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256" r:id="rId4"/>
    <p:sldId id="257" r:id="rId5"/>
    <p:sldId id="258" r:id="rId6"/>
    <p:sldId id="263" r:id="rId7"/>
    <p:sldId id="282" r:id="rId8"/>
    <p:sldId id="264" r:id="rId9"/>
    <p:sldId id="274" r:id="rId10"/>
    <p:sldId id="259" r:id="rId11"/>
    <p:sldId id="267" r:id="rId12"/>
    <p:sldId id="265" r:id="rId13"/>
    <p:sldId id="266" r:id="rId14"/>
    <p:sldId id="279" r:id="rId15"/>
    <p:sldId id="268" r:id="rId16"/>
    <p:sldId id="269" r:id="rId17"/>
    <p:sldId id="260" r:id="rId18"/>
    <p:sldId id="270" r:id="rId19"/>
    <p:sldId id="278" r:id="rId20"/>
    <p:sldId id="271" r:id="rId21"/>
    <p:sldId id="272" r:id="rId22"/>
    <p:sldId id="261" r:id="rId23"/>
    <p:sldId id="283" r:id="rId24"/>
    <p:sldId id="273" r:id="rId25"/>
    <p:sldId id="276" r:id="rId26"/>
    <p:sldId id="275" r:id="rId27"/>
    <p:sldId id="284" r:id="rId2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C64"/>
    <a:srgbClr val="FED16C"/>
    <a:srgbClr val="A8D37A"/>
    <a:srgbClr val="87C7E3"/>
    <a:srgbClr val="ED6B6D"/>
    <a:srgbClr val="435F86"/>
    <a:srgbClr val="EEEEEE"/>
    <a:srgbClr val="FBA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3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44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D2FBF07-153B-406E-9C0D-817A5DD1629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82DCD90-62FA-4EBF-8E2D-1BC8BE720D4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D02BE-75D9-4A13-8483-9F7A1F0DFD3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7D0B3-16F2-4BB3-8B69-B6D1C0B9D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E763B-ADFD-4316-89A0-32FF3F47492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78996-C61E-4306-8DBB-50389A71D4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B904-F0E6-420B-AC82-421776602E3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D8DC-D4F1-4538-BEC9-D67F604733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AB1FD-77DB-4233-80D6-768A2ED56845}" type="datetimeFigureOut">
              <a:rPr lang="zh-CN" altLang="en-US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D231F-8300-4D5D-9E69-EA02C1C17732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ADE28-0C66-462C-B7DC-EC27A032547E}" type="datetimeFigureOut">
              <a:rPr lang="zh-CN" altLang="en-US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4284-1235-436D-8934-11830CA394A7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EFC6A-9614-42F7-9186-6EB7155E6CFD}" type="datetimeFigureOut">
              <a:rPr lang="zh-CN" altLang="en-US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CD8E1-22F7-49EF-B317-89D55093944E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15592-36A4-495E-9FD5-DDE0192A1C64}" type="datetimeFigureOut">
              <a:rPr lang="zh-CN" altLang="en-US"/>
              <a:t>2021/1/6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C9191-FA4B-4ED4-939F-91F8151C9851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14AC9-3C81-4342-AD9E-E3EE756331B9}" type="datetimeFigureOut">
              <a:rPr lang="zh-CN" altLang="en-US"/>
              <a:t>2021/1/6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90DE3-B378-4651-A3A5-3F38CA5E7018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CAA99-7C88-4E1C-8397-8DC9A26B9058}" type="datetimeFigureOut">
              <a:rPr lang="zh-CN" altLang="en-US"/>
              <a:t>2021/1/6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AF130-9046-4778-B0A4-DD4151474269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DBA2-3ED9-420E-9433-533F88840909}" type="datetimeFigureOut">
              <a:rPr lang="zh-CN" altLang="en-US"/>
              <a:t>2021/1/6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C8F5-FD4D-4B2F-9FE3-5FC81B4902FE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5BEE0-6F7A-4982-ACA4-BA70D37DD903}" type="datetimeFigureOut">
              <a:rPr lang="zh-CN" altLang="en-US"/>
              <a:t>2021/1/6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0172-1591-4B3F-8A56-49183BE4058C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F3350-FDFE-434A-AF7E-7091D48B416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D8C5F-DA56-4573-9953-9140AF2612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1497-4286-420E-88F8-47404672184D}" type="datetimeFigureOut">
              <a:rPr lang="zh-CN" altLang="en-US"/>
              <a:t>2021/1/6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0DA2-88C2-4E32-B124-76D8925B908F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F261F-27E2-4677-B243-AD8E4F74712A}" type="datetimeFigureOut">
              <a:rPr lang="zh-CN" altLang="en-US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436E-DE3A-45DC-B334-0A355FD6F146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1A128-5E81-4D0E-B984-F22BEF39B879}" type="datetimeFigureOut">
              <a:rPr lang="zh-CN" altLang="en-US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3DB17-1F2B-4516-BB9D-39247C2D64A3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8A8C5-12BA-4DCE-A8FC-D86A07B74F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38820-5049-473E-AA78-3C96E4AC2F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756E-F36D-4A7D-9AE8-E846B1329C7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6B62-DBB1-41E7-874A-FBD6D5078E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D4C7-B6EA-4B0D-9FF7-5C7F215E70C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51DA-4E02-49DD-B7B2-A84455102A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62B9-4A0D-4369-83DE-05020F6B801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ED8D-27D1-4042-8072-060E79F687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5665-615A-4358-89B0-5217FBAB2D4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06019-F705-44BC-8964-8FF13E07DB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D440-AF3C-41D5-8AE7-2E4C3895A74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288F9-E53A-452C-9A27-E490E583AE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87BA-0A69-4A06-ADFE-B88B340ED1C5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E50A8-0D01-49D0-AADA-A2F5E14EBF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0A47C-E76F-48FB-BC0D-874814FB12E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96B87-BE78-49BB-992C-8C79238C70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C1D49-8789-4B97-8FB6-8196EE36CEA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25D7C-2BDB-419A-A926-8B527DD979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0191-088B-4C16-B59B-EF68D548371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9F93-21D0-4CED-9439-F7BF018B48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E23D-DC3D-48B9-9D46-1C68C2B19A2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4E86-E2CA-437F-A351-17D7236DC5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F2C28-40CC-4CCE-8A5D-783319E2E4E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4D2A5-6848-49F0-B78A-DA72AC23DA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C22B-F217-4B3C-974E-BD2378D7566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6390-D52F-4730-ACC1-E7F76964CD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3DAA-C377-4BCC-96D6-3AADB46601B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1B1E-A432-4F92-B1D4-79767232E2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7F53C-15A3-4870-90F7-DAB03B68BA0C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65D6-171F-4062-A2E4-3A6F4E055D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A6CE-EB77-4DCA-B07B-ABE7FC8419A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2293-7482-4618-8151-4DD9E3CBAE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50822-F770-426F-8DBF-69723AE6655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82F7-2FF0-4E14-8D81-9032C6814D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B69B6-62B5-4DBA-BB9C-169DCF87777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CD12E-1C25-4D44-9F9D-105CF17578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AE9401-E3DA-42DC-9F2E-692C1210B54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CB1E8D-84E6-4288-A09F-4A098AD868C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2F2F2"/>
          </a:fgClr>
          <a:bgClr>
            <a:srgbClr val="F7F7F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3AB5854-7811-4796-B9B0-B5F8231002A9}" type="datetimeFigureOut">
              <a:rPr lang="zh-CN" altLang="en-US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C4E9B09-4878-4F68-8CCC-87B45EBEA8D7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71F603-79C2-4188-93D1-2BD90EC15B26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44AD9D3-5DBA-4A57-B515-60CCF37DD7F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382"/>
          <p:cNvSpPr/>
          <p:nvPr/>
        </p:nvSpPr>
        <p:spPr bwMode="auto">
          <a:xfrm>
            <a:off x="-1588" y="2768600"/>
            <a:ext cx="12193588" cy="2384425"/>
          </a:xfrm>
          <a:custGeom>
            <a:avLst/>
            <a:gdLst>
              <a:gd name="T0" fmla="*/ 12091567 w 2749"/>
              <a:gd name="T1" fmla="*/ 2384425 h 1198"/>
              <a:gd name="T2" fmla="*/ 106455 w 2749"/>
              <a:gd name="T3" fmla="*/ 2384425 h 1198"/>
              <a:gd name="T4" fmla="*/ 0 w 2749"/>
              <a:gd name="T5" fmla="*/ 2336657 h 1198"/>
              <a:gd name="T6" fmla="*/ 0 w 2749"/>
              <a:gd name="T7" fmla="*/ 47768 h 1198"/>
              <a:gd name="T8" fmla="*/ 106455 w 2749"/>
              <a:gd name="T9" fmla="*/ 0 h 1198"/>
              <a:gd name="T10" fmla="*/ 12091567 w 2749"/>
              <a:gd name="T11" fmla="*/ 0 h 1198"/>
              <a:gd name="T12" fmla="*/ 12193587 w 2749"/>
              <a:gd name="T13" fmla="*/ 47768 h 1198"/>
              <a:gd name="T14" fmla="*/ 12193587 w 2749"/>
              <a:gd name="T15" fmla="*/ 2336657 h 1198"/>
              <a:gd name="T16" fmla="*/ 12091567 w 2749"/>
              <a:gd name="T17" fmla="*/ 2384425 h 11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49" h="1198">
                <a:moveTo>
                  <a:pt x="2726" y="1198"/>
                </a:moveTo>
                <a:cubicBezTo>
                  <a:pt x="24" y="1198"/>
                  <a:pt x="24" y="1198"/>
                  <a:pt x="24" y="1198"/>
                </a:cubicBezTo>
                <a:cubicBezTo>
                  <a:pt x="11" y="1198"/>
                  <a:pt x="0" y="1187"/>
                  <a:pt x="0" y="117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2726" y="0"/>
                  <a:pt x="2726" y="0"/>
                  <a:pt x="2726" y="0"/>
                </a:cubicBezTo>
                <a:cubicBezTo>
                  <a:pt x="2739" y="0"/>
                  <a:pt x="2749" y="11"/>
                  <a:pt x="2749" y="24"/>
                </a:cubicBezTo>
                <a:cubicBezTo>
                  <a:pt x="2749" y="1174"/>
                  <a:pt x="2749" y="1174"/>
                  <a:pt x="2749" y="1174"/>
                </a:cubicBezTo>
                <a:cubicBezTo>
                  <a:pt x="2749" y="1187"/>
                  <a:pt x="2739" y="1198"/>
                  <a:pt x="2726" y="1198"/>
                </a:cubicBezTo>
              </a:path>
            </a:pathLst>
          </a:custGeom>
          <a:solidFill>
            <a:srgbClr val="2E4C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459" name="组合 773"/>
          <p:cNvGrpSpPr/>
          <p:nvPr/>
        </p:nvGrpSpPr>
        <p:grpSpPr bwMode="auto">
          <a:xfrm>
            <a:off x="0" y="1900239"/>
            <a:ext cx="5472113" cy="4130675"/>
            <a:chOff x="6719888" y="2131781"/>
            <a:chExt cx="5472112" cy="4130676"/>
          </a:xfrm>
        </p:grpSpPr>
        <p:sp>
          <p:nvSpPr>
            <p:cNvPr id="19467" name="AutoShape 380"/>
            <p:cNvSpPr>
              <a:spLocks noChangeAspect="1" noChangeArrowheads="1" noTextEdit="1"/>
            </p:cNvSpPr>
            <p:nvPr/>
          </p:nvSpPr>
          <p:spPr bwMode="auto">
            <a:xfrm>
              <a:off x="6719888" y="2131781"/>
              <a:ext cx="5472112" cy="412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8" name="Freeform 383"/>
            <p:cNvSpPr/>
            <p:nvPr/>
          </p:nvSpPr>
          <p:spPr bwMode="auto">
            <a:xfrm>
              <a:off x="9183688" y="4540019"/>
              <a:ext cx="549275" cy="698500"/>
            </a:xfrm>
            <a:custGeom>
              <a:avLst/>
              <a:gdLst>
                <a:gd name="T0" fmla="*/ 513453 w 276"/>
                <a:gd name="T1" fmla="*/ 698500 h 351"/>
                <a:gd name="T2" fmla="*/ 35822 w 276"/>
                <a:gd name="T3" fmla="*/ 698500 h 351"/>
                <a:gd name="T4" fmla="*/ 0 w 276"/>
                <a:gd name="T5" fmla="*/ 662679 h 351"/>
                <a:gd name="T6" fmla="*/ 0 w 276"/>
                <a:gd name="T7" fmla="*/ 35821 h 351"/>
                <a:gd name="T8" fmla="*/ 35822 w 276"/>
                <a:gd name="T9" fmla="*/ 0 h 351"/>
                <a:gd name="T10" fmla="*/ 513453 w 276"/>
                <a:gd name="T11" fmla="*/ 0 h 351"/>
                <a:gd name="T12" fmla="*/ 549275 w 276"/>
                <a:gd name="T13" fmla="*/ 35821 h 351"/>
                <a:gd name="T14" fmla="*/ 549275 w 276"/>
                <a:gd name="T15" fmla="*/ 662679 h 351"/>
                <a:gd name="T16" fmla="*/ 513453 w 276"/>
                <a:gd name="T17" fmla="*/ 698500 h 3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6" h="351">
                  <a:moveTo>
                    <a:pt x="258" y="351"/>
                  </a:moveTo>
                  <a:cubicBezTo>
                    <a:pt x="18" y="351"/>
                    <a:pt x="18" y="351"/>
                    <a:pt x="18" y="351"/>
                  </a:cubicBezTo>
                  <a:cubicBezTo>
                    <a:pt x="8" y="351"/>
                    <a:pt x="0" y="343"/>
                    <a:pt x="0" y="33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68" y="0"/>
                    <a:pt x="276" y="8"/>
                    <a:pt x="276" y="1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43"/>
                    <a:pt x="268" y="351"/>
                    <a:pt x="258" y="351"/>
                  </a:cubicBezTo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9" name="Rectangle 384"/>
            <p:cNvSpPr>
              <a:spLocks noChangeArrowheads="1"/>
            </p:cNvSpPr>
            <p:nvPr/>
          </p:nvSpPr>
          <p:spPr bwMode="auto">
            <a:xfrm>
              <a:off x="9221788" y="4559069"/>
              <a:ext cx="473075" cy="608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70" name="Rectangle 385"/>
            <p:cNvSpPr>
              <a:spLocks noChangeArrowheads="1"/>
            </p:cNvSpPr>
            <p:nvPr/>
          </p:nvSpPr>
          <p:spPr bwMode="auto">
            <a:xfrm>
              <a:off x="9221788" y="4559069"/>
              <a:ext cx="473075" cy="60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71" name="Freeform 386"/>
            <p:cNvSpPr/>
            <p:nvPr/>
          </p:nvSpPr>
          <p:spPr bwMode="auto">
            <a:xfrm>
              <a:off x="9221788" y="5167082"/>
              <a:ext cx="473075" cy="20638"/>
            </a:xfrm>
            <a:custGeom>
              <a:avLst/>
              <a:gdLst>
                <a:gd name="T0" fmla="*/ 466725 w 298"/>
                <a:gd name="T1" fmla="*/ 20638 h 13"/>
                <a:gd name="T2" fmla="*/ 3175 w 298"/>
                <a:gd name="T3" fmla="*/ 20638 h 13"/>
                <a:gd name="T4" fmla="*/ 0 w 298"/>
                <a:gd name="T5" fmla="*/ 0 h 13"/>
                <a:gd name="T6" fmla="*/ 473075 w 298"/>
                <a:gd name="T7" fmla="*/ 0 h 13"/>
                <a:gd name="T8" fmla="*/ 466725 w 298"/>
                <a:gd name="T9" fmla="*/ 2063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" h="13">
                  <a:moveTo>
                    <a:pt x="294" y="1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298" y="0"/>
                  </a:lnTo>
                  <a:lnTo>
                    <a:pt x="294" y="13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2" name="Freeform 387"/>
            <p:cNvSpPr/>
            <p:nvPr/>
          </p:nvSpPr>
          <p:spPr bwMode="auto">
            <a:xfrm>
              <a:off x="9250363" y="4608282"/>
              <a:ext cx="412750" cy="12700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3629 h 7"/>
                <a:gd name="T6" fmla="*/ 0 w 207"/>
                <a:gd name="T7" fmla="*/ 9071 h 7"/>
                <a:gd name="T8" fmla="*/ 3988 w 207"/>
                <a:gd name="T9" fmla="*/ 12700 h 7"/>
                <a:gd name="T10" fmla="*/ 408762 w 207"/>
                <a:gd name="T11" fmla="*/ 12700 h 7"/>
                <a:gd name="T12" fmla="*/ 412750 w 207"/>
                <a:gd name="T13" fmla="*/ 9071 h 7"/>
                <a:gd name="T14" fmla="*/ 412750 w 207"/>
                <a:gd name="T15" fmla="*/ 3629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3" name="Freeform 388"/>
            <p:cNvSpPr/>
            <p:nvPr/>
          </p:nvSpPr>
          <p:spPr bwMode="auto">
            <a:xfrm>
              <a:off x="9250363" y="464479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4" name="Freeform 389"/>
            <p:cNvSpPr/>
            <p:nvPr/>
          </p:nvSpPr>
          <p:spPr bwMode="auto">
            <a:xfrm>
              <a:off x="9250363" y="468289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5" name="Freeform 390"/>
            <p:cNvSpPr/>
            <p:nvPr/>
          </p:nvSpPr>
          <p:spPr bwMode="auto">
            <a:xfrm>
              <a:off x="9250363" y="4720994"/>
              <a:ext cx="412750" cy="12700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4233 h 6"/>
                <a:gd name="T6" fmla="*/ 0 w 207"/>
                <a:gd name="T7" fmla="*/ 8467 h 6"/>
                <a:gd name="T8" fmla="*/ 3988 w 207"/>
                <a:gd name="T9" fmla="*/ 12700 h 6"/>
                <a:gd name="T10" fmla="*/ 408762 w 207"/>
                <a:gd name="T11" fmla="*/ 12700 h 6"/>
                <a:gd name="T12" fmla="*/ 412750 w 207"/>
                <a:gd name="T13" fmla="*/ 8467 h 6"/>
                <a:gd name="T14" fmla="*/ 412750 w 207"/>
                <a:gd name="T15" fmla="*/ 4233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6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6" name="Freeform 391"/>
            <p:cNvSpPr/>
            <p:nvPr/>
          </p:nvSpPr>
          <p:spPr bwMode="auto">
            <a:xfrm>
              <a:off x="9250363" y="4759094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7" name="Freeform 392"/>
            <p:cNvSpPr/>
            <p:nvPr/>
          </p:nvSpPr>
          <p:spPr bwMode="auto">
            <a:xfrm>
              <a:off x="9250363" y="47940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8" name="Freeform 393"/>
            <p:cNvSpPr/>
            <p:nvPr/>
          </p:nvSpPr>
          <p:spPr bwMode="auto">
            <a:xfrm>
              <a:off x="9250363" y="48321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9" name="Freeform 394"/>
            <p:cNvSpPr/>
            <p:nvPr/>
          </p:nvSpPr>
          <p:spPr bwMode="auto">
            <a:xfrm>
              <a:off x="9250363" y="48702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Freeform 395"/>
            <p:cNvSpPr/>
            <p:nvPr/>
          </p:nvSpPr>
          <p:spPr bwMode="auto">
            <a:xfrm>
              <a:off x="9250363" y="49083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1" name="Freeform 396"/>
            <p:cNvSpPr/>
            <p:nvPr/>
          </p:nvSpPr>
          <p:spPr bwMode="auto">
            <a:xfrm>
              <a:off x="9250363" y="4946419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2" name="Freeform 397"/>
            <p:cNvSpPr/>
            <p:nvPr/>
          </p:nvSpPr>
          <p:spPr bwMode="auto">
            <a:xfrm>
              <a:off x="9250363" y="4984519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0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3" name="Freeform 398"/>
            <p:cNvSpPr/>
            <p:nvPr/>
          </p:nvSpPr>
          <p:spPr bwMode="auto">
            <a:xfrm>
              <a:off x="9250363" y="501944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4" name="Freeform 399"/>
            <p:cNvSpPr/>
            <p:nvPr/>
          </p:nvSpPr>
          <p:spPr bwMode="auto">
            <a:xfrm>
              <a:off x="9250363" y="505754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5" name="Freeform 400"/>
            <p:cNvSpPr/>
            <p:nvPr/>
          </p:nvSpPr>
          <p:spPr bwMode="auto">
            <a:xfrm>
              <a:off x="9250363" y="509564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Freeform 401"/>
            <p:cNvSpPr/>
            <p:nvPr/>
          </p:nvSpPr>
          <p:spPr bwMode="auto">
            <a:xfrm>
              <a:off x="9250363" y="5133744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6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7" name="Rectangle 402"/>
            <p:cNvSpPr>
              <a:spLocks noChangeArrowheads="1"/>
            </p:cNvSpPr>
            <p:nvPr/>
          </p:nvSpPr>
          <p:spPr bwMode="auto">
            <a:xfrm>
              <a:off x="9321800" y="4495569"/>
              <a:ext cx="269875" cy="444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88" name="Rectangle 403"/>
            <p:cNvSpPr>
              <a:spLocks noChangeArrowheads="1"/>
            </p:cNvSpPr>
            <p:nvPr/>
          </p:nvSpPr>
          <p:spPr bwMode="auto">
            <a:xfrm>
              <a:off x="9321800" y="4495569"/>
              <a:ext cx="269875" cy="22225"/>
            </a:xfrm>
            <a:prstGeom prst="rect">
              <a:avLst/>
            </a:pr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89" name="Oval 404"/>
            <p:cNvSpPr>
              <a:spLocks noChangeArrowheads="1"/>
            </p:cNvSpPr>
            <p:nvPr/>
          </p:nvSpPr>
          <p:spPr bwMode="auto">
            <a:xfrm>
              <a:off x="9420225" y="4509857"/>
              <a:ext cx="14287" cy="14288"/>
            </a:xfrm>
            <a:prstGeom prst="ellipse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90" name="Oval 405"/>
            <p:cNvSpPr>
              <a:spLocks noChangeArrowheads="1"/>
            </p:cNvSpPr>
            <p:nvPr/>
          </p:nvSpPr>
          <p:spPr bwMode="auto">
            <a:xfrm>
              <a:off x="9482137" y="4509857"/>
              <a:ext cx="14287" cy="14288"/>
            </a:xfrm>
            <a:prstGeom prst="ellipse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91" name="Freeform 406"/>
            <p:cNvSpPr/>
            <p:nvPr/>
          </p:nvSpPr>
          <p:spPr bwMode="auto">
            <a:xfrm>
              <a:off x="9458325" y="5022619"/>
              <a:ext cx="508000" cy="950913"/>
            </a:xfrm>
            <a:custGeom>
              <a:avLst/>
              <a:gdLst>
                <a:gd name="T0" fmla="*/ 0 w 255"/>
                <a:gd name="T1" fmla="*/ 372010 h 478"/>
                <a:gd name="T2" fmla="*/ 310776 w 255"/>
                <a:gd name="T3" fmla="*/ 372010 h 478"/>
                <a:gd name="T4" fmla="*/ 191247 w 255"/>
                <a:gd name="T5" fmla="*/ 75596 h 478"/>
                <a:gd name="T6" fmla="*/ 324722 w 255"/>
                <a:gd name="T7" fmla="*/ 0 h 478"/>
                <a:gd name="T8" fmla="*/ 500031 w 255"/>
                <a:gd name="T9" fmla="*/ 358084 h 478"/>
                <a:gd name="T10" fmla="*/ 494055 w 255"/>
                <a:gd name="T11" fmla="*/ 698265 h 478"/>
                <a:gd name="T12" fmla="*/ 314761 w 255"/>
                <a:gd name="T13" fmla="*/ 944945 h 478"/>
                <a:gd name="T14" fmla="*/ 278902 w 255"/>
                <a:gd name="T15" fmla="*/ 944945 h 478"/>
                <a:gd name="T16" fmla="*/ 103592 w 255"/>
                <a:gd name="T17" fmla="*/ 630626 h 478"/>
                <a:gd name="T18" fmla="*/ 0 w 255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0" y="187"/>
                  </a:moveTo>
                  <a:cubicBezTo>
                    <a:pt x="156" y="187"/>
                    <a:pt x="156" y="187"/>
                    <a:pt x="156" y="187"/>
                  </a:cubicBezTo>
                  <a:cubicBezTo>
                    <a:pt x="156" y="187"/>
                    <a:pt x="100" y="39"/>
                    <a:pt x="96" y="3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2"/>
                    <a:pt x="251" y="180"/>
                  </a:cubicBezTo>
                  <a:cubicBezTo>
                    <a:pt x="254" y="187"/>
                    <a:pt x="255" y="339"/>
                    <a:pt x="248" y="351"/>
                  </a:cubicBezTo>
                  <a:cubicBezTo>
                    <a:pt x="241" y="364"/>
                    <a:pt x="168" y="473"/>
                    <a:pt x="158" y="475"/>
                  </a:cubicBezTo>
                  <a:cubicBezTo>
                    <a:pt x="149" y="478"/>
                    <a:pt x="140" y="475"/>
                    <a:pt x="140" y="475"/>
                  </a:cubicBezTo>
                  <a:cubicBezTo>
                    <a:pt x="52" y="317"/>
                    <a:pt x="52" y="317"/>
                    <a:pt x="52" y="317"/>
                  </a:cubicBezTo>
                  <a:lnTo>
                    <a:pt x="0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2" name="Freeform 407"/>
            <p:cNvSpPr/>
            <p:nvPr/>
          </p:nvSpPr>
          <p:spPr bwMode="auto">
            <a:xfrm>
              <a:off x="9763125" y="5546494"/>
              <a:ext cx="42862" cy="158750"/>
            </a:xfrm>
            <a:custGeom>
              <a:avLst/>
              <a:gdLst>
                <a:gd name="T0" fmla="*/ 19483 w 22"/>
                <a:gd name="T1" fmla="*/ 158750 h 80"/>
                <a:gd name="T2" fmla="*/ 0 w 22"/>
                <a:gd name="T3" fmla="*/ 63500 h 80"/>
                <a:gd name="T4" fmla="*/ 0 w 22"/>
                <a:gd name="T5" fmla="*/ 33734 h 80"/>
                <a:gd name="T6" fmla="*/ 19483 w 22"/>
                <a:gd name="T7" fmla="*/ 95250 h 80"/>
                <a:gd name="T8" fmla="*/ 29224 w 22"/>
                <a:gd name="T9" fmla="*/ 0 h 80"/>
                <a:gd name="T10" fmla="*/ 19483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0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" y="55"/>
                    <a:pt x="10" y="48"/>
                  </a:cubicBezTo>
                  <a:cubicBezTo>
                    <a:pt x="12" y="42"/>
                    <a:pt x="15" y="0"/>
                    <a:pt x="15" y="0"/>
                  </a:cubicBezTo>
                  <a:cubicBezTo>
                    <a:pt x="15" y="0"/>
                    <a:pt x="22" y="56"/>
                    <a:pt x="10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3" name="Freeform 408"/>
            <p:cNvSpPr/>
            <p:nvPr/>
          </p:nvSpPr>
          <p:spPr bwMode="auto">
            <a:xfrm>
              <a:off x="9736137" y="5394094"/>
              <a:ext cx="53975" cy="279400"/>
            </a:xfrm>
            <a:custGeom>
              <a:avLst/>
              <a:gdLst>
                <a:gd name="T0" fmla="*/ 31750 w 34"/>
                <a:gd name="T1" fmla="*/ 0 h 176"/>
                <a:gd name="T2" fmla="*/ 53975 w 34"/>
                <a:gd name="T3" fmla="*/ 163513 h 176"/>
                <a:gd name="T4" fmla="*/ 53975 w 34"/>
                <a:gd name="T5" fmla="*/ 279400 h 176"/>
                <a:gd name="T6" fmla="*/ 31750 w 34"/>
                <a:gd name="T7" fmla="*/ 231775 h 176"/>
                <a:gd name="T8" fmla="*/ 0 w 34"/>
                <a:gd name="T9" fmla="*/ 0 h 176"/>
                <a:gd name="T10" fmla="*/ 31750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0"/>
                  </a:moveTo>
                  <a:lnTo>
                    <a:pt x="34" y="103"/>
                  </a:lnTo>
                  <a:lnTo>
                    <a:pt x="34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4" name="Freeform 409"/>
            <p:cNvSpPr/>
            <p:nvPr/>
          </p:nvSpPr>
          <p:spPr bwMode="auto">
            <a:xfrm>
              <a:off x="9645650" y="5003569"/>
              <a:ext cx="133350" cy="90488"/>
            </a:xfrm>
            <a:custGeom>
              <a:avLst/>
              <a:gdLst>
                <a:gd name="T0" fmla="*/ 9525 w 84"/>
                <a:gd name="T1" fmla="*/ 90488 h 57"/>
                <a:gd name="T2" fmla="*/ 0 w 84"/>
                <a:gd name="T3" fmla="*/ 68263 h 57"/>
                <a:gd name="T4" fmla="*/ 104775 w 84"/>
                <a:gd name="T5" fmla="*/ 11113 h 57"/>
                <a:gd name="T6" fmla="*/ 120650 w 84"/>
                <a:gd name="T7" fmla="*/ 0 h 57"/>
                <a:gd name="T8" fmla="*/ 133350 w 84"/>
                <a:gd name="T9" fmla="*/ 22225 h 57"/>
                <a:gd name="T10" fmla="*/ 9525 w 84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6" y="57"/>
                  </a:moveTo>
                  <a:lnTo>
                    <a:pt x="0" y="43"/>
                  </a:lnTo>
                  <a:lnTo>
                    <a:pt x="66" y="7"/>
                  </a:lnTo>
                  <a:lnTo>
                    <a:pt x="76" y="0"/>
                  </a:lnTo>
                  <a:lnTo>
                    <a:pt x="84" y="14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5" name="Freeform 410"/>
            <p:cNvSpPr/>
            <p:nvPr/>
          </p:nvSpPr>
          <p:spPr bwMode="auto">
            <a:xfrm>
              <a:off x="9539287" y="4706707"/>
              <a:ext cx="204787" cy="355600"/>
            </a:xfrm>
            <a:custGeom>
              <a:avLst/>
              <a:gdLst>
                <a:gd name="T0" fmla="*/ 204787 w 103"/>
                <a:gd name="T1" fmla="*/ 309652 h 178"/>
                <a:gd name="T2" fmla="*/ 159058 w 103"/>
                <a:gd name="T3" fmla="*/ 207766 h 178"/>
                <a:gd name="T4" fmla="*/ 127246 w 103"/>
                <a:gd name="T5" fmla="*/ 53939 h 178"/>
                <a:gd name="T6" fmla="*/ 35788 w 103"/>
                <a:gd name="T7" fmla="*/ 7991 h 178"/>
                <a:gd name="T8" fmla="*/ 1988 w 103"/>
                <a:gd name="T9" fmla="*/ 131852 h 178"/>
                <a:gd name="T10" fmla="*/ 37776 w 103"/>
                <a:gd name="T11" fmla="*/ 267699 h 178"/>
                <a:gd name="T12" fmla="*/ 105376 w 103"/>
                <a:gd name="T13" fmla="*/ 329629 h 178"/>
                <a:gd name="T14" fmla="*/ 123270 w 103"/>
                <a:gd name="T15" fmla="*/ 355600 h 178"/>
                <a:gd name="T16" fmla="*/ 204787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155"/>
                  </a:moveTo>
                  <a:cubicBezTo>
                    <a:pt x="102" y="151"/>
                    <a:pt x="80" y="108"/>
                    <a:pt x="80" y="104"/>
                  </a:cubicBezTo>
                  <a:cubicBezTo>
                    <a:pt x="80" y="101"/>
                    <a:pt x="69" y="33"/>
                    <a:pt x="64" y="27"/>
                  </a:cubicBezTo>
                  <a:cubicBezTo>
                    <a:pt x="59" y="22"/>
                    <a:pt x="24" y="0"/>
                    <a:pt x="18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5" y="142"/>
                    <a:pt x="49" y="163"/>
                    <a:pt x="53" y="165"/>
                  </a:cubicBezTo>
                  <a:cubicBezTo>
                    <a:pt x="58" y="167"/>
                    <a:pt x="62" y="178"/>
                    <a:pt x="62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6" name="Freeform 411"/>
            <p:cNvSpPr/>
            <p:nvPr/>
          </p:nvSpPr>
          <p:spPr bwMode="auto">
            <a:xfrm>
              <a:off x="9458325" y="5697307"/>
              <a:ext cx="246062" cy="565150"/>
            </a:xfrm>
            <a:custGeom>
              <a:avLst/>
              <a:gdLst>
                <a:gd name="T0" fmla="*/ 0 w 124"/>
                <a:gd name="T1" fmla="*/ 565150 h 284"/>
                <a:gd name="T2" fmla="*/ 220265 w 124"/>
                <a:gd name="T3" fmla="*/ 483561 h 284"/>
                <a:gd name="T4" fmla="*/ 246062 w 124"/>
                <a:gd name="T5" fmla="*/ 288545 h 284"/>
                <a:gd name="T6" fmla="*/ 236140 w 124"/>
                <a:gd name="T7" fmla="*/ 185067 h 284"/>
                <a:gd name="T8" fmla="*/ 0 w 124"/>
                <a:gd name="T9" fmla="*/ 0 h 284"/>
                <a:gd name="T10" fmla="*/ 0 w 124"/>
                <a:gd name="T11" fmla="*/ 56515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284"/>
                  </a:moveTo>
                  <a:cubicBezTo>
                    <a:pt x="6" y="284"/>
                    <a:pt x="100" y="273"/>
                    <a:pt x="111" y="243"/>
                  </a:cubicBezTo>
                  <a:cubicBezTo>
                    <a:pt x="123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59" y="6"/>
                    <a:pt x="0" y="0"/>
                  </a:cubicBezTo>
                  <a:lnTo>
                    <a:pt x="0" y="284"/>
                  </a:lnTo>
                  <a:close/>
                </a:path>
              </a:pathLst>
            </a:custGeom>
            <a:solidFill>
              <a:srgbClr val="CD3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7" name="Freeform 412"/>
            <p:cNvSpPr/>
            <p:nvPr/>
          </p:nvSpPr>
          <p:spPr bwMode="auto">
            <a:xfrm>
              <a:off x="8950325" y="5022619"/>
              <a:ext cx="508000" cy="950913"/>
            </a:xfrm>
            <a:custGeom>
              <a:avLst/>
              <a:gdLst>
                <a:gd name="T0" fmla="*/ 508000 w 255"/>
                <a:gd name="T1" fmla="*/ 372010 h 478"/>
                <a:gd name="T2" fmla="*/ 197224 w 255"/>
                <a:gd name="T3" fmla="*/ 372010 h 478"/>
                <a:gd name="T4" fmla="*/ 314761 w 255"/>
                <a:gd name="T5" fmla="*/ 75596 h 478"/>
                <a:gd name="T6" fmla="*/ 181286 w 255"/>
                <a:gd name="T7" fmla="*/ 0 h 478"/>
                <a:gd name="T8" fmla="*/ 5976 w 255"/>
                <a:gd name="T9" fmla="*/ 358084 h 478"/>
                <a:gd name="T10" fmla="*/ 13945 w 255"/>
                <a:gd name="T11" fmla="*/ 698265 h 478"/>
                <a:gd name="T12" fmla="*/ 191247 w 255"/>
                <a:gd name="T13" fmla="*/ 944945 h 478"/>
                <a:gd name="T14" fmla="*/ 229098 w 255"/>
                <a:gd name="T15" fmla="*/ 944945 h 478"/>
                <a:gd name="T16" fmla="*/ 404408 w 255"/>
                <a:gd name="T17" fmla="*/ 630626 h 478"/>
                <a:gd name="T18" fmla="*/ 508000 w 255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187"/>
                  </a:moveTo>
                  <a:cubicBezTo>
                    <a:pt x="99" y="187"/>
                    <a:pt x="99" y="187"/>
                    <a:pt x="99" y="187"/>
                  </a:cubicBezTo>
                  <a:cubicBezTo>
                    <a:pt x="99" y="187"/>
                    <a:pt x="155" y="39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6" y="172"/>
                    <a:pt x="3" y="180"/>
                  </a:cubicBezTo>
                  <a:cubicBezTo>
                    <a:pt x="1" y="187"/>
                    <a:pt x="0" y="339"/>
                    <a:pt x="7" y="351"/>
                  </a:cubicBezTo>
                  <a:cubicBezTo>
                    <a:pt x="13" y="364"/>
                    <a:pt x="87" y="473"/>
                    <a:pt x="96" y="475"/>
                  </a:cubicBezTo>
                  <a:cubicBezTo>
                    <a:pt x="105" y="478"/>
                    <a:pt x="115" y="475"/>
                    <a:pt x="115" y="475"/>
                  </a:cubicBezTo>
                  <a:cubicBezTo>
                    <a:pt x="203" y="317"/>
                    <a:pt x="203" y="317"/>
                    <a:pt x="203" y="317"/>
                  </a:cubicBezTo>
                  <a:lnTo>
                    <a:pt x="255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8" name="Freeform 413"/>
            <p:cNvSpPr/>
            <p:nvPr/>
          </p:nvSpPr>
          <p:spPr bwMode="auto">
            <a:xfrm>
              <a:off x="9107488" y="5546494"/>
              <a:ext cx="44450" cy="158750"/>
            </a:xfrm>
            <a:custGeom>
              <a:avLst/>
              <a:gdLst>
                <a:gd name="T0" fmla="*/ 26266 w 22"/>
                <a:gd name="T1" fmla="*/ 158750 h 80"/>
                <a:gd name="T2" fmla="*/ 44450 w 22"/>
                <a:gd name="T3" fmla="*/ 63500 h 80"/>
                <a:gd name="T4" fmla="*/ 44450 w 22"/>
                <a:gd name="T5" fmla="*/ 33734 h 80"/>
                <a:gd name="T6" fmla="*/ 26266 w 22"/>
                <a:gd name="T7" fmla="*/ 95250 h 80"/>
                <a:gd name="T8" fmla="*/ 16164 w 22"/>
                <a:gd name="T9" fmla="*/ 0 h 80"/>
                <a:gd name="T10" fmla="*/ 26266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80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15" y="55"/>
                    <a:pt x="13" y="48"/>
                  </a:cubicBezTo>
                  <a:cubicBezTo>
                    <a:pt x="10" y="42"/>
                    <a:pt x="8" y="0"/>
                    <a:pt x="8" y="0"/>
                  </a:cubicBezTo>
                  <a:cubicBezTo>
                    <a:pt x="8" y="0"/>
                    <a:pt x="0" y="56"/>
                    <a:pt x="13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9" name="Freeform 414"/>
            <p:cNvSpPr/>
            <p:nvPr/>
          </p:nvSpPr>
          <p:spPr bwMode="auto">
            <a:xfrm>
              <a:off x="9123363" y="5394094"/>
              <a:ext cx="53975" cy="279400"/>
            </a:xfrm>
            <a:custGeom>
              <a:avLst/>
              <a:gdLst>
                <a:gd name="T0" fmla="*/ 23813 w 34"/>
                <a:gd name="T1" fmla="*/ 0 h 176"/>
                <a:gd name="T2" fmla="*/ 0 w 34"/>
                <a:gd name="T3" fmla="*/ 163513 h 176"/>
                <a:gd name="T4" fmla="*/ 0 w 34"/>
                <a:gd name="T5" fmla="*/ 279400 h 176"/>
                <a:gd name="T6" fmla="*/ 23813 w 34"/>
                <a:gd name="T7" fmla="*/ 231775 h 176"/>
                <a:gd name="T8" fmla="*/ 53975 w 34"/>
                <a:gd name="T9" fmla="*/ 0 h 176"/>
                <a:gd name="T10" fmla="*/ 23813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5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5" y="146"/>
                  </a:lnTo>
                  <a:lnTo>
                    <a:pt x="3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0" name="Freeform 415"/>
            <p:cNvSpPr/>
            <p:nvPr/>
          </p:nvSpPr>
          <p:spPr bwMode="auto">
            <a:xfrm>
              <a:off x="9137650" y="5003569"/>
              <a:ext cx="131762" cy="90488"/>
            </a:xfrm>
            <a:custGeom>
              <a:avLst/>
              <a:gdLst>
                <a:gd name="T0" fmla="*/ 120650 w 83"/>
                <a:gd name="T1" fmla="*/ 90488 h 57"/>
                <a:gd name="T2" fmla="*/ 131762 w 83"/>
                <a:gd name="T3" fmla="*/ 68263 h 57"/>
                <a:gd name="T4" fmla="*/ 26987 w 83"/>
                <a:gd name="T5" fmla="*/ 11113 h 57"/>
                <a:gd name="T6" fmla="*/ 9525 w 83"/>
                <a:gd name="T7" fmla="*/ 0 h 57"/>
                <a:gd name="T8" fmla="*/ 0 w 83"/>
                <a:gd name="T9" fmla="*/ 22225 h 57"/>
                <a:gd name="T10" fmla="*/ 120650 w 83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76" y="57"/>
                  </a:moveTo>
                  <a:lnTo>
                    <a:pt x="83" y="43"/>
                  </a:lnTo>
                  <a:lnTo>
                    <a:pt x="17" y="7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1" name="Freeform 416"/>
            <p:cNvSpPr/>
            <p:nvPr/>
          </p:nvSpPr>
          <p:spPr bwMode="auto">
            <a:xfrm>
              <a:off x="9170988" y="4706707"/>
              <a:ext cx="203200" cy="355600"/>
            </a:xfrm>
            <a:custGeom>
              <a:avLst/>
              <a:gdLst>
                <a:gd name="T0" fmla="*/ 0 w 102"/>
                <a:gd name="T1" fmla="*/ 309652 h 178"/>
                <a:gd name="T2" fmla="*/ 43827 w 102"/>
                <a:gd name="T3" fmla="*/ 207766 h 178"/>
                <a:gd name="T4" fmla="*/ 77694 w 102"/>
                <a:gd name="T5" fmla="*/ 53939 h 178"/>
                <a:gd name="T6" fmla="*/ 169333 w 102"/>
                <a:gd name="T7" fmla="*/ 7991 h 178"/>
                <a:gd name="T8" fmla="*/ 203200 w 102"/>
                <a:gd name="T9" fmla="*/ 131852 h 178"/>
                <a:gd name="T10" fmla="*/ 165349 w 102"/>
                <a:gd name="T11" fmla="*/ 267699 h 178"/>
                <a:gd name="T12" fmla="*/ 97616 w 102"/>
                <a:gd name="T13" fmla="*/ 329629 h 178"/>
                <a:gd name="T14" fmla="*/ 81678 w 102"/>
                <a:gd name="T15" fmla="*/ 355600 h 178"/>
                <a:gd name="T16" fmla="*/ 0 w 102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178">
                  <a:moveTo>
                    <a:pt x="0" y="155"/>
                  </a:moveTo>
                  <a:cubicBezTo>
                    <a:pt x="0" y="151"/>
                    <a:pt x="22" y="108"/>
                    <a:pt x="22" y="104"/>
                  </a:cubicBezTo>
                  <a:cubicBezTo>
                    <a:pt x="22" y="101"/>
                    <a:pt x="34" y="33"/>
                    <a:pt x="39" y="27"/>
                  </a:cubicBezTo>
                  <a:cubicBezTo>
                    <a:pt x="44" y="22"/>
                    <a:pt x="79" y="0"/>
                    <a:pt x="85" y="4"/>
                  </a:cubicBezTo>
                  <a:cubicBezTo>
                    <a:pt x="91" y="8"/>
                    <a:pt x="102" y="57"/>
                    <a:pt x="102" y="66"/>
                  </a:cubicBezTo>
                  <a:cubicBezTo>
                    <a:pt x="101" y="75"/>
                    <a:pt x="90" y="127"/>
                    <a:pt x="83" y="134"/>
                  </a:cubicBezTo>
                  <a:cubicBezTo>
                    <a:pt x="77" y="142"/>
                    <a:pt x="54" y="163"/>
                    <a:pt x="49" y="165"/>
                  </a:cubicBezTo>
                  <a:cubicBezTo>
                    <a:pt x="45" y="167"/>
                    <a:pt x="41" y="178"/>
                    <a:pt x="41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2" name="Freeform 417"/>
            <p:cNvSpPr/>
            <p:nvPr/>
          </p:nvSpPr>
          <p:spPr bwMode="auto">
            <a:xfrm>
              <a:off x="9336088" y="5394094"/>
              <a:ext cx="242887" cy="303213"/>
            </a:xfrm>
            <a:custGeom>
              <a:avLst/>
              <a:gdLst>
                <a:gd name="T0" fmla="*/ 121444 w 122"/>
                <a:gd name="T1" fmla="*/ 0 h 152"/>
                <a:gd name="T2" fmla="*/ 0 w 122"/>
                <a:gd name="T3" fmla="*/ 303213 h 152"/>
                <a:gd name="T4" fmla="*/ 121444 w 122"/>
                <a:gd name="T5" fmla="*/ 261322 h 152"/>
                <a:gd name="T6" fmla="*/ 242887 w 122"/>
                <a:gd name="T7" fmla="*/ 303213 h 152"/>
                <a:gd name="T8" fmla="*/ 121444 w 122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3" name="Freeform 418"/>
            <p:cNvSpPr/>
            <p:nvPr/>
          </p:nvSpPr>
          <p:spPr bwMode="auto">
            <a:xfrm>
              <a:off x="9170988" y="5594119"/>
              <a:ext cx="573087" cy="392113"/>
            </a:xfrm>
            <a:custGeom>
              <a:avLst/>
              <a:gdLst>
                <a:gd name="T0" fmla="*/ 557168 w 288"/>
                <a:gd name="T1" fmla="*/ 292592 h 197"/>
                <a:gd name="T2" fmla="*/ 513390 w 288"/>
                <a:gd name="T3" fmla="*/ 258755 h 197"/>
                <a:gd name="T4" fmla="*/ 461653 w 288"/>
                <a:gd name="T5" fmla="*/ 123406 h 197"/>
                <a:gd name="T6" fmla="*/ 286544 w 288"/>
                <a:gd name="T7" fmla="*/ 0 h 197"/>
                <a:gd name="T8" fmla="*/ 109444 w 288"/>
                <a:gd name="T9" fmla="*/ 123406 h 197"/>
                <a:gd name="T10" fmla="*/ 59697 w 288"/>
                <a:gd name="T11" fmla="*/ 258755 h 197"/>
                <a:gd name="T12" fmla="*/ 13929 w 288"/>
                <a:gd name="T13" fmla="*/ 292592 h 197"/>
                <a:gd name="T14" fmla="*/ 13929 w 288"/>
                <a:gd name="T15" fmla="*/ 392113 h 197"/>
                <a:gd name="T16" fmla="*/ 39798 w 288"/>
                <a:gd name="T17" fmla="*/ 392113 h 197"/>
                <a:gd name="T18" fmla="*/ 49747 w 288"/>
                <a:gd name="T19" fmla="*/ 288611 h 197"/>
                <a:gd name="T20" fmla="*/ 286544 w 288"/>
                <a:gd name="T21" fmla="*/ 103502 h 197"/>
                <a:gd name="T22" fmla="*/ 523340 w 288"/>
                <a:gd name="T23" fmla="*/ 288611 h 197"/>
                <a:gd name="T24" fmla="*/ 533289 w 288"/>
                <a:gd name="T25" fmla="*/ 392113 h 197"/>
                <a:gd name="T26" fmla="*/ 557168 w 288"/>
                <a:gd name="T27" fmla="*/ 392113 h 197"/>
                <a:gd name="T28" fmla="*/ 557168 w 288"/>
                <a:gd name="T29" fmla="*/ 292592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0" y="147"/>
                  </a:moveTo>
                  <a:cubicBezTo>
                    <a:pt x="279" y="138"/>
                    <a:pt x="258" y="130"/>
                    <a:pt x="258" y="130"/>
                  </a:cubicBezTo>
                  <a:cubicBezTo>
                    <a:pt x="258" y="130"/>
                    <a:pt x="241" y="82"/>
                    <a:pt x="232" y="62"/>
                  </a:cubicBezTo>
                  <a:cubicBezTo>
                    <a:pt x="224" y="41"/>
                    <a:pt x="144" y="0"/>
                    <a:pt x="144" y="0"/>
                  </a:cubicBezTo>
                  <a:cubicBezTo>
                    <a:pt x="144" y="0"/>
                    <a:pt x="64" y="41"/>
                    <a:pt x="55" y="62"/>
                  </a:cubicBezTo>
                  <a:cubicBezTo>
                    <a:pt x="46" y="82"/>
                    <a:pt x="30" y="130"/>
                    <a:pt x="30" y="130"/>
                  </a:cubicBezTo>
                  <a:cubicBezTo>
                    <a:pt x="30" y="130"/>
                    <a:pt x="8" y="138"/>
                    <a:pt x="7" y="147"/>
                  </a:cubicBezTo>
                  <a:cubicBezTo>
                    <a:pt x="6" y="155"/>
                    <a:pt x="0" y="197"/>
                    <a:pt x="7" y="197"/>
                  </a:cubicBezTo>
                  <a:cubicBezTo>
                    <a:pt x="15" y="197"/>
                    <a:pt x="20" y="197"/>
                    <a:pt x="20" y="197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103" y="52"/>
                    <a:pt x="144" y="52"/>
                  </a:cubicBezTo>
                  <a:cubicBezTo>
                    <a:pt x="184" y="52"/>
                    <a:pt x="263" y="145"/>
                    <a:pt x="263" y="145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8" y="197"/>
                    <a:pt x="273" y="197"/>
                    <a:pt x="280" y="197"/>
                  </a:cubicBezTo>
                  <a:cubicBezTo>
                    <a:pt x="288" y="197"/>
                    <a:pt x="282" y="155"/>
                    <a:pt x="280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4" name="Freeform 419"/>
            <p:cNvSpPr/>
            <p:nvPr/>
          </p:nvSpPr>
          <p:spPr bwMode="auto">
            <a:xfrm>
              <a:off x="9210675" y="5673494"/>
              <a:ext cx="314325" cy="588963"/>
            </a:xfrm>
            <a:custGeom>
              <a:avLst/>
              <a:gdLst>
                <a:gd name="T0" fmla="*/ 161141 w 158"/>
                <a:gd name="T1" fmla="*/ 55713 h 296"/>
                <a:gd name="T2" fmla="*/ 161141 w 158"/>
                <a:gd name="T3" fmla="*/ 55713 h 296"/>
                <a:gd name="T4" fmla="*/ 9947 w 158"/>
                <a:gd name="T5" fmla="*/ 208923 h 296"/>
                <a:gd name="T6" fmla="*/ 0 w 158"/>
                <a:gd name="T7" fmla="*/ 312389 h 296"/>
                <a:gd name="T8" fmla="*/ 23873 w 158"/>
                <a:gd name="T9" fmla="*/ 507384 h 296"/>
                <a:gd name="T10" fmla="*/ 246685 w 158"/>
                <a:gd name="T11" fmla="*/ 588963 h 296"/>
                <a:gd name="T12" fmla="*/ 246685 w 158"/>
                <a:gd name="T13" fmla="*/ 55713 h 296"/>
                <a:gd name="T14" fmla="*/ 314325 w 158"/>
                <a:gd name="T15" fmla="*/ 0 h 296"/>
                <a:gd name="T16" fmla="*/ 161141 w 158"/>
                <a:gd name="T17" fmla="*/ 55713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2" y="255"/>
                  </a:cubicBezTo>
                  <a:cubicBezTo>
                    <a:pt x="24" y="285"/>
                    <a:pt x="117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AF3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5" name="Freeform 420"/>
            <p:cNvSpPr/>
            <p:nvPr/>
          </p:nvSpPr>
          <p:spPr bwMode="auto">
            <a:xfrm>
              <a:off x="7932738" y="5016269"/>
              <a:ext cx="508000" cy="949325"/>
            </a:xfrm>
            <a:custGeom>
              <a:avLst/>
              <a:gdLst>
                <a:gd name="T0" fmla="*/ 0 w 255"/>
                <a:gd name="T1" fmla="*/ 370177 h 477"/>
                <a:gd name="T2" fmla="*/ 310776 w 255"/>
                <a:gd name="T3" fmla="*/ 370177 h 477"/>
                <a:gd name="T4" fmla="*/ 193239 w 255"/>
                <a:gd name="T5" fmla="*/ 73637 h 477"/>
                <a:gd name="T6" fmla="*/ 324722 w 255"/>
                <a:gd name="T7" fmla="*/ 0 h 477"/>
                <a:gd name="T8" fmla="*/ 502024 w 255"/>
                <a:gd name="T9" fmla="*/ 356246 h 477"/>
                <a:gd name="T10" fmla="*/ 494055 w 255"/>
                <a:gd name="T11" fmla="*/ 696570 h 477"/>
                <a:gd name="T12" fmla="*/ 316753 w 255"/>
                <a:gd name="T13" fmla="*/ 943354 h 477"/>
                <a:gd name="T14" fmla="*/ 278902 w 255"/>
                <a:gd name="T15" fmla="*/ 943354 h 477"/>
                <a:gd name="T16" fmla="*/ 103592 w 255"/>
                <a:gd name="T17" fmla="*/ 628903 h 477"/>
                <a:gd name="T18" fmla="*/ 0 w 255"/>
                <a:gd name="T19" fmla="*/ 370177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0" y="186"/>
                  </a:move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00" y="38"/>
                    <a:pt x="97" y="37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1"/>
                    <a:pt x="252" y="179"/>
                  </a:cubicBezTo>
                  <a:cubicBezTo>
                    <a:pt x="254" y="186"/>
                    <a:pt x="255" y="338"/>
                    <a:pt x="248" y="350"/>
                  </a:cubicBezTo>
                  <a:cubicBezTo>
                    <a:pt x="241" y="363"/>
                    <a:pt x="168" y="472"/>
                    <a:pt x="159" y="474"/>
                  </a:cubicBezTo>
                  <a:cubicBezTo>
                    <a:pt x="149" y="477"/>
                    <a:pt x="140" y="474"/>
                    <a:pt x="140" y="474"/>
                  </a:cubicBezTo>
                  <a:cubicBezTo>
                    <a:pt x="52" y="316"/>
                    <a:pt x="52" y="316"/>
                    <a:pt x="52" y="316"/>
                  </a:cubicBezTo>
                  <a:lnTo>
                    <a:pt x="0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6" name="Freeform 421"/>
            <p:cNvSpPr/>
            <p:nvPr/>
          </p:nvSpPr>
          <p:spPr bwMode="auto">
            <a:xfrm>
              <a:off x="8239125" y="5536969"/>
              <a:ext cx="44450" cy="160338"/>
            </a:xfrm>
            <a:custGeom>
              <a:avLst/>
              <a:gdLst>
                <a:gd name="T0" fmla="*/ 18184 w 22"/>
                <a:gd name="T1" fmla="*/ 160338 h 80"/>
                <a:gd name="T2" fmla="*/ 0 w 22"/>
                <a:gd name="T3" fmla="*/ 64135 h 80"/>
                <a:gd name="T4" fmla="*/ 0 w 22"/>
                <a:gd name="T5" fmla="*/ 34072 h 80"/>
                <a:gd name="T6" fmla="*/ 18184 w 22"/>
                <a:gd name="T7" fmla="*/ 96203 h 80"/>
                <a:gd name="T8" fmla="*/ 28286 w 22"/>
                <a:gd name="T9" fmla="*/ 0 h 80"/>
                <a:gd name="T10" fmla="*/ 18184 w 22"/>
                <a:gd name="T11" fmla="*/ 160338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6" y="55"/>
                    <a:pt x="9" y="48"/>
                  </a:cubicBezTo>
                  <a:cubicBezTo>
                    <a:pt x="11" y="42"/>
                    <a:pt x="14" y="0"/>
                    <a:pt x="14" y="0"/>
                  </a:cubicBezTo>
                  <a:cubicBezTo>
                    <a:pt x="14" y="0"/>
                    <a:pt x="22" y="56"/>
                    <a:pt x="9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7" name="Freeform 422"/>
            <p:cNvSpPr/>
            <p:nvPr/>
          </p:nvSpPr>
          <p:spPr bwMode="auto">
            <a:xfrm>
              <a:off x="8212138" y="5386157"/>
              <a:ext cx="55562" cy="279400"/>
            </a:xfrm>
            <a:custGeom>
              <a:avLst/>
              <a:gdLst>
                <a:gd name="T0" fmla="*/ 31750 w 35"/>
                <a:gd name="T1" fmla="*/ 0 h 176"/>
                <a:gd name="T2" fmla="*/ 55562 w 35"/>
                <a:gd name="T3" fmla="*/ 163513 h 176"/>
                <a:gd name="T4" fmla="*/ 55562 w 35"/>
                <a:gd name="T5" fmla="*/ 279400 h 176"/>
                <a:gd name="T6" fmla="*/ 31750 w 35"/>
                <a:gd name="T7" fmla="*/ 231775 h 176"/>
                <a:gd name="T8" fmla="*/ 0 w 35"/>
                <a:gd name="T9" fmla="*/ 0 h 176"/>
                <a:gd name="T10" fmla="*/ 31750 w 35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76">
                  <a:moveTo>
                    <a:pt x="20" y="0"/>
                  </a:moveTo>
                  <a:lnTo>
                    <a:pt x="35" y="103"/>
                  </a:lnTo>
                  <a:lnTo>
                    <a:pt x="35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8" name="Freeform 423"/>
            <p:cNvSpPr/>
            <p:nvPr/>
          </p:nvSpPr>
          <p:spPr bwMode="auto">
            <a:xfrm>
              <a:off x="8121650" y="4995632"/>
              <a:ext cx="131762" cy="90488"/>
            </a:xfrm>
            <a:custGeom>
              <a:avLst/>
              <a:gdLst>
                <a:gd name="T0" fmla="*/ 7937 w 83"/>
                <a:gd name="T1" fmla="*/ 90488 h 57"/>
                <a:gd name="T2" fmla="*/ 0 w 83"/>
                <a:gd name="T3" fmla="*/ 68263 h 57"/>
                <a:gd name="T4" fmla="*/ 103187 w 83"/>
                <a:gd name="T5" fmla="*/ 9525 h 57"/>
                <a:gd name="T6" fmla="*/ 122237 w 83"/>
                <a:gd name="T7" fmla="*/ 0 h 57"/>
                <a:gd name="T8" fmla="*/ 131762 w 83"/>
                <a:gd name="T9" fmla="*/ 22225 h 57"/>
                <a:gd name="T10" fmla="*/ 7937 w 83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5" y="57"/>
                  </a:moveTo>
                  <a:lnTo>
                    <a:pt x="0" y="43"/>
                  </a:lnTo>
                  <a:lnTo>
                    <a:pt x="65" y="6"/>
                  </a:lnTo>
                  <a:lnTo>
                    <a:pt x="77" y="0"/>
                  </a:lnTo>
                  <a:lnTo>
                    <a:pt x="83" y="14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9" name="Freeform 424"/>
            <p:cNvSpPr/>
            <p:nvPr/>
          </p:nvSpPr>
          <p:spPr bwMode="auto">
            <a:xfrm>
              <a:off x="8013700" y="4698769"/>
              <a:ext cx="206375" cy="355600"/>
            </a:xfrm>
            <a:custGeom>
              <a:avLst/>
              <a:gdLst>
                <a:gd name="T0" fmla="*/ 206375 w 103"/>
                <a:gd name="T1" fmla="*/ 309652 h 178"/>
                <a:gd name="T2" fmla="*/ 162295 w 103"/>
                <a:gd name="T3" fmla="*/ 207766 h 178"/>
                <a:gd name="T4" fmla="*/ 128233 w 103"/>
                <a:gd name="T5" fmla="*/ 55937 h 178"/>
                <a:gd name="T6" fmla="*/ 36066 w 103"/>
                <a:gd name="T7" fmla="*/ 7991 h 178"/>
                <a:gd name="T8" fmla="*/ 2004 w 103"/>
                <a:gd name="T9" fmla="*/ 131852 h 178"/>
                <a:gd name="T10" fmla="*/ 38069 w 103"/>
                <a:gd name="T11" fmla="*/ 267699 h 178"/>
                <a:gd name="T12" fmla="*/ 108197 w 103"/>
                <a:gd name="T13" fmla="*/ 329629 h 178"/>
                <a:gd name="T14" fmla="*/ 124226 w 103"/>
                <a:gd name="T15" fmla="*/ 355600 h 178"/>
                <a:gd name="T16" fmla="*/ 206375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155"/>
                  </a:moveTo>
                  <a:cubicBezTo>
                    <a:pt x="102" y="151"/>
                    <a:pt x="81" y="108"/>
                    <a:pt x="81" y="104"/>
                  </a:cubicBezTo>
                  <a:cubicBezTo>
                    <a:pt x="81" y="101"/>
                    <a:pt x="69" y="33"/>
                    <a:pt x="64" y="28"/>
                  </a:cubicBezTo>
                  <a:cubicBezTo>
                    <a:pt x="59" y="23"/>
                    <a:pt x="24" y="0"/>
                    <a:pt x="18" y="4"/>
                  </a:cubicBezTo>
                  <a:cubicBezTo>
                    <a:pt x="12" y="9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6" y="142"/>
                    <a:pt x="49" y="163"/>
                    <a:pt x="54" y="165"/>
                  </a:cubicBezTo>
                  <a:cubicBezTo>
                    <a:pt x="58" y="167"/>
                    <a:pt x="62" y="178"/>
                    <a:pt x="62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0" name="Freeform 425"/>
            <p:cNvSpPr/>
            <p:nvPr/>
          </p:nvSpPr>
          <p:spPr bwMode="auto">
            <a:xfrm>
              <a:off x="7932738" y="5689369"/>
              <a:ext cx="246062" cy="566738"/>
            </a:xfrm>
            <a:custGeom>
              <a:avLst/>
              <a:gdLst>
                <a:gd name="T0" fmla="*/ 0 w 124"/>
                <a:gd name="T1" fmla="*/ 566738 h 285"/>
                <a:gd name="T2" fmla="*/ 220265 w 124"/>
                <a:gd name="T3" fmla="*/ 483219 h 285"/>
                <a:gd name="T4" fmla="*/ 246062 w 124"/>
                <a:gd name="T5" fmla="*/ 288340 h 285"/>
                <a:gd name="T6" fmla="*/ 236140 w 124"/>
                <a:gd name="T7" fmla="*/ 184936 h 285"/>
                <a:gd name="T8" fmla="*/ 0 w 124"/>
                <a:gd name="T9" fmla="*/ 0 h 285"/>
                <a:gd name="T10" fmla="*/ 0 w 124"/>
                <a:gd name="T11" fmla="*/ 566738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5">
                  <a:moveTo>
                    <a:pt x="0" y="285"/>
                  </a:moveTo>
                  <a:cubicBezTo>
                    <a:pt x="6" y="285"/>
                    <a:pt x="100" y="273"/>
                    <a:pt x="111" y="243"/>
                  </a:cubicBezTo>
                  <a:cubicBezTo>
                    <a:pt x="123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60" y="6"/>
                    <a:pt x="0" y="0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1" name="Freeform 426"/>
            <p:cNvSpPr/>
            <p:nvPr/>
          </p:nvSpPr>
          <p:spPr bwMode="auto">
            <a:xfrm>
              <a:off x="7424738" y="5016269"/>
              <a:ext cx="508000" cy="949325"/>
            </a:xfrm>
            <a:custGeom>
              <a:avLst/>
              <a:gdLst>
                <a:gd name="T0" fmla="*/ 508000 w 255"/>
                <a:gd name="T1" fmla="*/ 370177 h 477"/>
                <a:gd name="T2" fmla="*/ 197224 w 255"/>
                <a:gd name="T3" fmla="*/ 370177 h 477"/>
                <a:gd name="T4" fmla="*/ 314761 w 255"/>
                <a:gd name="T5" fmla="*/ 73637 h 477"/>
                <a:gd name="T6" fmla="*/ 183278 w 255"/>
                <a:gd name="T7" fmla="*/ 0 h 477"/>
                <a:gd name="T8" fmla="*/ 5976 w 255"/>
                <a:gd name="T9" fmla="*/ 356246 h 477"/>
                <a:gd name="T10" fmla="*/ 13945 w 255"/>
                <a:gd name="T11" fmla="*/ 696570 h 477"/>
                <a:gd name="T12" fmla="*/ 191247 w 255"/>
                <a:gd name="T13" fmla="*/ 943354 h 477"/>
                <a:gd name="T14" fmla="*/ 229098 w 255"/>
                <a:gd name="T15" fmla="*/ 943354 h 477"/>
                <a:gd name="T16" fmla="*/ 404408 w 255"/>
                <a:gd name="T17" fmla="*/ 628903 h 477"/>
                <a:gd name="T18" fmla="*/ 508000 w 255"/>
                <a:gd name="T19" fmla="*/ 370177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255" y="186"/>
                  </a:moveTo>
                  <a:cubicBezTo>
                    <a:pt x="99" y="186"/>
                    <a:pt x="99" y="186"/>
                    <a:pt x="99" y="186"/>
                  </a:cubicBezTo>
                  <a:cubicBezTo>
                    <a:pt x="99" y="186"/>
                    <a:pt x="155" y="38"/>
                    <a:pt x="158" y="3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6" y="171"/>
                    <a:pt x="3" y="179"/>
                  </a:cubicBezTo>
                  <a:cubicBezTo>
                    <a:pt x="1" y="186"/>
                    <a:pt x="0" y="338"/>
                    <a:pt x="7" y="350"/>
                  </a:cubicBezTo>
                  <a:cubicBezTo>
                    <a:pt x="14" y="363"/>
                    <a:pt x="87" y="472"/>
                    <a:pt x="96" y="474"/>
                  </a:cubicBezTo>
                  <a:cubicBezTo>
                    <a:pt x="106" y="477"/>
                    <a:pt x="115" y="474"/>
                    <a:pt x="115" y="474"/>
                  </a:cubicBezTo>
                  <a:cubicBezTo>
                    <a:pt x="203" y="316"/>
                    <a:pt x="203" y="316"/>
                    <a:pt x="203" y="316"/>
                  </a:cubicBezTo>
                  <a:lnTo>
                    <a:pt x="255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2" name="Freeform 427"/>
            <p:cNvSpPr/>
            <p:nvPr/>
          </p:nvSpPr>
          <p:spPr bwMode="auto">
            <a:xfrm>
              <a:off x="7583488" y="5536969"/>
              <a:ext cx="42862" cy="160338"/>
            </a:xfrm>
            <a:custGeom>
              <a:avLst/>
              <a:gdLst>
                <a:gd name="T0" fmla="*/ 24493 w 21"/>
                <a:gd name="T1" fmla="*/ 160338 h 80"/>
                <a:gd name="T2" fmla="*/ 42862 w 21"/>
                <a:gd name="T3" fmla="*/ 64135 h 80"/>
                <a:gd name="T4" fmla="*/ 42862 w 21"/>
                <a:gd name="T5" fmla="*/ 34072 h 80"/>
                <a:gd name="T6" fmla="*/ 24493 w 21"/>
                <a:gd name="T7" fmla="*/ 96203 h 80"/>
                <a:gd name="T8" fmla="*/ 14287 w 21"/>
                <a:gd name="T9" fmla="*/ 0 h 80"/>
                <a:gd name="T10" fmla="*/ 24493 w 21"/>
                <a:gd name="T11" fmla="*/ 160338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80">
                  <a:moveTo>
                    <a:pt x="12" y="80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15" y="55"/>
                    <a:pt x="12" y="48"/>
                  </a:cubicBezTo>
                  <a:cubicBezTo>
                    <a:pt x="10" y="42"/>
                    <a:pt x="7" y="0"/>
                    <a:pt x="7" y="0"/>
                  </a:cubicBezTo>
                  <a:cubicBezTo>
                    <a:pt x="7" y="0"/>
                    <a:pt x="0" y="56"/>
                    <a:pt x="12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3" name="Freeform 428"/>
            <p:cNvSpPr/>
            <p:nvPr/>
          </p:nvSpPr>
          <p:spPr bwMode="auto">
            <a:xfrm>
              <a:off x="7599363" y="5386157"/>
              <a:ext cx="53975" cy="279400"/>
            </a:xfrm>
            <a:custGeom>
              <a:avLst/>
              <a:gdLst>
                <a:gd name="T0" fmla="*/ 22225 w 34"/>
                <a:gd name="T1" fmla="*/ 0 h 176"/>
                <a:gd name="T2" fmla="*/ 0 w 34"/>
                <a:gd name="T3" fmla="*/ 163513 h 176"/>
                <a:gd name="T4" fmla="*/ 0 w 34"/>
                <a:gd name="T5" fmla="*/ 279400 h 176"/>
                <a:gd name="T6" fmla="*/ 22225 w 34"/>
                <a:gd name="T7" fmla="*/ 231775 h 176"/>
                <a:gd name="T8" fmla="*/ 53975 w 34"/>
                <a:gd name="T9" fmla="*/ 0 h 176"/>
                <a:gd name="T10" fmla="*/ 22225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4" y="146"/>
                  </a:lnTo>
                  <a:lnTo>
                    <a:pt x="3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4" name="Freeform 429"/>
            <p:cNvSpPr/>
            <p:nvPr/>
          </p:nvSpPr>
          <p:spPr bwMode="auto">
            <a:xfrm>
              <a:off x="7612063" y="4995632"/>
              <a:ext cx="133350" cy="90488"/>
            </a:xfrm>
            <a:custGeom>
              <a:avLst/>
              <a:gdLst>
                <a:gd name="T0" fmla="*/ 123825 w 84"/>
                <a:gd name="T1" fmla="*/ 90488 h 57"/>
                <a:gd name="T2" fmla="*/ 133350 w 84"/>
                <a:gd name="T3" fmla="*/ 68263 h 57"/>
                <a:gd name="T4" fmla="*/ 28575 w 84"/>
                <a:gd name="T5" fmla="*/ 9525 h 57"/>
                <a:gd name="T6" fmla="*/ 9525 w 84"/>
                <a:gd name="T7" fmla="*/ 0 h 57"/>
                <a:gd name="T8" fmla="*/ 0 w 84"/>
                <a:gd name="T9" fmla="*/ 22225 h 57"/>
                <a:gd name="T10" fmla="*/ 123825 w 84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78" y="57"/>
                  </a:moveTo>
                  <a:lnTo>
                    <a:pt x="84" y="43"/>
                  </a:lnTo>
                  <a:lnTo>
                    <a:pt x="18" y="6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8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5" name="Freeform 430"/>
            <p:cNvSpPr/>
            <p:nvPr/>
          </p:nvSpPr>
          <p:spPr bwMode="auto">
            <a:xfrm>
              <a:off x="7645400" y="4698769"/>
              <a:ext cx="206375" cy="355600"/>
            </a:xfrm>
            <a:custGeom>
              <a:avLst/>
              <a:gdLst>
                <a:gd name="T0" fmla="*/ 0 w 103"/>
                <a:gd name="T1" fmla="*/ 309652 h 178"/>
                <a:gd name="T2" fmla="*/ 46084 w 103"/>
                <a:gd name="T3" fmla="*/ 207766 h 178"/>
                <a:gd name="T4" fmla="*/ 78142 w 103"/>
                <a:gd name="T5" fmla="*/ 55937 h 178"/>
                <a:gd name="T6" fmla="*/ 170309 w 103"/>
                <a:gd name="T7" fmla="*/ 7991 h 178"/>
                <a:gd name="T8" fmla="*/ 204371 w 103"/>
                <a:gd name="T9" fmla="*/ 131852 h 178"/>
                <a:gd name="T10" fmla="*/ 168306 w 103"/>
                <a:gd name="T11" fmla="*/ 267699 h 178"/>
                <a:gd name="T12" fmla="*/ 100182 w 103"/>
                <a:gd name="T13" fmla="*/ 329629 h 178"/>
                <a:gd name="T14" fmla="*/ 82149 w 103"/>
                <a:gd name="T15" fmla="*/ 355600 h 178"/>
                <a:gd name="T16" fmla="*/ 0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155"/>
                  </a:moveTo>
                  <a:cubicBezTo>
                    <a:pt x="1" y="151"/>
                    <a:pt x="23" y="108"/>
                    <a:pt x="23" y="104"/>
                  </a:cubicBezTo>
                  <a:cubicBezTo>
                    <a:pt x="23" y="101"/>
                    <a:pt x="34" y="33"/>
                    <a:pt x="39" y="28"/>
                  </a:cubicBezTo>
                  <a:cubicBezTo>
                    <a:pt x="44" y="23"/>
                    <a:pt x="79" y="0"/>
                    <a:pt x="85" y="4"/>
                  </a:cubicBezTo>
                  <a:cubicBezTo>
                    <a:pt x="91" y="9"/>
                    <a:pt x="103" y="57"/>
                    <a:pt x="102" y="66"/>
                  </a:cubicBezTo>
                  <a:cubicBezTo>
                    <a:pt x="101" y="75"/>
                    <a:pt x="90" y="127"/>
                    <a:pt x="84" y="134"/>
                  </a:cubicBezTo>
                  <a:cubicBezTo>
                    <a:pt x="77" y="142"/>
                    <a:pt x="54" y="163"/>
                    <a:pt x="50" y="165"/>
                  </a:cubicBezTo>
                  <a:cubicBezTo>
                    <a:pt x="45" y="167"/>
                    <a:pt x="41" y="178"/>
                    <a:pt x="41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6" name="Freeform 431"/>
            <p:cNvSpPr/>
            <p:nvPr/>
          </p:nvSpPr>
          <p:spPr bwMode="auto">
            <a:xfrm>
              <a:off x="7810500" y="5386157"/>
              <a:ext cx="242887" cy="303213"/>
            </a:xfrm>
            <a:custGeom>
              <a:avLst/>
              <a:gdLst>
                <a:gd name="T0" fmla="*/ 121444 w 122"/>
                <a:gd name="T1" fmla="*/ 0 h 152"/>
                <a:gd name="T2" fmla="*/ 0 w 122"/>
                <a:gd name="T3" fmla="*/ 303213 h 152"/>
                <a:gd name="T4" fmla="*/ 121444 w 122"/>
                <a:gd name="T5" fmla="*/ 261322 h 152"/>
                <a:gd name="T6" fmla="*/ 242887 w 122"/>
                <a:gd name="T7" fmla="*/ 303213 h 152"/>
                <a:gd name="T8" fmla="*/ 121444 w 122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7" name="Freeform 432"/>
            <p:cNvSpPr/>
            <p:nvPr/>
          </p:nvSpPr>
          <p:spPr bwMode="auto">
            <a:xfrm>
              <a:off x="7645400" y="5586182"/>
              <a:ext cx="574675" cy="392113"/>
            </a:xfrm>
            <a:custGeom>
              <a:avLst/>
              <a:gdLst>
                <a:gd name="T0" fmla="*/ 560707 w 288"/>
                <a:gd name="T1" fmla="*/ 292592 h 197"/>
                <a:gd name="T2" fmla="*/ 514813 w 288"/>
                <a:gd name="T3" fmla="*/ 258755 h 197"/>
                <a:gd name="T4" fmla="*/ 464928 w 288"/>
                <a:gd name="T5" fmla="*/ 123406 h 197"/>
                <a:gd name="T6" fmla="*/ 287338 w 288"/>
                <a:gd name="T7" fmla="*/ 0 h 197"/>
                <a:gd name="T8" fmla="*/ 109747 w 288"/>
                <a:gd name="T9" fmla="*/ 123406 h 197"/>
                <a:gd name="T10" fmla="*/ 59862 w 288"/>
                <a:gd name="T11" fmla="*/ 258755 h 197"/>
                <a:gd name="T12" fmla="*/ 13968 w 288"/>
                <a:gd name="T13" fmla="*/ 292592 h 197"/>
                <a:gd name="T14" fmla="*/ 13968 w 288"/>
                <a:gd name="T15" fmla="*/ 392113 h 197"/>
                <a:gd name="T16" fmla="*/ 39908 w 288"/>
                <a:gd name="T17" fmla="*/ 392113 h 197"/>
                <a:gd name="T18" fmla="*/ 49885 w 288"/>
                <a:gd name="T19" fmla="*/ 288611 h 197"/>
                <a:gd name="T20" fmla="*/ 287338 w 288"/>
                <a:gd name="T21" fmla="*/ 103502 h 197"/>
                <a:gd name="T22" fmla="*/ 524790 w 288"/>
                <a:gd name="T23" fmla="*/ 288611 h 197"/>
                <a:gd name="T24" fmla="*/ 534767 w 288"/>
                <a:gd name="T25" fmla="*/ 392113 h 197"/>
                <a:gd name="T26" fmla="*/ 560707 w 288"/>
                <a:gd name="T27" fmla="*/ 392113 h 197"/>
                <a:gd name="T28" fmla="*/ 560707 w 288"/>
                <a:gd name="T29" fmla="*/ 292592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1" y="147"/>
                  </a:moveTo>
                  <a:cubicBezTo>
                    <a:pt x="279" y="138"/>
                    <a:pt x="258" y="130"/>
                    <a:pt x="258" y="130"/>
                  </a:cubicBezTo>
                  <a:cubicBezTo>
                    <a:pt x="258" y="130"/>
                    <a:pt x="242" y="82"/>
                    <a:pt x="233" y="62"/>
                  </a:cubicBezTo>
                  <a:cubicBezTo>
                    <a:pt x="224" y="42"/>
                    <a:pt x="144" y="0"/>
                    <a:pt x="144" y="0"/>
                  </a:cubicBezTo>
                  <a:cubicBezTo>
                    <a:pt x="144" y="0"/>
                    <a:pt x="64" y="42"/>
                    <a:pt x="55" y="62"/>
                  </a:cubicBezTo>
                  <a:cubicBezTo>
                    <a:pt x="47" y="82"/>
                    <a:pt x="30" y="130"/>
                    <a:pt x="30" y="130"/>
                  </a:cubicBezTo>
                  <a:cubicBezTo>
                    <a:pt x="30" y="130"/>
                    <a:pt x="9" y="138"/>
                    <a:pt x="7" y="147"/>
                  </a:cubicBezTo>
                  <a:cubicBezTo>
                    <a:pt x="6" y="156"/>
                    <a:pt x="0" y="197"/>
                    <a:pt x="7" y="197"/>
                  </a:cubicBezTo>
                  <a:cubicBezTo>
                    <a:pt x="15" y="197"/>
                    <a:pt x="20" y="197"/>
                    <a:pt x="20" y="197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104" y="52"/>
                    <a:pt x="144" y="52"/>
                  </a:cubicBezTo>
                  <a:cubicBezTo>
                    <a:pt x="185" y="52"/>
                    <a:pt x="263" y="145"/>
                    <a:pt x="263" y="145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8" y="197"/>
                    <a:pt x="273" y="197"/>
                    <a:pt x="281" y="197"/>
                  </a:cubicBezTo>
                  <a:cubicBezTo>
                    <a:pt x="288" y="197"/>
                    <a:pt x="282" y="156"/>
                    <a:pt x="281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8" name="Freeform 433"/>
            <p:cNvSpPr/>
            <p:nvPr/>
          </p:nvSpPr>
          <p:spPr bwMode="auto">
            <a:xfrm>
              <a:off x="7685088" y="5665557"/>
              <a:ext cx="315912" cy="590550"/>
            </a:xfrm>
            <a:custGeom>
              <a:avLst/>
              <a:gdLst>
                <a:gd name="T0" fmla="*/ 161955 w 158"/>
                <a:gd name="T1" fmla="*/ 55675 h 297"/>
                <a:gd name="T2" fmla="*/ 161955 w 158"/>
                <a:gd name="T3" fmla="*/ 55675 h 297"/>
                <a:gd name="T4" fmla="*/ 9997 w 158"/>
                <a:gd name="T5" fmla="*/ 208780 h 297"/>
                <a:gd name="T6" fmla="*/ 0 w 158"/>
                <a:gd name="T7" fmla="*/ 312176 h 297"/>
                <a:gd name="T8" fmla="*/ 25993 w 158"/>
                <a:gd name="T9" fmla="*/ 507038 h 297"/>
                <a:gd name="T10" fmla="*/ 247931 w 158"/>
                <a:gd name="T11" fmla="*/ 590550 h 297"/>
                <a:gd name="T12" fmla="*/ 247931 w 158"/>
                <a:gd name="T13" fmla="*/ 55675 h 297"/>
                <a:gd name="T14" fmla="*/ 315912 w 158"/>
                <a:gd name="T15" fmla="*/ 0 h 297"/>
                <a:gd name="T16" fmla="*/ 161955 w 158"/>
                <a:gd name="T17" fmla="*/ 55675 h 2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7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3" y="255"/>
                  </a:cubicBezTo>
                  <a:cubicBezTo>
                    <a:pt x="24" y="285"/>
                    <a:pt x="118" y="297"/>
                    <a:pt x="124" y="297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9" name="Rectangle 434"/>
            <p:cNvSpPr>
              <a:spLocks noChangeArrowheads="1"/>
            </p:cNvSpPr>
            <p:nvPr/>
          </p:nvSpPr>
          <p:spPr bwMode="auto">
            <a:xfrm>
              <a:off x="10706100" y="4543194"/>
              <a:ext cx="849312" cy="577850"/>
            </a:xfrm>
            <a:prstGeom prst="rect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20" name="Rectangle 435"/>
            <p:cNvSpPr>
              <a:spLocks noChangeArrowheads="1"/>
            </p:cNvSpPr>
            <p:nvPr/>
          </p:nvSpPr>
          <p:spPr bwMode="auto">
            <a:xfrm>
              <a:off x="10706100" y="4543194"/>
              <a:ext cx="849312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21" name="Freeform 436"/>
            <p:cNvSpPr>
              <a:spLocks noEditPoints="1"/>
            </p:cNvSpPr>
            <p:nvPr/>
          </p:nvSpPr>
          <p:spPr bwMode="auto">
            <a:xfrm>
              <a:off x="10702925" y="4540019"/>
              <a:ext cx="855662" cy="585788"/>
            </a:xfrm>
            <a:custGeom>
              <a:avLst/>
              <a:gdLst>
                <a:gd name="T0" fmla="*/ 847725 w 539"/>
                <a:gd name="T1" fmla="*/ 7938 h 369"/>
                <a:gd name="T2" fmla="*/ 847725 w 539"/>
                <a:gd name="T3" fmla="*/ 577850 h 369"/>
                <a:gd name="T4" fmla="*/ 7937 w 539"/>
                <a:gd name="T5" fmla="*/ 577850 h 369"/>
                <a:gd name="T6" fmla="*/ 7937 w 539"/>
                <a:gd name="T7" fmla="*/ 7938 h 369"/>
                <a:gd name="T8" fmla="*/ 847725 w 539"/>
                <a:gd name="T9" fmla="*/ 7938 h 369"/>
                <a:gd name="T10" fmla="*/ 855662 w 539"/>
                <a:gd name="T11" fmla="*/ 0 h 369"/>
                <a:gd name="T12" fmla="*/ 847725 w 539"/>
                <a:gd name="T13" fmla="*/ 0 h 369"/>
                <a:gd name="T14" fmla="*/ 7937 w 539"/>
                <a:gd name="T15" fmla="*/ 0 h 369"/>
                <a:gd name="T16" fmla="*/ 0 w 539"/>
                <a:gd name="T17" fmla="*/ 0 h 369"/>
                <a:gd name="T18" fmla="*/ 0 w 539"/>
                <a:gd name="T19" fmla="*/ 7938 h 369"/>
                <a:gd name="T20" fmla="*/ 0 w 539"/>
                <a:gd name="T21" fmla="*/ 577850 h 369"/>
                <a:gd name="T22" fmla="*/ 0 w 539"/>
                <a:gd name="T23" fmla="*/ 585788 h 369"/>
                <a:gd name="T24" fmla="*/ 7937 w 539"/>
                <a:gd name="T25" fmla="*/ 585788 h 369"/>
                <a:gd name="T26" fmla="*/ 847725 w 539"/>
                <a:gd name="T27" fmla="*/ 585788 h 369"/>
                <a:gd name="T28" fmla="*/ 855662 w 539"/>
                <a:gd name="T29" fmla="*/ 585788 h 369"/>
                <a:gd name="T30" fmla="*/ 855662 w 539"/>
                <a:gd name="T31" fmla="*/ 577850 h 369"/>
                <a:gd name="T32" fmla="*/ 855662 w 539"/>
                <a:gd name="T33" fmla="*/ 7938 h 369"/>
                <a:gd name="T34" fmla="*/ 855662 w 539"/>
                <a:gd name="T35" fmla="*/ 0 h 3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9" h="369">
                  <a:moveTo>
                    <a:pt x="534" y="5"/>
                  </a:moveTo>
                  <a:lnTo>
                    <a:pt x="534" y="364"/>
                  </a:lnTo>
                  <a:lnTo>
                    <a:pt x="5" y="364"/>
                  </a:lnTo>
                  <a:lnTo>
                    <a:pt x="5" y="5"/>
                  </a:lnTo>
                  <a:lnTo>
                    <a:pt x="534" y="5"/>
                  </a:lnTo>
                  <a:close/>
                  <a:moveTo>
                    <a:pt x="539" y="0"/>
                  </a:moveTo>
                  <a:lnTo>
                    <a:pt x="53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64"/>
                  </a:lnTo>
                  <a:lnTo>
                    <a:pt x="0" y="369"/>
                  </a:lnTo>
                  <a:lnTo>
                    <a:pt x="5" y="369"/>
                  </a:lnTo>
                  <a:lnTo>
                    <a:pt x="534" y="369"/>
                  </a:lnTo>
                  <a:lnTo>
                    <a:pt x="539" y="369"/>
                  </a:lnTo>
                  <a:lnTo>
                    <a:pt x="539" y="364"/>
                  </a:lnTo>
                  <a:lnTo>
                    <a:pt x="539" y="5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2" name="Freeform 437"/>
            <p:cNvSpPr>
              <a:spLocks noEditPoints="1"/>
            </p:cNvSpPr>
            <p:nvPr/>
          </p:nvSpPr>
          <p:spPr bwMode="auto">
            <a:xfrm>
              <a:off x="10702925" y="4540019"/>
              <a:ext cx="855662" cy="585788"/>
            </a:xfrm>
            <a:custGeom>
              <a:avLst/>
              <a:gdLst>
                <a:gd name="T0" fmla="*/ 847725 w 539"/>
                <a:gd name="T1" fmla="*/ 7938 h 369"/>
                <a:gd name="T2" fmla="*/ 847725 w 539"/>
                <a:gd name="T3" fmla="*/ 577850 h 369"/>
                <a:gd name="T4" fmla="*/ 7937 w 539"/>
                <a:gd name="T5" fmla="*/ 577850 h 369"/>
                <a:gd name="T6" fmla="*/ 7937 w 539"/>
                <a:gd name="T7" fmla="*/ 7938 h 369"/>
                <a:gd name="T8" fmla="*/ 847725 w 539"/>
                <a:gd name="T9" fmla="*/ 7938 h 369"/>
                <a:gd name="T10" fmla="*/ 855662 w 539"/>
                <a:gd name="T11" fmla="*/ 0 h 369"/>
                <a:gd name="T12" fmla="*/ 847725 w 539"/>
                <a:gd name="T13" fmla="*/ 0 h 369"/>
                <a:gd name="T14" fmla="*/ 7937 w 539"/>
                <a:gd name="T15" fmla="*/ 0 h 369"/>
                <a:gd name="T16" fmla="*/ 0 w 539"/>
                <a:gd name="T17" fmla="*/ 0 h 369"/>
                <a:gd name="T18" fmla="*/ 0 w 539"/>
                <a:gd name="T19" fmla="*/ 7938 h 369"/>
                <a:gd name="T20" fmla="*/ 0 w 539"/>
                <a:gd name="T21" fmla="*/ 577850 h 369"/>
                <a:gd name="T22" fmla="*/ 0 w 539"/>
                <a:gd name="T23" fmla="*/ 585788 h 369"/>
                <a:gd name="T24" fmla="*/ 7937 w 539"/>
                <a:gd name="T25" fmla="*/ 585788 h 369"/>
                <a:gd name="T26" fmla="*/ 847725 w 539"/>
                <a:gd name="T27" fmla="*/ 585788 h 369"/>
                <a:gd name="T28" fmla="*/ 855662 w 539"/>
                <a:gd name="T29" fmla="*/ 585788 h 369"/>
                <a:gd name="T30" fmla="*/ 855662 w 539"/>
                <a:gd name="T31" fmla="*/ 577850 h 369"/>
                <a:gd name="T32" fmla="*/ 855662 w 539"/>
                <a:gd name="T33" fmla="*/ 7938 h 369"/>
                <a:gd name="T34" fmla="*/ 855662 w 539"/>
                <a:gd name="T35" fmla="*/ 0 h 3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9" h="369">
                  <a:moveTo>
                    <a:pt x="534" y="5"/>
                  </a:moveTo>
                  <a:lnTo>
                    <a:pt x="534" y="364"/>
                  </a:lnTo>
                  <a:lnTo>
                    <a:pt x="5" y="364"/>
                  </a:lnTo>
                  <a:lnTo>
                    <a:pt x="5" y="5"/>
                  </a:lnTo>
                  <a:lnTo>
                    <a:pt x="534" y="5"/>
                  </a:lnTo>
                  <a:moveTo>
                    <a:pt x="539" y="0"/>
                  </a:moveTo>
                  <a:lnTo>
                    <a:pt x="53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64"/>
                  </a:lnTo>
                  <a:lnTo>
                    <a:pt x="0" y="369"/>
                  </a:lnTo>
                  <a:lnTo>
                    <a:pt x="5" y="369"/>
                  </a:lnTo>
                  <a:lnTo>
                    <a:pt x="534" y="369"/>
                  </a:lnTo>
                  <a:lnTo>
                    <a:pt x="539" y="369"/>
                  </a:lnTo>
                  <a:lnTo>
                    <a:pt x="539" y="364"/>
                  </a:lnTo>
                  <a:lnTo>
                    <a:pt x="539" y="5"/>
                  </a:lnTo>
                  <a:lnTo>
                    <a:pt x="5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3" name="Freeform 438"/>
            <p:cNvSpPr/>
            <p:nvPr/>
          </p:nvSpPr>
          <p:spPr bwMode="auto">
            <a:xfrm>
              <a:off x="10725150" y="4563832"/>
              <a:ext cx="404812" cy="525463"/>
            </a:xfrm>
            <a:custGeom>
              <a:avLst/>
              <a:gdLst>
                <a:gd name="T0" fmla="*/ 349250 w 204"/>
                <a:gd name="T1" fmla="*/ 0 h 264"/>
                <a:gd name="T2" fmla="*/ 0 w 204"/>
                <a:gd name="T3" fmla="*/ 0 h 264"/>
                <a:gd name="T4" fmla="*/ 0 w 204"/>
                <a:gd name="T5" fmla="*/ 525463 h 264"/>
                <a:gd name="T6" fmla="*/ 404812 w 204"/>
                <a:gd name="T7" fmla="*/ 525463 h 264"/>
                <a:gd name="T8" fmla="*/ 404812 w 204"/>
                <a:gd name="T9" fmla="*/ 39808 h 264"/>
                <a:gd name="T10" fmla="*/ 349250 w 204"/>
                <a:gd name="T11" fmla="*/ 0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264">
                  <a:moveTo>
                    <a:pt x="1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1"/>
                    <a:pt x="176" y="0"/>
                    <a:pt x="176" y="0"/>
                  </a:cubicBezTo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4" name="Freeform 439"/>
            <p:cNvSpPr/>
            <p:nvPr/>
          </p:nvSpPr>
          <p:spPr bwMode="auto">
            <a:xfrm>
              <a:off x="11129962" y="4563832"/>
              <a:ext cx="406400" cy="525463"/>
            </a:xfrm>
            <a:custGeom>
              <a:avLst/>
              <a:gdLst>
                <a:gd name="T0" fmla="*/ 55780 w 204"/>
                <a:gd name="T1" fmla="*/ 0 h 264"/>
                <a:gd name="T2" fmla="*/ 406400 w 204"/>
                <a:gd name="T3" fmla="*/ 0 h 264"/>
                <a:gd name="T4" fmla="*/ 406400 w 204"/>
                <a:gd name="T5" fmla="*/ 525463 h 264"/>
                <a:gd name="T6" fmla="*/ 0 w 204"/>
                <a:gd name="T7" fmla="*/ 525463 h 264"/>
                <a:gd name="T8" fmla="*/ 0 w 204"/>
                <a:gd name="T9" fmla="*/ 39808 h 264"/>
                <a:gd name="T10" fmla="*/ 55780 w 204"/>
                <a:gd name="T11" fmla="*/ 0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264">
                  <a:moveTo>
                    <a:pt x="28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28" y="0"/>
                    <a:pt x="28" y="0"/>
                  </a:cubicBezTo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5" name="Freeform 440"/>
            <p:cNvSpPr/>
            <p:nvPr/>
          </p:nvSpPr>
          <p:spPr bwMode="auto">
            <a:xfrm>
              <a:off x="10725150" y="4563832"/>
              <a:ext cx="404812" cy="525463"/>
            </a:xfrm>
            <a:custGeom>
              <a:avLst/>
              <a:gdLst>
                <a:gd name="T0" fmla="*/ 349250 w 204"/>
                <a:gd name="T1" fmla="*/ 0 h 264"/>
                <a:gd name="T2" fmla="*/ 349250 w 204"/>
                <a:gd name="T3" fmla="*/ 491626 h 264"/>
                <a:gd name="T4" fmla="*/ 11906 w 204"/>
                <a:gd name="T5" fmla="*/ 491626 h 264"/>
                <a:gd name="T6" fmla="*/ 11906 w 204"/>
                <a:gd name="T7" fmla="*/ 0 h 264"/>
                <a:gd name="T8" fmla="*/ 0 w 204"/>
                <a:gd name="T9" fmla="*/ 0 h 264"/>
                <a:gd name="T10" fmla="*/ 0 w 204"/>
                <a:gd name="T11" fmla="*/ 525463 h 264"/>
                <a:gd name="T12" fmla="*/ 404812 w 204"/>
                <a:gd name="T13" fmla="*/ 525463 h 264"/>
                <a:gd name="T14" fmla="*/ 404812 w 204"/>
                <a:gd name="T15" fmla="*/ 39808 h 264"/>
                <a:gd name="T16" fmla="*/ 349250 w 204"/>
                <a:gd name="T17" fmla="*/ 0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" h="264">
                  <a:moveTo>
                    <a:pt x="176" y="0"/>
                  </a:moveTo>
                  <a:cubicBezTo>
                    <a:pt x="176" y="247"/>
                    <a:pt x="176" y="247"/>
                    <a:pt x="176" y="247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20"/>
                    <a:pt x="204" y="0"/>
                    <a:pt x="17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6" name="Freeform 441"/>
            <p:cNvSpPr>
              <a:spLocks noEditPoints="1"/>
            </p:cNvSpPr>
            <p:nvPr/>
          </p:nvSpPr>
          <p:spPr bwMode="auto">
            <a:xfrm>
              <a:off x="11129962" y="4563832"/>
              <a:ext cx="57150" cy="39688"/>
            </a:xfrm>
            <a:custGeom>
              <a:avLst/>
              <a:gdLst>
                <a:gd name="T0" fmla="*/ 0 w 28"/>
                <a:gd name="T1" fmla="*/ 39688 h 20"/>
                <a:gd name="T2" fmla="*/ 0 w 28"/>
                <a:gd name="T3" fmla="*/ 39688 h 20"/>
                <a:gd name="T4" fmla="*/ 0 w 28"/>
                <a:gd name="T5" fmla="*/ 39688 h 20"/>
                <a:gd name="T6" fmla="*/ 0 w 28"/>
                <a:gd name="T7" fmla="*/ 39688 h 20"/>
                <a:gd name="T8" fmla="*/ 57150 w 28"/>
                <a:gd name="T9" fmla="*/ 0 h 20"/>
                <a:gd name="T10" fmla="*/ 10205 w 28"/>
                <a:gd name="T11" fmla="*/ 15875 h 20"/>
                <a:gd name="T12" fmla="*/ 57150 w 28"/>
                <a:gd name="T13" fmla="*/ 0 h 20"/>
                <a:gd name="T14" fmla="*/ 57150 w 28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2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28" y="0"/>
                  </a:moveTo>
                  <a:cubicBezTo>
                    <a:pt x="15" y="0"/>
                    <a:pt x="9" y="4"/>
                    <a:pt x="5" y="8"/>
                  </a:cubicBezTo>
                  <a:cubicBezTo>
                    <a:pt x="13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74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7" name="Freeform 442"/>
            <p:cNvSpPr/>
            <p:nvPr/>
          </p:nvSpPr>
          <p:spPr bwMode="auto">
            <a:xfrm>
              <a:off x="11129962" y="4563832"/>
              <a:ext cx="406400" cy="525463"/>
            </a:xfrm>
            <a:custGeom>
              <a:avLst/>
              <a:gdLst>
                <a:gd name="T0" fmla="*/ 406400 w 204"/>
                <a:gd name="T1" fmla="*/ 0 h 264"/>
                <a:gd name="T2" fmla="*/ 394447 w 204"/>
                <a:gd name="T3" fmla="*/ 0 h 264"/>
                <a:gd name="T4" fmla="*/ 394447 w 204"/>
                <a:gd name="T5" fmla="*/ 491626 h 264"/>
                <a:gd name="T6" fmla="*/ 55780 w 204"/>
                <a:gd name="T7" fmla="*/ 491626 h 264"/>
                <a:gd name="T8" fmla="*/ 55780 w 204"/>
                <a:gd name="T9" fmla="*/ 0 h 264"/>
                <a:gd name="T10" fmla="*/ 9961 w 204"/>
                <a:gd name="T11" fmla="*/ 15923 h 264"/>
                <a:gd name="T12" fmla="*/ 0 w 204"/>
                <a:gd name="T13" fmla="*/ 39808 h 264"/>
                <a:gd name="T14" fmla="*/ 0 w 204"/>
                <a:gd name="T15" fmla="*/ 39808 h 264"/>
                <a:gd name="T16" fmla="*/ 0 w 204"/>
                <a:gd name="T17" fmla="*/ 525463 h 264"/>
                <a:gd name="T18" fmla="*/ 406400 w 204"/>
                <a:gd name="T19" fmla="*/ 525463 h 264"/>
                <a:gd name="T20" fmla="*/ 406400 w 204"/>
                <a:gd name="T21" fmla="*/ 0 h 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4" h="264">
                  <a:moveTo>
                    <a:pt x="204" y="0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98" y="247"/>
                    <a:pt x="198" y="247"/>
                    <a:pt x="198" y="247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13" y="0"/>
                    <a:pt x="5" y="8"/>
                  </a:cubicBezTo>
                  <a:cubicBezTo>
                    <a:pt x="0" y="13"/>
                    <a:pt x="0" y="1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0"/>
                    <a:pt x="204" y="0"/>
                    <a:pt x="204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8" name="Freeform 443"/>
            <p:cNvSpPr/>
            <p:nvPr/>
          </p:nvSpPr>
          <p:spPr bwMode="auto">
            <a:xfrm>
              <a:off x="10725150" y="5055957"/>
              <a:ext cx="404812" cy="33338"/>
            </a:xfrm>
            <a:custGeom>
              <a:avLst/>
              <a:gdLst>
                <a:gd name="T0" fmla="*/ 0 w 204"/>
                <a:gd name="T1" fmla="*/ 33338 h 17"/>
                <a:gd name="T2" fmla="*/ 11906 w 204"/>
                <a:gd name="T3" fmla="*/ 0 h 17"/>
                <a:gd name="T4" fmla="*/ 349250 w 204"/>
                <a:gd name="T5" fmla="*/ 0 h 17"/>
                <a:gd name="T6" fmla="*/ 404812 w 204"/>
                <a:gd name="T7" fmla="*/ 33338 h 17"/>
                <a:gd name="T8" fmla="*/ 0 w 204"/>
                <a:gd name="T9" fmla="*/ 3333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17">
                  <a:moveTo>
                    <a:pt x="0" y="17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97" y="4"/>
                    <a:pt x="204" y="17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9" name="Freeform 444"/>
            <p:cNvSpPr/>
            <p:nvPr/>
          </p:nvSpPr>
          <p:spPr bwMode="auto">
            <a:xfrm>
              <a:off x="11129962" y="5055957"/>
              <a:ext cx="406400" cy="33338"/>
            </a:xfrm>
            <a:custGeom>
              <a:avLst/>
              <a:gdLst>
                <a:gd name="T0" fmla="*/ 406400 w 204"/>
                <a:gd name="T1" fmla="*/ 33338 h 17"/>
                <a:gd name="T2" fmla="*/ 394447 w 204"/>
                <a:gd name="T3" fmla="*/ 0 h 17"/>
                <a:gd name="T4" fmla="*/ 55780 w 204"/>
                <a:gd name="T5" fmla="*/ 0 h 17"/>
                <a:gd name="T6" fmla="*/ 0 w 204"/>
                <a:gd name="T7" fmla="*/ 33338 h 17"/>
                <a:gd name="T8" fmla="*/ 406400 w 204"/>
                <a:gd name="T9" fmla="*/ 3333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17">
                  <a:moveTo>
                    <a:pt x="204" y="17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7" y="4"/>
                    <a:pt x="0" y="17"/>
                  </a:cubicBezTo>
                  <a:lnTo>
                    <a:pt x="204" y="17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0" name="Rectangle 445"/>
            <p:cNvSpPr>
              <a:spLocks noChangeArrowheads="1"/>
            </p:cNvSpPr>
            <p:nvPr/>
          </p:nvSpPr>
          <p:spPr bwMode="auto">
            <a:xfrm>
              <a:off x="11128375" y="4563832"/>
              <a:ext cx="4762" cy="539750"/>
            </a:xfrm>
            <a:prstGeom prst="rect">
              <a:avLst/>
            </a:prstGeom>
            <a:solidFill>
              <a:srgbClr val="435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31" name="Freeform 446"/>
            <p:cNvSpPr/>
            <p:nvPr/>
          </p:nvSpPr>
          <p:spPr bwMode="auto">
            <a:xfrm>
              <a:off x="11128375" y="4563832"/>
              <a:ext cx="4762" cy="539750"/>
            </a:xfrm>
            <a:custGeom>
              <a:avLst/>
              <a:gdLst>
                <a:gd name="T0" fmla="*/ 4762 w 3"/>
                <a:gd name="T1" fmla="*/ 539750 h 340"/>
                <a:gd name="T2" fmla="*/ 4762 w 3"/>
                <a:gd name="T3" fmla="*/ 0 h 340"/>
                <a:gd name="T4" fmla="*/ 0 w 3"/>
                <a:gd name="T5" fmla="*/ 0 h 340"/>
                <a:gd name="T6" fmla="*/ 0 w 3"/>
                <a:gd name="T7" fmla="*/ 539750 h 3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40">
                  <a:moveTo>
                    <a:pt x="3" y="34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2" name="Freeform 447"/>
            <p:cNvSpPr/>
            <p:nvPr/>
          </p:nvSpPr>
          <p:spPr bwMode="auto">
            <a:xfrm>
              <a:off x="10750550" y="4597169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3" name="Freeform 448"/>
            <p:cNvSpPr/>
            <p:nvPr/>
          </p:nvSpPr>
          <p:spPr bwMode="auto">
            <a:xfrm>
              <a:off x="10750550" y="4625744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4" name="Freeform 449"/>
            <p:cNvSpPr/>
            <p:nvPr/>
          </p:nvSpPr>
          <p:spPr bwMode="auto">
            <a:xfrm>
              <a:off x="10750550" y="4655907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5" name="Freeform 450"/>
            <p:cNvSpPr/>
            <p:nvPr/>
          </p:nvSpPr>
          <p:spPr bwMode="auto">
            <a:xfrm>
              <a:off x="10750550" y="4682894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6" name="Freeform 451"/>
            <p:cNvSpPr/>
            <p:nvPr/>
          </p:nvSpPr>
          <p:spPr bwMode="auto">
            <a:xfrm>
              <a:off x="10750550" y="4713057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7" name="Freeform 452"/>
            <p:cNvSpPr/>
            <p:nvPr/>
          </p:nvSpPr>
          <p:spPr bwMode="auto">
            <a:xfrm>
              <a:off x="10750550" y="474163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8" name="Freeform 453"/>
            <p:cNvSpPr/>
            <p:nvPr/>
          </p:nvSpPr>
          <p:spPr bwMode="auto">
            <a:xfrm>
              <a:off x="10750550" y="4770207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9" name="Freeform 454"/>
            <p:cNvSpPr/>
            <p:nvPr/>
          </p:nvSpPr>
          <p:spPr bwMode="auto">
            <a:xfrm>
              <a:off x="10750550" y="479878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0" name="Freeform 455"/>
            <p:cNvSpPr/>
            <p:nvPr/>
          </p:nvSpPr>
          <p:spPr bwMode="auto">
            <a:xfrm>
              <a:off x="10750550" y="4828944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1" name="Freeform 456"/>
            <p:cNvSpPr/>
            <p:nvPr/>
          </p:nvSpPr>
          <p:spPr bwMode="auto">
            <a:xfrm>
              <a:off x="10750550" y="4855932"/>
              <a:ext cx="319087" cy="12700"/>
            </a:xfrm>
            <a:custGeom>
              <a:avLst/>
              <a:gdLst>
                <a:gd name="T0" fmla="*/ 315098 w 160"/>
                <a:gd name="T1" fmla="*/ 0 h 6"/>
                <a:gd name="T2" fmla="*/ 3989 w 160"/>
                <a:gd name="T3" fmla="*/ 0 h 6"/>
                <a:gd name="T4" fmla="*/ 0 w 160"/>
                <a:gd name="T5" fmla="*/ 4233 h 6"/>
                <a:gd name="T6" fmla="*/ 0 w 160"/>
                <a:gd name="T7" fmla="*/ 6350 h 6"/>
                <a:gd name="T8" fmla="*/ 3989 w 160"/>
                <a:gd name="T9" fmla="*/ 12700 h 6"/>
                <a:gd name="T10" fmla="*/ 315098 w 160"/>
                <a:gd name="T11" fmla="*/ 12700 h 6"/>
                <a:gd name="T12" fmla="*/ 319087 w 160"/>
                <a:gd name="T13" fmla="*/ 6350 h 6"/>
                <a:gd name="T14" fmla="*/ 319087 w 160"/>
                <a:gd name="T15" fmla="*/ 4233 h 6"/>
                <a:gd name="T16" fmla="*/ 315098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2" name="Freeform 457"/>
            <p:cNvSpPr/>
            <p:nvPr/>
          </p:nvSpPr>
          <p:spPr bwMode="auto">
            <a:xfrm>
              <a:off x="10750550" y="4886094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3" name="Freeform 458"/>
            <p:cNvSpPr/>
            <p:nvPr/>
          </p:nvSpPr>
          <p:spPr bwMode="auto">
            <a:xfrm>
              <a:off x="10750550" y="4914669"/>
              <a:ext cx="319087" cy="11113"/>
            </a:xfrm>
            <a:custGeom>
              <a:avLst/>
              <a:gdLst>
                <a:gd name="T0" fmla="*/ 315098 w 160"/>
                <a:gd name="T1" fmla="*/ 0 h 6"/>
                <a:gd name="T2" fmla="*/ 3989 w 160"/>
                <a:gd name="T3" fmla="*/ 0 h 6"/>
                <a:gd name="T4" fmla="*/ 0 w 160"/>
                <a:gd name="T5" fmla="*/ 3704 h 6"/>
                <a:gd name="T6" fmla="*/ 0 w 160"/>
                <a:gd name="T7" fmla="*/ 7409 h 6"/>
                <a:gd name="T8" fmla="*/ 3989 w 160"/>
                <a:gd name="T9" fmla="*/ 11113 h 6"/>
                <a:gd name="T10" fmla="*/ 315098 w 160"/>
                <a:gd name="T11" fmla="*/ 11113 h 6"/>
                <a:gd name="T12" fmla="*/ 319087 w 160"/>
                <a:gd name="T13" fmla="*/ 7409 h 6"/>
                <a:gd name="T14" fmla="*/ 319087 w 160"/>
                <a:gd name="T15" fmla="*/ 3704 h 6"/>
                <a:gd name="T16" fmla="*/ 315098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4" name="Freeform 459"/>
            <p:cNvSpPr/>
            <p:nvPr/>
          </p:nvSpPr>
          <p:spPr bwMode="auto">
            <a:xfrm>
              <a:off x="10750550" y="494483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5" name="Freeform 460"/>
            <p:cNvSpPr/>
            <p:nvPr/>
          </p:nvSpPr>
          <p:spPr bwMode="auto">
            <a:xfrm>
              <a:off x="10750550" y="4973407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6" name="Freeform 461"/>
            <p:cNvSpPr/>
            <p:nvPr/>
          </p:nvSpPr>
          <p:spPr bwMode="auto">
            <a:xfrm>
              <a:off x="10750550" y="500198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7" name="Freeform 462"/>
            <p:cNvSpPr/>
            <p:nvPr/>
          </p:nvSpPr>
          <p:spPr bwMode="auto">
            <a:xfrm>
              <a:off x="11195050" y="459558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8" name="Freeform 463"/>
            <p:cNvSpPr/>
            <p:nvPr/>
          </p:nvSpPr>
          <p:spPr bwMode="auto">
            <a:xfrm>
              <a:off x="11195050" y="4625744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9" name="Freeform 464"/>
            <p:cNvSpPr/>
            <p:nvPr/>
          </p:nvSpPr>
          <p:spPr bwMode="auto">
            <a:xfrm>
              <a:off x="11195050" y="4652732"/>
              <a:ext cx="317500" cy="11113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69 w 160"/>
                <a:gd name="T9" fmla="*/ 11113 h 5"/>
                <a:gd name="T10" fmla="*/ 313531 w 160"/>
                <a:gd name="T11" fmla="*/ 11113 h 5"/>
                <a:gd name="T12" fmla="*/ 317500 w 160"/>
                <a:gd name="T13" fmla="*/ 6668 h 5"/>
                <a:gd name="T14" fmla="*/ 317500 w 160"/>
                <a:gd name="T15" fmla="*/ 4445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0" name="Freeform 465"/>
            <p:cNvSpPr/>
            <p:nvPr/>
          </p:nvSpPr>
          <p:spPr bwMode="auto">
            <a:xfrm>
              <a:off x="11195050" y="4682894"/>
              <a:ext cx="317500" cy="11113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69 w 160"/>
                <a:gd name="T9" fmla="*/ 11113 h 5"/>
                <a:gd name="T10" fmla="*/ 313531 w 160"/>
                <a:gd name="T11" fmla="*/ 11113 h 5"/>
                <a:gd name="T12" fmla="*/ 317500 w 160"/>
                <a:gd name="T13" fmla="*/ 6668 h 5"/>
                <a:gd name="T14" fmla="*/ 317500 w 160"/>
                <a:gd name="T15" fmla="*/ 4445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1" name="Freeform 466"/>
            <p:cNvSpPr/>
            <p:nvPr/>
          </p:nvSpPr>
          <p:spPr bwMode="auto">
            <a:xfrm>
              <a:off x="11195050" y="4711469"/>
              <a:ext cx="317500" cy="11113"/>
            </a:xfrm>
            <a:custGeom>
              <a:avLst/>
              <a:gdLst>
                <a:gd name="T0" fmla="*/ 313531 w 160"/>
                <a:gd name="T1" fmla="*/ 0 h 6"/>
                <a:gd name="T2" fmla="*/ 3969 w 160"/>
                <a:gd name="T3" fmla="*/ 0 h 6"/>
                <a:gd name="T4" fmla="*/ 0 w 160"/>
                <a:gd name="T5" fmla="*/ 3704 h 6"/>
                <a:gd name="T6" fmla="*/ 0 w 160"/>
                <a:gd name="T7" fmla="*/ 7409 h 6"/>
                <a:gd name="T8" fmla="*/ 3969 w 160"/>
                <a:gd name="T9" fmla="*/ 11113 h 6"/>
                <a:gd name="T10" fmla="*/ 313531 w 160"/>
                <a:gd name="T11" fmla="*/ 11113 h 6"/>
                <a:gd name="T12" fmla="*/ 317500 w 160"/>
                <a:gd name="T13" fmla="*/ 7409 h 6"/>
                <a:gd name="T14" fmla="*/ 317500 w 160"/>
                <a:gd name="T15" fmla="*/ 3704 h 6"/>
                <a:gd name="T16" fmla="*/ 313531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2" name="Freeform 467"/>
            <p:cNvSpPr/>
            <p:nvPr/>
          </p:nvSpPr>
          <p:spPr bwMode="auto">
            <a:xfrm>
              <a:off x="11195050" y="474163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3" name="Freeform 468"/>
            <p:cNvSpPr/>
            <p:nvPr/>
          </p:nvSpPr>
          <p:spPr bwMode="auto">
            <a:xfrm>
              <a:off x="11195050" y="4768619"/>
              <a:ext cx="317500" cy="12700"/>
            </a:xfrm>
            <a:custGeom>
              <a:avLst/>
              <a:gdLst>
                <a:gd name="T0" fmla="*/ 313531 w 160"/>
                <a:gd name="T1" fmla="*/ 0 h 6"/>
                <a:gd name="T2" fmla="*/ 3969 w 160"/>
                <a:gd name="T3" fmla="*/ 0 h 6"/>
                <a:gd name="T4" fmla="*/ 0 w 160"/>
                <a:gd name="T5" fmla="*/ 4233 h 6"/>
                <a:gd name="T6" fmla="*/ 0 w 160"/>
                <a:gd name="T7" fmla="*/ 8467 h 6"/>
                <a:gd name="T8" fmla="*/ 3969 w 160"/>
                <a:gd name="T9" fmla="*/ 12700 h 6"/>
                <a:gd name="T10" fmla="*/ 313531 w 160"/>
                <a:gd name="T11" fmla="*/ 12700 h 6"/>
                <a:gd name="T12" fmla="*/ 317500 w 160"/>
                <a:gd name="T13" fmla="*/ 8467 h 6"/>
                <a:gd name="T14" fmla="*/ 317500 w 160"/>
                <a:gd name="T15" fmla="*/ 4233 h 6"/>
                <a:gd name="T16" fmla="*/ 313531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4" name="Freeform 469"/>
            <p:cNvSpPr/>
            <p:nvPr/>
          </p:nvSpPr>
          <p:spPr bwMode="auto">
            <a:xfrm>
              <a:off x="11195050" y="479878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5" name="Freeform 470"/>
            <p:cNvSpPr/>
            <p:nvPr/>
          </p:nvSpPr>
          <p:spPr bwMode="auto">
            <a:xfrm>
              <a:off x="11195050" y="4828944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6" name="Freeform 471"/>
            <p:cNvSpPr/>
            <p:nvPr/>
          </p:nvSpPr>
          <p:spPr bwMode="auto">
            <a:xfrm>
              <a:off x="11195050" y="4855932"/>
              <a:ext cx="317500" cy="11113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69 w 160"/>
                <a:gd name="T9" fmla="*/ 11113 h 5"/>
                <a:gd name="T10" fmla="*/ 313531 w 160"/>
                <a:gd name="T11" fmla="*/ 11113 h 5"/>
                <a:gd name="T12" fmla="*/ 317500 w 160"/>
                <a:gd name="T13" fmla="*/ 6668 h 5"/>
                <a:gd name="T14" fmla="*/ 317500 w 160"/>
                <a:gd name="T15" fmla="*/ 4445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7" name="Freeform 472"/>
            <p:cNvSpPr/>
            <p:nvPr/>
          </p:nvSpPr>
          <p:spPr bwMode="auto">
            <a:xfrm>
              <a:off x="11195050" y="4886094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8" name="Freeform 473"/>
            <p:cNvSpPr/>
            <p:nvPr/>
          </p:nvSpPr>
          <p:spPr bwMode="auto">
            <a:xfrm>
              <a:off x="11195050" y="4914669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9" name="Freeform 474"/>
            <p:cNvSpPr/>
            <p:nvPr/>
          </p:nvSpPr>
          <p:spPr bwMode="auto">
            <a:xfrm>
              <a:off x="11195050" y="494483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0" name="Freeform 475"/>
            <p:cNvSpPr/>
            <p:nvPr/>
          </p:nvSpPr>
          <p:spPr bwMode="auto">
            <a:xfrm>
              <a:off x="11195050" y="4971819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1" name="Freeform 476"/>
            <p:cNvSpPr/>
            <p:nvPr/>
          </p:nvSpPr>
          <p:spPr bwMode="auto">
            <a:xfrm>
              <a:off x="11195050" y="500198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2" name="Freeform 477"/>
            <p:cNvSpPr/>
            <p:nvPr/>
          </p:nvSpPr>
          <p:spPr bwMode="auto">
            <a:xfrm>
              <a:off x="11017250" y="5011507"/>
              <a:ext cx="30162" cy="26988"/>
            </a:xfrm>
            <a:custGeom>
              <a:avLst/>
              <a:gdLst>
                <a:gd name="T0" fmla="*/ 23812 w 19"/>
                <a:gd name="T1" fmla="*/ 3175 h 17"/>
                <a:gd name="T2" fmla="*/ 23812 w 19"/>
                <a:gd name="T3" fmla="*/ 3175 h 17"/>
                <a:gd name="T4" fmla="*/ 30162 w 19"/>
                <a:gd name="T5" fmla="*/ 0 h 17"/>
                <a:gd name="T6" fmla="*/ 1587 w 19"/>
                <a:gd name="T7" fmla="*/ 26988 h 17"/>
                <a:gd name="T8" fmla="*/ 0 w 19"/>
                <a:gd name="T9" fmla="*/ 26988 h 17"/>
                <a:gd name="T10" fmla="*/ 23812 w 19"/>
                <a:gd name="T11" fmla="*/ 3175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7">
                  <a:moveTo>
                    <a:pt x="15" y="2"/>
                  </a:moveTo>
                  <a:lnTo>
                    <a:pt x="15" y="2"/>
                  </a:lnTo>
                  <a:lnTo>
                    <a:pt x="19" y="0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9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3" name="Freeform 478"/>
            <p:cNvSpPr/>
            <p:nvPr/>
          </p:nvSpPr>
          <p:spPr bwMode="auto">
            <a:xfrm>
              <a:off x="9028113" y="3204931"/>
              <a:ext cx="857250" cy="574675"/>
            </a:xfrm>
            <a:custGeom>
              <a:avLst/>
              <a:gdLst>
                <a:gd name="T0" fmla="*/ 825426 w 431"/>
                <a:gd name="T1" fmla="*/ 574675 h 288"/>
                <a:gd name="T2" fmla="*/ 33813 w 431"/>
                <a:gd name="T3" fmla="*/ 574675 h 288"/>
                <a:gd name="T4" fmla="*/ 0 w 431"/>
                <a:gd name="T5" fmla="*/ 540753 h 288"/>
                <a:gd name="T6" fmla="*/ 0 w 431"/>
                <a:gd name="T7" fmla="*/ 33922 h 288"/>
                <a:gd name="T8" fmla="*/ 33813 w 431"/>
                <a:gd name="T9" fmla="*/ 0 h 288"/>
                <a:gd name="T10" fmla="*/ 825426 w 431"/>
                <a:gd name="T11" fmla="*/ 0 h 288"/>
                <a:gd name="T12" fmla="*/ 857250 w 431"/>
                <a:gd name="T13" fmla="*/ 33922 h 288"/>
                <a:gd name="T14" fmla="*/ 857250 w 431"/>
                <a:gd name="T15" fmla="*/ 540753 h 288"/>
                <a:gd name="T16" fmla="*/ 825426 w 431"/>
                <a:gd name="T17" fmla="*/ 574675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1" h="288">
                  <a:moveTo>
                    <a:pt x="415" y="288"/>
                  </a:moveTo>
                  <a:cubicBezTo>
                    <a:pt x="17" y="288"/>
                    <a:pt x="17" y="288"/>
                    <a:pt x="17" y="288"/>
                  </a:cubicBezTo>
                  <a:cubicBezTo>
                    <a:pt x="8" y="288"/>
                    <a:pt x="0" y="280"/>
                    <a:pt x="0" y="2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424" y="0"/>
                    <a:pt x="431" y="8"/>
                    <a:pt x="431" y="17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1" y="280"/>
                    <a:pt x="424" y="288"/>
                    <a:pt x="415" y="288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4" name="Freeform 479"/>
            <p:cNvSpPr/>
            <p:nvPr/>
          </p:nvSpPr>
          <p:spPr bwMode="auto">
            <a:xfrm>
              <a:off x="9309100" y="3228744"/>
              <a:ext cx="298450" cy="179388"/>
            </a:xfrm>
            <a:custGeom>
              <a:avLst/>
              <a:gdLst>
                <a:gd name="T0" fmla="*/ 280543 w 150"/>
                <a:gd name="T1" fmla="*/ 179388 h 90"/>
                <a:gd name="T2" fmla="*/ 17907 w 150"/>
                <a:gd name="T3" fmla="*/ 179388 h 90"/>
                <a:gd name="T4" fmla="*/ 0 w 150"/>
                <a:gd name="T5" fmla="*/ 161449 h 90"/>
                <a:gd name="T6" fmla="*/ 0 w 150"/>
                <a:gd name="T7" fmla="*/ 17939 h 90"/>
                <a:gd name="T8" fmla="*/ 17907 w 150"/>
                <a:gd name="T9" fmla="*/ 0 h 90"/>
                <a:gd name="T10" fmla="*/ 280543 w 150"/>
                <a:gd name="T11" fmla="*/ 0 h 90"/>
                <a:gd name="T12" fmla="*/ 298450 w 150"/>
                <a:gd name="T13" fmla="*/ 17939 h 90"/>
                <a:gd name="T14" fmla="*/ 298450 w 150"/>
                <a:gd name="T15" fmla="*/ 161449 h 90"/>
                <a:gd name="T16" fmla="*/ 280543 w 150"/>
                <a:gd name="T17" fmla="*/ 179388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" h="90">
                  <a:moveTo>
                    <a:pt x="141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4" y="90"/>
                    <a:pt x="0" y="86"/>
                    <a:pt x="0" y="8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6" y="0"/>
                    <a:pt x="150" y="4"/>
                    <a:pt x="150" y="9"/>
                  </a:cubicBezTo>
                  <a:cubicBezTo>
                    <a:pt x="150" y="81"/>
                    <a:pt x="150" y="81"/>
                    <a:pt x="150" y="81"/>
                  </a:cubicBezTo>
                  <a:cubicBezTo>
                    <a:pt x="150" y="86"/>
                    <a:pt x="146" y="90"/>
                    <a:pt x="141" y="90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5" name="Freeform 480"/>
            <p:cNvSpPr/>
            <p:nvPr/>
          </p:nvSpPr>
          <p:spPr bwMode="auto">
            <a:xfrm>
              <a:off x="9309100" y="3447819"/>
              <a:ext cx="325437" cy="52388"/>
            </a:xfrm>
            <a:custGeom>
              <a:avLst/>
              <a:gdLst>
                <a:gd name="T0" fmla="*/ 313531 w 164"/>
                <a:gd name="T1" fmla="*/ 52388 h 26"/>
                <a:gd name="T2" fmla="*/ 11906 w 164"/>
                <a:gd name="T3" fmla="*/ 52388 h 26"/>
                <a:gd name="T4" fmla="*/ 0 w 164"/>
                <a:gd name="T5" fmla="*/ 40298 h 26"/>
                <a:gd name="T6" fmla="*/ 0 w 164"/>
                <a:gd name="T7" fmla="*/ 12090 h 26"/>
                <a:gd name="T8" fmla="*/ 11906 w 164"/>
                <a:gd name="T9" fmla="*/ 0 h 26"/>
                <a:gd name="T10" fmla="*/ 313531 w 164"/>
                <a:gd name="T11" fmla="*/ 0 h 26"/>
                <a:gd name="T12" fmla="*/ 325437 w 164"/>
                <a:gd name="T13" fmla="*/ 12090 h 26"/>
                <a:gd name="T14" fmla="*/ 325437 w 164"/>
                <a:gd name="T15" fmla="*/ 40298 h 26"/>
                <a:gd name="T16" fmla="*/ 313531 w 164"/>
                <a:gd name="T17" fmla="*/ 5238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4" h="26">
                  <a:moveTo>
                    <a:pt x="158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3" y="26"/>
                    <a:pt x="0" y="24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1" y="0"/>
                    <a:pt x="164" y="3"/>
                    <a:pt x="164" y="6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164" y="24"/>
                    <a:pt x="161" y="26"/>
                    <a:pt x="158" y="26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6" name="Freeform 481"/>
            <p:cNvSpPr/>
            <p:nvPr/>
          </p:nvSpPr>
          <p:spPr bwMode="auto">
            <a:xfrm>
              <a:off x="9053513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7" name="Freeform 482"/>
            <p:cNvSpPr/>
            <p:nvPr/>
          </p:nvSpPr>
          <p:spPr bwMode="auto">
            <a:xfrm>
              <a:off x="9139238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8" name="Freeform 483"/>
            <p:cNvSpPr/>
            <p:nvPr/>
          </p:nvSpPr>
          <p:spPr bwMode="auto">
            <a:xfrm>
              <a:off x="9223375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9" name="Freeform 484"/>
            <p:cNvSpPr/>
            <p:nvPr/>
          </p:nvSpPr>
          <p:spPr bwMode="auto">
            <a:xfrm>
              <a:off x="9648825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0" name="Freeform 485"/>
            <p:cNvSpPr/>
            <p:nvPr/>
          </p:nvSpPr>
          <p:spPr bwMode="auto">
            <a:xfrm>
              <a:off x="9734550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1" name="Freeform 486"/>
            <p:cNvSpPr/>
            <p:nvPr/>
          </p:nvSpPr>
          <p:spPr bwMode="auto">
            <a:xfrm>
              <a:off x="9053513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2" name="Freeform 487"/>
            <p:cNvSpPr/>
            <p:nvPr/>
          </p:nvSpPr>
          <p:spPr bwMode="auto">
            <a:xfrm>
              <a:off x="9139238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3" name="Freeform 488"/>
            <p:cNvSpPr/>
            <p:nvPr/>
          </p:nvSpPr>
          <p:spPr bwMode="auto">
            <a:xfrm>
              <a:off x="9223375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4" name="Freeform 489"/>
            <p:cNvSpPr/>
            <p:nvPr/>
          </p:nvSpPr>
          <p:spPr bwMode="auto">
            <a:xfrm>
              <a:off x="9309100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5" name="Freeform 490"/>
            <p:cNvSpPr/>
            <p:nvPr/>
          </p:nvSpPr>
          <p:spPr bwMode="auto">
            <a:xfrm>
              <a:off x="9394825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6" name="Freeform 491"/>
            <p:cNvSpPr/>
            <p:nvPr/>
          </p:nvSpPr>
          <p:spPr bwMode="auto">
            <a:xfrm>
              <a:off x="9480550" y="3514494"/>
              <a:ext cx="68262" cy="53975"/>
            </a:xfrm>
            <a:custGeom>
              <a:avLst/>
              <a:gdLst>
                <a:gd name="T0" fmla="*/ 58510 w 35"/>
                <a:gd name="T1" fmla="*/ 53975 h 27"/>
                <a:gd name="T2" fmla="*/ 9752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752 w 35"/>
                <a:gd name="T9" fmla="*/ 0 h 27"/>
                <a:gd name="T10" fmla="*/ 58510 w 35"/>
                <a:gd name="T11" fmla="*/ 0 h 27"/>
                <a:gd name="T12" fmla="*/ 68262 w 35"/>
                <a:gd name="T13" fmla="*/ 9995 h 27"/>
                <a:gd name="T14" fmla="*/ 68262 w 35"/>
                <a:gd name="T15" fmla="*/ 43980 h 27"/>
                <a:gd name="T16" fmla="*/ 58510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7" name="Freeform 492"/>
            <p:cNvSpPr/>
            <p:nvPr/>
          </p:nvSpPr>
          <p:spPr bwMode="auto">
            <a:xfrm>
              <a:off x="9563100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8" name="Freeform 493"/>
            <p:cNvSpPr/>
            <p:nvPr/>
          </p:nvSpPr>
          <p:spPr bwMode="auto">
            <a:xfrm>
              <a:off x="9648825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9" name="Freeform 494"/>
            <p:cNvSpPr/>
            <p:nvPr/>
          </p:nvSpPr>
          <p:spPr bwMode="auto">
            <a:xfrm>
              <a:off x="9734550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0" name="Freeform 495"/>
            <p:cNvSpPr/>
            <p:nvPr/>
          </p:nvSpPr>
          <p:spPr bwMode="auto">
            <a:xfrm>
              <a:off x="9053513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1" name="Freeform 496"/>
            <p:cNvSpPr/>
            <p:nvPr/>
          </p:nvSpPr>
          <p:spPr bwMode="auto">
            <a:xfrm>
              <a:off x="9139238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2" name="Freeform 497"/>
            <p:cNvSpPr/>
            <p:nvPr/>
          </p:nvSpPr>
          <p:spPr bwMode="auto">
            <a:xfrm>
              <a:off x="9223375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3" name="Freeform 498"/>
            <p:cNvSpPr/>
            <p:nvPr/>
          </p:nvSpPr>
          <p:spPr bwMode="auto">
            <a:xfrm>
              <a:off x="9309100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4" name="Freeform 499"/>
            <p:cNvSpPr/>
            <p:nvPr/>
          </p:nvSpPr>
          <p:spPr bwMode="auto">
            <a:xfrm>
              <a:off x="9394825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5" name="Freeform 500"/>
            <p:cNvSpPr/>
            <p:nvPr/>
          </p:nvSpPr>
          <p:spPr bwMode="auto">
            <a:xfrm>
              <a:off x="9480550" y="3579581"/>
              <a:ext cx="68262" cy="53975"/>
            </a:xfrm>
            <a:custGeom>
              <a:avLst/>
              <a:gdLst>
                <a:gd name="T0" fmla="*/ 58510 w 35"/>
                <a:gd name="T1" fmla="*/ 53975 h 27"/>
                <a:gd name="T2" fmla="*/ 9752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752 w 35"/>
                <a:gd name="T9" fmla="*/ 0 h 27"/>
                <a:gd name="T10" fmla="*/ 58510 w 35"/>
                <a:gd name="T11" fmla="*/ 0 h 27"/>
                <a:gd name="T12" fmla="*/ 68262 w 35"/>
                <a:gd name="T13" fmla="*/ 9995 h 27"/>
                <a:gd name="T14" fmla="*/ 68262 w 35"/>
                <a:gd name="T15" fmla="*/ 43980 h 27"/>
                <a:gd name="T16" fmla="*/ 58510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6" name="Freeform 501"/>
            <p:cNvSpPr/>
            <p:nvPr/>
          </p:nvSpPr>
          <p:spPr bwMode="auto">
            <a:xfrm>
              <a:off x="9563100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7" name="Freeform 502"/>
            <p:cNvSpPr/>
            <p:nvPr/>
          </p:nvSpPr>
          <p:spPr bwMode="auto">
            <a:xfrm>
              <a:off x="9648825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8" name="Freeform 503"/>
            <p:cNvSpPr/>
            <p:nvPr/>
          </p:nvSpPr>
          <p:spPr bwMode="auto">
            <a:xfrm>
              <a:off x="9734550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9" name="Freeform 504"/>
            <p:cNvSpPr/>
            <p:nvPr/>
          </p:nvSpPr>
          <p:spPr bwMode="auto">
            <a:xfrm>
              <a:off x="9053513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0" name="Freeform 505"/>
            <p:cNvSpPr/>
            <p:nvPr/>
          </p:nvSpPr>
          <p:spPr bwMode="auto">
            <a:xfrm>
              <a:off x="9139238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1" name="Freeform 506"/>
            <p:cNvSpPr/>
            <p:nvPr/>
          </p:nvSpPr>
          <p:spPr bwMode="auto">
            <a:xfrm>
              <a:off x="9223375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2" name="Freeform 507"/>
            <p:cNvSpPr/>
            <p:nvPr/>
          </p:nvSpPr>
          <p:spPr bwMode="auto">
            <a:xfrm>
              <a:off x="9309100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3" name="Freeform 508"/>
            <p:cNvSpPr/>
            <p:nvPr/>
          </p:nvSpPr>
          <p:spPr bwMode="auto">
            <a:xfrm>
              <a:off x="9394825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4" name="Freeform 509"/>
            <p:cNvSpPr/>
            <p:nvPr/>
          </p:nvSpPr>
          <p:spPr bwMode="auto">
            <a:xfrm>
              <a:off x="9480550" y="3646256"/>
              <a:ext cx="68262" cy="52388"/>
            </a:xfrm>
            <a:custGeom>
              <a:avLst/>
              <a:gdLst>
                <a:gd name="T0" fmla="*/ 58510 w 35"/>
                <a:gd name="T1" fmla="*/ 52388 h 27"/>
                <a:gd name="T2" fmla="*/ 9752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752 w 35"/>
                <a:gd name="T9" fmla="*/ 0 h 27"/>
                <a:gd name="T10" fmla="*/ 58510 w 35"/>
                <a:gd name="T11" fmla="*/ 0 h 27"/>
                <a:gd name="T12" fmla="*/ 68262 w 35"/>
                <a:gd name="T13" fmla="*/ 9701 h 27"/>
                <a:gd name="T14" fmla="*/ 68262 w 35"/>
                <a:gd name="T15" fmla="*/ 42687 h 27"/>
                <a:gd name="T16" fmla="*/ 58510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5" name="Freeform 510"/>
            <p:cNvSpPr/>
            <p:nvPr/>
          </p:nvSpPr>
          <p:spPr bwMode="auto">
            <a:xfrm>
              <a:off x="9563100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6" name="Freeform 511"/>
            <p:cNvSpPr/>
            <p:nvPr/>
          </p:nvSpPr>
          <p:spPr bwMode="auto">
            <a:xfrm>
              <a:off x="9648825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7" name="Freeform 512"/>
            <p:cNvSpPr/>
            <p:nvPr/>
          </p:nvSpPr>
          <p:spPr bwMode="auto">
            <a:xfrm>
              <a:off x="9734550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8" name="Freeform 513"/>
            <p:cNvSpPr/>
            <p:nvPr/>
          </p:nvSpPr>
          <p:spPr bwMode="auto">
            <a:xfrm>
              <a:off x="8956675" y="3779606"/>
              <a:ext cx="1003300" cy="198438"/>
            </a:xfrm>
            <a:custGeom>
              <a:avLst/>
              <a:gdLst>
                <a:gd name="T0" fmla="*/ 945570 w 504"/>
                <a:gd name="T1" fmla="*/ 33734 h 100"/>
                <a:gd name="T2" fmla="*/ 887841 w 504"/>
                <a:gd name="T3" fmla="*/ 0 h 100"/>
                <a:gd name="T4" fmla="*/ 501650 w 504"/>
                <a:gd name="T5" fmla="*/ 0 h 100"/>
                <a:gd name="T6" fmla="*/ 115459 w 504"/>
                <a:gd name="T7" fmla="*/ 0 h 100"/>
                <a:gd name="T8" fmla="*/ 57730 w 504"/>
                <a:gd name="T9" fmla="*/ 33734 h 100"/>
                <a:gd name="T10" fmla="*/ 0 w 504"/>
                <a:gd name="T11" fmla="*/ 154782 h 100"/>
                <a:gd name="T12" fmla="*/ 43795 w 504"/>
                <a:gd name="T13" fmla="*/ 198438 h 100"/>
                <a:gd name="T14" fmla="*/ 501650 w 504"/>
                <a:gd name="T15" fmla="*/ 198438 h 100"/>
                <a:gd name="T16" fmla="*/ 959505 w 504"/>
                <a:gd name="T17" fmla="*/ 198438 h 100"/>
                <a:gd name="T18" fmla="*/ 1003300 w 504"/>
                <a:gd name="T19" fmla="*/ 154782 h 100"/>
                <a:gd name="T20" fmla="*/ 945570 w 504"/>
                <a:gd name="T21" fmla="*/ 33734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4" h="100">
                  <a:moveTo>
                    <a:pt x="475" y="17"/>
                  </a:moveTo>
                  <a:cubicBezTo>
                    <a:pt x="467" y="0"/>
                    <a:pt x="458" y="0"/>
                    <a:pt x="446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6" y="0"/>
                    <a:pt x="37" y="0"/>
                    <a:pt x="29" y="1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0"/>
                    <a:pt x="10" y="100"/>
                    <a:pt x="22" y="100"/>
                  </a:cubicBezTo>
                  <a:cubicBezTo>
                    <a:pt x="252" y="100"/>
                    <a:pt x="252" y="100"/>
                    <a:pt x="252" y="100"/>
                  </a:cubicBezTo>
                  <a:cubicBezTo>
                    <a:pt x="482" y="100"/>
                    <a:pt x="482" y="100"/>
                    <a:pt x="482" y="100"/>
                  </a:cubicBezTo>
                  <a:cubicBezTo>
                    <a:pt x="494" y="100"/>
                    <a:pt x="504" y="90"/>
                    <a:pt x="504" y="78"/>
                  </a:cubicBezTo>
                  <a:lnTo>
                    <a:pt x="475" y="17"/>
                  </a:ln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9" name="Freeform 514"/>
            <p:cNvSpPr/>
            <p:nvPr/>
          </p:nvSpPr>
          <p:spPr bwMode="auto">
            <a:xfrm>
              <a:off x="8983663" y="3790719"/>
              <a:ext cx="947737" cy="155575"/>
            </a:xfrm>
            <a:custGeom>
              <a:avLst/>
              <a:gdLst>
                <a:gd name="T0" fmla="*/ 874712 w 597"/>
                <a:gd name="T1" fmla="*/ 0 h 98"/>
                <a:gd name="T2" fmla="*/ 474662 w 597"/>
                <a:gd name="T3" fmla="*/ 0 h 98"/>
                <a:gd name="T4" fmla="*/ 69850 w 597"/>
                <a:gd name="T5" fmla="*/ 0 h 98"/>
                <a:gd name="T6" fmla="*/ 0 w 597"/>
                <a:gd name="T7" fmla="*/ 155575 h 98"/>
                <a:gd name="T8" fmla="*/ 474662 w 597"/>
                <a:gd name="T9" fmla="*/ 155575 h 98"/>
                <a:gd name="T10" fmla="*/ 947737 w 597"/>
                <a:gd name="T11" fmla="*/ 155575 h 98"/>
                <a:gd name="T12" fmla="*/ 874712 w 597"/>
                <a:gd name="T13" fmla="*/ 0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7" h="98">
                  <a:moveTo>
                    <a:pt x="551" y="0"/>
                  </a:moveTo>
                  <a:lnTo>
                    <a:pt x="299" y="0"/>
                  </a:lnTo>
                  <a:lnTo>
                    <a:pt x="44" y="0"/>
                  </a:lnTo>
                  <a:lnTo>
                    <a:pt x="0" y="98"/>
                  </a:lnTo>
                  <a:lnTo>
                    <a:pt x="299" y="98"/>
                  </a:lnTo>
                  <a:lnTo>
                    <a:pt x="597" y="98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0" name="Freeform 515"/>
            <p:cNvSpPr/>
            <p:nvPr/>
          </p:nvSpPr>
          <p:spPr bwMode="auto">
            <a:xfrm>
              <a:off x="8983663" y="3914544"/>
              <a:ext cx="947737" cy="31750"/>
            </a:xfrm>
            <a:custGeom>
              <a:avLst/>
              <a:gdLst>
                <a:gd name="T0" fmla="*/ 0 w 597"/>
                <a:gd name="T1" fmla="*/ 31750 h 20"/>
                <a:gd name="T2" fmla="*/ 14287 w 597"/>
                <a:gd name="T3" fmla="*/ 0 h 20"/>
                <a:gd name="T4" fmla="*/ 935037 w 597"/>
                <a:gd name="T5" fmla="*/ 0 h 20"/>
                <a:gd name="T6" fmla="*/ 947737 w 597"/>
                <a:gd name="T7" fmla="*/ 31750 h 20"/>
                <a:gd name="T8" fmla="*/ 0 w 597"/>
                <a:gd name="T9" fmla="*/ 3175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7" h="20">
                  <a:moveTo>
                    <a:pt x="0" y="20"/>
                  </a:moveTo>
                  <a:lnTo>
                    <a:pt x="9" y="0"/>
                  </a:lnTo>
                  <a:lnTo>
                    <a:pt x="589" y="0"/>
                  </a:lnTo>
                  <a:lnTo>
                    <a:pt x="597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1" name="Freeform 516"/>
            <p:cNvSpPr/>
            <p:nvPr/>
          </p:nvSpPr>
          <p:spPr bwMode="auto">
            <a:xfrm>
              <a:off x="9047163" y="3808181"/>
              <a:ext cx="255587" cy="69850"/>
            </a:xfrm>
            <a:custGeom>
              <a:avLst/>
              <a:gdLst>
                <a:gd name="T0" fmla="*/ 0 w 161"/>
                <a:gd name="T1" fmla="*/ 69850 h 44"/>
                <a:gd name="T2" fmla="*/ 255587 w 161"/>
                <a:gd name="T3" fmla="*/ 69850 h 44"/>
                <a:gd name="T4" fmla="*/ 255587 w 161"/>
                <a:gd name="T5" fmla="*/ 0 h 44"/>
                <a:gd name="T6" fmla="*/ 28575 w 161"/>
                <a:gd name="T7" fmla="*/ 0 h 44"/>
                <a:gd name="T8" fmla="*/ 0 w 161"/>
                <a:gd name="T9" fmla="*/ 6985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" h="44">
                  <a:moveTo>
                    <a:pt x="0" y="44"/>
                  </a:moveTo>
                  <a:lnTo>
                    <a:pt x="161" y="44"/>
                  </a:lnTo>
                  <a:lnTo>
                    <a:pt x="161" y="0"/>
                  </a:lnTo>
                  <a:lnTo>
                    <a:pt x="1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2" name="Freeform 517"/>
            <p:cNvSpPr/>
            <p:nvPr/>
          </p:nvSpPr>
          <p:spPr bwMode="auto">
            <a:xfrm>
              <a:off x="9607550" y="3808181"/>
              <a:ext cx="254000" cy="69850"/>
            </a:xfrm>
            <a:custGeom>
              <a:avLst/>
              <a:gdLst>
                <a:gd name="T0" fmla="*/ 254000 w 160"/>
                <a:gd name="T1" fmla="*/ 69850 h 44"/>
                <a:gd name="T2" fmla="*/ 0 w 160"/>
                <a:gd name="T3" fmla="*/ 69850 h 44"/>
                <a:gd name="T4" fmla="*/ 0 w 160"/>
                <a:gd name="T5" fmla="*/ 0 h 44"/>
                <a:gd name="T6" fmla="*/ 227013 w 160"/>
                <a:gd name="T7" fmla="*/ 0 h 44"/>
                <a:gd name="T8" fmla="*/ 254000 w 160"/>
                <a:gd name="T9" fmla="*/ 6985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" h="44">
                  <a:moveTo>
                    <a:pt x="16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60" y="44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3" name="Freeform 518"/>
            <p:cNvSpPr/>
            <p:nvPr/>
          </p:nvSpPr>
          <p:spPr bwMode="auto">
            <a:xfrm>
              <a:off x="10983912" y="5022619"/>
              <a:ext cx="504825" cy="950913"/>
            </a:xfrm>
            <a:custGeom>
              <a:avLst/>
              <a:gdLst>
                <a:gd name="T0" fmla="*/ 0 w 254"/>
                <a:gd name="T1" fmla="*/ 372010 h 478"/>
                <a:gd name="T2" fmla="*/ 310050 w 254"/>
                <a:gd name="T3" fmla="*/ 372010 h 478"/>
                <a:gd name="T4" fmla="*/ 190800 w 254"/>
                <a:gd name="T5" fmla="*/ 75596 h 478"/>
                <a:gd name="T6" fmla="*/ 323963 w 254"/>
                <a:gd name="T7" fmla="*/ 0 h 478"/>
                <a:gd name="T8" fmla="*/ 498863 w 254"/>
                <a:gd name="T9" fmla="*/ 358084 h 478"/>
                <a:gd name="T10" fmla="*/ 492900 w 254"/>
                <a:gd name="T11" fmla="*/ 698265 h 478"/>
                <a:gd name="T12" fmla="*/ 314025 w 254"/>
                <a:gd name="T13" fmla="*/ 944945 h 478"/>
                <a:gd name="T14" fmla="*/ 278250 w 254"/>
                <a:gd name="T15" fmla="*/ 944945 h 478"/>
                <a:gd name="T16" fmla="*/ 103350 w 254"/>
                <a:gd name="T17" fmla="*/ 630626 h 478"/>
                <a:gd name="T18" fmla="*/ 0 w 254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4" h="478">
                  <a:moveTo>
                    <a:pt x="0" y="187"/>
                  </a:moveTo>
                  <a:cubicBezTo>
                    <a:pt x="156" y="187"/>
                    <a:pt x="156" y="187"/>
                    <a:pt x="156" y="187"/>
                  </a:cubicBezTo>
                  <a:cubicBezTo>
                    <a:pt x="156" y="187"/>
                    <a:pt x="100" y="39"/>
                    <a:pt x="96" y="3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2"/>
                    <a:pt x="251" y="180"/>
                  </a:cubicBezTo>
                  <a:cubicBezTo>
                    <a:pt x="254" y="187"/>
                    <a:pt x="254" y="339"/>
                    <a:pt x="248" y="351"/>
                  </a:cubicBezTo>
                  <a:cubicBezTo>
                    <a:pt x="241" y="364"/>
                    <a:pt x="167" y="473"/>
                    <a:pt x="158" y="475"/>
                  </a:cubicBezTo>
                  <a:cubicBezTo>
                    <a:pt x="149" y="478"/>
                    <a:pt x="140" y="475"/>
                    <a:pt x="140" y="475"/>
                  </a:cubicBezTo>
                  <a:cubicBezTo>
                    <a:pt x="52" y="317"/>
                    <a:pt x="52" y="317"/>
                    <a:pt x="52" y="317"/>
                  </a:cubicBezTo>
                  <a:lnTo>
                    <a:pt x="0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4" name="Freeform 519"/>
            <p:cNvSpPr/>
            <p:nvPr/>
          </p:nvSpPr>
          <p:spPr bwMode="auto">
            <a:xfrm>
              <a:off x="11288712" y="5546494"/>
              <a:ext cx="42862" cy="158750"/>
            </a:xfrm>
            <a:custGeom>
              <a:avLst/>
              <a:gdLst>
                <a:gd name="T0" fmla="*/ 17534 w 22"/>
                <a:gd name="T1" fmla="*/ 158750 h 80"/>
                <a:gd name="T2" fmla="*/ 0 w 22"/>
                <a:gd name="T3" fmla="*/ 63500 h 80"/>
                <a:gd name="T4" fmla="*/ 0 w 22"/>
                <a:gd name="T5" fmla="*/ 33734 h 80"/>
                <a:gd name="T6" fmla="*/ 17534 w 22"/>
                <a:gd name="T7" fmla="*/ 95250 h 80"/>
                <a:gd name="T8" fmla="*/ 27276 w 22"/>
                <a:gd name="T9" fmla="*/ 0 h 80"/>
                <a:gd name="T10" fmla="*/ 17534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" y="55"/>
                    <a:pt x="9" y="48"/>
                  </a:cubicBezTo>
                  <a:cubicBezTo>
                    <a:pt x="12" y="42"/>
                    <a:pt x="14" y="0"/>
                    <a:pt x="14" y="0"/>
                  </a:cubicBezTo>
                  <a:cubicBezTo>
                    <a:pt x="14" y="0"/>
                    <a:pt x="22" y="56"/>
                    <a:pt x="9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5" name="Freeform 520"/>
            <p:cNvSpPr/>
            <p:nvPr/>
          </p:nvSpPr>
          <p:spPr bwMode="auto">
            <a:xfrm>
              <a:off x="11261725" y="5394094"/>
              <a:ext cx="53975" cy="279400"/>
            </a:xfrm>
            <a:custGeom>
              <a:avLst/>
              <a:gdLst>
                <a:gd name="T0" fmla="*/ 31750 w 34"/>
                <a:gd name="T1" fmla="*/ 0 h 176"/>
                <a:gd name="T2" fmla="*/ 53975 w 34"/>
                <a:gd name="T3" fmla="*/ 163513 h 176"/>
                <a:gd name="T4" fmla="*/ 53975 w 34"/>
                <a:gd name="T5" fmla="*/ 279400 h 176"/>
                <a:gd name="T6" fmla="*/ 31750 w 34"/>
                <a:gd name="T7" fmla="*/ 231775 h 176"/>
                <a:gd name="T8" fmla="*/ 0 w 34"/>
                <a:gd name="T9" fmla="*/ 0 h 176"/>
                <a:gd name="T10" fmla="*/ 31750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0"/>
                  </a:moveTo>
                  <a:lnTo>
                    <a:pt x="34" y="103"/>
                  </a:lnTo>
                  <a:lnTo>
                    <a:pt x="34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6" name="Freeform 521"/>
            <p:cNvSpPr/>
            <p:nvPr/>
          </p:nvSpPr>
          <p:spPr bwMode="auto">
            <a:xfrm>
              <a:off x="11171237" y="5003569"/>
              <a:ext cx="130175" cy="90488"/>
            </a:xfrm>
            <a:custGeom>
              <a:avLst/>
              <a:gdLst>
                <a:gd name="T0" fmla="*/ 9525 w 82"/>
                <a:gd name="T1" fmla="*/ 90488 h 57"/>
                <a:gd name="T2" fmla="*/ 0 w 82"/>
                <a:gd name="T3" fmla="*/ 68263 h 57"/>
                <a:gd name="T4" fmla="*/ 104775 w 82"/>
                <a:gd name="T5" fmla="*/ 11113 h 57"/>
                <a:gd name="T6" fmla="*/ 120650 w 82"/>
                <a:gd name="T7" fmla="*/ 0 h 57"/>
                <a:gd name="T8" fmla="*/ 130175 w 82"/>
                <a:gd name="T9" fmla="*/ 22225 h 57"/>
                <a:gd name="T10" fmla="*/ 9525 w 82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6" y="57"/>
                  </a:moveTo>
                  <a:lnTo>
                    <a:pt x="0" y="43"/>
                  </a:lnTo>
                  <a:lnTo>
                    <a:pt x="66" y="7"/>
                  </a:lnTo>
                  <a:lnTo>
                    <a:pt x="76" y="0"/>
                  </a:lnTo>
                  <a:lnTo>
                    <a:pt x="82" y="14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7" name="Freeform 522"/>
            <p:cNvSpPr/>
            <p:nvPr/>
          </p:nvSpPr>
          <p:spPr bwMode="auto">
            <a:xfrm>
              <a:off x="11064875" y="4706707"/>
              <a:ext cx="204787" cy="355600"/>
            </a:xfrm>
            <a:custGeom>
              <a:avLst/>
              <a:gdLst>
                <a:gd name="T0" fmla="*/ 204787 w 103"/>
                <a:gd name="T1" fmla="*/ 309652 h 178"/>
                <a:gd name="T2" fmla="*/ 159058 w 103"/>
                <a:gd name="T3" fmla="*/ 207766 h 178"/>
                <a:gd name="T4" fmla="*/ 127246 w 103"/>
                <a:gd name="T5" fmla="*/ 53939 h 178"/>
                <a:gd name="T6" fmla="*/ 35788 w 103"/>
                <a:gd name="T7" fmla="*/ 7991 h 178"/>
                <a:gd name="T8" fmla="*/ 1988 w 103"/>
                <a:gd name="T9" fmla="*/ 131852 h 178"/>
                <a:gd name="T10" fmla="*/ 37776 w 103"/>
                <a:gd name="T11" fmla="*/ 267699 h 178"/>
                <a:gd name="T12" fmla="*/ 105376 w 103"/>
                <a:gd name="T13" fmla="*/ 329629 h 178"/>
                <a:gd name="T14" fmla="*/ 121282 w 103"/>
                <a:gd name="T15" fmla="*/ 355600 h 178"/>
                <a:gd name="T16" fmla="*/ 204787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155"/>
                  </a:moveTo>
                  <a:cubicBezTo>
                    <a:pt x="102" y="151"/>
                    <a:pt x="80" y="108"/>
                    <a:pt x="80" y="104"/>
                  </a:cubicBezTo>
                  <a:cubicBezTo>
                    <a:pt x="80" y="101"/>
                    <a:pt x="69" y="33"/>
                    <a:pt x="64" y="27"/>
                  </a:cubicBezTo>
                  <a:cubicBezTo>
                    <a:pt x="59" y="22"/>
                    <a:pt x="24" y="0"/>
                    <a:pt x="18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5" y="142"/>
                    <a:pt x="49" y="163"/>
                    <a:pt x="53" y="165"/>
                  </a:cubicBezTo>
                  <a:cubicBezTo>
                    <a:pt x="57" y="167"/>
                    <a:pt x="61" y="178"/>
                    <a:pt x="61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8" name="Freeform 523"/>
            <p:cNvSpPr/>
            <p:nvPr/>
          </p:nvSpPr>
          <p:spPr bwMode="auto">
            <a:xfrm>
              <a:off x="10983912" y="5697307"/>
              <a:ext cx="246062" cy="565150"/>
            </a:xfrm>
            <a:custGeom>
              <a:avLst/>
              <a:gdLst>
                <a:gd name="T0" fmla="*/ 0 w 124"/>
                <a:gd name="T1" fmla="*/ 565150 h 284"/>
                <a:gd name="T2" fmla="*/ 220265 w 124"/>
                <a:gd name="T3" fmla="*/ 483561 h 284"/>
                <a:gd name="T4" fmla="*/ 246062 w 124"/>
                <a:gd name="T5" fmla="*/ 288545 h 284"/>
                <a:gd name="T6" fmla="*/ 236140 w 124"/>
                <a:gd name="T7" fmla="*/ 185067 h 284"/>
                <a:gd name="T8" fmla="*/ 0 w 124"/>
                <a:gd name="T9" fmla="*/ 0 h 284"/>
                <a:gd name="T10" fmla="*/ 0 w 124"/>
                <a:gd name="T11" fmla="*/ 56515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284"/>
                  </a:moveTo>
                  <a:cubicBezTo>
                    <a:pt x="6" y="284"/>
                    <a:pt x="100" y="273"/>
                    <a:pt x="111" y="243"/>
                  </a:cubicBezTo>
                  <a:cubicBezTo>
                    <a:pt x="122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59" y="6"/>
                    <a:pt x="0" y="0"/>
                  </a:cubicBezTo>
                  <a:lnTo>
                    <a:pt x="0" y="284"/>
                  </a:lnTo>
                  <a:close/>
                </a:path>
              </a:pathLst>
            </a:cu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9" name="Freeform 524"/>
            <p:cNvSpPr/>
            <p:nvPr/>
          </p:nvSpPr>
          <p:spPr bwMode="auto">
            <a:xfrm>
              <a:off x="10475912" y="5022619"/>
              <a:ext cx="508000" cy="950913"/>
            </a:xfrm>
            <a:custGeom>
              <a:avLst/>
              <a:gdLst>
                <a:gd name="T0" fmla="*/ 508000 w 255"/>
                <a:gd name="T1" fmla="*/ 372010 h 478"/>
                <a:gd name="T2" fmla="*/ 195231 w 255"/>
                <a:gd name="T3" fmla="*/ 372010 h 478"/>
                <a:gd name="T4" fmla="*/ 314761 w 255"/>
                <a:gd name="T5" fmla="*/ 75596 h 478"/>
                <a:gd name="T6" fmla="*/ 181286 w 255"/>
                <a:gd name="T7" fmla="*/ 0 h 478"/>
                <a:gd name="T8" fmla="*/ 5976 w 255"/>
                <a:gd name="T9" fmla="*/ 358084 h 478"/>
                <a:gd name="T10" fmla="*/ 11953 w 255"/>
                <a:gd name="T11" fmla="*/ 698265 h 478"/>
                <a:gd name="T12" fmla="*/ 191247 w 255"/>
                <a:gd name="T13" fmla="*/ 944945 h 478"/>
                <a:gd name="T14" fmla="*/ 227106 w 255"/>
                <a:gd name="T15" fmla="*/ 944945 h 478"/>
                <a:gd name="T16" fmla="*/ 402416 w 255"/>
                <a:gd name="T17" fmla="*/ 630626 h 478"/>
                <a:gd name="T18" fmla="*/ 508000 w 255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187"/>
                  </a:moveTo>
                  <a:cubicBezTo>
                    <a:pt x="98" y="187"/>
                    <a:pt x="98" y="187"/>
                    <a:pt x="98" y="187"/>
                  </a:cubicBezTo>
                  <a:cubicBezTo>
                    <a:pt x="98" y="187"/>
                    <a:pt x="155" y="39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6" y="172"/>
                    <a:pt x="3" y="180"/>
                  </a:cubicBezTo>
                  <a:cubicBezTo>
                    <a:pt x="0" y="187"/>
                    <a:pt x="0" y="339"/>
                    <a:pt x="6" y="351"/>
                  </a:cubicBezTo>
                  <a:cubicBezTo>
                    <a:pt x="13" y="364"/>
                    <a:pt x="87" y="473"/>
                    <a:pt x="96" y="475"/>
                  </a:cubicBezTo>
                  <a:cubicBezTo>
                    <a:pt x="105" y="478"/>
                    <a:pt x="114" y="475"/>
                    <a:pt x="114" y="475"/>
                  </a:cubicBezTo>
                  <a:cubicBezTo>
                    <a:pt x="202" y="317"/>
                    <a:pt x="202" y="317"/>
                    <a:pt x="202" y="317"/>
                  </a:cubicBezTo>
                  <a:lnTo>
                    <a:pt x="255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0" name="Freeform 525"/>
            <p:cNvSpPr/>
            <p:nvPr/>
          </p:nvSpPr>
          <p:spPr bwMode="auto">
            <a:xfrm>
              <a:off x="10633075" y="5546494"/>
              <a:ext cx="42862" cy="158750"/>
            </a:xfrm>
            <a:custGeom>
              <a:avLst/>
              <a:gdLst>
                <a:gd name="T0" fmla="*/ 25328 w 22"/>
                <a:gd name="T1" fmla="*/ 158750 h 80"/>
                <a:gd name="T2" fmla="*/ 42862 w 22"/>
                <a:gd name="T3" fmla="*/ 63500 h 80"/>
                <a:gd name="T4" fmla="*/ 42862 w 22"/>
                <a:gd name="T5" fmla="*/ 33734 h 80"/>
                <a:gd name="T6" fmla="*/ 25328 w 22"/>
                <a:gd name="T7" fmla="*/ 95250 h 80"/>
                <a:gd name="T8" fmla="*/ 15586 w 22"/>
                <a:gd name="T9" fmla="*/ 0 h 80"/>
                <a:gd name="T10" fmla="*/ 25328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80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15" y="55"/>
                    <a:pt x="13" y="48"/>
                  </a:cubicBezTo>
                  <a:cubicBezTo>
                    <a:pt x="10" y="42"/>
                    <a:pt x="8" y="0"/>
                    <a:pt x="8" y="0"/>
                  </a:cubicBezTo>
                  <a:cubicBezTo>
                    <a:pt x="8" y="0"/>
                    <a:pt x="0" y="56"/>
                    <a:pt x="13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1" name="Freeform 526"/>
            <p:cNvSpPr/>
            <p:nvPr/>
          </p:nvSpPr>
          <p:spPr bwMode="auto">
            <a:xfrm>
              <a:off x="10648950" y="5394094"/>
              <a:ext cx="53975" cy="279400"/>
            </a:xfrm>
            <a:custGeom>
              <a:avLst/>
              <a:gdLst>
                <a:gd name="T0" fmla="*/ 22225 w 34"/>
                <a:gd name="T1" fmla="*/ 0 h 176"/>
                <a:gd name="T2" fmla="*/ 0 w 34"/>
                <a:gd name="T3" fmla="*/ 163513 h 176"/>
                <a:gd name="T4" fmla="*/ 0 w 34"/>
                <a:gd name="T5" fmla="*/ 279400 h 176"/>
                <a:gd name="T6" fmla="*/ 22225 w 34"/>
                <a:gd name="T7" fmla="*/ 231775 h 176"/>
                <a:gd name="T8" fmla="*/ 53975 w 34"/>
                <a:gd name="T9" fmla="*/ 0 h 176"/>
                <a:gd name="T10" fmla="*/ 22225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4" y="146"/>
                  </a:lnTo>
                  <a:lnTo>
                    <a:pt x="3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2" name="Freeform 527"/>
            <p:cNvSpPr/>
            <p:nvPr/>
          </p:nvSpPr>
          <p:spPr bwMode="auto">
            <a:xfrm>
              <a:off x="10663237" y="5003569"/>
              <a:ext cx="130175" cy="90488"/>
            </a:xfrm>
            <a:custGeom>
              <a:avLst/>
              <a:gdLst>
                <a:gd name="T0" fmla="*/ 120650 w 82"/>
                <a:gd name="T1" fmla="*/ 90488 h 57"/>
                <a:gd name="T2" fmla="*/ 130175 w 82"/>
                <a:gd name="T3" fmla="*/ 68263 h 57"/>
                <a:gd name="T4" fmla="*/ 25400 w 82"/>
                <a:gd name="T5" fmla="*/ 11113 h 57"/>
                <a:gd name="T6" fmla="*/ 9525 w 82"/>
                <a:gd name="T7" fmla="*/ 0 h 57"/>
                <a:gd name="T8" fmla="*/ 0 w 82"/>
                <a:gd name="T9" fmla="*/ 22225 h 57"/>
                <a:gd name="T10" fmla="*/ 120650 w 82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76" y="57"/>
                  </a:moveTo>
                  <a:lnTo>
                    <a:pt x="82" y="43"/>
                  </a:lnTo>
                  <a:lnTo>
                    <a:pt x="16" y="7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3" name="Freeform 528"/>
            <p:cNvSpPr/>
            <p:nvPr/>
          </p:nvSpPr>
          <p:spPr bwMode="auto">
            <a:xfrm>
              <a:off x="10694987" y="4706707"/>
              <a:ext cx="204787" cy="355600"/>
            </a:xfrm>
            <a:custGeom>
              <a:avLst/>
              <a:gdLst>
                <a:gd name="T0" fmla="*/ 0 w 103"/>
                <a:gd name="T1" fmla="*/ 309652 h 178"/>
                <a:gd name="T2" fmla="*/ 45729 w 103"/>
                <a:gd name="T3" fmla="*/ 207766 h 178"/>
                <a:gd name="T4" fmla="*/ 79529 w 103"/>
                <a:gd name="T5" fmla="*/ 53939 h 178"/>
                <a:gd name="T6" fmla="*/ 168999 w 103"/>
                <a:gd name="T7" fmla="*/ 7991 h 178"/>
                <a:gd name="T8" fmla="*/ 202799 w 103"/>
                <a:gd name="T9" fmla="*/ 131852 h 178"/>
                <a:gd name="T10" fmla="*/ 167011 w 103"/>
                <a:gd name="T11" fmla="*/ 267699 h 178"/>
                <a:gd name="T12" fmla="*/ 99411 w 103"/>
                <a:gd name="T13" fmla="*/ 329629 h 178"/>
                <a:gd name="T14" fmla="*/ 83505 w 103"/>
                <a:gd name="T15" fmla="*/ 355600 h 178"/>
                <a:gd name="T16" fmla="*/ 0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155"/>
                  </a:moveTo>
                  <a:cubicBezTo>
                    <a:pt x="1" y="151"/>
                    <a:pt x="23" y="108"/>
                    <a:pt x="23" y="104"/>
                  </a:cubicBezTo>
                  <a:cubicBezTo>
                    <a:pt x="23" y="101"/>
                    <a:pt x="34" y="33"/>
                    <a:pt x="40" y="27"/>
                  </a:cubicBezTo>
                  <a:cubicBezTo>
                    <a:pt x="45" y="22"/>
                    <a:pt x="80" y="0"/>
                    <a:pt x="85" y="4"/>
                  </a:cubicBezTo>
                  <a:cubicBezTo>
                    <a:pt x="91" y="8"/>
                    <a:pt x="103" y="57"/>
                    <a:pt x="102" y="66"/>
                  </a:cubicBezTo>
                  <a:cubicBezTo>
                    <a:pt x="102" y="75"/>
                    <a:pt x="91" y="127"/>
                    <a:pt x="84" y="134"/>
                  </a:cubicBezTo>
                  <a:cubicBezTo>
                    <a:pt x="78" y="142"/>
                    <a:pt x="54" y="163"/>
                    <a:pt x="50" y="165"/>
                  </a:cubicBezTo>
                  <a:cubicBezTo>
                    <a:pt x="46" y="167"/>
                    <a:pt x="42" y="178"/>
                    <a:pt x="42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4" name="Freeform 529"/>
            <p:cNvSpPr/>
            <p:nvPr/>
          </p:nvSpPr>
          <p:spPr bwMode="auto">
            <a:xfrm>
              <a:off x="10861675" y="5394094"/>
              <a:ext cx="241300" cy="303213"/>
            </a:xfrm>
            <a:custGeom>
              <a:avLst/>
              <a:gdLst>
                <a:gd name="T0" fmla="*/ 121647 w 121"/>
                <a:gd name="T1" fmla="*/ 0 h 152"/>
                <a:gd name="T2" fmla="*/ 0 w 121"/>
                <a:gd name="T3" fmla="*/ 303213 h 152"/>
                <a:gd name="T4" fmla="*/ 121647 w 121"/>
                <a:gd name="T5" fmla="*/ 261322 h 152"/>
                <a:gd name="T6" fmla="*/ 241300 w 121"/>
                <a:gd name="T7" fmla="*/ 303213 h 152"/>
                <a:gd name="T8" fmla="*/ 121647 w 121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52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5" name="Freeform 530"/>
            <p:cNvSpPr/>
            <p:nvPr/>
          </p:nvSpPr>
          <p:spPr bwMode="auto">
            <a:xfrm>
              <a:off x="10694987" y="5594119"/>
              <a:ext cx="574675" cy="392113"/>
            </a:xfrm>
            <a:custGeom>
              <a:avLst/>
              <a:gdLst>
                <a:gd name="T0" fmla="*/ 558767 w 289"/>
                <a:gd name="T1" fmla="*/ 292592 h 197"/>
                <a:gd name="T2" fmla="*/ 513032 w 289"/>
                <a:gd name="T3" fmla="*/ 258755 h 197"/>
                <a:gd name="T4" fmla="*/ 463319 w 289"/>
                <a:gd name="T5" fmla="*/ 123406 h 197"/>
                <a:gd name="T6" fmla="*/ 288332 w 289"/>
                <a:gd name="T7" fmla="*/ 0 h 197"/>
                <a:gd name="T8" fmla="*/ 111356 w 289"/>
                <a:gd name="T9" fmla="*/ 123406 h 197"/>
                <a:gd name="T10" fmla="*/ 61643 w 289"/>
                <a:gd name="T11" fmla="*/ 258755 h 197"/>
                <a:gd name="T12" fmla="*/ 15908 w 289"/>
                <a:gd name="T13" fmla="*/ 292592 h 197"/>
                <a:gd name="T14" fmla="*/ 15908 w 289"/>
                <a:gd name="T15" fmla="*/ 392113 h 197"/>
                <a:gd name="T16" fmla="*/ 41758 w 289"/>
                <a:gd name="T17" fmla="*/ 392113 h 197"/>
                <a:gd name="T18" fmla="*/ 51701 w 289"/>
                <a:gd name="T19" fmla="*/ 288611 h 197"/>
                <a:gd name="T20" fmla="*/ 288332 w 289"/>
                <a:gd name="T21" fmla="*/ 103502 h 197"/>
                <a:gd name="T22" fmla="*/ 524963 w 289"/>
                <a:gd name="T23" fmla="*/ 288611 h 197"/>
                <a:gd name="T24" fmla="*/ 534905 w 289"/>
                <a:gd name="T25" fmla="*/ 392113 h 197"/>
                <a:gd name="T26" fmla="*/ 558767 w 289"/>
                <a:gd name="T27" fmla="*/ 392113 h 197"/>
                <a:gd name="T28" fmla="*/ 558767 w 289"/>
                <a:gd name="T29" fmla="*/ 292592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9" h="197">
                  <a:moveTo>
                    <a:pt x="281" y="147"/>
                  </a:moveTo>
                  <a:cubicBezTo>
                    <a:pt x="280" y="138"/>
                    <a:pt x="258" y="130"/>
                    <a:pt x="258" y="130"/>
                  </a:cubicBezTo>
                  <a:cubicBezTo>
                    <a:pt x="258" y="130"/>
                    <a:pt x="242" y="82"/>
                    <a:pt x="233" y="62"/>
                  </a:cubicBezTo>
                  <a:cubicBezTo>
                    <a:pt x="224" y="41"/>
                    <a:pt x="145" y="0"/>
                    <a:pt x="145" y="0"/>
                  </a:cubicBezTo>
                  <a:cubicBezTo>
                    <a:pt x="145" y="0"/>
                    <a:pt x="65" y="41"/>
                    <a:pt x="56" y="62"/>
                  </a:cubicBezTo>
                  <a:cubicBezTo>
                    <a:pt x="47" y="82"/>
                    <a:pt x="31" y="130"/>
                    <a:pt x="31" y="130"/>
                  </a:cubicBezTo>
                  <a:cubicBezTo>
                    <a:pt x="31" y="130"/>
                    <a:pt x="9" y="138"/>
                    <a:pt x="8" y="147"/>
                  </a:cubicBezTo>
                  <a:cubicBezTo>
                    <a:pt x="7" y="155"/>
                    <a:pt x="0" y="197"/>
                    <a:pt x="8" y="197"/>
                  </a:cubicBezTo>
                  <a:cubicBezTo>
                    <a:pt x="15" y="197"/>
                    <a:pt x="21" y="197"/>
                    <a:pt x="21" y="197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26" y="145"/>
                    <a:pt x="104" y="52"/>
                    <a:pt x="145" y="52"/>
                  </a:cubicBezTo>
                  <a:cubicBezTo>
                    <a:pt x="185" y="52"/>
                    <a:pt x="264" y="145"/>
                    <a:pt x="264" y="145"/>
                  </a:cubicBezTo>
                  <a:cubicBezTo>
                    <a:pt x="269" y="197"/>
                    <a:pt x="269" y="197"/>
                    <a:pt x="269" y="197"/>
                  </a:cubicBezTo>
                  <a:cubicBezTo>
                    <a:pt x="269" y="197"/>
                    <a:pt x="274" y="197"/>
                    <a:pt x="281" y="197"/>
                  </a:cubicBezTo>
                  <a:cubicBezTo>
                    <a:pt x="289" y="197"/>
                    <a:pt x="283" y="155"/>
                    <a:pt x="281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6" name="Freeform 531"/>
            <p:cNvSpPr/>
            <p:nvPr/>
          </p:nvSpPr>
          <p:spPr bwMode="auto">
            <a:xfrm>
              <a:off x="10736262" y="5673494"/>
              <a:ext cx="314325" cy="588963"/>
            </a:xfrm>
            <a:custGeom>
              <a:avLst/>
              <a:gdLst>
                <a:gd name="T0" fmla="*/ 161141 w 158"/>
                <a:gd name="T1" fmla="*/ 55713 h 296"/>
                <a:gd name="T2" fmla="*/ 161141 w 158"/>
                <a:gd name="T3" fmla="*/ 55713 h 296"/>
                <a:gd name="T4" fmla="*/ 9947 w 158"/>
                <a:gd name="T5" fmla="*/ 208923 h 296"/>
                <a:gd name="T6" fmla="*/ 0 w 158"/>
                <a:gd name="T7" fmla="*/ 312389 h 296"/>
                <a:gd name="T8" fmla="*/ 23873 w 158"/>
                <a:gd name="T9" fmla="*/ 507384 h 296"/>
                <a:gd name="T10" fmla="*/ 246685 w 158"/>
                <a:gd name="T11" fmla="*/ 588963 h 296"/>
                <a:gd name="T12" fmla="*/ 246685 w 158"/>
                <a:gd name="T13" fmla="*/ 55713 h 296"/>
                <a:gd name="T14" fmla="*/ 314325 w 158"/>
                <a:gd name="T15" fmla="*/ 0 h 296"/>
                <a:gd name="T16" fmla="*/ 161141 w 158"/>
                <a:gd name="T17" fmla="*/ 55713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2" y="255"/>
                  </a:cubicBezTo>
                  <a:cubicBezTo>
                    <a:pt x="24" y="285"/>
                    <a:pt x="117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674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7" name="Freeform 532"/>
            <p:cNvSpPr/>
            <p:nvPr/>
          </p:nvSpPr>
          <p:spPr bwMode="auto">
            <a:xfrm>
              <a:off x="9458325" y="2420706"/>
              <a:ext cx="508000" cy="952500"/>
            </a:xfrm>
            <a:custGeom>
              <a:avLst/>
              <a:gdLst>
                <a:gd name="T0" fmla="*/ 0 w 255"/>
                <a:gd name="T1" fmla="*/ 579869 h 478"/>
                <a:gd name="T2" fmla="*/ 310776 w 255"/>
                <a:gd name="T3" fmla="*/ 579869 h 478"/>
                <a:gd name="T4" fmla="*/ 191247 w 255"/>
                <a:gd name="T5" fmla="*/ 876778 h 478"/>
                <a:gd name="T6" fmla="*/ 324722 w 255"/>
                <a:gd name="T7" fmla="*/ 952500 h 478"/>
                <a:gd name="T8" fmla="*/ 500031 w 255"/>
                <a:gd name="T9" fmla="*/ 593818 h 478"/>
                <a:gd name="T10" fmla="*/ 494055 w 255"/>
                <a:gd name="T11" fmla="*/ 253070 h 478"/>
                <a:gd name="T12" fmla="*/ 314761 w 255"/>
                <a:gd name="T13" fmla="*/ 5978 h 478"/>
                <a:gd name="T14" fmla="*/ 278902 w 255"/>
                <a:gd name="T15" fmla="*/ 5978 h 478"/>
                <a:gd name="T16" fmla="*/ 103592 w 255"/>
                <a:gd name="T17" fmla="*/ 320821 h 478"/>
                <a:gd name="T18" fmla="*/ 0 w 255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6" y="440"/>
                  </a:cubicBezTo>
                  <a:cubicBezTo>
                    <a:pt x="163" y="478"/>
                    <a:pt x="163" y="478"/>
                    <a:pt x="163" y="478"/>
                  </a:cubicBezTo>
                  <a:cubicBezTo>
                    <a:pt x="163" y="478"/>
                    <a:pt x="249" y="306"/>
                    <a:pt x="251" y="298"/>
                  </a:cubicBezTo>
                  <a:cubicBezTo>
                    <a:pt x="254" y="291"/>
                    <a:pt x="255" y="139"/>
                    <a:pt x="248" y="127"/>
                  </a:cubicBezTo>
                  <a:cubicBezTo>
                    <a:pt x="241" y="114"/>
                    <a:pt x="168" y="5"/>
                    <a:pt x="158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8" name="Freeform 533"/>
            <p:cNvSpPr/>
            <p:nvPr/>
          </p:nvSpPr>
          <p:spPr bwMode="auto">
            <a:xfrm>
              <a:off x="9763125" y="2688994"/>
              <a:ext cx="42862" cy="160338"/>
            </a:xfrm>
            <a:custGeom>
              <a:avLst/>
              <a:gdLst>
                <a:gd name="T0" fmla="*/ 19483 w 22"/>
                <a:gd name="T1" fmla="*/ 0 h 80"/>
                <a:gd name="T2" fmla="*/ 0 w 22"/>
                <a:gd name="T3" fmla="*/ 96203 h 80"/>
                <a:gd name="T4" fmla="*/ 0 w 22"/>
                <a:gd name="T5" fmla="*/ 126266 h 80"/>
                <a:gd name="T6" fmla="*/ 19483 w 22"/>
                <a:gd name="T7" fmla="*/ 64135 h 80"/>
                <a:gd name="T8" fmla="*/ 29224 w 22"/>
                <a:gd name="T9" fmla="*/ 160338 h 80"/>
                <a:gd name="T10" fmla="*/ 19483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10" y="32"/>
                  </a:cubicBezTo>
                  <a:cubicBezTo>
                    <a:pt x="12" y="38"/>
                    <a:pt x="15" y="80"/>
                    <a:pt x="15" y="80"/>
                  </a:cubicBezTo>
                  <a:cubicBezTo>
                    <a:pt x="15" y="80"/>
                    <a:pt x="22" y="24"/>
                    <a:pt x="10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9" name="Freeform 534"/>
            <p:cNvSpPr/>
            <p:nvPr/>
          </p:nvSpPr>
          <p:spPr bwMode="auto">
            <a:xfrm>
              <a:off x="9736137" y="2720744"/>
              <a:ext cx="53975" cy="279400"/>
            </a:xfrm>
            <a:custGeom>
              <a:avLst/>
              <a:gdLst>
                <a:gd name="T0" fmla="*/ 31750 w 34"/>
                <a:gd name="T1" fmla="*/ 279400 h 176"/>
                <a:gd name="T2" fmla="*/ 53975 w 34"/>
                <a:gd name="T3" fmla="*/ 115888 h 176"/>
                <a:gd name="T4" fmla="*/ 53975 w 34"/>
                <a:gd name="T5" fmla="*/ 0 h 176"/>
                <a:gd name="T6" fmla="*/ 31750 w 34"/>
                <a:gd name="T7" fmla="*/ 47625 h 176"/>
                <a:gd name="T8" fmla="*/ 0 w 34"/>
                <a:gd name="T9" fmla="*/ 279400 h 176"/>
                <a:gd name="T10" fmla="*/ 31750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176"/>
                  </a:moveTo>
                  <a:lnTo>
                    <a:pt x="34" y="73"/>
                  </a:lnTo>
                  <a:lnTo>
                    <a:pt x="34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0" name="Freeform 535"/>
            <p:cNvSpPr/>
            <p:nvPr/>
          </p:nvSpPr>
          <p:spPr bwMode="auto">
            <a:xfrm>
              <a:off x="9645650" y="3300181"/>
              <a:ext cx="133350" cy="90488"/>
            </a:xfrm>
            <a:custGeom>
              <a:avLst/>
              <a:gdLst>
                <a:gd name="T0" fmla="*/ 9525 w 84"/>
                <a:gd name="T1" fmla="*/ 0 h 57"/>
                <a:gd name="T2" fmla="*/ 0 w 84"/>
                <a:gd name="T3" fmla="*/ 22225 h 57"/>
                <a:gd name="T4" fmla="*/ 104775 w 84"/>
                <a:gd name="T5" fmla="*/ 80963 h 57"/>
                <a:gd name="T6" fmla="*/ 120650 w 84"/>
                <a:gd name="T7" fmla="*/ 90488 h 57"/>
                <a:gd name="T8" fmla="*/ 133350 w 84"/>
                <a:gd name="T9" fmla="*/ 68263 h 57"/>
                <a:gd name="T10" fmla="*/ 9525 w 84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6" y="0"/>
                  </a:moveTo>
                  <a:lnTo>
                    <a:pt x="0" y="14"/>
                  </a:lnTo>
                  <a:lnTo>
                    <a:pt x="66" y="51"/>
                  </a:lnTo>
                  <a:lnTo>
                    <a:pt x="76" y="57"/>
                  </a:lnTo>
                  <a:lnTo>
                    <a:pt x="84" y="4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1" name="Freeform 536"/>
            <p:cNvSpPr/>
            <p:nvPr/>
          </p:nvSpPr>
          <p:spPr bwMode="auto">
            <a:xfrm>
              <a:off x="9539287" y="3333519"/>
              <a:ext cx="204787" cy="354013"/>
            </a:xfrm>
            <a:custGeom>
              <a:avLst/>
              <a:gdLst>
                <a:gd name="T0" fmla="*/ 204787 w 103"/>
                <a:gd name="T1" fmla="*/ 45743 h 178"/>
                <a:gd name="T2" fmla="*/ 159058 w 103"/>
                <a:gd name="T3" fmla="*/ 147174 h 178"/>
                <a:gd name="T4" fmla="*/ 127246 w 103"/>
                <a:gd name="T5" fmla="*/ 300314 h 178"/>
                <a:gd name="T6" fmla="*/ 35788 w 103"/>
                <a:gd name="T7" fmla="*/ 346058 h 178"/>
                <a:gd name="T8" fmla="*/ 1988 w 103"/>
                <a:gd name="T9" fmla="*/ 222750 h 178"/>
                <a:gd name="T10" fmla="*/ 37776 w 103"/>
                <a:gd name="T11" fmla="*/ 87509 h 178"/>
                <a:gd name="T12" fmla="*/ 105376 w 103"/>
                <a:gd name="T13" fmla="*/ 25855 h 178"/>
                <a:gd name="T14" fmla="*/ 123270 w 103"/>
                <a:gd name="T15" fmla="*/ 0 h 178"/>
                <a:gd name="T16" fmla="*/ 204787 w 103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23"/>
                  </a:moveTo>
                  <a:cubicBezTo>
                    <a:pt x="102" y="27"/>
                    <a:pt x="80" y="70"/>
                    <a:pt x="80" y="74"/>
                  </a:cubicBezTo>
                  <a:cubicBezTo>
                    <a:pt x="80" y="77"/>
                    <a:pt x="69" y="145"/>
                    <a:pt x="64" y="151"/>
                  </a:cubicBezTo>
                  <a:cubicBezTo>
                    <a:pt x="59" y="156"/>
                    <a:pt x="24" y="178"/>
                    <a:pt x="18" y="174"/>
                  </a:cubicBezTo>
                  <a:cubicBezTo>
                    <a:pt x="12" y="170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5" y="36"/>
                    <a:pt x="49" y="15"/>
                    <a:pt x="53" y="13"/>
                  </a:cubicBezTo>
                  <a:cubicBezTo>
                    <a:pt x="58" y="11"/>
                    <a:pt x="62" y="0"/>
                    <a:pt x="62" y="0"/>
                  </a:cubicBezTo>
                  <a:lnTo>
                    <a:pt x="103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2" name="Freeform 537"/>
            <p:cNvSpPr/>
            <p:nvPr/>
          </p:nvSpPr>
          <p:spPr bwMode="auto">
            <a:xfrm>
              <a:off x="9458325" y="2131781"/>
              <a:ext cx="246062" cy="565150"/>
            </a:xfrm>
            <a:custGeom>
              <a:avLst/>
              <a:gdLst>
                <a:gd name="T0" fmla="*/ 0 w 124"/>
                <a:gd name="T1" fmla="*/ 0 h 284"/>
                <a:gd name="T2" fmla="*/ 220265 w 124"/>
                <a:gd name="T3" fmla="*/ 81589 h 284"/>
                <a:gd name="T4" fmla="*/ 246062 w 124"/>
                <a:gd name="T5" fmla="*/ 276605 h 284"/>
                <a:gd name="T6" fmla="*/ 236140 w 124"/>
                <a:gd name="T7" fmla="*/ 380083 h 284"/>
                <a:gd name="T8" fmla="*/ 0 w 124"/>
                <a:gd name="T9" fmla="*/ 565150 h 284"/>
                <a:gd name="T10" fmla="*/ 0 w 124"/>
                <a:gd name="T11" fmla="*/ 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0"/>
                  </a:moveTo>
                  <a:cubicBezTo>
                    <a:pt x="6" y="0"/>
                    <a:pt x="100" y="11"/>
                    <a:pt x="111" y="41"/>
                  </a:cubicBezTo>
                  <a:cubicBezTo>
                    <a:pt x="123" y="72"/>
                    <a:pt x="124" y="139"/>
                    <a:pt x="124" y="139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59" y="278"/>
                    <a:pt x="0" y="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3" name="Freeform 538"/>
            <p:cNvSpPr/>
            <p:nvPr/>
          </p:nvSpPr>
          <p:spPr bwMode="auto">
            <a:xfrm>
              <a:off x="8950325" y="2420706"/>
              <a:ext cx="508000" cy="952500"/>
            </a:xfrm>
            <a:custGeom>
              <a:avLst/>
              <a:gdLst>
                <a:gd name="T0" fmla="*/ 508000 w 255"/>
                <a:gd name="T1" fmla="*/ 579869 h 478"/>
                <a:gd name="T2" fmla="*/ 197224 w 255"/>
                <a:gd name="T3" fmla="*/ 579869 h 478"/>
                <a:gd name="T4" fmla="*/ 314761 w 255"/>
                <a:gd name="T5" fmla="*/ 876778 h 478"/>
                <a:gd name="T6" fmla="*/ 181286 w 255"/>
                <a:gd name="T7" fmla="*/ 952500 h 478"/>
                <a:gd name="T8" fmla="*/ 5976 w 255"/>
                <a:gd name="T9" fmla="*/ 593818 h 478"/>
                <a:gd name="T10" fmla="*/ 13945 w 255"/>
                <a:gd name="T11" fmla="*/ 253070 h 478"/>
                <a:gd name="T12" fmla="*/ 191247 w 255"/>
                <a:gd name="T13" fmla="*/ 5978 h 478"/>
                <a:gd name="T14" fmla="*/ 229098 w 255"/>
                <a:gd name="T15" fmla="*/ 5978 h 478"/>
                <a:gd name="T16" fmla="*/ 404408 w 255"/>
                <a:gd name="T17" fmla="*/ 320821 h 478"/>
                <a:gd name="T18" fmla="*/ 508000 w 255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291"/>
                  </a:move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155" y="439"/>
                    <a:pt x="158" y="440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6" y="306"/>
                    <a:pt x="3" y="298"/>
                  </a:cubicBezTo>
                  <a:cubicBezTo>
                    <a:pt x="1" y="291"/>
                    <a:pt x="0" y="139"/>
                    <a:pt x="7" y="127"/>
                  </a:cubicBezTo>
                  <a:cubicBezTo>
                    <a:pt x="13" y="114"/>
                    <a:pt x="87" y="5"/>
                    <a:pt x="96" y="3"/>
                  </a:cubicBezTo>
                  <a:cubicBezTo>
                    <a:pt x="105" y="0"/>
                    <a:pt x="115" y="3"/>
                    <a:pt x="115" y="3"/>
                  </a:cubicBezTo>
                  <a:cubicBezTo>
                    <a:pt x="203" y="161"/>
                    <a:pt x="203" y="161"/>
                    <a:pt x="203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4" name="Freeform 539"/>
            <p:cNvSpPr/>
            <p:nvPr/>
          </p:nvSpPr>
          <p:spPr bwMode="auto">
            <a:xfrm>
              <a:off x="9107488" y="2688994"/>
              <a:ext cx="44450" cy="160338"/>
            </a:xfrm>
            <a:custGeom>
              <a:avLst/>
              <a:gdLst>
                <a:gd name="T0" fmla="*/ 26266 w 22"/>
                <a:gd name="T1" fmla="*/ 0 h 80"/>
                <a:gd name="T2" fmla="*/ 44450 w 22"/>
                <a:gd name="T3" fmla="*/ 96203 h 80"/>
                <a:gd name="T4" fmla="*/ 44450 w 22"/>
                <a:gd name="T5" fmla="*/ 126266 h 80"/>
                <a:gd name="T6" fmla="*/ 26266 w 22"/>
                <a:gd name="T7" fmla="*/ 64135 h 80"/>
                <a:gd name="T8" fmla="*/ 16164 w 22"/>
                <a:gd name="T9" fmla="*/ 160338 h 80"/>
                <a:gd name="T10" fmla="*/ 26266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5" y="25"/>
                    <a:pt x="13" y="32"/>
                  </a:cubicBezTo>
                  <a:cubicBezTo>
                    <a:pt x="10" y="38"/>
                    <a:pt x="8" y="80"/>
                    <a:pt x="8" y="80"/>
                  </a:cubicBezTo>
                  <a:cubicBezTo>
                    <a:pt x="8" y="80"/>
                    <a:pt x="0" y="24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5" name="Freeform 540"/>
            <p:cNvSpPr/>
            <p:nvPr/>
          </p:nvSpPr>
          <p:spPr bwMode="auto">
            <a:xfrm>
              <a:off x="9123363" y="2720744"/>
              <a:ext cx="53975" cy="279400"/>
            </a:xfrm>
            <a:custGeom>
              <a:avLst/>
              <a:gdLst>
                <a:gd name="T0" fmla="*/ 23813 w 34"/>
                <a:gd name="T1" fmla="*/ 279400 h 176"/>
                <a:gd name="T2" fmla="*/ 0 w 34"/>
                <a:gd name="T3" fmla="*/ 115888 h 176"/>
                <a:gd name="T4" fmla="*/ 0 w 34"/>
                <a:gd name="T5" fmla="*/ 0 h 176"/>
                <a:gd name="T6" fmla="*/ 23813 w 34"/>
                <a:gd name="T7" fmla="*/ 47625 h 176"/>
                <a:gd name="T8" fmla="*/ 53975 w 34"/>
                <a:gd name="T9" fmla="*/ 279400 h 176"/>
                <a:gd name="T10" fmla="*/ 23813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5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5" y="30"/>
                  </a:lnTo>
                  <a:lnTo>
                    <a:pt x="34" y="176"/>
                  </a:lnTo>
                  <a:lnTo>
                    <a:pt x="15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6" name="Freeform 541"/>
            <p:cNvSpPr/>
            <p:nvPr/>
          </p:nvSpPr>
          <p:spPr bwMode="auto">
            <a:xfrm>
              <a:off x="9137650" y="3300181"/>
              <a:ext cx="131762" cy="90488"/>
            </a:xfrm>
            <a:custGeom>
              <a:avLst/>
              <a:gdLst>
                <a:gd name="T0" fmla="*/ 120650 w 83"/>
                <a:gd name="T1" fmla="*/ 0 h 57"/>
                <a:gd name="T2" fmla="*/ 131762 w 83"/>
                <a:gd name="T3" fmla="*/ 22225 h 57"/>
                <a:gd name="T4" fmla="*/ 26987 w 83"/>
                <a:gd name="T5" fmla="*/ 80963 h 57"/>
                <a:gd name="T6" fmla="*/ 9525 w 83"/>
                <a:gd name="T7" fmla="*/ 90488 h 57"/>
                <a:gd name="T8" fmla="*/ 0 w 83"/>
                <a:gd name="T9" fmla="*/ 68263 h 57"/>
                <a:gd name="T10" fmla="*/ 120650 w 83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76" y="0"/>
                  </a:moveTo>
                  <a:lnTo>
                    <a:pt x="83" y="14"/>
                  </a:lnTo>
                  <a:lnTo>
                    <a:pt x="17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7" name="Freeform 542"/>
            <p:cNvSpPr/>
            <p:nvPr/>
          </p:nvSpPr>
          <p:spPr bwMode="auto">
            <a:xfrm>
              <a:off x="9170988" y="3333519"/>
              <a:ext cx="203200" cy="354013"/>
            </a:xfrm>
            <a:custGeom>
              <a:avLst/>
              <a:gdLst>
                <a:gd name="T0" fmla="*/ 0 w 102"/>
                <a:gd name="T1" fmla="*/ 45743 h 178"/>
                <a:gd name="T2" fmla="*/ 43827 w 102"/>
                <a:gd name="T3" fmla="*/ 147174 h 178"/>
                <a:gd name="T4" fmla="*/ 77694 w 102"/>
                <a:gd name="T5" fmla="*/ 300314 h 178"/>
                <a:gd name="T6" fmla="*/ 169333 w 102"/>
                <a:gd name="T7" fmla="*/ 346058 h 178"/>
                <a:gd name="T8" fmla="*/ 203200 w 102"/>
                <a:gd name="T9" fmla="*/ 222750 h 178"/>
                <a:gd name="T10" fmla="*/ 165349 w 102"/>
                <a:gd name="T11" fmla="*/ 87509 h 178"/>
                <a:gd name="T12" fmla="*/ 97616 w 102"/>
                <a:gd name="T13" fmla="*/ 25855 h 178"/>
                <a:gd name="T14" fmla="*/ 81678 w 102"/>
                <a:gd name="T15" fmla="*/ 0 h 178"/>
                <a:gd name="T16" fmla="*/ 0 w 102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178">
                  <a:moveTo>
                    <a:pt x="0" y="23"/>
                  </a:moveTo>
                  <a:cubicBezTo>
                    <a:pt x="0" y="27"/>
                    <a:pt x="22" y="70"/>
                    <a:pt x="22" y="74"/>
                  </a:cubicBezTo>
                  <a:cubicBezTo>
                    <a:pt x="22" y="77"/>
                    <a:pt x="34" y="145"/>
                    <a:pt x="39" y="151"/>
                  </a:cubicBezTo>
                  <a:cubicBezTo>
                    <a:pt x="44" y="156"/>
                    <a:pt x="79" y="178"/>
                    <a:pt x="85" y="174"/>
                  </a:cubicBezTo>
                  <a:cubicBezTo>
                    <a:pt x="91" y="170"/>
                    <a:pt x="102" y="121"/>
                    <a:pt x="102" y="112"/>
                  </a:cubicBezTo>
                  <a:cubicBezTo>
                    <a:pt x="101" y="103"/>
                    <a:pt x="90" y="51"/>
                    <a:pt x="83" y="44"/>
                  </a:cubicBezTo>
                  <a:cubicBezTo>
                    <a:pt x="77" y="36"/>
                    <a:pt x="54" y="15"/>
                    <a:pt x="49" y="13"/>
                  </a:cubicBezTo>
                  <a:cubicBezTo>
                    <a:pt x="45" y="11"/>
                    <a:pt x="41" y="0"/>
                    <a:pt x="41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8" name="Freeform 543"/>
            <p:cNvSpPr/>
            <p:nvPr/>
          </p:nvSpPr>
          <p:spPr bwMode="auto">
            <a:xfrm>
              <a:off x="9336088" y="2696931"/>
              <a:ext cx="242887" cy="303213"/>
            </a:xfrm>
            <a:custGeom>
              <a:avLst/>
              <a:gdLst>
                <a:gd name="T0" fmla="*/ 121444 w 122"/>
                <a:gd name="T1" fmla="*/ 41891 h 152"/>
                <a:gd name="T2" fmla="*/ 0 w 122"/>
                <a:gd name="T3" fmla="*/ 0 h 152"/>
                <a:gd name="T4" fmla="*/ 121444 w 122"/>
                <a:gd name="T5" fmla="*/ 303213 h 152"/>
                <a:gd name="T6" fmla="*/ 242887 w 122"/>
                <a:gd name="T7" fmla="*/ 0 h 152"/>
                <a:gd name="T8" fmla="*/ 121444 w 122"/>
                <a:gd name="T9" fmla="*/ 4189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2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9" name="Freeform 544"/>
            <p:cNvSpPr/>
            <p:nvPr/>
          </p:nvSpPr>
          <p:spPr bwMode="auto">
            <a:xfrm>
              <a:off x="9170988" y="2408006"/>
              <a:ext cx="573087" cy="393700"/>
            </a:xfrm>
            <a:custGeom>
              <a:avLst/>
              <a:gdLst>
                <a:gd name="T0" fmla="*/ 557168 w 288"/>
                <a:gd name="T1" fmla="*/ 0 h 197"/>
                <a:gd name="T2" fmla="*/ 533289 w 288"/>
                <a:gd name="T3" fmla="*/ 0 h 197"/>
                <a:gd name="T4" fmla="*/ 523340 w 288"/>
                <a:gd name="T5" fmla="*/ 103921 h 197"/>
                <a:gd name="T6" fmla="*/ 286544 w 288"/>
                <a:gd name="T7" fmla="*/ 289779 h 197"/>
                <a:gd name="T8" fmla="*/ 49747 w 288"/>
                <a:gd name="T9" fmla="*/ 103921 h 197"/>
                <a:gd name="T10" fmla="*/ 39798 w 288"/>
                <a:gd name="T11" fmla="*/ 0 h 197"/>
                <a:gd name="T12" fmla="*/ 13929 w 288"/>
                <a:gd name="T13" fmla="*/ 0 h 197"/>
                <a:gd name="T14" fmla="*/ 13929 w 288"/>
                <a:gd name="T15" fmla="*/ 99924 h 197"/>
                <a:gd name="T16" fmla="*/ 59697 w 288"/>
                <a:gd name="T17" fmla="*/ 133898 h 197"/>
                <a:gd name="T18" fmla="*/ 109444 w 288"/>
                <a:gd name="T19" fmla="*/ 269794 h 197"/>
                <a:gd name="T20" fmla="*/ 286544 w 288"/>
                <a:gd name="T21" fmla="*/ 393700 h 197"/>
                <a:gd name="T22" fmla="*/ 461653 w 288"/>
                <a:gd name="T23" fmla="*/ 269794 h 197"/>
                <a:gd name="T24" fmla="*/ 513390 w 288"/>
                <a:gd name="T25" fmla="*/ 133898 h 197"/>
                <a:gd name="T26" fmla="*/ 557168 w 288"/>
                <a:gd name="T27" fmla="*/ 99924 h 197"/>
                <a:gd name="T28" fmla="*/ 557168 w 288"/>
                <a:gd name="T29" fmla="*/ 0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0" y="0"/>
                  </a:moveTo>
                  <a:cubicBezTo>
                    <a:pt x="273" y="0"/>
                    <a:pt x="268" y="0"/>
                    <a:pt x="268" y="0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2"/>
                    <a:pt x="184" y="145"/>
                    <a:pt x="144" y="145"/>
                  </a:cubicBezTo>
                  <a:cubicBezTo>
                    <a:pt x="103" y="145"/>
                    <a:pt x="25" y="52"/>
                    <a:pt x="25" y="5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5" y="0"/>
                    <a:pt x="7" y="0"/>
                  </a:cubicBezTo>
                  <a:cubicBezTo>
                    <a:pt x="0" y="0"/>
                    <a:pt x="6" y="42"/>
                    <a:pt x="7" y="50"/>
                  </a:cubicBezTo>
                  <a:cubicBezTo>
                    <a:pt x="8" y="59"/>
                    <a:pt x="30" y="67"/>
                    <a:pt x="30" y="67"/>
                  </a:cubicBezTo>
                  <a:cubicBezTo>
                    <a:pt x="30" y="67"/>
                    <a:pt x="46" y="115"/>
                    <a:pt x="55" y="135"/>
                  </a:cubicBezTo>
                  <a:cubicBezTo>
                    <a:pt x="64" y="155"/>
                    <a:pt x="144" y="197"/>
                    <a:pt x="144" y="197"/>
                  </a:cubicBezTo>
                  <a:cubicBezTo>
                    <a:pt x="144" y="197"/>
                    <a:pt x="224" y="155"/>
                    <a:pt x="232" y="135"/>
                  </a:cubicBezTo>
                  <a:cubicBezTo>
                    <a:pt x="241" y="115"/>
                    <a:pt x="258" y="67"/>
                    <a:pt x="258" y="67"/>
                  </a:cubicBezTo>
                  <a:cubicBezTo>
                    <a:pt x="258" y="67"/>
                    <a:pt x="279" y="59"/>
                    <a:pt x="280" y="50"/>
                  </a:cubicBezTo>
                  <a:cubicBezTo>
                    <a:pt x="282" y="42"/>
                    <a:pt x="288" y="0"/>
                    <a:pt x="280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30" name="Freeform 545"/>
            <p:cNvSpPr/>
            <p:nvPr/>
          </p:nvSpPr>
          <p:spPr bwMode="auto">
            <a:xfrm>
              <a:off x="9210675" y="2131781"/>
              <a:ext cx="314325" cy="588963"/>
            </a:xfrm>
            <a:custGeom>
              <a:avLst/>
              <a:gdLst>
                <a:gd name="T0" fmla="*/ 161141 w 158"/>
                <a:gd name="T1" fmla="*/ 533250 h 296"/>
                <a:gd name="T2" fmla="*/ 161141 w 158"/>
                <a:gd name="T3" fmla="*/ 533250 h 296"/>
                <a:gd name="T4" fmla="*/ 9947 w 158"/>
                <a:gd name="T5" fmla="*/ 380040 h 296"/>
                <a:gd name="T6" fmla="*/ 0 w 158"/>
                <a:gd name="T7" fmla="*/ 276574 h 296"/>
                <a:gd name="T8" fmla="*/ 23873 w 158"/>
                <a:gd name="T9" fmla="*/ 81579 h 296"/>
                <a:gd name="T10" fmla="*/ 246685 w 158"/>
                <a:gd name="T11" fmla="*/ 0 h 296"/>
                <a:gd name="T12" fmla="*/ 246685 w 158"/>
                <a:gd name="T13" fmla="*/ 533250 h 296"/>
                <a:gd name="T14" fmla="*/ 314325 w 158"/>
                <a:gd name="T15" fmla="*/ 588963 h 296"/>
                <a:gd name="T16" fmla="*/ 161141 w 158"/>
                <a:gd name="T17" fmla="*/ 533250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68"/>
                  </a:moveTo>
                  <a:cubicBezTo>
                    <a:pt x="81" y="268"/>
                    <a:pt x="81" y="268"/>
                    <a:pt x="81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1" y="72"/>
                    <a:pt x="12" y="41"/>
                  </a:cubicBezTo>
                  <a:cubicBezTo>
                    <a:pt x="24" y="11"/>
                    <a:pt x="117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0"/>
                    <a:pt x="158" y="296"/>
                    <a:pt x="158" y="296"/>
                  </a:cubicBezTo>
                  <a:cubicBezTo>
                    <a:pt x="115" y="292"/>
                    <a:pt x="84" y="269"/>
                    <a:pt x="81" y="26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31" name="Rectangle 546"/>
            <p:cNvSpPr>
              <a:spLocks noChangeArrowheads="1"/>
            </p:cNvSpPr>
            <p:nvPr/>
          </p:nvSpPr>
          <p:spPr bwMode="auto">
            <a:xfrm>
              <a:off x="7734300" y="3350981"/>
              <a:ext cx="401637" cy="515938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632" name="Freeform 547"/>
            <p:cNvSpPr>
              <a:spLocks noEditPoints="1"/>
            </p:cNvSpPr>
            <p:nvPr/>
          </p:nvSpPr>
          <p:spPr bwMode="auto">
            <a:xfrm>
              <a:off x="7713663" y="3303356"/>
              <a:ext cx="438150" cy="588963"/>
            </a:xfrm>
            <a:custGeom>
              <a:avLst/>
              <a:gdLst>
                <a:gd name="T0" fmla="*/ 39832 w 220"/>
                <a:gd name="T1" fmla="*/ 584984 h 296"/>
                <a:gd name="T2" fmla="*/ 71697 w 220"/>
                <a:gd name="T3" fmla="*/ 584984 h 296"/>
                <a:gd name="T4" fmla="*/ 71697 w 220"/>
                <a:gd name="T5" fmla="*/ 588963 h 296"/>
                <a:gd name="T6" fmla="*/ 117504 w 220"/>
                <a:gd name="T7" fmla="*/ 588963 h 296"/>
                <a:gd name="T8" fmla="*/ 117504 w 220"/>
                <a:gd name="T9" fmla="*/ 584984 h 296"/>
                <a:gd name="T10" fmla="*/ 400310 w 220"/>
                <a:gd name="T11" fmla="*/ 584984 h 296"/>
                <a:gd name="T12" fmla="*/ 438150 w 220"/>
                <a:gd name="T13" fmla="*/ 541209 h 296"/>
                <a:gd name="T14" fmla="*/ 438150 w 220"/>
                <a:gd name="T15" fmla="*/ 43774 h 296"/>
                <a:gd name="T16" fmla="*/ 400310 w 220"/>
                <a:gd name="T17" fmla="*/ 0 h 296"/>
                <a:gd name="T18" fmla="*/ 39832 w 220"/>
                <a:gd name="T19" fmla="*/ 0 h 296"/>
                <a:gd name="T20" fmla="*/ 0 w 220"/>
                <a:gd name="T21" fmla="*/ 43774 h 296"/>
                <a:gd name="T22" fmla="*/ 0 w 220"/>
                <a:gd name="T23" fmla="*/ 541209 h 296"/>
                <a:gd name="T24" fmla="*/ 39832 w 220"/>
                <a:gd name="T25" fmla="*/ 584984 h 296"/>
                <a:gd name="T26" fmla="*/ 31865 w 220"/>
                <a:gd name="T27" fmla="*/ 53723 h 296"/>
                <a:gd name="T28" fmla="*/ 408276 w 220"/>
                <a:gd name="T29" fmla="*/ 53723 h 296"/>
                <a:gd name="T30" fmla="*/ 408276 w 220"/>
                <a:gd name="T31" fmla="*/ 547178 h 296"/>
                <a:gd name="T32" fmla="*/ 31865 w 220"/>
                <a:gd name="T33" fmla="*/ 547178 h 296"/>
                <a:gd name="T34" fmla="*/ 31865 w 220"/>
                <a:gd name="T35" fmla="*/ 53723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0" h="296">
                  <a:moveTo>
                    <a:pt x="20" y="294"/>
                  </a:moveTo>
                  <a:cubicBezTo>
                    <a:pt x="36" y="294"/>
                    <a:pt x="36" y="294"/>
                    <a:pt x="36" y="294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59" y="296"/>
                    <a:pt x="59" y="296"/>
                    <a:pt x="59" y="296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201" y="294"/>
                    <a:pt x="201" y="294"/>
                    <a:pt x="201" y="294"/>
                  </a:cubicBezTo>
                  <a:cubicBezTo>
                    <a:pt x="211" y="294"/>
                    <a:pt x="220" y="284"/>
                    <a:pt x="220" y="27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10"/>
                    <a:pt x="211" y="0"/>
                    <a:pt x="20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4"/>
                    <a:pt x="9" y="294"/>
                    <a:pt x="20" y="294"/>
                  </a:cubicBezTo>
                  <a:close/>
                  <a:moveTo>
                    <a:pt x="16" y="27"/>
                  </a:moveTo>
                  <a:cubicBezTo>
                    <a:pt x="205" y="27"/>
                    <a:pt x="205" y="27"/>
                    <a:pt x="205" y="27"/>
                  </a:cubicBezTo>
                  <a:cubicBezTo>
                    <a:pt x="205" y="275"/>
                    <a:pt x="205" y="275"/>
                    <a:pt x="205" y="275"/>
                  </a:cubicBezTo>
                  <a:cubicBezTo>
                    <a:pt x="16" y="275"/>
                    <a:pt x="16" y="275"/>
                    <a:pt x="16" y="275"/>
                  </a:cubicBezTo>
                  <a:lnTo>
                    <a:pt x="16" y="27"/>
                  </a:lnTo>
                  <a:close/>
                </a:path>
              </a:pathLst>
            </a:custGeom>
            <a:solidFill>
              <a:srgbClr val="39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33" name="Freeform 548"/>
            <p:cNvSpPr/>
            <p:nvPr/>
          </p:nvSpPr>
          <p:spPr bwMode="auto">
            <a:xfrm>
              <a:off x="7767638" y="3792306"/>
              <a:ext cx="336550" cy="42863"/>
            </a:xfrm>
            <a:custGeom>
              <a:avLst/>
              <a:gdLst>
                <a:gd name="T0" fmla="*/ 7966 w 169"/>
                <a:gd name="T1" fmla="*/ 0 h 21"/>
                <a:gd name="T2" fmla="*/ 326593 w 169"/>
                <a:gd name="T3" fmla="*/ 0 h 21"/>
                <a:gd name="T4" fmla="*/ 336550 w 169"/>
                <a:gd name="T5" fmla="*/ 8164 h 21"/>
                <a:gd name="T6" fmla="*/ 336550 w 169"/>
                <a:gd name="T7" fmla="*/ 34699 h 21"/>
                <a:gd name="T8" fmla="*/ 326593 w 169"/>
                <a:gd name="T9" fmla="*/ 42863 h 21"/>
                <a:gd name="T10" fmla="*/ 7966 w 169"/>
                <a:gd name="T11" fmla="*/ 42863 h 21"/>
                <a:gd name="T12" fmla="*/ 0 w 169"/>
                <a:gd name="T13" fmla="*/ 34699 h 21"/>
                <a:gd name="T14" fmla="*/ 0 w 169"/>
                <a:gd name="T15" fmla="*/ 8164 h 21"/>
                <a:gd name="T16" fmla="*/ 7966 w 169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21">
                  <a:moveTo>
                    <a:pt x="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9"/>
                    <a:pt x="167" y="21"/>
                    <a:pt x="16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34" name="Freeform 549"/>
            <p:cNvSpPr/>
            <p:nvPr/>
          </p:nvSpPr>
          <p:spPr bwMode="auto">
            <a:xfrm>
              <a:off x="7762875" y="3789131"/>
              <a:ext cx="344487" cy="49213"/>
            </a:xfrm>
            <a:custGeom>
              <a:avLst/>
              <a:gdLst>
                <a:gd name="T0" fmla="*/ 11948 w 173"/>
                <a:gd name="T1" fmla="*/ 3937 h 25"/>
                <a:gd name="T2" fmla="*/ 11948 w 173"/>
                <a:gd name="T3" fmla="*/ 7874 h 25"/>
                <a:gd name="T4" fmla="*/ 330548 w 173"/>
                <a:gd name="T5" fmla="*/ 7874 h 25"/>
                <a:gd name="T6" fmla="*/ 336522 w 173"/>
                <a:gd name="T7" fmla="*/ 11811 h 25"/>
                <a:gd name="T8" fmla="*/ 336522 w 173"/>
                <a:gd name="T9" fmla="*/ 37402 h 25"/>
                <a:gd name="T10" fmla="*/ 330548 w 173"/>
                <a:gd name="T11" fmla="*/ 41339 h 25"/>
                <a:gd name="T12" fmla="*/ 11948 w 173"/>
                <a:gd name="T13" fmla="*/ 41339 h 25"/>
                <a:gd name="T14" fmla="*/ 7965 w 173"/>
                <a:gd name="T15" fmla="*/ 37402 h 25"/>
                <a:gd name="T16" fmla="*/ 7965 w 173"/>
                <a:gd name="T17" fmla="*/ 11811 h 25"/>
                <a:gd name="T18" fmla="*/ 11948 w 173"/>
                <a:gd name="T19" fmla="*/ 7874 h 25"/>
                <a:gd name="T20" fmla="*/ 11948 w 173"/>
                <a:gd name="T21" fmla="*/ 3937 h 25"/>
                <a:gd name="T22" fmla="*/ 11948 w 173"/>
                <a:gd name="T23" fmla="*/ 0 h 25"/>
                <a:gd name="T24" fmla="*/ 0 w 173"/>
                <a:gd name="T25" fmla="*/ 11811 h 25"/>
                <a:gd name="T26" fmla="*/ 0 w 173"/>
                <a:gd name="T27" fmla="*/ 37402 h 25"/>
                <a:gd name="T28" fmla="*/ 11948 w 173"/>
                <a:gd name="T29" fmla="*/ 49213 h 25"/>
                <a:gd name="T30" fmla="*/ 330548 w 173"/>
                <a:gd name="T31" fmla="*/ 49213 h 25"/>
                <a:gd name="T32" fmla="*/ 344487 w 173"/>
                <a:gd name="T33" fmla="*/ 37402 h 25"/>
                <a:gd name="T34" fmla="*/ 344487 w 173"/>
                <a:gd name="T35" fmla="*/ 11811 h 25"/>
                <a:gd name="T36" fmla="*/ 330548 w 173"/>
                <a:gd name="T37" fmla="*/ 0 h 25"/>
                <a:gd name="T38" fmla="*/ 11948 w 173"/>
                <a:gd name="T39" fmla="*/ 0 h 25"/>
                <a:gd name="T40" fmla="*/ 11948 w 173"/>
                <a:gd name="T41" fmla="*/ 3937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3" h="25">
                  <a:moveTo>
                    <a:pt x="6" y="2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7" y="4"/>
                    <a:pt x="169" y="5"/>
                    <a:pt x="169" y="6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9" y="20"/>
                    <a:pt x="167" y="21"/>
                    <a:pt x="16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4" y="20"/>
                    <a:pt x="4" y="1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5"/>
                    <a:pt x="6" y="25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70" y="25"/>
                    <a:pt x="173" y="22"/>
                    <a:pt x="173" y="19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3" y="3"/>
                    <a:pt x="170" y="0"/>
                    <a:pt x="16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35" name="Freeform 550"/>
            <p:cNvSpPr/>
            <p:nvPr/>
          </p:nvSpPr>
          <p:spPr bwMode="auto">
            <a:xfrm>
              <a:off x="7767638" y="3376381"/>
              <a:ext cx="336550" cy="42863"/>
            </a:xfrm>
            <a:custGeom>
              <a:avLst/>
              <a:gdLst>
                <a:gd name="T0" fmla="*/ 7966 w 169"/>
                <a:gd name="T1" fmla="*/ 0 h 21"/>
                <a:gd name="T2" fmla="*/ 326593 w 169"/>
                <a:gd name="T3" fmla="*/ 0 h 21"/>
                <a:gd name="T4" fmla="*/ 336550 w 169"/>
                <a:gd name="T5" fmla="*/ 8164 h 21"/>
                <a:gd name="T6" fmla="*/ 336550 w 169"/>
                <a:gd name="T7" fmla="*/ 34699 h 21"/>
                <a:gd name="T8" fmla="*/ 326593 w 169"/>
                <a:gd name="T9" fmla="*/ 42863 h 21"/>
                <a:gd name="T10" fmla="*/ 7966 w 169"/>
                <a:gd name="T11" fmla="*/ 42863 h 21"/>
                <a:gd name="T12" fmla="*/ 0 w 169"/>
                <a:gd name="T13" fmla="*/ 34699 h 21"/>
                <a:gd name="T14" fmla="*/ 0 w 169"/>
                <a:gd name="T15" fmla="*/ 8164 h 21"/>
                <a:gd name="T16" fmla="*/ 7966 w 169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21">
                  <a:moveTo>
                    <a:pt x="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9"/>
                    <a:pt x="167" y="21"/>
                    <a:pt x="16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36" name="Freeform 551"/>
            <p:cNvSpPr/>
            <p:nvPr/>
          </p:nvSpPr>
          <p:spPr bwMode="auto">
            <a:xfrm>
              <a:off x="8053388" y="3736744"/>
              <a:ext cx="50800" cy="34925"/>
            </a:xfrm>
            <a:custGeom>
              <a:avLst/>
              <a:gdLst>
                <a:gd name="T0" fmla="*/ 4064 w 25"/>
                <a:gd name="T1" fmla="*/ 0 h 17"/>
                <a:gd name="T2" fmla="*/ 44704 w 25"/>
                <a:gd name="T3" fmla="*/ 0 h 17"/>
                <a:gd name="T4" fmla="*/ 50800 w 25"/>
                <a:gd name="T5" fmla="*/ 4109 h 17"/>
                <a:gd name="T6" fmla="*/ 50800 w 25"/>
                <a:gd name="T7" fmla="*/ 30816 h 17"/>
                <a:gd name="T8" fmla="*/ 44704 w 25"/>
                <a:gd name="T9" fmla="*/ 34925 h 17"/>
                <a:gd name="T10" fmla="*/ 4064 w 25"/>
                <a:gd name="T11" fmla="*/ 34925 h 17"/>
                <a:gd name="T12" fmla="*/ 0 w 25"/>
                <a:gd name="T13" fmla="*/ 30816 h 17"/>
                <a:gd name="T14" fmla="*/ 0 w 25"/>
                <a:gd name="T15" fmla="*/ 4109 h 17"/>
                <a:gd name="T16" fmla="*/ 4064 w 25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7">
                  <a:moveTo>
                    <a:pt x="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5" y="1"/>
                    <a:pt x="25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6"/>
                    <a:pt x="24" y="17"/>
                    <a:pt x="2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37" name="Freeform 552"/>
            <p:cNvSpPr/>
            <p:nvPr/>
          </p:nvSpPr>
          <p:spPr bwMode="auto">
            <a:xfrm>
              <a:off x="7770813" y="3765319"/>
              <a:ext cx="60325" cy="6350"/>
            </a:xfrm>
            <a:custGeom>
              <a:avLst/>
              <a:gdLst>
                <a:gd name="T0" fmla="*/ 4022 w 30"/>
                <a:gd name="T1" fmla="*/ 0 h 3"/>
                <a:gd name="T2" fmla="*/ 56303 w 30"/>
                <a:gd name="T3" fmla="*/ 0 h 3"/>
                <a:gd name="T4" fmla="*/ 60325 w 30"/>
                <a:gd name="T5" fmla="*/ 4233 h 3"/>
                <a:gd name="T6" fmla="*/ 56303 w 30"/>
                <a:gd name="T7" fmla="*/ 6350 h 3"/>
                <a:gd name="T8" fmla="*/ 4022 w 30"/>
                <a:gd name="T9" fmla="*/ 6350 h 3"/>
                <a:gd name="T10" fmla="*/ 0 w 30"/>
                <a:gd name="T11" fmla="*/ 4233 h 3"/>
                <a:gd name="T12" fmla="*/ 4022 w 3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3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38" name="Freeform 553"/>
            <p:cNvSpPr/>
            <p:nvPr/>
          </p:nvSpPr>
          <p:spPr bwMode="auto">
            <a:xfrm>
              <a:off x="7770813" y="3751031"/>
              <a:ext cx="60325" cy="6350"/>
            </a:xfrm>
            <a:custGeom>
              <a:avLst/>
              <a:gdLst>
                <a:gd name="T0" fmla="*/ 4022 w 30"/>
                <a:gd name="T1" fmla="*/ 0 h 3"/>
                <a:gd name="T2" fmla="*/ 56303 w 30"/>
                <a:gd name="T3" fmla="*/ 0 h 3"/>
                <a:gd name="T4" fmla="*/ 60325 w 30"/>
                <a:gd name="T5" fmla="*/ 4233 h 3"/>
                <a:gd name="T6" fmla="*/ 56303 w 30"/>
                <a:gd name="T7" fmla="*/ 6350 h 3"/>
                <a:gd name="T8" fmla="*/ 4022 w 30"/>
                <a:gd name="T9" fmla="*/ 6350 h 3"/>
                <a:gd name="T10" fmla="*/ 0 w 30"/>
                <a:gd name="T11" fmla="*/ 4233 h 3"/>
                <a:gd name="T12" fmla="*/ 4022 w 3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3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39" name="Freeform 554"/>
            <p:cNvSpPr/>
            <p:nvPr/>
          </p:nvSpPr>
          <p:spPr bwMode="auto">
            <a:xfrm>
              <a:off x="7932738" y="2428644"/>
              <a:ext cx="508000" cy="949325"/>
            </a:xfrm>
            <a:custGeom>
              <a:avLst/>
              <a:gdLst>
                <a:gd name="T0" fmla="*/ 0 w 255"/>
                <a:gd name="T1" fmla="*/ 579148 h 477"/>
                <a:gd name="T2" fmla="*/ 310776 w 255"/>
                <a:gd name="T3" fmla="*/ 579148 h 477"/>
                <a:gd name="T4" fmla="*/ 193239 w 255"/>
                <a:gd name="T5" fmla="*/ 875688 h 477"/>
                <a:gd name="T6" fmla="*/ 324722 w 255"/>
                <a:gd name="T7" fmla="*/ 949325 h 477"/>
                <a:gd name="T8" fmla="*/ 502024 w 255"/>
                <a:gd name="T9" fmla="*/ 593079 h 477"/>
                <a:gd name="T10" fmla="*/ 494055 w 255"/>
                <a:gd name="T11" fmla="*/ 252755 h 477"/>
                <a:gd name="T12" fmla="*/ 316753 w 255"/>
                <a:gd name="T13" fmla="*/ 5971 h 477"/>
                <a:gd name="T14" fmla="*/ 278902 w 255"/>
                <a:gd name="T15" fmla="*/ 5971 h 477"/>
                <a:gd name="T16" fmla="*/ 103592 w 255"/>
                <a:gd name="T17" fmla="*/ 320422 h 477"/>
                <a:gd name="T18" fmla="*/ 0 w 255"/>
                <a:gd name="T19" fmla="*/ 579148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7" y="440"/>
                  </a:cubicBezTo>
                  <a:cubicBezTo>
                    <a:pt x="163" y="477"/>
                    <a:pt x="163" y="477"/>
                    <a:pt x="163" y="477"/>
                  </a:cubicBezTo>
                  <a:cubicBezTo>
                    <a:pt x="163" y="477"/>
                    <a:pt x="249" y="306"/>
                    <a:pt x="252" y="298"/>
                  </a:cubicBezTo>
                  <a:cubicBezTo>
                    <a:pt x="254" y="291"/>
                    <a:pt x="255" y="139"/>
                    <a:pt x="248" y="127"/>
                  </a:cubicBezTo>
                  <a:cubicBezTo>
                    <a:pt x="241" y="114"/>
                    <a:pt x="168" y="5"/>
                    <a:pt x="159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0" name="Freeform 555"/>
            <p:cNvSpPr/>
            <p:nvPr/>
          </p:nvSpPr>
          <p:spPr bwMode="auto">
            <a:xfrm>
              <a:off x="8239125" y="2696931"/>
              <a:ext cx="44450" cy="160338"/>
            </a:xfrm>
            <a:custGeom>
              <a:avLst/>
              <a:gdLst>
                <a:gd name="T0" fmla="*/ 18184 w 22"/>
                <a:gd name="T1" fmla="*/ 0 h 80"/>
                <a:gd name="T2" fmla="*/ 0 w 22"/>
                <a:gd name="T3" fmla="*/ 96203 h 80"/>
                <a:gd name="T4" fmla="*/ 0 w 22"/>
                <a:gd name="T5" fmla="*/ 126266 h 80"/>
                <a:gd name="T6" fmla="*/ 18184 w 22"/>
                <a:gd name="T7" fmla="*/ 64135 h 80"/>
                <a:gd name="T8" fmla="*/ 28286 w 22"/>
                <a:gd name="T9" fmla="*/ 160338 h 80"/>
                <a:gd name="T10" fmla="*/ 18184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6" y="25"/>
                    <a:pt x="9" y="32"/>
                  </a:cubicBezTo>
                  <a:cubicBezTo>
                    <a:pt x="11" y="38"/>
                    <a:pt x="14" y="80"/>
                    <a:pt x="14" y="80"/>
                  </a:cubicBezTo>
                  <a:cubicBezTo>
                    <a:pt x="14" y="80"/>
                    <a:pt x="22" y="24"/>
                    <a:pt x="9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1" name="Freeform 556"/>
            <p:cNvSpPr/>
            <p:nvPr/>
          </p:nvSpPr>
          <p:spPr bwMode="auto">
            <a:xfrm>
              <a:off x="8212138" y="2728681"/>
              <a:ext cx="55562" cy="279400"/>
            </a:xfrm>
            <a:custGeom>
              <a:avLst/>
              <a:gdLst>
                <a:gd name="T0" fmla="*/ 31750 w 35"/>
                <a:gd name="T1" fmla="*/ 279400 h 176"/>
                <a:gd name="T2" fmla="*/ 55562 w 35"/>
                <a:gd name="T3" fmla="*/ 115888 h 176"/>
                <a:gd name="T4" fmla="*/ 55562 w 35"/>
                <a:gd name="T5" fmla="*/ 0 h 176"/>
                <a:gd name="T6" fmla="*/ 31750 w 35"/>
                <a:gd name="T7" fmla="*/ 47625 h 176"/>
                <a:gd name="T8" fmla="*/ 0 w 35"/>
                <a:gd name="T9" fmla="*/ 279400 h 176"/>
                <a:gd name="T10" fmla="*/ 31750 w 35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76">
                  <a:moveTo>
                    <a:pt x="20" y="176"/>
                  </a:moveTo>
                  <a:lnTo>
                    <a:pt x="35" y="73"/>
                  </a:lnTo>
                  <a:lnTo>
                    <a:pt x="35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2" name="Freeform 557"/>
            <p:cNvSpPr/>
            <p:nvPr/>
          </p:nvSpPr>
          <p:spPr bwMode="auto">
            <a:xfrm>
              <a:off x="8121650" y="3308119"/>
              <a:ext cx="131762" cy="90488"/>
            </a:xfrm>
            <a:custGeom>
              <a:avLst/>
              <a:gdLst>
                <a:gd name="T0" fmla="*/ 7937 w 83"/>
                <a:gd name="T1" fmla="*/ 0 h 57"/>
                <a:gd name="T2" fmla="*/ 0 w 83"/>
                <a:gd name="T3" fmla="*/ 22225 h 57"/>
                <a:gd name="T4" fmla="*/ 103187 w 83"/>
                <a:gd name="T5" fmla="*/ 80963 h 57"/>
                <a:gd name="T6" fmla="*/ 122237 w 83"/>
                <a:gd name="T7" fmla="*/ 90488 h 57"/>
                <a:gd name="T8" fmla="*/ 131762 w 83"/>
                <a:gd name="T9" fmla="*/ 68263 h 57"/>
                <a:gd name="T10" fmla="*/ 7937 w 83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5" y="0"/>
                  </a:moveTo>
                  <a:lnTo>
                    <a:pt x="0" y="14"/>
                  </a:lnTo>
                  <a:lnTo>
                    <a:pt x="65" y="51"/>
                  </a:lnTo>
                  <a:lnTo>
                    <a:pt x="77" y="57"/>
                  </a:lnTo>
                  <a:lnTo>
                    <a:pt x="83" y="4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3" name="Freeform 558"/>
            <p:cNvSpPr/>
            <p:nvPr/>
          </p:nvSpPr>
          <p:spPr bwMode="auto">
            <a:xfrm>
              <a:off x="8013700" y="3341456"/>
              <a:ext cx="206375" cy="354013"/>
            </a:xfrm>
            <a:custGeom>
              <a:avLst/>
              <a:gdLst>
                <a:gd name="T0" fmla="*/ 206375 w 103"/>
                <a:gd name="T1" fmla="*/ 43754 h 178"/>
                <a:gd name="T2" fmla="*/ 162295 w 103"/>
                <a:gd name="T3" fmla="*/ 147174 h 178"/>
                <a:gd name="T4" fmla="*/ 128233 w 103"/>
                <a:gd name="T5" fmla="*/ 298326 h 178"/>
                <a:gd name="T6" fmla="*/ 36066 w 103"/>
                <a:gd name="T7" fmla="*/ 346058 h 178"/>
                <a:gd name="T8" fmla="*/ 2004 w 103"/>
                <a:gd name="T9" fmla="*/ 222750 h 178"/>
                <a:gd name="T10" fmla="*/ 38069 w 103"/>
                <a:gd name="T11" fmla="*/ 87509 h 178"/>
                <a:gd name="T12" fmla="*/ 108197 w 103"/>
                <a:gd name="T13" fmla="*/ 25855 h 178"/>
                <a:gd name="T14" fmla="*/ 124226 w 103"/>
                <a:gd name="T15" fmla="*/ 0 h 178"/>
                <a:gd name="T16" fmla="*/ 206375 w 103"/>
                <a:gd name="T17" fmla="*/ 43754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22"/>
                  </a:moveTo>
                  <a:cubicBezTo>
                    <a:pt x="102" y="27"/>
                    <a:pt x="81" y="70"/>
                    <a:pt x="81" y="74"/>
                  </a:cubicBezTo>
                  <a:cubicBezTo>
                    <a:pt x="81" y="77"/>
                    <a:pt x="69" y="145"/>
                    <a:pt x="64" y="150"/>
                  </a:cubicBezTo>
                  <a:cubicBezTo>
                    <a:pt x="59" y="155"/>
                    <a:pt x="24" y="178"/>
                    <a:pt x="18" y="174"/>
                  </a:cubicBezTo>
                  <a:cubicBezTo>
                    <a:pt x="12" y="169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6" y="36"/>
                    <a:pt x="49" y="15"/>
                    <a:pt x="54" y="13"/>
                  </a:cubicBezTo>
                  <a:cubicBezTo>
                    <a:pt x="58" y="11"/>
                    <a:pt x="62" y="0"/>
                    <a:pt x="62" y="0"/>
                  </a:cubicBezTo>
                  <a:lnTo>
                    <a:pt x="103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4" name="Freeform 559"/>
            <p:cNvSpPr/>
            <p:nvPr/>
          </p:nvSpPr>
          <p:spPr bwMode="auto">
            <a:xfrm>
              <a:off x="7932738" y="2138131"/>
              <a:ext cx="246062" cy="566738"/>
            </a:xfrm>
            <a:custGeom>
              <a:avLst/>
              <a:gdLst>
                <a:gd name="T0" fmla="*/ 0 w 124"/>
                <a:gd name="T1" fmla="*/ 0 h 285"/>
                <a:gd name="T2" fmla="*/ 220265 w 124"/>
                <a:gd name="T3" fmla="*/ 83519 h 285"/>
                <a:gd name="T4" fmla="*/ 246062 w 124"/>
                <a:gd name="T5" fmla="*/ 278398 h 285"/>
                <a:gd name="T6" fmla="*/ 236140 w 124"/>
                <a:gd name="T7" fmla="*/ 381802 h 285"/>
                <a:gd name="T8" fmla="*/ 0 w 124"/>
                <a:gd name="T9" fmla="*/ 566738 h 285"/>
                <a:gd name="T10" fmla="*/ 0 w 124"/>
                <a:gd name="T11" fmla="*/ 0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5">
                  <a:moveTo>
                    <a:pt x="0" y="0"/>
                  </a:moveTo>
                  <a:cubicBezTo>
                    <a:pt x="6" y="0"/>
                    <a:pt x="100" y="12"/>
                    <a:pt x="111" y="42"/>
                  </a:cubicBezTo>
                  <a:cubicBezTo>
                    <a:pt x="123" y="73"/>
                    <a:pt x="124" y="140"/>
                    <a:pt x="124" y="140"/>
                  </a:cubicBezTo>
                  <a:cubicBezTo>
                    <a:pt x="119" y="192"/>
                    <a:pt x="119" y="192"/>
                    <a:pt x="119" y="192"/>
                  </a:cubicBezTo>
                  <a:cubicBezTo>
                    <a:pt x="119" y="192"/>
                    <a:pt x="60" y="279"/>
                    <a:pt x="0" y="2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5" name="Freeform 560"/>
            <p:cNvSpPr/>
            <p:nvPr/>
          </p:nvSpPr>
          <p:spPr bwMode="auto">
            <a:xfrm>
              <a:off x="7424738" y="2428644"/>
              <a:ext cx="508000" cy="949325"/>
            </a:xfrm>
            <a:custGeom>
              <a:avLst/>
              <a:gdLst>
                <a:gd name="T0" fmla="*/ 508000 w 255"/>
                <a:gd name="T1" fmla="*/ 579148 h 477"/>
                <a:gd name="T2" fmla="*/ 197224 w 255"/>
                <a:gd name="T3" fmla="*/ 579148 h 477"/>
                <a:gd name="T4" fmla="*/ 314761 w 255"/>
                <a:gd name="T5" fmla="*/ 875688 h 477"/>
                <a:gd name="T6" fmla="*/ 183278 w 255"/>
                <a:gd name="T7" fmla="*/ 949325 h 477"/>
                <a:gd name="T8" fmla="*/ 5976 w 255"/>
                <a:gd name="T9" fmla="*/ 593079 h 477"/>
                <a:gd name="T10" fmla="*/ 13945 w 255"/>
                <a:gd name="T11" fmla="*/ 252755 h 477"/>
                <a:gd name="T12" fmla="*/ 191247 w 255"/>
                <a:gd name="T13" fmla="*/ 5971 h 477"/>
                <a:gd name="T14" fmla="*/ 229098 w 255"/>
                <a:gd name="T15" fmla="*/ 5971 h 477"/>
                <a:gd name="T16" fmla="*/ 404408 w 255"/>
                <a:gd name="T17" fmla="*/ 320422 h 477"/>
                <a:gd name="T18" fmla="*/ 508000 w 255"/>
                <a:gd name="T19" fmla="*/ 579148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255" y="291"/>
                  </a:move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155" y="439"/>
                    <a:pt x="158" y="440"/>
                  </a:cubicBezTo>
                  <a:cubicBezTo>
                    <a:pt x="92" y="477"/>
                    <a:pt x="92" y="477"/>
                    <a:pt x="92" y="477"/>
                  </a:cubicBezTo>
                  <a:cubicBezTo>
                    <a:pt x="92" y="477"/>
                    <a:pt x="6" y="306"/>
                    <a:pt x="3" y="298"/>
                  </a:cubicBezTo>
                  <a:cubicBezTo>
                    <a:pt x="1" y="291"/>
                    <a:pt x="0" y="139"/>
                    <a:pt x="7" y="127"/>
                  </a:cubicBezTo>
                  <a:cubicBezTo>
                    <a:pt x="14" y="114"/>
                    <a:pt x="87" y="5"/>
                    <a:pt x="96" y="3"/>
                  </a:cubicBezTo>
                  <a:cubicBezTo>
                    <a:pt x="106" y="0"/>
                    <a:pt x="115" y="3"/>
                    <a:pt x="115" y="3"/>
                  </a:cubicBezTo>
                  <a:cubicBezTo>
                    <a:pt x="203" y="161"/>
                    <a:pt x="203" y="161"/>
                    <a:pt x="203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6" name="Freeform 561"/>
            <p:cNvSpPr/>
            <p:nvPr/>
          </p:nvSpPr>
          <p:spPr bwMode="auto">
            <a:xfrm>
              <a:off x="7583488" y="2696931"/>
              <a:ext cx="42862" cy="160338"/>
            </a:xfrm>
            <a:custGeom>
              <a:avLst/>
              <a:gdLst>
                <a:gd name="T0" fmla="*/ 24493 w 21"/>
                <a:gd name="T1" fmla="*/ 0 h 80"/>
                <a:gd name="T2" fmla="*/ 42862 w 21"/>
                <a:gd name="T3" fmla="*/ 96203 h 80"/>
                <a:gd name="T4" fmla="*/ 42862 w 21"/>
                <a:gd name="T5" fmla="*/ 126266 h 80"/>
                <a:gd name="T6" fmla="*/ 24493 w 21"/>
                <a:gd name="T7" fmla="*/ 64135 h 80"/>
                <a:gd name="T8" fmla="*/ 14287 w 21"/>
                <a:gd name="T9" fmla="*/ 160338 h 80"/>
                <a:gd name="T10" fmla="*/ 24493 w 21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80">
                  <a:moveTo>
                    <a:pt x="12" y="0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15" y="25"/>
                    <a:pt x="12" y="32"/>
                  </a:cubicBezTo>
                  <a:cubicBezTo>
                    <a:pt x="10" y="38"/>
                    <a:pt x="7" y="80"/>
                    <a:pt x="7" y="80"/>
                  </a:cubicBezTo>
                  <a:cubicBezTo>
                    <a:pt x="7" y="80"/>
                    <a:pt x="0" y="24"/>
                    <a:pt x="12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7" name="Freeform 562"/>
            <p:cNvSpPr/>
            <p:nvPr/>
          </p:nvSpPr>
          <p:spPr bwMode="auto">
            <a:xfrm>
              <a:off x="7599363" y="2728681"/>
              <a:ext cx="53975" cy="279400"/>
            </a:xfrm>
            <a:custGeom>
              <a:avLst/>
              <a:gdLst>
                <a:gd name="T0" fmla="*/ 22225 w 34"/>
                <a:gd name="T1" fmla="*/ 279400 h 176"/>
                <a:gd name="T2" fmla="*/ 0 w 34"/>
                <a:gd name="T3" fmla="*/ 115888 h 176"/>
                <a:gd name="T4" fmla="*/ 0 w 34"/>
                <a:gd name="T5" fmla="*/ 0 h 176"/>
                <a:gd name="T6" fmla="*/ 22225 w 34"/>
                <a:gd name="T7" fmla="*/ 47625 h 176"/>
                <a:gd name="T8" fmla="*/ 53975 w 34"/>
                <a:gd name="T9" fmla="*/ 279400 h 176"/>
                <a:gd name="T10" fmla="*/ 22225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4" y="30"/>
                  </a:lnTo>
                  <a:lnTo>
                    <a:pt x="34" y="176"/>
                  </a:lnTo>
                  <a:lnTo>
                    <a:pt x="14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8" name="Freeform 563"/>
            <p:cNvSpPr/>
            <p:nvPr/>
          </p:nvSpPr>
          <p:spPr bwMode="auto">
            <a:xfrm>
              <a:off x="7612063" y="3308119"/>
              <a:ext cx="133350" cy="90488"/>
            </a:xfrm>
            <a:custGeom>
              <a:avLst/>
              <a:gdLst>
                <a:gd name="T0" fmla="*/ 123825 w 84"/>
                <a:gd name="T1" fmla="*/ 0 h 57"/>
                <a:gd name="T2" fmla="*/ 133350 w 84"/>
                <a:gd name="T3" fmla="*/ 22225 h 57"/>
                <a:gd name="T4" fmla="*/ 28575 w 84"/>
                <a:gd name="T5" fmla="*/ 80963 h 57"/>
                <a:gd name="T6" fmla="*/ 9525 w 84"/>
                <a:gd name="T7" fmla="*/ 90488 h 57"/>
                <a:gd name="T8" fmla="*/ 0 w 84"/>
                <a:gd name="T9" fmla="*/ 68263 h 57"/>
                <a:gd name="T10" fmla="*/ 123825 w 84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78" y="0"/>
                  </a:moveTo>
                  <a:lnTo>
                    <a:pt x="84" y="14"/>
                  </a:lnTo>
                  <a:lnTo>
                    <a:pt x="18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9" name="Freeform 564"/>
            <p:cNvSpPr/>
            <p:nvPr/>
          </p:nvSpPr>
          <p:spPr bwMode="auto">
            <a:xfrm>
              <a:off x="7645400" y="3341456"/>
              <a:ext cx="206375" cy="354013"/>
            </a:xfrm>
            <a:custGeom>
              <a:avLst/>
              <a:gdLst>
                <a:gd name="T0" fmla="*/ 0 w 103"/>
                <a:gd name="T1" fmla="*/ 43754 h 178"/>
                <a:gd name="T2" fmla="*/ 46084 w 103"/>
                <a:gd name="T3" fmla="*/ 147174 h 178"/>
                <a:gd name="T4" fmla="*/ 78142 w 103"/>
                <a:gd name="T5" fmla="*/ 298326 h 178"/>
                <a:gd name="T6" fmla="*/ 170309 w 103"/>
                <a:gd name="T7" fmla="*/ 346058 h 178"/>
                <a:gd name="T8" fmla="*/ 204371 w 103"/>
                <a:gd name="T9" fmla="*/ 222750 h 178"/>
                <a:gd name="T10" fmla="*/ 168306 w 103"/>
                <a:gd name="T11" fmla="*/ 87509 h 178"/>
                <a:gd name="T12" fmla="*/ 100182 w 103"/>
                <a:gd name="T13" fmla="*/ 25855 h 178"/>
                <a:gd name="T14" fmla="*/ 82149 w 103"/>
                <a:gd name="T15" fmla="*/ 0 h 178"/>
                <a:gd name="T16" fmla="*/ 0 w 103"/>
                <a:gd name="T17" fmla="*/ 43754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22"/>
                  </a:moveTo>
                  <a:cubicBezTo>
                    <a:pt x="1" y="27"/>
                    <a:pt x="23" y="70"/>
                    <a:pt x="23" y="74"/>
                  </a:cubicBezTo>
                  <a:cubicBezTo>
                    <a:pt x="23" y="77"/>
                    <a:pt x="34" y="145"/>
                    <a:pt x="39" y="150"/>
                  </a:cubicBezTo>
                  <a:cubicBezTo>
                    <a:pt x="44" y="155"/>
                    <a:pt x="79" y="178"/>
                    <a:pt x="85" y="174"/>
                  </a:cubicBezTo>
                  <a:cubicBezTo>
                    <a:pt x="91" y="169"/>
                    <a:pt x="103" y="121"/>
                    <a:pt x="102" y="112"/>
                  </a:cubicBezTo>
                  <a:cubicBezTo>
                    <a:pt x="101" y="103"/>
                    <a:pt x="90" y="51"/>
                    <a:pt x="84" y="44"/>
                  </a:cubicBezTo>
                  <a:cubicBezTo>
                    <a:pt x="77" y="36"/>
                    <a:pt x="54" y="15"/>
                    <a:pt x="50" y="13"/>
                  </a:cubicBezTo>
                  <a:cubicBezTo>
                    <a:pt x="45" y="11"/>
                    <a:pt x="41" y="0"/>
                    <a:pt x="41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0" name="Freeform 565"/>
            <p:cNvSpPr/>
            <p:nvPr/>
          </p:nvSpPr>
          <p:spPr bwMode="auto">
            <a:xfrm>
              <a:off x="7810500" y="2704869"/>
              <a:ext cx="242887" cy="303213"/>
            </a:xfrm>
            <a:custGeom>
              <a:avLst/>
              <a:gdLst>
                <a:gd name="T0" fmla="*/ 121444 w 122"/>
                <a:gd name="T1" fmla="*/ 41891 h 152"/>
                <a:gd name="T2" fmla="*/ 0 w 122"/>
                <a:gd name="T3" fmla="*/ 0 h 152"/>
                <a:gd name="T4" fmla="*/ 121444 w 122"/>
                <a:gd name="T5" fmla="*/ 303213 h 152"/>
                <a:gd name="T6" fmla="*/ 242887 w 122"/>
                <a:gd name="T7" fmla="*/ 0 h 152"/>
                <a:gd name="T8" fmla="*/ 121444 w 122"/>
                <a:gd name="T9" fmla="*/ 4189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2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1" name="Freeform 566"/>
            <p:cNvSpPr/>
            <p:nvPr/>
          </p:nvSpPr>
          <p:spPr bwMode="auto">
            <a:xfrm>
              <a:off x="7645400" y="2415944"/>
              <a:ext cx="574675" cy="393700"/>
            </a:xfrm>
            <a:custGeom>
              <a:avLst/>
              <a:gdLst>
                <a:gd name="T0" fmla="*/ 560707 w 288"/>
                <a:gd name="T1" fmla="*/ 0 h 197"/>
                <a:gd name="T2" fmla="*/ 534767 w 288"/>
                <a:gd name="T3" fmla="*/ 0 h 197"/>
                <a:gd name="T4" fmla="*/ 524790 w 288"/>
                <a:gd name="T5" fmla="*/ 103921 h 197"/>
                <a:gd name="T6" fmla="*/ 287338 w 288"/>
                <a:gd name="T7" fmla="*/ 289779 h 197"/>
                <a:gd name="T8" fmla="*/ 49885 w 288"/>
                <a:gd name="T9" fmla="*/ 103921 h 197"/>
                <a:gd name="T10" fmla="*/ 39908 w 288"/>
                <a:gd name="T11" fmla="*/ 0 h 197"/>
                <a:gd name="T12" fmla="*/ 13968 w 288"/>
                <a:gd name="T13" fmla="*/ 0 h 197"/>
                <a:gd name="T14" fmla="*/ 13968 w 288"/>
                <a:gd name="T15" fmla="*/ 99924 h 197"/>
                <a:gd name="T16" fmla="*/ 59862 w 288"/>
                <a:gd name="T17" fmla="*/ 133898 h 197"/>
                <a:gd name="T18" fmla="*/ 109747 w 288"/>
                <a:gd name="T19" fmla="*/ 269794 h 197"/>
                <a:gd name="T20" fmla="*/ 287338 w 288"/>
                <a:gd name="T21" fmla="*/ 393700 h 197"/>
                <a:gd name="T22" fmla="*/ 464928 w 288"/>
                <a:gd name="T23" fmla="*/ 269794 h 197"/>
                <a:gd name="T24" fmla="*/ 514813 w 288"/>
                <a:gd name="T25" fmla="*/ 133898 h 197"/>
                <a:gd name="T26" fmla="*/ 560707 w 288"/>
                <a:gd name="T27" fmla="*/ 99924 h 197"/>
                <a:gd name="T28" fmla="*/ 560707 w 288"/>
                <a:gd name="T29" fmla="*/ 0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1" y="0"/>
                  </a:moveTo>
                  <a:cubicBezTo>
                    <a:pt x="273" y="0"/>
                    <a:pt x="268" y="0"/>
                    <a:pt x="268" y="0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2"/>
                    <a:pt x="185" y="145"/>
                    <a:pt x="144" y="145"/>
                  </a:cubicBezTo>
                  <a:cubicBezTo>
                    <a:pt x="104" y="145"/>
                    <a:pt x="25" y="52"/>
                    <a:pt x="25" y="5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5" y="0"/>
                    <a:pt x="7" y="0"/>
                  </a:cubicBezTo>
                  <a:cubicBezTo>
                    <a:pt x="0" y="0"/>
                    <a:pt x="6" y="41"/>
                    <a:pt x="7" y="50"/>
                  </a:cubicBezTo>
                  <a:cubicBezTo>
                    <a:pt x="9" y="59"/>
                    <a:pt x="30" y="67"/>
                    <a:pt x="30" y="67"/>
                  </a:cubicBezTo>
                  <a:cubicBezTo>
                    <a:pt x="30" y="67"/>
                    <a:pt x="47" y="115"/>
                    <a:pt x="55" y="135"/>
                  </a:cubicBezTo>
                  <a:cubicBezTo>
                    <a:pt x="64" y="155"/>
                    <a:pt x="144" y="197"/>
                    <a:pt x="144" y="197"/>
                  </a:cubicBezTo>
                  <a:cubicBezTo>
                    <a:pt x="144" y="197"/>
                    <a:pt x="224" y="155"/>
                    <a:pt x="233" y="135"/>
                  </a:cubicBezTo>
                  <a:cubicBezTo>
                    <a:pt x="242" y="115"/>
                    <a:pt x="258" y="67"/>
                    <a:pt x="258" y="67"/>
                  </a:cubicBezTo>
                  <a:cubicBezTo>
                    <a:pt x="258" y="67"/>
                    <a:pt x="279" y="59"/>
                    <a:pt x="281" y="50"/>
                  </a:cubicBezTo>
                  <a:cubicBezTo>
                    <a:pt x="282" y="41"/>
                    <a:pt x="288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2" name="Freeform 567"/>
            <p:cNvSpPr/>
            <p:nvPr/>
          </p:nvSpPr>
          <p:spPr bwMode="auto">
            <a:xfrm>
              <a:off x="7685088" y="2138131"/>
              <a:ext cx="315912" cy="590550"/>
            </a:xfrm>
            <a:custGeom>
              <a:avLst/>
              <a:gdLst>
                <a:gd name="T0" fmla="*/ 161955 w 158"/>
                <a:gd name="T1" fmla="*/ 534875 h 297"/>
                <a:gd name="T2" fmla="*/ 161955 w 158"/>
                <a:gd name="T3" fmla="*/ 534875 h 297"/>
                <a:gd name="T4" fmla="*/ 9997 w 158"/>
                <a:gd name="T5" fmla="*/ 381770 h 297"/>
                <a:gd name="T6" fmla="*/ 0 w 158"/>
                <a:gd name="T7" fmla="*/ 278374 h 297"/>
                <a:gd name="T8" fmla="*/ 25993 w 158"/>
                <a:gd name="T9" fmla="*/ 83512 h 297"/>
                <a:gd name="T10" fmla="*/ 247931 w 158"/>
                <a:gd name="T11" fmla="*/ 0 h 297"/>
                <a:gd name="T12" fmla="*/ 247931 w 158"/>
                <a:gd name="T13" fmla="*/ 534875 h 297"/>
                <a:gd name="T14" fmla="*/ 315912 w 158"/>
                <a:gd name="T15" fmla="*/ 590550 h 297"/>
                <a:gd name="T16" fmla="*/ 161955 w 158"/>
                <a:gd name="T17" fmla="*/ 534875 h 2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7">
                  <a:moveTo>
                    <a:pt x="81" y="269"/>
                  </a:moveTo>
                  <a:cubicBezTo>
                    <a:pt x="81" y="269"/>
                    <a:pt x="81" y="269"/>
                    <a:pt x="81" y="269"/>
                  </a:cubicBezTo>
                  <a:cubicBezTo>
                    <a:pt x="39" y="242"/>
                    <a:pt x="5" y="192"/>
                    <a:pt x="5" y="19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0"/>
                    <a:pt x="1" y="73"/>
                    <a:pt x="13" y="42"/>
                  </a:cubicBezTo>
                  <a:cubicBezTo>
                    <a:pt x="24" y="12"/>
                    <a:pt x="118" y="0"/>
                    <a:pt x="124" y="0"/>
                  </a:cubicBezTo>
                  <a:cubicBezTo>
                    <a:pt x="124" y="269"/>
                    <a:pt x="124" y="269"/>
                    <a:pt x="124" y="269"/>
                  </a:cubicBezTo>
                  <a:cubicBezTo>
                    <a:pt x="124" y="281"/>
                    <a:pt x="158" y="297"/>
                    <a:pt x="158" y="297"/>
                  </a:cubicBezTo>
                  <a:cubicBezTo>
                    <a:pt x="115" y="293"/>
                    <a:pt x="84" y="270"/>
                    <a:pt x="81" y="269"/>
                  </a:cubicBezTo>
                  <a:close/>
                </a:path>
              </a:pathLst>
            </a:custGeom>
            <a:solidFill>
              <a:srgbClr val="6D4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3" name="Freeform 568"/>
            <p:cNvSpPr/>
            <p:nvPr/>
          </p:nvSpPr>
          <p:spPr bwMode="auto">
            <a:xfrm>
              <a:off x="10791825" y="3220806"/>
              <a:ext cx="677862" cy="615950"/>
            </a:xfrm>
            <a:custGeom>
              <a:avLst/>
              <a:gdLst>
                <a:gd name="T0" fmla="*/ 677862 w 427"/>
                <a:gd name="T1" fmla="*/ 395288 h 388"/>
                <a:gd name="T2" fmla="*/ 454025 w 427"/>
                <a:gd name="T3" fmla="*/ 615950 h 388"/>
                <a:gd name="T4" fmla="*/ 334962 w 427"/>
                <a:gd name="T5" fmla="*/ 615950 h 388"/>
                <a:gd name="T6" fmla="*/ 0 w 427"/>
                <a:gd name="T7" fmla="*/ 282575 h 388"/>
                <a:gd name="T8" fmla="*/ 285750 w 427"/>
                <a:gd name="T9" fmla="*/ 0 h 388"/>
                <a:gd name="T10" fmla="*/ 677862 w 427"/>
                <a:gd name="T11" fmla="*/ 395288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7" h="388">
                  <a:moveTo>
                    <a:pt x="427" y="249"/>
                  </a:moveTo>
                  <a:lnTo>
                    <a:pt x="286" y="388"/>
                  </a:lnTo>
                  <a:lnTo>
                    <a:pt x="211" y="388"/>
                  </a:lnTo>
                  <a:lnTo>
                    <a:pt x="0" y="178"/>
                  </a:lnTo>
                  <a:lnTo>
                    <a:pt x="180" y="0"/>
                  </a:lnTo>
                  <a:lnTo>
                    <a:pt x="427" y="24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4" name="Freeform 569"/>
            <p:cNvSpPr/>
            <p:nvPr/>
          </p:nvSpPr>
          <p:spPr bwMode="auto">
            <a:xfrm>
              <a:off x="11126787" y="3776431"/>
              <a:ext cx="119062" cy="60325"/>
            </a:xfrm>
            <a:custGeom>
              <a:avLst/>
              <a:gdLst>
                <a:gd name="T0" fmla="*/ 119062 w 75"/>
                <a:gd name="T1" fmla="*/ 60325 h 38"/>
                <a:gd name="T2" fmla="*/ 60325 w 75"/>
                <a:gd name="T3" fmla="*/ 0 h 38"/>
                <a:gd name="T4" fmla="*/ 0 w 75"/>
                <a:gd name="T5" fmla="*/ 60325 h 38"/>
                <a:gd name="T6" fmla="*/ 119062 w 75"/>
                <a:gd name="T7" fmla="*/ 60325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38">
                  <a:moveTo>
                    <a:pt x="75" y="38"/>
                  </a:moveTo>
                  <a:lnTo>
                    <a:pt x="38" y="0"/>
                  </a:lnTo>
                  <a:lnTo>
                    <a:pt x="0" y="38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5" name="Freeform 570"/>
            <p:cNvSpPr/>
            <p:nvPr/>
          </p:nvSpPr>
          <p:spPr bwMode="auto">
            <a:xfrm>
              <a:off x="11122025" y="3539894"/>
              <a:ext cx="239712" cy="239713"/>
            </a:xfrm>
            <a:custGeom>
              <a:avLst/>
              <a:gdLst>
                <a:gd name="T0" fmla="*/ 3995 w 120"/>
                <a:gd name="T1" fmla="*/ 225730 h 120"/>
                <a:gd name="T2" fmla="*/ 225729 w 120"/>
                <a:gd name="T3" fmla="*/ 3995 h 120"/>
                <a:gd name="T4" fmla="*/ 237714 w 120"/>
                <a:gd name="T5" fmla="*/ 3995 h 120"/>
                <a:gd name="T6" fmla="*/ 237714 w 120"/>
                <a:gd name="T7" fmla="*/ 15981 h 120"/>
                <a:gd name="T8" fmla="*/ 13983 w 120"/>
                <a:gd name="T9" fmla="*/ 237715 h 120"/>
                <a:gd name="T10" fmla="*/ 3995 w 120"/>
                <a:gd name="T11" fmla="*/ 237715 h 120"/>
                <a:gd name="T12" fmla="*/ 3995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6" name="Freeform 571"/>
            <p:cNvSpPr/>
            <p:nvPr/>
          </p:nvSpPr>
          <p:spPr bwMode="auto">
            <a:xfrm>
              <a:off x="11096625" y="3514494"/>
              <a:ext cx="239712" cy="238125"/>
            </a:xfrm>
            <a:custGeom>
              <a:avLst/>
              <a:gdLst>
                <a:gd name="T0" fmla="*/ 1998 w 120"/>
                <a:gd name="T1" fmla="*/ 224234 h 120"/>
                <a:gd name="T2" fmla="*/ 223731 w 120"/>
                <a:gd name="T3" fmla="*/ 1984 h 120"/>
                <a:gd name="T4" fmla="*/ 235717 w 120"/>
                <a:gd name="T5" fmla="*/ 1984 h 120"/>
                <a:gd name="T6" fmla="*/ 235717 w 120"/>
                <a:gd name="T7" fmla="*/ 13891 h 120"/>
                <a:gd name="T8" fmla="*/ 13983 w 120"/>
                <a:gd name="T9" fmla="*/ 234156 h 120"/>
                <a:gd name="T10" fmla="*/ 1998 w 120"/>
                <a:gd name="T11" fmla="*/ 234156 h 120"/>
                <a:gd name="T12" fmla="*/ 1998 w 120"/>
                <a:gd name="T13" fmla="*/ 224234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2" y="1"/>
                    <a:pt x="112" y="1"/>
                    <a:pt x="112" y="1"/>
                  </a:cubicBezTo>
                  <a:cubicBezTo>
                    <a:pt x="114" y="0"/>
                    <a:pt x="117" y="0"/>
                    <a:pt x="118" y="1"/>
                  </a:cubicBezTo>
                  <a:cubicBezTo>
                    <a:pt x="120" y="3"/>
                    <a:pt x="120" y="6"/>
                    <a:pt x="118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5" y="120"/>
                    <a:pt x="3" y="120"/>
                    <a:pt x="1" y="118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7" name="Freeform 572"/>
            <p:cNvSpPr/>
            <p:nvPr/>
          </p:nvSpPr>
          <p:spPr bwMode="auto">
            <a:xfrm>
              <a:off x="11020425" y="3439881"/>
              <a:ext cx="241300" cy="239713"/>
            </a:xfrm>
            <a:custGeom>
              <a:avLst/>
              <a:gdLst>
                <a:gd name="T0" fmla="*/ 3988 w 121"/>
                <a:gd name="T1" fmla="*/ 225730 h 120"/>
                <a:gd name="T2" fmla="*/ 227340 w 121"/>
                <a:gd name="T3" fmla="*/ 1998 h 120"/>
                <a:gd name="T4" fmla="*/ 237312 w 121"/>
                <a:gd name="T5" fmla="*/ 1998 h 120"/>
                <a:gd name="T6" fmla="*/ 239306 w 121"/>
                <a:gd name="T7" fmla="*/ 3995 h 120"/>
                <a:gd name="T8" fmla="*/ 239306 w 121"/>
                <a:gd name="T9" fmla="*/ 13983 h 120"/>
                <a:gd name="T10" fmla="*/ 13960 w 121"/>
                <a:gd name="T11" fmla="*/ 237715 h 120"/>
                <a:gd name="T12" fmla="*/ 5983 w 121"/>
                <a:gd name="T13" fmla="*/ 237715 h 120"/>
                <a:gd name="T14" fmla="*/ 3988 w 121"/>
                <a:gd name="T15" fmla="*/ 235718 h 120"/>
                <a:gd name="T16" fmla="*/ 3988 w 121"/>
                <a:gd name="T17" fmla="*/ 22573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4" y="1"/>
                    <a:pt x="114" y="1"/>
                    <a:pt x="114" y="1"/>
                  </a:cubicBezTo>
                  <a:cubicBezTo>
                    <a:pt x="115" y="0"/>
                    <a:pt x="118" y="0"/>
                    <a:pt x="119" y="1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1" y="3"/>
                    <a:pt x="121" y="5"/>
                    <a:pt x="120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4" y="120"/>
                    <a:pt x="3" y="119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8" name="Freeform 573"/>
            <p:cNvSpPr/>
            <p:nvPr/>
          </p:nvSpPr>
          <p:spPr bwMode="auto">
            <a:xfrm>
              <a:off x="10999787" y="3419244"/>
              <a:ext cx="239712" cy="238125"/>
            </a:xfrm>
            <a:custGeom>
              <a:avLst/>
              <a:gdLst>
                <a:gd name="T0" fmla="*/ 3962 w 121"/>
                <a:gd name="T1" fmla="*/ 224234 h 120"/>
                <a:gd name="T2" fmla="*/ 223863 w 121"/>
                <a:gd name="T3" fmla="*/ 1984 h 120"/>
                <a:gd name="T4" fmla="*/ 235750 w 121"/>
                <a:gd name="T5" fmla="*/ 1984 h 120"/>
                <a:gd name="T6" fmla="*/ 235750 w 121"/>
                <a:gd name="T7" fmla="*/ 13891 h 120"/>
                <a:gd name="T8" fmla="*/ 15849 w 121"/>
                <a:gd name="T9" fmla="*/ 234156 h 120"/>
                <a:gd name="T10" fmla="*/ 3962 w 121"/>
                <a:gd name="T11" fmla="*/ 234156 h 120"/>
                <a:gd name="T12" fmla="*/ 3962 w 121"/>
                <a:gd name="T13" fmla="*/ 224234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8" y="0"/>
                    <a:pt x="119" y="1"/>
                  </a:cubicBezTo>
                  <a:cubicBezTo>
                    <a:pt x="121" y="3"/>
                    <a:pt x="121" y="5"/>
                    <a:pt x="119" y="7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20"/>
                    <a:pt x="4" y="120"/>
                    <a:pt x="2" y="118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9" name="Freeform 574"/>
            <p:cNvSpPr/>
            <p:nvPr/>
          </p:nvSpPr>
          <p:spPr bwMode="auto">
            <a:xfrm>
              <a:off x="10975975" y="3392256"/>
              <a:ext cx="238125" cy="239713"/>
            </a:xfrm>
            <a:custGeom>
              <a:avLst/>
              <a:gdLst>
                <a:gd name="T0" fmla="*/ 3969 w 120"/>
                <a:gd name="T1" fmla="*/ 225730 h 120"/>
                <a:gd name="T2" fmla="*/ 224234 w 120"/>
                <a:gd name="T3" fmla="*/ 3995 h 120"/>
                <a:gd name="T4" fmla="*/ 236141 w 120"/>
                <a:gd name="T5" fmla="*/ 3995 h 120"/>
                <a:gd name="T6" fmla="*/ 236141 w 120"/>
                <a:gd name="T7" fmla="*/ 15981 h 120"/>
                <a:gd name="T8" fmla="*/ 13891 w 120"/>
                <a:gd name="T9" fmla="*/ 237715 h 120"/>
                <a:gd name="T10" fmla="*/ 3969 w 120"/>
                <a:gd name="T11" fmla="*/ 237715 h 120"/>
                <a:gd name="T12" fmla="*/ 3969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0" name="Freeform 575"/>
            <p:cNvSpPr/>
            <p:nvPr/>
          </p:nvSpPr>
          <p:spPr bwMode="auto">
            <a:xfrm>
              <a:off x="10920412" y="3336694"/>
              <a:ext cx="238125" cy="241300"/>
            </a:xfrm>
            <a:custGeom>
              <a:avLst/>
              <a:gdLst>
                <a:gd name="T0" fmla="*/ 3969 w 120"/>
                <a:gd name="T1" fmla="*/ 225346 h 121"/>
                <a:gd name="T2" fmla="*/ 224234 w 120"/>
                <a:gd name="T3" fmla="*/ 3988 h 121"/>
                <a:gd name="T4" fmla="*/ 236141 w 120"/>
                <a:gd name="T5" fmla="*/ 3988 h 121"/>
                <a:gd name="T6" fmla="*/ 236141 w 120"/>
                <a:gd name="T7" fmla="*/ 15954 h 121"/>
                <a:gd name="T8" fmla="*/ 13891 w 120"/>
                <a:gd name="T9" fmla="*/ 237312 h 121"/>
                <a:gd name="T10" fmla="*/ 3969 w 120"/>
                <a:gd name="T11" fmla="*/ 237312 h 121"/>
                <a:gd name="T12" fmla="*/ 3969 w 120"/>
                <a:gd name="T13" fmla="*/ 225346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1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1"/>
                    <a:pt x="3" y="121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1" name="Freeform 576"/>
            <p:cNvSpPr/>
            <p:nvPr/>
          </p:nvSpPr>
          <p:spPr bwMode="auto">
            <a:xfrm>
              <a:off x="10891837" y="3308119"/>
              <a:ext cx="238125" cy="239713"/>
            </a:xfrm>
            <a:custGeom>
              <a:avLst/>
              <a:gdLst>
                <a:gd name="T0" fmla="*/ 1984 w 120"/>
                <a:gd name="T1" fmla="*/ 225730 h 120"/>
                <a:gd name="T2" fmla="*/ 224234 w 120"/>
                <a:gd name="T3" fmla="*/ 1998 h 120"/>
                <a:gd name="T4" fmla="*/ 234156 w 120"/>
                <a:gd name="T5" fmla="*/ 1998 h 120"/>
                <a:gd name="T6" fmla="*/ 234156 w 120"/>
                <a:gd name="T7" fmla="*/ 13983 h 120"/>
                <a:gd name="T8" fmla="*/ 13891 w 120"/>
                <a:gd name="T9" fmla="*/ 237715 h 120"/>
                <a:gd name="T10" fmla="*/ 1984 w 120"/>
                <a:gd name="T11" fmla="*/ 237715 h 120"/>
                <a:gd name="T12" fmla="*/ 1984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8" y="1"/>
                  </a:cubicBezTo>
                  <a:cubicBezTo>
                    <a:pt x="120" y="3"/>
                    <a:pt x="120" y="6"/>
                    <a:pt x="118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3" y="120"/>
                    <a:pt x="1" y="119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2" name="Freeform 577"/>
            <p:cNvSpPr/>
            <p:nvPr/>
          </p:nvSpPr>
          <p:spPr bwMode="auto">
            <a:xfrm>
              <a:off x="10631487" y="3362094"/>
              <a:ext cx="676275" cy="615950"/>
            </a:xfrm>
            <a:custGeom>
              <a:avLst/>
              <a:gdLst>
                <a:gd name="T0" fmla="*/ 676275 w 426"/>
                <a:gd name="T1" fmla="*/ 393700 h 388"/>
                <a:gd name="T2" fmla="*/ 454025 w 426"/>
                <a:gd name="T3" fmla="*/ 615950 h 388"/>
                <a:gd name="T4" fmla="*/ 331788 w 426"/>
                <a:gd name="T5" fmla="*/ 615950 h 388"/>
                <a:gd name="T6" fmla="*/ 0 w 426"/>
                <a:gd name="T7" fmla="*/ 284163 h 388"/>
                <a:gd name="T8" fmla="*/ 282575 w 426"/>
                <a:gd name="T9" fmla="*/ 0 h 388"/>
                <a:gd name="T10" fmla="*/ 676275 w 426"/>
                <a:gd name="T11" fmla="*/ 393700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" h="388">
                  <a:moveTo>
                    <a:pt x="426" y="248"/>
                  </a:moveTo>
                  <a:lnTo>
                    <a:pt x="286" y="388"/>
                  </a:lnTo>
                  <a:lnTo>
                    <a:pt x="209" y="388"/>
                  </a:lnTo>
                  <a:lnTo>
                    <a:pt x="0" y="179"/>
                  </a:lnTo>
                  <a:lnTo>
                    <a:pt x="178" y="0"/>
                  </a:lnTo>
                  <a:lnTo>
                    <a:pt x="426" y="248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3" name="Freeform 578"/>
            <p:cNvSpPr/>
            <p:nvPr/>
          </p:nvSpPr>
          <p:spPr bwMode="auto">
            <a:xfrm>
              <a:off x="10963275" y="3917719"/>
              <a:ext cx="122237" cy="60325"/>
            </a:xfrm>
            <a:custGeom>
              <a:avLst/>
              <a:gdLst>
                <a:gd name="T0" fmla="*/ 122237 w 77"/>
                <a:gd name="T1" fmla="*/ 60325 h 38"/>
                <a:gd name="T2" fmla="*/ 61912 w 77"/>
                <a:gd name="T3" fmla="*/ 0 h 38"/>
                <a:gd name="T4" fmla="*/ 0 w 77"/>
                <a:gd name="T5" fmla="*/ 60325 h 38"/>
                <a:gd name="T6" fmla="*/ 122237 w 77"/>
                <a:gd name="T7" fmla="*/ 60325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38">
                  <a:moveTo>
                    <a:pt x="77" y="38"/>
                  </a:moveTo>
                  <a:lnTo>
                    <a:pt x="39" y="0"/>
                  </a:lnTo>
                  <a:lnTo>
                    <a:pt x="0" y="38"/>
                  </a:lnTo>
                  <a:lnTo>
                    <a:pt x="77" y="38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4" name="Freeform 579"/>
            <p:cNvSpPr/>
            <p:nvPr/>
          </p:nvSpPr>
          <p:spPr bwMode="auto">
            <a:xfrm>
              <a:off x="10960100" y="3681181"/>
              <a:ext cx="239712" cy="239713"/>
            </a:xfrm>
            <a:custGeom>
              <a:avLst/>
              <a:gdLst>
                <a:gd name="T0" fmla="*/ 3962 w 121"/>
                <a:gd name="T1" fmla="*/ 225730 h 120"/>
                <a:gd name="T2" fmla="*/ 223863 w 121"/>
                <a:gd name="T3" fmla="*/ 3995 h 120"/>
                <a:gd name="T4" fmla="*/ 235750 w 121"/>
                <a:gd name="T5" fmla="*/ 3995 h 120"/>
                <a:gd name="T6" fmla="*/ 235750 w 121"/>
                <a:gd name="T7" fmla="*/ 13983 h 120"/>
                <a:gd name="T8" fmla="*/ 15849 w 121"/>
                <a:gd name="T9" fmla="*/ 237715 h 120"/>
                <a:gd name="T10" fmla="*/ 3962 w 121"/>
                <a:gd name="T11" fmla="*/ 237715 h 120"/>
                <a:gd name="T12" fmla="*/ 3962 w 121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8" y="0"/>
                    <a:pt x="119" y="2"/>
                  </a:cubicBezTo>
                  <a:cubicBezTo>
                    <a:pt x="121" y="3"/>
                    <a:pt x="121" y="6"/>
                    <a:pt x="119" y="7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5" name="Freeform 580"/>
            <p:cNvSpPr/>
            <p:nvPr/>
          </p:nvSpPr>
          <p:spPr bwMode="auto">
            <a:xfrm>
              <a:off x="10933112" y="3655781"/>
              <a:ext cx="239712" cy="238125"/>
            </a:xfrm>
            <a:custGeom>
              <a:avLst/>
              <a:gdLst>
                <a:gd name="T0" fmla="*/ 3995 w 120"/>
                <a:gd name="T1" fmla="*/ 222250 h 120"/>
                <a:gd name="T2" fmla="*/ 225729 w 120"/>
                <a:gd name="T3" fmla="*/ 1984 h 120"/>
                <a:gd name="T4" fmla="*/ 237714 w 120"/>
                <a:gd name="T5" fmla="*/ 1984 h 120"/>
                <a:gd name="T6" fmla="*/ 237714 w 120"/>
                <a:gd name="T7" fmla="*/ 13891 h 120"/>
                <a:gd name="T8" fmla="*/ 13983 w 120"/>
                <a:gd name="T9" fmla="*/ 234156 h 120"/>
                <a:gd name="T10" fmla="*/ 3995 w 120"/>
                <a:gd name="T11" fmla="*/ 234156 h 120"/>
                <a:gd name="T12" fmla="*/ 3995 w 120"/>
                <a:gd name="T13" fmla="*/ 22225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2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2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6" name="Freeform 581"/>
            <p:cNvSpPr/>
            <p:nvPr/>
          </p:nvSpPr>
          <p:spPr bwMode="auto">
            <a:xfrm>
              <a:off x="10860087" y="3581169"/>
              <a:ext cx="241300" cy="239713"/>
            </a:xfrm>
            <a:custGeom>
              <a:avLst/>
              <a:gdLst>
                <a:gd name="T0" fmla="*/ 1994 w 121"/>
                <a:gd name="T1" fmla="*/ 225730 h 120"/>
                <a:gd name="T2" fmla="*/ 227340 w 121"/>
                <a:gd name="T3" fmla="*/ 1998 h 120"/>
                <a:gd name="T4" fmla="*/ 235317 w 121"/>
                <a:gd name="T5" fmla="*/ 1998 h 120"/>
                <a:gd name="T6" fmla="*/ 237312 w 121"/>
                <a:gd name="T7" fmla="*/ 3995 h 120"/>
                <a:gd name="T8" fmla="*/ 237312 w 121"/>
                <a:gd name="T9" fmla="*/ 13983 h 120"/>
                <a:gd name="T10" fmla="*/ 13960 w 121"/>
                <a:gd name="T11" fmla="*/ 237715 h 120"/>
                <a:gd name="T12" fmla="*/ 3988 w 121"/>
                <a:gd name="T13" fmla="*/ 237715 h 120"/>
                <a:gd name="T14" fmla="*/ 1994 w 121"/>
                <a:gd name="T15" fmla="*/ 235718 h 120"/>
                <a:gd name="T16" fmla="*/ 1994 w 121"/>
                <a:gd name="T17" fmla="*/ 22573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20">
                  <a:moveTo>
                    <a:pt x="1" y="113"/>
                  </a:moveTo>
                  <a:cubicBezTo>
                    <a:pt x="114" y="1"/>
                    <a:pt x="114" y="1"/>
                    <a:pt x="114" y="1"/>
                  </a:cubicBezTo>
                  <a:cubicBezTo>
                    <a:pt x="115" y="0"/>
                    <a:pt x="117" y="0"/>
                    <a:pt x="118" y="1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21" y="3"/>
                    <a:pt x="121" y="5"/>
                    <a:pt x="119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0" y="117"/>
                    <a:pt x="0" y="115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7" name="Freeform 583"/>
            <p:cNvSpPr/>
            <p:nvPr/>
          </p:nvSpPr>
          <p:spPr bwMode="auto">
            <a:xfrm>
              <a:off x="10837863" y="3560531"/>
              <a:ext cx="239712" cy="238125"/>
            </a:xfrm>
            <a:custGeom>
              <a:avLst/>
              <a:gdLst>
                <a:gd name="T0" fmla="*/ 3995 w 120"/>
                <a:gd name="T1" fmla="*/ 222250 h 120"/>
                <a:gd name="T2" fmla="*/ 225729 w 120"/>
                <a:gd name="T3" fmla="*/ 1984 h 120"/>
                <a:gd name="T4" fmla="*/ 237714 w 120"/>
                <a:gd name="T5" fmla="*/ 1984 h 120"/>
                <a:gd name="T6" fmla="*/ 237714 w 120"/>
                <a:gd name="T7" fmla="*/ 13891 h 120"/>
                <a:gd name="T8" fmla="*/ 13983 w 120"/>
                <a:gd name="T9" fmla="*/ 234156 h 120"/>
                <a:gd name="T10" fmla="*/ 3995 w 120"/>
                <a:gd name="T11" fmla="*/ 234156 h 120"/>
                <a:gd name="T12" fmla="*/ 3995 w 120"/>
                <a:gd name="T13" fmla="*/ 22225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2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2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8" name="Freeform 584"/>
            <p:cNvSpPr/>
            <p:nvPr/>
          </p:nvSpPr>
          <p:spPr bwMode="auto">
            <a:xfrm>
              <a:off x="10812463" y="3533544"/>
              <a:ext cx="241300" cy="239713"/>
            </a:xfrm>
            <a:custGeom>
              <a:avLst/>
              <a:gdLst>
                <a:gd name="T0" fmla="*/ 3988 w 121"/>
                <a:gd name="T1" fmla="*/ 225730 h 120"/>
                <a:gd name="T2" fmla="*/ 225346 w 121"/>
                <a:gd name="T3" fmla="*/ 3995 h 120"/>
                <a:gd name="T4" fmla="*/ 237312 w 121"/>
                <a:gd name="T5" fmla="*/ 3995 h 120"/>
                <a:gd name="T6" fmla="*/ 237312 w 121"/>
                <a:gd name="T7" fmla="*/ 13983 h 120"/>
                <a:gd name="T8" fmla="*/ 15954 w 121"/>
                <a:gd name="T9" fmla="*/ 237715 h 120"/>
                <a:gd name="T10" fmla="*/ 3988 w 121"/>
                <a:gd name="T11" fmla="*/ 237715 h 120"/>
                <a:gd name="T12" fmla="*/ 3988 w 121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8" y="0"/>
                    <a:pt x="119" y="2"/>
                  </a:cubicBezTo>
                  <a:cubicBezTo>
                    <a:pt x="121" y="3"/>
                    <a:pt x="121" y="6"/>
                    <a:pt x="119" y="7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9" name="Freeform 585"/>
            <p:cNvSpPr/>
            <p:nvPr/>
          </p:nvSpPr>
          <p:spPr bwMode="auto">
            <a:xfrm>
              <a:off x="10758488" y="3477981"/>
              <a:ext cx="238125" cy="239713"/>
            </a:xfrm>
            <a:custGeom>
              <a:avLst/>
              <a:gdLst>
                <a:gd name="T0" fmla="*/ 1984 w 120"/>
                <a:gd name="T1" fmla="*/ 225730 h 120"/>
                <a:gd name="T2" fmla="*/ 222250 w 120"/>
                <a:gd name="T3" fmla="*/ 3995 h 120"/>
                <a:gd name="T4" fmla="*/ 234156 w 120"/>
                <a:gd name="T5" fmla="*/ 3995 h 120"/>
                <a:gd name="T6" fmla="*/ 234156 w 120"/>
                <a:gd name="T7" fmla="*/ 15981 h 120"/>
                <a:gd name="T8" fmla="*/ 13891 w 120"/>
                <a:gd name="T9" fmla="*/ 237715 h 120"/>
                <a:gd name="T10" fmla="*/ 1984 w 120"/>
                <a:gd name="T11" fmla="*/ 237715 h 120"/>
                <a:gd name="T12" fmla="*/ 1984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2" y="2"/>
                    <a:pt x="112" y="2"/>
                    <a:pt x="112" y="2"/>
                  </a:cubicBezTo>
                  <a:cubicBezTo>
                    <a:pt x="114" y="0"/>
                    <a:pt x="117" y="0"/>
                    <a:pt x="118" y="2"/>
                  </a:cubicBezTo>
                  <a:cubicBezTo>
                    <a:pt x="120" y="3"/>
                    <a:pt x="120" y="6"/>
                    <a:pt x="118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3" y="120"/>
                    <a:pt x="1" y="119"/>
                  </a:cubicBezTo>
                  <a:cubicBezTo>
                    <a:pt x="0" y="117"/>
                    <a:pt x="0" y="115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0" name="Freeform 586"/>
            <p:cNvSpPr/>
            <p:nvPr/>
          </p:nvSpPr>
          <p:spPr bwMode="auto">
            <a:xfrm>
              <a:off x="10728325" y="3450994"/>
              <a:ext cx="239712" cy="238125"/>
            </a:xfrm>
            <a:custGeom>
              <a:avLst/>
              <a:gdLst>
                <a:gd name="T0" fmla="*/ 3995 w 120"/>
                <a:gd name="T1" fmla="*/ 224234 h 120"/>
                <a:gd name="T2" fmla="*/ 225729 w 120"/>
                <a:gd name="T3" fmla="*/ 1984 h 120"/>
                <a:gd name="T4" fmla="*/ 237714 w 120"/>
                <a:gd name="T5" fmla="*/ 1984 h 120"/>
                <a:gd name="T6" fmla="*/ 237714 w 120"/>
                <a:gd name="T7" fmla="*/ 13891 h 120"/>
                <a:gd name="T8" fmla="*/ 13983 w 120"/>
                <a:gd name="T9" fmla="*/ 234156 h 120"/>
                <a:gd name="T10" fmla="*/ 3995 w 120"/>
                <a:gd name="T11" fmla="*/ 234156 h 120"/>
                <a:gd name="T12" fmla="*/ 3995 w 120"/>
                <a:gd name="T13" fmla="*/ 224234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1" name="Freeform 587"/>
            <p:cNvSpPr/>
            <p:nvPr/>
          </p:nvSpPr>
          <p:spPr bwMode="auto">
            <a:xfrm>
              <a:off x="10553700" y="3258906"/>
              <a:ext cx="550862" cy="666750"/>
            </a:xfrm>
            <a:custGeom>
              <a:avLst/>
              <a:gdLst>
                <a:gd name="T0" fmla="*/ 336550 w 347"/>
                <a:gd name="T1" fmla="*/ 666750 h 420"/>
                <a:gd name="T2" fmla="*/ 46037 w 347"/>
                <a:gd name="T3" fmla="*/ 546100 h 420"/>
                <a:gd name="T4" fmla="*/ 0 w 347"/>
                <a:gd name="T5" fmla="*/ 434975 h 420"/>
                <a:gd name="T6" fmla="*/ 180975 w 347"/>
                <a:gd name="T7" fmla="*/ 0 h 420"/>
                <a:gd name="T8" fmla="*/ 550862 w 347"/>
                <a:gd name="T9" fmla="*/ 153988 h 420"/>
                <a:gd name="T10" fmla="*/ 336550 w 347"/>
                <a:gd name="T11" fmla="*/ 666750 h 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7" h="420">
                  <a:moveTo>
                    <a:pt x="212" y="420"/>
                  </a:moveTo>
                  <a:lnTo>
                    <a:pt x="29" y="344"/>
                  </a:lnTo>
                  <a:lnTo>
                    <a:pt x="0" y="274"/>
                  </a:lnTo>
                  <a:lnTo>
                    <a:pt x="114" y="0"/>
                  </a:lnTo>
                  <a:lnTo>
                    <a:pt x="347" y="97"/>
                  </a:lnTo>
                  <a:lnTo>
                    <a:pt x="212" y="42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2" name="Freeform 588"/>
            <p:cNvSpPr/>
            <p:nvPr/>
          </p:nvSpPr>
          <p:spPr bwMode="auto">
            <a:xfrm>
              <a:off x="10553700" y="3693881"/>
              <a:ext cx="79375" cy="111125"/>
            </a:xfrm>
            <a:custGeom>
              <a:avLst/>
              <a:gdLst>
                <a:gd name="T0" fmla="*/ 46038 w 50"/>
                <a:gd name="T1" fmla="*/ 111125 h 70"/>
                <a:gd name="T2" fmla="*/ 79375 w 50"/>
                <a:gd name="T3" fmla="*/ 31750 h 70"/>
                <a:gd name="T4" fmla="*/ 0 w 50"/>
                <a:gd name="T5" fmla="*/ 0 h 70"/>
                <a:gd name="T6" fmla="*/ 46038 w 50"/>
                <a:gd name="T7" fmla="*/ 111125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70">
                  <a:moveTo>
                    <a:pt x="29" y="70"/>
                  </a:moveTo>
                  <a:lnTo>
                    <a:pt x="50" y="20"/>
                  </a:lnTo>
                  <a:lnTo>
                    <a:pt x="0" y="0"/>
                  </a:lnTo>
                  <a:lnTo>
                    <a:pt x="29" y="70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3" name="Freeform 589"/>
            <p:cNvSpPr/>
            <p:nvPr/>
          </p:nvSpPr>
          <p:spPr bwMode="auto">
            <a:xfrm>
              <a:off x="10607675" y="3663719"/>
              <a:ext cx="307975" cy="139700"/>
            </a:xfrm>
            <a:custGeom>
              <a:avLst/>
              <a:gdLst>
                <a:gd name="T0" fmla="*/ 13909 w 155"/>
                <a:gd name="T1" fmla="*/ 1996 h 70"/>
                <a:gd name="T2" fmla="*/ 302014 w 155"/>
                <a:gd name="T3" fmla="*/ 121739 h 70"/>
                <a:gd name="T4" fmla="*/ 305988 w 155"/>
                <a:gd name="T5" fmla="*/ 133713 h 70"/>
                <a:gd name="T6" fmla="*/ 296053 w 155"/>
                <a:gd name="T7" fmla="*/ 137704 h 70"/>
                <a:gd name="T8" fmla="*/ 7948 w 155"/>
                <a:gd name="T9" fmla="*/ 15966 h 70"/>
                <a:gd name="T10" fmla="*/ 1987 w 155"/>
                <a:gd name="T11" fmla="*/ 5987 h 70"/>
                <a:gd name="T12" fmla="*/ 13909 w 155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" h="70">
                  <a:moveTo>
                    <a:pt x="7" y="1"/>
                  </a:moveTo>
                  <a:cubicBezTo>
                    <a:pt x="152" y="61"/>
                    <a:pt x="152" y="61"/>
                    <a:pt x="152" y="61"/>
                  </a:cubicBezTo>
                  <a:cubicBezTo>
                    <a:pt x="154" y="62"/>
                    <a:pt x="155" y="65"/>
                    <a:pt x="154" y="67"/>
                  </a:cubicBezTo>
                  <a:cubicBezTo>
                    <a:pt x="153" y="69"/>
                    <a:pt x="151" y="70"/>
                    <a:pt x="149" y="6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4" name="Freeform 590"/>
            <p:cNvSpPr/>
            <p:nvPr/>
          </p:nvSpPr>
          <p:spPr bwMode="auto">
            <a:xfrm>
              <a:off x="10623550" y="3630381"/>
              <a:ext cx="306387" cy="136525"/>
            </a:xfrm>
            <a:custGeom>
              <a:avLst/>
              <a:gdLst>
                <a:gd name="T0" fmla="*/ 11937 w 154"/>
                <a:gd name="T1" fmla="*/ 0 h 69"/>
                <a:gd name="T2" fmla="*/ 300418 w 154"/>
                <a:gd name="T3" fmla="*/ 120696 h 69"/>
                <a:gd name="T4" fmla="*/ 306387 w 154"/>
                <a:gd name="T5" fmla="*/ 130589 h 69"/>
                <a:gd name="T6" fmla="*/ 294450 w 154"/>
                <a:gd name="T7" fmla="*/ 134546 h 69"/>
                <a:gd name="T8" fmla="*/ 5969 w 154"/>
                <a:gd name="T9" fmla="*/ 15829 h 69"/>
                <a:gd name="T10" fmla="*/ 1990 w 154"/>
                <a:gd name="T11" fmla="*/ 5936 h 69"/>
                <a:gd name="T12" fmla="*/ 11937 w 154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69">
                  <a:moveTo>
                    <a:pt x="6" y="0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6"/>
                  </a:cubicBezTo>
                  <a:cubicBezTo>
                    <a:pt x="153" y="68"/>
                    <a:pt x="150" y="69"/>
                    <a:pt x="148" y="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5" name="Freeform 591"/>
            <p:cNvSpPr/>
            <p:nvPr/>
          </p:nvSpPr>
          <p:spPr bwMode="auto">
            <a:xfrm>
              <a:off x="10663238" y="3531956"/>
              <a:ext cx="307975" cy="139700"/>
            </a:xfrm>
            <a:custGeom>
              <a:avLst/>
              <a:gdLst>
                <a:gd name="T0" fmla="*/ 9935 w 155"/>
                <a:gd name="T1" fmla="*/ 1996 h 70"/>
                <a:gd name="T2" fmla="*/ 302014 w 155"/>
                <a:gd name="T3" fmla="*/ 123734 h 70"/>
                <a:gd name="T4" fmla="*/ 305988 w 155"/>
                <a:gd name="T5" fmla="*/ 131717 h 70"/>
                <a:gd name="T6" fmla="*/ 304001 w 155"/>
                <a:gd name="T7" fmla="*/ 135709 h 70"/>
                <a:gd name="T8" fmla="*/ 296053 w 155"/>
                <a:gd name="T9" fmla="*/ 139700 h 70"/>
                <a:gd name="T10" fmla="*/ 3974 w 155"/>
                <a:gd name="T11" fmla="*/ 17961 h 70"/>
                <a:gd name="T12" fmla="*/ 0 w 155"/>
                <a:gd name="T13" fmla="*/ 7983 h 70"/>
                <a:gd name="T14" fmla="*/ 1987 w 155"/>
                <a:gd name="T15" fmla="*/ 5987 h 70"/>
                <a:gd name="T16" fmla="*/ 9935 w 155"/>
                <a:gd name="T17" fmla="*/ 1996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70">
                  <a:moveTo>
                    <a:pt x="5" y="1"/>
                  </a:moveTo>
                  <a:cubicBezTo>
                    <a:pt x="152" y="62"/>
                    <a:pt x="152" y="62"/>
                    <a:pt x="152" y="62"/>
                  </a:cubicBezTo>
                  <a:cubicBezTo>
                    <a:pt x="154" y="63"/>
                    <a:pt x="155" y="65"/>
                    <a:pt x="154" y="66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2" y="69"/>
                    <a:pt x="151" y="70"/>
                    <a:pt x="149" y="7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6" name="Freeform 592"/>
            <p:cNvSpPr/>
            <p:nvPr/>
          </p:nvSpPr>
          <p:spPr bwMode="auto">
            <a:xfrm>
              <a:off x="10674350" y="3503381"/>
              <a:ext cx="306387" cy="138113"/>
            </a:xfrm>
            <a:custGeom>
              <a:avLst/>
              <a:gdLst>
                <a:gd name="T0" fmla="*/ 11937 w 154"/>
                <a:gd name="T1" fmla="*/ 2002 h 69"/>
                <a:gd name="T2" fmla="*/ 300418 w 154"/>
                <a:gd name="T3" fmla="*/ 122100 h 69"/>
                <a:gd name="T4" fmla="*/ 306387 w 154"/>
                <a:gd name="T5" fmla="*/ 132108 h 69"/>
                <a:gd name="T6" fmla="*/ 294450 w 154"/>
                <a:gd name="T7" fmla="*/ 136111 h 69"/>
                <a:gd name="T8" fmla="*/ 5969 w 154"/>
                <a:gd name="T9" fmla="*/ 16013 h 69"/>
                <a:gd name="T10" fmla="*/ 1990 w 154"/>
                <a:gd name="T11" fmla="*/ 6005 h 69"/>
                <a:gd name="T12" fmla="*/ 11937 w 154"/>
                <a:gd name="T13" fmla="*/ 2002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69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6"/>
                  </a:cubicBezTo>
                  <a:cubicBezTo>
                    <a:pt x="153" y="68"/>
                    <a:pt x="150" y="69"/>
                    <a:pt x="148" y="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7" name="Freeform 593"/>
            <p:cNvSpPr/>
            <p:nvPr/>
          </p:nvSpPr>
          <p:spPr bwMode="auto">
            <a:xfrm>
              <a:off x="10688638" y="3470044"/>
              <a:ext cx="306387" cy="139700"/>
            </a:xfrm>
            <a:custGeom>
              <a:avLst/>
              <a:gdLst>
                <a:gd name="T0" fmla="*/ 11937 w 154"/>
                <a:gd name="T1" fmla="*/ 1996 h 70"/>
                <a:gd name="T2" fmla="*/ 300418 w 154"/>
                <a:gd name="T3" fmla="*/ 123734 h 70"/>
                <a:gd name="T4" fmla="*/ 304397 w 154"/>
                <a:gd name="T5" fmla="*/ 133713 h 70"/>
                <a:gd name="T6" fmla="*/ 294450 w 154"/>
                <a:gd name="T7" fmla="*/ 137704 h 70"/>
                <a:gd name="T8" fmla="*/ 5969 w 154"/>
                <a:gd name="T9" fmla="*/ 17961 h 70"/>
                <a:gd name="T10" fmla="*/ 1990 w 154"/>
                <a:gd name="T11" fmla="*/ 5987 h 70"/>
                <a:gd name="T12" fmla="*/ 11937 w 154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70">
                  <a:moveTo>
                    <a:pt x="6" y="1"/>
                  </a:moveTo>
                  <a:cubicBezTo>
                    <a:pt x="151" y="62"/>
                    <a:pt x="151" y="62"/>
                    <a:pt x="151" y="62"/>
                  </a:cubicBezTo>
                  <a:cubicBezTo>
                    <a:pt x="153" y="62"/>
                    <a:pt x="154" y="65"/>
                    <a:pt x="153" y="67"/>
                  </a:cubicBezTo>
                  <a:cubicBezTo>
                    <a:pt x="153" y="69"/>
                    <a:pt x="150" y="70"/>
                    <a:pt x="148" y="6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8" name="Freeform 594"/>
            <p:cNvSpPr/>
            <p:nvPr/>
          </p:nvSpPr>
          <p:spPr bwMode="auto">
            <a:xfrm>
              <a:off x="10718800" y="3398606"/>
              <a:ext cx="306387" cy="139700"/>
            </a:xfrm>
            <a:custGeom>
              <a:avLst/>
              <a:gdLst>
                <a:gd name="T0" fmla="*/ 11937 w 154"/>
                <a:gd name="T1" fmla="*/ 1996 h 70"/>
                <a:gd name="T2" fmla="*/ 300418 w 154"/>
                <a:gd name="T3" fmla="*/ 121739 h 70"/>
                <a:gd name="T4" fmla="*/ 306387 w 154"/>
                <a:gd name="T5" fmla="*/ 133713 h 70"/>
                <a:gd name="T6" fmla="*/ 294450 w 154"/>
                <a:gd name="T7" fmla="*/ 137704 h 70"/>
                <a:gd name="T8" fmla="*/ 5969 w 154"/>
                <a:gd name="T9" fmla="*/ 15966 h 70"/>
                <a:gd name="T10" fmla="*/ 1990 w 154"/>
                <a:gd name="T11" fmla="*/ 5987 h 70"/>
                <a:gd name="T12" fmla="*/ 11937 w 154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70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7"/>
                  </a:cubicBezTo>
                  <a:cubicBezTo>
                    <a:pt x="153" y="69"/>
                    <a:pt x="150" y="70"/>
                    <a:pt x="148" y="6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9" name="Freeform 595"/>
            <p:cNvSpPr/>
            <p:nvPr/>
          </p:nvSpPr>
          <p:spPr bwMode="auto">
            <a:xfrm>
              <a:off x="10734675" y="3360506"/>
              <a:ext cx="306387" cy="139700"/>
            </a:xfrm>
            <a:custGeom>
              <a:avLst/>
              <a:gdLst>
                <a:gd name="T0" fmla="*/ 11937 w 154"/>
                <a:gd name="T1" fmla="*/ 1996 h 70"/>
                <a:gd name="T2" fmla="*/ 300418 w 154"/>
                <a:gd name="T3" fmla="*/ 121739 h 70"/>
                <a:gd name="T4" fmla="*/ 304397 w 154"/>
                <a:gd name="T5" fmla="*/ 133713 h 70"/>
                <a:gd name="T6" fmla="*/ 294450 w 154"/>
                <a:gd name="T7" fmla="*/ 137704 h 70"/>
                <a:gd name="T8" fmla="*/ 5969 w 154"/>
                <a:gd name="T9" fmla="*/ 17961 h 70"/>
                <a:gd name="T10" fmla="*/ 0 w 154"/>
                <a:gd name="T11" fmla="*/ 5987 h 70"/>
                <a:gd name="T12" fmla="*/ 11937 w 154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70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5"/>
                    <a:pt x="153" y="67"/>
                  </a:cubicBezTo>
                  <a:cubicBezTo>
                    <a:pt x="152" y="69"/>
                    <a:pt x="150" y="70"/>
                    <a:pt x="148" y="6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0" name="Freeform 596"/>
            <p:cNvSpPr/>
            <p:nvPr/>
          </p:nvSpPr>
          <p:spPr bwMode="auto">
            <a:xfrm>
              <a:off x="10928350" y="3211281"/>
              <a:ext cx="666750" cy="549275"/>
            </a:xfrm>
            <a:custGeom>
              <a:avLst/>
              <a:gdLst>
                <a:gd name="T0" fmla="*/ 666750 w 420"/>
                <a:gd name="T1" fmla="*/ 211138 h 346"/>
                <a:gd name="T2" fmla="*/ 546100 w 420"/>
                <a:gd name="T3" fmla="*/ 501650 h 346"/>
                <a:gd name="T4" fmla="*/ 434975 w 420"/>
                <a:gd name="T5" fmla="*/ 549275 h 346"/>
                <a:gd name="T6" fmla="*/ 0 w 420"/>
                <a:gd name="T7" fmla="*/ 368300 h 346"/>
                <a:gd name="T8" fmla="*/ 152400 w 420"/>
                <a:gd name="T9" fmla="*/ 0 h 346"/>
                <a:gd name="T10" fmla="*/ 666750 w 420"/>
                <a:gd name="T11" fmla="*/ 211138 h 3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0" h="346">
                  <a:moveTo>
                    <a:pt x="420" y="133"/>
                  </a:moveTo>
                  <a:lnTo>
                    <a:pt x="344" y="316"/>
                  </a:lnTo>
                  <a:lnTo>
                    <a:pt x="274" y="346"/>
                  </a:lnTo>
                  <a:lnTo>
                    <a:pt x="0" y="232"/>
                  </a:lnTo>
                  <a:lnTo>
                    <a:pt x="96" y="0"/>
                  </a:lnTo>
                  <a:lnTo>
                    <a:pt x="420" y="133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1" name="Freeform 597"/>
            <p:cNvSpPr/>
            <p:nvPr/>
          </p:nvSpPr>
          <p:spPr bwMode="auto">
            <a:xfrm>
              <a:off x="11363325" y="3681181"/>
              <a:ext cx="111125" cy="79375"/>
            </a:xfrm>
            <a:custGeom>
              <a:avLst/>
              <a:gdLst>
                <a:gd name="T0" fmla="*/ 111125 w 70"/>
                <a:gd name="T1" fmla="*/ 31750 h 50"/>
                <a:gd name="T2" fmla="*/ 31750 w 70"/>
                <a:gd name="T3" fmla="*/ 0 h 50"/>
                <a:gd name="T4" fmla="*/ 0 w 70"/>
                <a:gd name="T5" fmla="*/ 79375 h 50"/>
                <a:gd name="T6" fmla="*/ 111125 w 70"/>
                <a:gd name="T7" fmla="*/ 3175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50">
                  <a:moveTo>
                    <a:pt x="70" y="20"/>
                  </a:moveTo>
                  <a:lnTo>
                    <a:pt x="20" y="0"/>
                  </a:lnTo>
                  <a:lnTo>
                    <a:pt x="0" y="5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2" name="Freeform 598"/>
            <p:cNvSpPr/>
            <p:nvPr/>
          </p:nvSpPr>
          <p:spPr bwMode="auto">
            <a:xfrm>
              <a:off x="11333163" y="3398606"/>
              <a:ext cx="138112" cy="306388"/>
            </a:xfrm>
            <a:custGeom>
              <a:avLst/>
              <a:gdLst>
                <a:gd name="T0" fmla="*/ 2002 w 69"/>
                <a:gd name="T1" fmla="*/ 294451 h 154"/>
                <a:gd name="T2" fmla="*/ 122099 w 69"/>
                <a:gd name="T3" fmla="*/ 5969 h 154"/>
                <a:gd name="T4" fmla="*/ 132107 w 69"/>
                <a:gd name="T5" fmla="*/ 1990 h 154"/>
                <a:gd name="T6" fmla="*/ 138112 w 69"/>
                <a:gd name="T7" fmla="*/ 11937 h 154"/>
                <a:gd name="T8" fmla="*/ 18015 w 69"/>
                <a:gd name="T9" fmla="*/ 300419 h 154"/>
                <a:gd name="T10" fmla="*/ 6005 w 69"/>
                <a:gd name="T11" fmla="*/ 306388 h 154"/>
                <a:gd name="T12" fmla="*/ 2002 w 69"/>
                <a:gd name="T13" fmla="*/ 29445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4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1"/>
                    <a:pt x="69" y="4"/>
                    <a:pt x="69" y="6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8" y="153"/>
                    <a:pt x="5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3" name="Freeform 599"/>
            <p:cNvSpPr/>
            <p:nvPr/>
          </p:nvSpPr>
          <p:spPr bwMode="auto">
            <a:xfrm>
              <a:off x="11299825" y="3382731"/>
              <a:ext cx="138112" cy="307975"/>
            </a:xfrm>
            <a:custGeom>
              <a:avLst/>
              <a:gdLst>
                <a:gd name="T0" fmla="*/ 0 w 69"/>
                <a:gd name="T1" fmla="*/ 296053 h 155"/>
                <a:gd name="T2" fmla="*/ 122099 w 69"/>
                <a:gd name="T3" fmla="*/ 5961 h 155"/>
                <a:gd name="T4" fmla="*/ 132107 w 69"/>
                <a:gd name="T5" fmla="*/ 1987 h 155"/>
                <a:gd name="T6" fmla="*/ 136110 w 69"/>
                <a:gd name="T7" fmla="*/ 13909 h 155"/>
                <a:gd name="T8" fmla="*/ 16013 w 69"/>
                <a:gd name="T9" fmla="*/ 302014 h 155"/>
                <a:gd name="T10" fmla="*/ 6005 w 69"/>
                <a:gd name="T11" fmla="*/ 305988 h 155"/>
                <a:gd name="T12" fmla="*/ 0 w 69"/>
                <a:gd name="T13" fmla="*/ 296053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5">
                  <a:moveTo>
                    <a:pt x="0" y="149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1" y="1"/>
                    <a:pt x="64" y="0"/>
                    <a:pt x="66" y="1"/>
                  </a:cubicBezTo>
                  <a:cubicBezTo>
                    <a:pt x="68" y="2"/>
                    <a:pt x="69" y="5"/>
                    <a:pt x="68" y="7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0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4" name="Freeform 600"/>
            <p:cNvSpPr/>
            <p:nvPr/>
          </p:nvSpPr>
          <p:spPr bwMode="auto">
            <a:xfrm>
              <a:off x="11202988" y="3343044"/>
              <a:ext cx="138112" cy="307975"/>
            </a:xfrm>
            <a:custGeom>
              <a:avLst/>
              <a:gdLst>
                <a:gd name="T0" fmla="*/ 1973 w 70"/>
                <a:gd name="T1" fmla="*/ 298040 h 155"/>
                <a:gd name="T2" fmla="*/ 122328 w 70"/>
                <a:gd name="T3" fmla="*/ 5961 h 155"/>
                <a:gd name="T4" fmla="*/ 130220 w 70"/>
                <a:gd name="T5" fmla="*/ 1987 h 155"/>
                <a:gd name="T6" fmla="*/ 134166 w 70"/>
                <a:gd name="T7" fmla="*/ 3974 h 155"/>
                <a:gd name="T8" fmla="*/ 136139 w 70"/>
                <a:gd name="T9" fmla="*/ 11922 h 155"/>
                <a:gd name="T10" fmla="*/ 17757 w 70"/>
                <a:gd name="T11" fmla="*/ 304001 h 155"/>
                <a:gd name="T12" fmla="*/ 7892 w 70"/>
                <a:gd name="T13" fmla="*/ 307975 h 155"/>
                <a:gd name="T14" fmla="*/ 5919 w 70"/>
                <a:gd name="T15" fmla="*/ 305988 h 155"/>
                <a:gd name="T16" fmla="*/ 1973 w 70"/>
                <a:gd name="T17" fmla="*/ 298040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" h="155">
                  <a:moveTo>
                    <a:pt x="1" y="150"/>
                  </a:moveTo>
                  <a:cubicBezTo>
                    <a:pt x="62" y="3"/>
                    <a:pt x="62" y="3"/>
                    <a:pt x="62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2"/>
                    <a:pt x="70" y="4"/>
                    <a:pt x="69" y="6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8" y="155"/>
                    <a:pt x="6" y="155"/>
                    <a:pt x="4" y="155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1" y="153"/>
                    <a:pt x="0" y="151"/>
                    <a:pt x="1" y="15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5" name="Freeform 601"/>
            <p:cNvSpPr/>
            <p:nvPr/>
          </p:nvSpPr>
          <p:spPr bwMode="auto">
            <a:xfrm>
              <a:off x="11174413" y="3330344"/>
              <a:ext cx="138112" cy="309563"/>
            </a:xfrm>
            <a:custGeom>
              <a:avLst/>
              <a:gdLst>
                <a:gd name="T0" fmla="*/ 2002 w 69"/>
                <a:gd name="T1" fmla="*/ 297580 h 155"/>
                <a:gd name="T2" fmla="*/ 122099 w 69"/>
                <a:gd name="T3" fmla="*/ 7989 h 155"/>
                <a:gd name="T4" fmla="*/ 132107 w 69"/>
                <a:gd name="T5" fmla="*/ 1997 h 155"/>
                <a:gd name="T6" fmla="*/ 136110 w 69"/>
                <a:gd name="T7" fmla="*/ 13980 h 155"/>
                <a:gd name="T8" fmla="*/ 16013 w 69"/>
                <a:gd name="T9" fmla="*/ 303571 h 155"/>
                <a:gd name="T10" fmla="*/ 6005 w 69"/>
                <a:gd name="T11" fmla="*/ 307566 h 155"/>
                <a:gd name="T12" fmla="*/ 2002 w 69"/>
                <a:gd name="T13" fmla="*/ 29758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5">
                  <a:moveTo>
                    <a:pt x="1" y="149"/>
                  </a:moveTo>
                  <a:cubicBezTo>
                    <a:pt x="61" y="4"/>
                    <a:pt x="61" y="4"/>
                    <a:pt x="61" y="4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9" y="5"/>
                    <a:pt x="68" y="7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1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6" name="Freeform 602"/>
            <p:cNvSpPr/>
            <p:nvPr/>
          </p:nvSpPr>
          <p:spPr bwMode="auto">
            <a:xfrm>
              <a:off x="11141075" y="3319231"/>
              <a:ext cx="139700" cy="306388"/>
            </a:xfrm>
            <a:custGeom>
              <a:avLst/>
              <a:gdLst>
                <a:gd name="T0" fmla="*/ 1996 w 70"/>
                <a:gd name="T1" fmla="*/ 294451 h 154"/>
                <a:gd name="T2" fmla="*/ 121739 w 70"/>
                <a:gd name="T3" fmla="*/ 5969 h 154"/>
                <a:gd name="T4" fmla="*/ 133713 w 70"/>
                <a:gd name="T5" fmla="*/ 1990 h 154"/>
                <a:gd name="T6" fmla="*/ 137704 w 70"/>
                <a:gd name="T7" fmla="*/ 11937 h 154"/>
                <a:gd name="T8" fmla="*/ 17961 w 70"/>
                <a:gd name="T9" fmla="*/ 300419 h 154"/>
                <a:gd name="T10" fmla="*/ 5987 w 70"/>
                <a:gd name="T11" fmla="*/ 306388 h 154"/>
                <a:gd name="T12" fmla="*/ 1996 w 70"/>
                <a:gd name="T13" fmla="*/ 29445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54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5" y="0"/>
                    <a:pt x="67" y="1"/>
                  </a:cubicBezTo>
                  <a:cubicBezTo>
                    <a:pt x="69" y="1"/>
                    <a:pt x="70" y="4"/>
                    <a:pt x="69" y="6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8" y="153"/>
                    <a:pt x="6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7" name="Freeform 603"/>
            <p:cNvSpPr/>
            <p:nvPr/>
          </p:nvSpPr>
          <p:spPr bwMode="auto">
            <a:xfrm>
              <a:off x="11069638" y="3289069"/>
              <a:ext cx="136525" cy="306388"/>
            </a:xfrm>
            <a:custGeom>
              <a:avLst/>
              <a:gdLst>
                <a:gd name="T0" fmla="*/ 1979 w 69"/>
                <a:gd name="T1" fmla="*/ 294451 h 154"/>
                <a:gd name="T2" fmla="*/ 120696 w 69"/>
                <a:gd name="T3" fmla="*/ 5969 h 154"/>
                <a:gd name="T4" fmla="*/ 130589 w 69"/>
                <a:gd name="T5" fmla="*/ 1990 h 154"/>
                <a:gd name="T6" fmla="*/ 134546 w 69"/>
                <a:gd name="T7" fmla="*/ 11937 h 154"/>
                <a:gd name="T8" fmla="*/ 15829 w 69"/>
                <a:gd name="T9" fmla="*/ 300419 h 154"/>
                <a:gd name="T10" fmla="*/ 5936 w 69"/>
                <a:gd name="T11" fmla="*/ 306388 h 154"/>
                <a:gd name="T12" fmla="*/ 1979 w 69"/>
                <a:gd name="T13" fmla="*/ 29445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4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1"/>
                    <a:pt x="69" y="4"/>
                    <a:pt x="68" y="6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7" y="153"/>
                    <a:pt x="5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8" name="Freeform 604"/>
            <p:cNvSpPr/>
            <p:nvPr/>
          </p:nvSpPr>
          <p:spPr bwMode="auto">
            <a:xfrm>
              <a:off x="11031538" y="3273194"/>
              <a:ext cx="136525" cy="307975"/>
            </a:xfrm>
            <a:custGeom>
              <a:avLst/>
              <a:gdLst>
                <a:gd name="T0" fmla="*/ 1979 w 69"/>
                <a:gd name="T1" fmla="*/ 294066 h 155"/>
                <a:gd name="T2" fmla="*/ 120696 w 69"/>
                <a:gd name="T3" fmla="*/ 5961 h 155"/>
                <a:gd name="T4" fmla="*/ 130589 w 69"/>
                <a:gd name="T5" fmla="*/ 1987 h 155"/>
                <a:gd name="T6" fmla="*/ 136525 w 69"/>
                <a:gd name="T7" fmla="*/ 11922 h 155"/>
                <a:gd name="T8" fmla="*/ 15829 w 69"/>
                <a:gd name="T9" fmla="*/ 302014 h 155"/>
                <a:gd name="T10" fmla="*/ 5936 w 69"/>
                <a:gd name="T11" fmla="*/ 305988 h 155"/>
                <a:gd name="T12" fmla="*/ 1979 w 69"/>
                <a:gd name="T13" fmla="*/ 294066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5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4"/>
                    <a:pt x="5" y="155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9" name="Freeform 605"/>
            <p:cNvSpPr/>
            <p:nvPr/>
          </p:nvSpPr>
          <p:spPr bwMode="auto">
            <a:xfrm>
              <a:off x="10737850" y="3300181"/>
              <a:ext cx="546100" cy="730250"/>
            </a:xfrm>
            <a:custGeom>
              <a:avLst/>
              <a:gdLst>
                <a:gd name="T0" fmla="*/ 546100 w 344"/>
                <a:gd name="T1" fmla="*/ 709613 h 460"/>
                <a:gd name="T2" fmla="*/ 144463 w 344"/>
                <a:gd name="T3" fmla="*/ 730250 h 460"/>
                <a:gd name="T4" fmla="*/ 30163 w 344"/>
                <a:gd name="T5" fmla="*/ 625475 h 460"/>
                <a:gd name="T6" fmla="*/ 0 w 344"/>
                <a:gd name="T7" fmla="*/ 25400 h 460"/>
                <a:gd name="T8" fmla="*/ 509588 w 344"/>
                <a:gd name="T9" fmla="*/ 0 h 460"/>
                <a:gd name="T10" fmla="*/ 546100 w 344"/>
                <a:gd name="T11" fmla="*/ 709613 h 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4" h="460">
                  <a:moveTo>
                    <a:pt x="344" y="447"/>
                  </a:moveTo>
                  <a:lnTo>
                    <a:pt x="91" y="460"/>
                  </a:lnTo>
                  <a:lnTo>
                    <a:pt x="19" y="394"/>
                  </a:lnTo>
                  <a:lnTo>
                    <a:pt x="0" y="16"/>
                  </a:lnTo>
                  <a:lnTo>
                    <a:pt x="321" y="0"/>
                  </a:lnTo>
                  <a:lnTo>
                    <a:pt x="344" y="447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0" name="Freeform 606"/>
            <p:cNvSpPr/>
            <p:nvPr/>
          </p:nvSpPr>
          <p:spPr bwMode="auto">
            <a:xfrm>
              <a:off x="10768013" y="3920894"/>
              <a:ext cx="114300" cy="109538"/>
            </a:xfrm>
            <a:custGeom>
              <a:avLst/>
              <a:gdLst>
                <a:gd name="T0" fmla="*/ 114300 w 72"/>
                <a:gd name="T1" fmla="*/ 109538 h 69"/>
                <a:gd name="T2" fmla="*/ 107950 w 72"/>
                <a:gd name="T3" fmla="*/ 0 h 69"/>
                <a:gd name="T4" fmla="*/ 0 w 72"/>
                <a:gd name="T5" fmla="*/ 4763 h 69"/>
                <a:gd name="T6" fmla="*/ 114300 w 72"/>
                <a:gd name="T7" fmla="*/ 109538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69">
                  <a:moveTo>
                    <a:pt x="72" y="69"/>
                  </a:moveTo>
                  <a:lnTo>
                    <a:pt x="68" y="0"/>
                  </a:lnTo>
                  <a:lnTo>
                    <a:pt x="0" y="3"/>
                  </a:lnTo>
                  <a:lnTo>
                    <a:pt x="72" y="69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1" name="Freeform 607"/>
            <p:cNvSpPr/>
            <p:nvPr/>
          </p:nvSpPr>
          <p:spPr bwMode="auto">
            <a:xfrm>
              <a:off x="10820400" y="3836756"/>
              <a:ext cx="419100" cy="41275"/>
            </a:xfrm>
            <a:custGeom>
              <a:avLst/>
              <a:gdLst>
                <a:gd name="T0" fmla="*/ 9931 w 211"/>
                <a:gd name="T1" fmla="*/ 19655 h 21"/>
                <a:gd name="T2" fmla="*/ 407182 w 211"/>
                <a:gd name="T3" fmla="*/ 0 h 21"/>
                <a:gd name="T4" fmla="*/ 419100 w 211"/>
                <a:gd name="T5" fmla="*/ 9827 h 21"/>
                <a:gd name="T6" fmla="*/ 409169 w 211"/>
                <a:gd name="T7" fmla="*/ 21620 h 21"/>
                <a:gd name="T8" fmla="*/ 9931 w 211"/>
                <a:gd name="T9" fmla="*/ 41275 h 21"/>
                <a:gd name="T10" fmla="*/ 0 w 211"/>
                <a:gd name="T11" fmla="*/ 31448 h 21"/>
                <a:gd name="T12" fmla="*/ 9931 w 211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21">
                  <a:moveTo>
                    <a:pt x="5" y="1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8" y="0"/>
                    <a:pt x="211" y="3"/>
                    <a:pt x="211" y="5"/>
                  </a:cubicBezTo>
                  <a:cubicBezTo>
                    <a:pt x="211" y="8"/>
                    <a:pt x="209" y="11"/>
                    <a:pt x="206" y="1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2" y="21"/>
                    <a:pt x="0" y="19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2" name="Freeform 608"/>
            <p:cNvSpPr/>
            <p:nvPr/>
          </p:nvSpPr>
          <p:spPr bwMode="auto">
            <a:xfrm>
              <a:off x="10815638" y="3789131"/>
              <a:ext cx="422275" cy="41275"/>
            </a:xfrm>
            <a:custGeom>
              <a:avLst/>
              <a:gdLst>
                <a:gd name="T0" fmla="*/ 9959 w 212"/>
                <a:gd name="T1" fmla="*/ 19655 h 21"/>
                <a:gd name="T2" fmla="*/ 410324 w 212"/>
                <a:gd name="T3" fmla="*/ 0 h 21"/>
                <a:gd name="T4" fmla="*/ 422275 w 212"/>
                <a:gd name="T5" fmla="*/ 9827 h 21"/>
                <a:gd name="T6" fmla="*/ 412316 w 212"/>
                <a:gd name="T7" fmla="*/ 21620 h 21"/>
                <a:gd name="T8" fmla="*/ 11951 w 212"/>
                <a:gd name="T9" fmla="*/ 39310 h 21"/>
                <a:gd name="T10" fmla="*/ 0 w 212"/>
                <a:gd name="T11" fmla="*/ 31448 h 21"/>
                <a:gd name="T12" fmla="*/ 9959 w 212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2" y="5"/>
                  </a:cubicBezTo>
                  <a:cubicBezTo>
                    <a:pt x="212" y="8"/>
                    <a:pt x="210" y="10"/>
                    <a:pt x="207" y="1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1"/>
                    <a:pt x="1" y="18"/>
                    <a:pt x="0" y="16"/>
                  </a:cubicBezTo>
                  <a:cubicBezTo>
                    <a:pt x="0" y="13"/>
                    <a:pt x="3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3" name="Freeform 609"/>
            <p:cNvSpPr/>
            <p:nvPr/>
          </p:nvSpPr>
          <p:spPr bwMode="auto">
            <a:xfrm>
              <a:off x="10810875" y="3657369"/>
              <a:ext cx="420687" cy="39688"/>
            </a:xfrm>
            <a:custGeom>
              <a:avLst/>
              <a:gdLst>
                <a:gd name="T0" fmla="*/ 5953 w 212"/>
                <a:gd name="T1" fmla="*/ 19844 h 20"/>
                <a:gd name="T2" fmla="*/ 412750 w 212"/>
                <a:gd name="T3" fmla="*/ 0 h 20"/>
                <a:gd name="T4" fmla="*/ 418703 w 212"/>
                <a:gd name="T5" fmla="*/ 5953 h 20"/>
                <a:gd name="T6" fmla="*/ 418703 w 212"/>
                <a:gd name="T7" fmla="*/ 13891 h 20"/>
                <a:gd name="T8" fmla="*/ 412750 w 212"/>
                <a:gd name="T9" fmla="*/ 19844 h 20"/>
                <a:gd name="T10" fmla="*/ 7937 w 212"/>
                <a:gd name="T11" fmla="*/ 39688 h 20"/>
                <a:gd name="T12" fmla="*/ 0 w 212"/>
                <a:gd name="T13" fmla="*/ 33735 h 20"/>
                <a:gd name="T14" fmla="*/ 0 w 212"/>
                <a:gd name="T15" fmla="*/ 25797 h 20"/>
                <a:gd name="T16" fmla="*/ 5953 w 212"/>
                <a:gd name="T17" fmla="*/ 19844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" h="20">
                  <a:moveTo>
                    <a:pt x="3" y="1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10" y="0"/>
                    <a:pt x="211" y="1"/>
                    <a:pt x="211" y="3"/>
                  </a:cubicBezTo>
                  <a:cubicBezTo>
                    <a:pt x="211" y="7"/>
                    <a:pt x="211" y="7"/>
                    <a:pt x="211" y="7"/>
                  </a:cubicBezTo>
                  <a:cubicBezTo>
                    <a:pt x="212" y="9"/>
                    <a:pt x="210" y="10"/>
                    <a:pt x="208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0" y="19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3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4" name="Freeform 610"/>
            <p:cNvSpPr/>
            <p:nvPr/>
          </p:nvSpPr>
          <p:spPr bwMode="auto">
            <a:xfrm>
              <a:off x="10807700" y="3616094"/>
              <a:ext cx="422275" cy="41275"/>
            </a:xfrm>
            <a:custGeom>
              <a:avLst/>
              <a:gdLst>
                <a:gd name="T0" fmla="*/ 9959 w 212"/>
                <a:gd name="T1" fmla="*/ 19655 h 21"/>
                <a:gd name="T2" fmla="*/ 410324 w 212"/>
                <a:gd name="T3" fmla="*/ 0 h 21"/>
                <a:gd name="T4" fmla="*/ 420283 w 212"/>
                <a:gd name="T5" fmla="*/ 9827 h 21"/>
                <a:gd name="T6" fmla="*/ 410324 w 212"/>
                <a:gd name="T7" fmla="*/ 21620 h 21"/>
                <a:gd name="T8" fmla="*/ 11951 w 212"/>
                <a:gd name="T9" fmla="*/ 41275 h 21"/>
                <a:gd name="T10" fmla="*/ 0 w 212"/>
                <a:gd name="T11" fmla="*/ 31448 h 21"/>
                <a:gd name="T12" fmla="*/ 9959 w 212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3"/>
                    <a:pt x="211" y="5"/>
                  </a:cubicBezTo>
                  <a:cubicBezTo>
                    <a:pt x="212" y="8"/>
                    <a:pt x="209" y="11"/>
                    <a:pt x="206" y="1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9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5" name="Freeform 611"/>
            <p:cNvSpPr/>
            <p:nvPr/>
          </p:nvSpPr>
          <p:spPr bwMode="auto">
            <a:xfrm>
              <a:off x="10806113" y="3571644"/>
              <a:ext cx="420687" cy="39688"/>
            </a:xfrm>
            <a:custGeom>
              <a:avLst/>
              <a:gdLst>
                <a:gd name="T0" fmla="*/ 9969 w 211"/>
                <a:gd name="T1" fmla="*/ 19844 h 20"/>
                <a:gd name="T2" fmla="*/ 410718 w 211"/>
                <a:gd name="T3" fmla="*/ 0 h 20"/>
                <a:gd name="T4" fmla="*/ 420687 w 211"/>
                <a:gd name="T5" fmla="*/ 9922 h 20"/>
                <a:gd name="T6" fmla="*/ 410718 w 211"/>
                <a:gd name="T7" fmla="*/ 19844 h 20"/>
                <a:gd name="T8" fmla="*/ 11963 w 211"/>
                <a:gd name="T9" fmla="*/ 39688 h 20"/>
                <a:gd name="T10" fmla="*/ 0 w 211"/>
                <a:gd name="T11" fmla="*/ 29766 h 20"/>
                <a:gd name="T12" fmla="*/ 9969 w 211"/>
                <a:gd name="T13" fmla="*/ 1984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20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1" y="5"/>
                  </a:cubicBezTo>
                  <a:cubicBezTo>
                    <a:pt x="211" y="8"/>
                    <a:pt x="209" y="10"/>
                    <a:pt x="206" y="1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2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6" name="Freeform 612"/>
            <p:cNvSpPr/>
            <p:nvPr/>
          </p:nvSpPr>
          <p:spPr bwMode="auto">
            <a:xfrm>
              <a:off x="10799763" y="3471631"/>
              <a:ext cx="422275" cy="39688"/>
            </a:xfrm>
            <a:custGeom>
              <a:avLst/>
              <a:gdLst>
                <a:gd name="T0" fmla="*/ 11951 w 212"/>
                <a:gd name="T1" fmla="*/ 17860 h 20"/>
                <a:gd name="T2" fmla="*/ 410324 w 212"/>
                <a:gd name="T3" fmla="*/ 0 h 20"/>
                <a:gd name="T4" fmla="*/ 422275 w 212"/>
                <a:gd name="T5" fmla="*/ 9922 h 20"/>
                <a:gd name="T6" fmla="*/ 412316 w 212"/>
                <a:gd name="T7" fmla="*/ 19844 h 20"/>
                <a:gd name="T8" fmla="*/ 11951 w 212"/>
                <a:gd name="T9" fmla="*/ 39688 h 20"/>
                <a:gd name="T10" fmla="*/ 1992 w 212"/>
                <a:gd name="T11" fmla="*/ 29766 h 20"/>
                <a:gd name="T12" fmla="*/ 11951 w 212"/>
                <a:gd name="T13" fmla="*/ 1786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0">
                  <a:moveTo>
                    <a:pt x="6" y="9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2" y="2"/>
                    <a:pt x="212" y="5"/>
                  </a:cubicBezTo>
                  <a:cubicBezTo>
                    <a:pt x="212" y="7"/>
                    <a:pt x="210" y="10"/>
                    <a:pt x="207" y="1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1" y="18"/>
                    <a:pt x="1" y="15"/>
                  </a:cubicBezTo>
                  <a:cubicBezTo>
                    <a:pt x="0" y="12"/>
                    <a:pt x="3" y="10"/>
                    <a:pt x="6" y="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7" name="Freeform 613"/>
            <p:cNvSpPr/>
            <p:nvPr/>
          </p:nvSpPr>
          <p:spPr bwMode="auto">
            <a:xfrm>
              <a:off x="10798175" y="3419244"/>
              <a:ext cx="422275" cy="41275"/>
            </a:xfrm>
            <a:custGeom>
              <a:avLst/>
              <a:gdLst>
                <a:gd name="T0" fmla="*/ 9959 w 212"/>
                <a:gd name="T1" fmla="*/ 19655 h 21"/>
                <a:gd name="T2" fmla="*/ 410324 w 212"/>
                <a:gd name="T3" fmla="*/ 1965 h 21"/>
                <a:gd name="T4" fmla="*/ 422275 w 212"/>
                <a:gd name="T5" fmla="*/ 11793 h 21"/>
                <a:gd name="T6" fmla="*/ 412316 w 212"/>
                <a:gd name="T7" fmla="*/ 21620 h 21"/>
                <a:gd name="T8" fmla="*/ 11951 w 212"/>
                <a:gd name="T9" fmla="*/ 41275 h 21"/>
                <a:gd name="T10" fmla="*/ 0 w 212"/>
                <a:gd name="T11" fmla="*/ 31448 h 21"/>
                <a:gd name="T12" fmla="*/ 9959 w 212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1">
                  <a:moveTo>
                    <a:pt x="5" y="10"/>
                  </a:moveTo>
                  <a:cubicBezTo>
                    <a:pt x="206" y="1"/>
                    <a:pt x="206" y="1"/>
                    <a:pt x="206" y="1"/>
                  </a:cubicBezTo>
                  <a:cubicBezTo>
                    <a:pt x="209" y="0"/>
                    <a:pt x="211" y="3"/>
                    <a:pt x="212" y="6"/>
                  </a:cubicBezTo>
                  <a:cubicBezTo>
                    <a:pt x="212" y="8"/>
                    <a:pt x="209" y="11"/>
                    <a:pt x="207" y="1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9"/>
                    <a:pt x="0" y="16"/>
                  </a:cubicBezTo>
                  <a:cubicBezTo>
                    <a:pt x="0" y="13"/>
                    <a:pt x="2" y="11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8" name="Freeform 614"/>
            <p:cNvSpPr/>
            <p:nvPr/>
          </p:nvSpPr>
          <p:spPr bwMode="auto">
            <a:xfrm>
              <a:off x="10983913" y="2420706"/>
              <a:ext cx="504825" cy="952500"/>
            </a:xfrm>
            <a:custGeom>
              <a:avLst/>
              <a:gdLst>
                <a:gd name="T0" fmla="*/ 0 w 254"/>
                <a:gd name="T1" fmla="*/ 579869 h 478"/>
                <a:gd name="T2" fmla="*/ 310050 w 254"/>
                <a:gd name="T3" fmla="*/ 579869 h 478"/>
                <a:gd name="T4" fmla="*/ 190800 w 254"/>
                <a:gd name="T5" fmla="*/ 876778 h 478"/>
                <a:gd name="T6" fmla="*/ 323963 w 254"/>
                <a:gd name="T7" fmla="*/ 952500 h 478"/>
                <a:gd name="T8" fmla="*/ 498863 w 254"/>
                <a:gd name="T9" fmla="*/ 593818 h 478"/>
                <a:gd name="T10" fmla="*/ 492900 w 254"/>
                <a:gd name="T11" fmla="*/ 253070 h 478"/>
                <a:gd name="T12" fmla="*/ 314025 w 254"/>
                <a:gd name="T13" fmla="*/ 5978 h 478"/>
                <a:gd name="T14" fmla="*/ 278250 w 254"/>
                <a:gd name="T15" fmla="*/ 5978 h 478"/>
                <a:gd name="T16" fmla="*/ 103350 w 254"/>
                <a:gd name="T17" fmla="*/ 320821 h 478"/>
                <a:gd name="T18" fmla="*/ 0 w 254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4" h="478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6" y="440"/>
                  </a:cubicBezTo>
                  <a:cubicBezTo>
                    <a:pt x="163" y="478"/>
                    <a:pt x="163" y="478"/>
                    <a:pt x="163" y="478"/>
                  </a:cubicBezTo>
                  <a:cubicBezTo>
                    <a:pt x="163" y="478"/>
                    <a:pt x="249" y="306"/>
                    <a:pt x="251" y="298"/>
                  </a:cubicBezTo>
                  <a:cubicBezTo>
                    <a:pt x="254" y="291"/>
                    <a:pt x="254" y="139"/>
                    <a:pt x="248" y="127"/>
                  </a:cubicBezTo>
                  <a:cubicBezTo>
                    <a:pt x="241" y="114"/>
                    <a:pt x="167" y="5"/>
                    <a:pt x="158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9" name="Freeform 615"/>
            <p:cNvSpPr/>
            <p:nvPr/>
          </p:nvSpPr>
          <p:spPr bwMode="auto">
            <a:xfrm>
              <a:off x="11288713" y="2688994"/>
              <a:ext cx="42862" cy="160338"/>
            </a:xfrm>
            <a:custGeom>
              <a:avLst/>
              <a:gdLst>
                <a:gd name="T0" fmla="*/ 17534 w 22"/>
                <a:gd name="T1" fmla="*/ 0 h 80"/>
                <a:gd name="T2" fmla="*/ 0 w 22"/>
                <a:gd name="T3" fmla="*/ 96203 h 80"/>
                <a:gd name="T4" fmla="*/ 0 w 22"/>
                <a:gd name="T5" fmla="*/ 126266 h 80"/>
                <a:gd name="T6" fmla="*/ 17534 w 22"/>
                <a:gd name="T7" fmla="*/ 64135 h 80"/>
                <a:gd name="T8" fmla="*/ 27276 w 22"/>
                <a:gd name="T9" fmla="*/ 160338 h 80"/>
                <a:gd name="T10" fmla="*/ 17534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9" y="32"/>
                  </a:cubicBezTo>
                  <a:cubicBezTo>
                    <a:pt x="12" y="38"/>
                    <a:pt x="14" y="80"/>
                    <a:pt x="14" y="80"/>
                  </a:cubicBezTo>
                  <a:cubicBezTo>
                    <a:pt x="14" y="80"/>
                    <a:pt x="22" y="24"/>
                    <a:pt x="9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0" name="Freeform 616"/>
            <p:cNvSpPr/>
            <p:nvPr/>
          </p:nvSpPr>
          <p:spPr bwMode="auto">
            <a:xfrm>
              <a:off x="11261725" y="2720744"/>
              <a:ext cx="53975" cy="279400"/>
            </a:xfrm>
            <a:custGeom>
              <a:avLst/>
              <a:gdLst>
                <a:gd name="T0" fmla="*/ 31750 w 34"/>
                <a:gd name="T1" fmla="*/ 279400 h 176"/>
                <a:gd name="T2" fmla="*/ 53975 w 34"/>
                <a:gd name="T3" fmla="*/ 115888 h 176"/>
                <a:gd name="T4" fmla="*/ 53975 w 34"/>
                <a:gd name="T5" fmla="*/ 0 h 176"/>
                <a:gd name="T6" fmla="*/ 31750 w 34"/>
                <a:gd name="T7" fmla="*/ 47625 h 176"/>
                <a:gd name="T8" fmla="*/ 0 w 34"/>
                <a:gd name="T9" fmla="*/ 279400 h 176"/>
                <a:gd name="T10" fmla="*/ 31750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176"/>
                  </a:moveTo>
                  <a:lnTo>
                    <a:pt x="34" y="73"/>
                  </a:lnTo>
                  <a:lnTo>
                    <a:pt x="34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1" name="Freeform 617"/>
            <p:cNvSpPr/>
            <p:nvPr/>
          </p:nvSpPr>
          <p:spPr bwMode="auto">
            <a:xfrm>
              <a:off x="11171238" y="3300181"/>
              <a:ext cx="130175" cy="90488"/>
            </a:xfrm>
            <a:custGeom>
              <a:avLst/>
              <a:gdLst>
                <a:gd name="T0" fmla="*/ 9525 w 82"/>
                <a:gd name="T1" fmla="*/ 0 h 57"/>
                <a:gd name="T2" fmla="*/ 0 w 82"/>
                <a:gd name="T3" fmla="*/ 22225 h 57"/>
                <a:gd name="T4" fmla="*/ 104775 w 82"/>
                <a:gd name="T5" fmla="*/ 80963 h 57"/>
                <a:gd name="T6" fmla="*/ 120650 w 82"/>
                <a:gd name="T7" fmla="*/ 90488 h 57"/>
                <a:gd name="T8" fmla="*/ 130175 w 82"/>
                <a:gd name="T9" fmla="*/ 68263 h 57"/>
                <a:gd name="T10" fmla="*/ 9525 w 82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6" y="0"/>
                  </a:moveTo>
                  <a:lnTo>
                    <a:pt x="0" y="14"/>
                  </a:lnTo>
                  <a:lnTo>
                    <a:pt x="66" y="51"/>
                  </a:lnTo>
                  <a:lnTo>
                    <a:pt x="76" y="57"/>
                  </a:lnTo>
                  <a:lnTo>
                    <a:pt x="82" y="4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2" name="Freeform 618"/>
            <p:cNvSpPr/>
            <p:nvPr/>
          </p:nvSpPr>
          <p:spPr bwMode="auto">
            <a:xfrm>
              <a:off x="11064875" y="3333519"/>
              <a:ext cx="204787" cy="354013"/>
            </a:xfrm>
            <a:custGeom>
              <a:avLst/>
              <a:gdLst>
                <a:gd name="T0" fmla="*/ 204787 w 103"/>
                <a:gd name="T1" fmla="*/ 45743 h 178"/>
                <a:gd name="T2" fmla="*/ 159058 w 103"/>
                <a:gd name="T3" fmla="*/ 147174 h 178"/>
                <a:gd name="T4" fmla="*/ 127246 w 103"/>
                <a:gd name="T5" fmla="*/ 300314 h 178"/>
                <a:gd name="T6" fmla="*/ 35788 w 103"/>
                <a:gd name="T7" fmla="*/ 346058 h 178"/>
                <a:gd name="T8" fmla="*/ 1988 w 103"/>
                <a:gd name="T9" fmla="*/ 222750 h 178"/>
                <a:gd name="T10" fmla="*/ 37776 w 103"/>
                <a:gd name="T11" fmla="*/ 87509 h 178"/>
                <a:gd name="T12" fmla="*/ 105376 w 103"/>
                <a:gd name="T13" fmla="*/ 25855 h 178"/>
                <a:gd name="T14" fmla="*/ 121282 w 103"/>
                <a:gd name="T15" fmla="*/ 0 h 178"/>
                <a:gd name="T16" fmla="*/ 204787 w 103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23"/>
                  </a:moveTo>
                  <a:cubicBezTo>
                    <a:pt x="102" y="27"/>
                    <a:pt x="80" y="70"/>
                    <a:pt x="80" y="74"/>
                  </a:cubicBezTo>
                  <a:cubicBezTo>
                    <a:pt x="80" y="77"/>
                    <a:pt x="69" y="145"/>
                    <a:pt x="64" y="151"/>
                  </a:cubicBezTo>
                  <a:cubicBezTo>
                    <a:pt x="59" y="156"/>
                    <a:pt x="24" y="178"/>
                    <a:pt x="18" y="174"/>
                  </a:cubicBezTo>
                  <a:cubicBezTo>
                    <a:pt x="12" y="170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5" y="36"/>
                    <a:pt x="49" y="15"/>
                    <a:pt x="53" y="13"/>
                  </a:cubicBezTo>
                  <a:cubicBezTo>
                    <a:pt x="57" y="11"/>
                    <a:pt x="61" y="0"/>
                    <a:pt x="61" y="0"/>
                  </a:cubicBezTo>
                  <a:lnTo>
                    <a:pt x="103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3" name="Freeform 619"/>
            <p:cNvSpPr/>
            <p:nvPr/>
          </p:nvSpPr>
          <p:spPr bwMode="auto">
            <a:xfrm>
              <a:off x="10983913" y="2131781"/>
              <a:ext cx="246062" cy="565150"/>
            </a:xfrm>
            <a:custGeom>
              <a:avLst/>
              <a:gdLst>
                <a:gd name="T0" fmla="*/ 0 w 124"/>
                <a:gd name="T1" fmla="*/ 0 h 284"/>
                <a:gd name="T2" fmla="*/ 220265 w 124"/>
                <a:gd name="T3" fmla="*/ 81589 h 284"/>
                <a:gd name="T4" fmla="*/ 246062 w 124"/>
                <a:gd name="T5" fmla="*/ 276605 h 284"/>
                <a:gd name="T6" fmla="*/ 236140 w 124"/>
                <a:gd name="T7" fmla="*/ 380083 h 284"/>
                <a:gd name="T8" fmla="*/ 0 w 124"/>
                <a:gd name="T9" fmla="*/ 565150 h 284"/>
                <a:gd name="T10" fmla="*/ 0 w 124"/>
                <a:gd name="T11" fmla="*/ 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0"/>
                  </a:moveTo>
                  <a:cubicBezTo>
                    <a:pt x="6" y="0"/>
                    <a:pt x="100" y="11"/>
                    <a:pt x="111" y="41"/>
                  </a:cubicBezTo>
                  <a:cubicBezTo>
                    <a:pt x="122" y="72"/>
                    <a:pt x="124" y="139"/>
                    <a:pt x="124" y="139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59" y="278"/>
                    <a:pt x="0" y="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9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4" name="Freeform 620"/>
            <p:cNvSpPr/>
            <p:nvPr/>
          </p:nvSpPr>
          <p:spPr bwMode="auto">
            <a:xfrm>
              <a:off x="10475913" y="2420706"/>
              <a:ext cx="508000" cy="952500"/>
            </a:xfrm>
            <a:custGeom>
              <a:avLst/>
              <a:gdLst>
                <a:gd name="T0" fmla="*/ 508000 w 255"/>
                <a:gd name="T1" fmla="*/ 579869 h 478"/>
                <a:gd name="T2" fmla="*/ 195231 w 255"/>
                <a:gd name="T3" fmla="*/ 579869 h 478"/>
                <a:gd name="T4" fmla="*/ 314761 w 255"/>
                <a:gd name="T5" fmla="*/ 876778 h 478"/>
                <a:gd name="T6" fmla="*/ 181286 w 255"/>
                <a:gd name="T7" fmla="*/ 952500 h 478"/>
                <a:gd name="T8" fmla="*/ 5976 w 255"/>
                <a:gd name="T9" fmla="*/ 593818 h 478"/>
                <a:gd name="T10" fmla="*/ 11953 w 255"/>
                <a:gd name="T11" fmla="*/ 253070 h 478"/>
                <a:gd name="T12" fmla="*/ 191247 w 255"/>
                <a:gd name="T13" fmla="*/ 5978 h 478"/>
                <a:gd name="T14" fmla="*/ 227106 w 255"/>
                <a:gd name="T15" fmla="*/ 5978 h 478"/>
                <a:gd name="T16" fmla="*/ 402416 w 255"/>
                <a:gd name="T17" fmla="*/ 320821 h 478"/>
                <a:gd name="T18" fmla="*/ 508000 w 255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291"/>
                  </a:moveTo>
                  <a:cubicBezTo>
                    <a:pt x="98" y="291"/>
                    <a:pt x="98" y="291"/>
                    <a:pt x="98" y="291"/>
                  </a:cubicBezTo>
                  <a:cubicBezTo>
                    <a:pt x="98" y="291"/>
                    <a:pt x="155" y="439"/>
                    <a:pt x="158" y="440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6" y="306"/>
                    <a:pt x="3" y="298"/>
                  </a:cubicBezTo>
                  <a:cubicBezTo>
                    <a:pt x="0" y="291"/>
                    <a:pt x="0" y="139"/>
                    <a:pt x="6" y="127"/>
                  </a:cubicBezTo>
                  <a:cubicBezTo>
                    <a:pt x="13" y="114"/>
                    <a:pt x="87" y="5"/>
                    <a:pt x="96" y="3"/>
                  </a:cubicBezTo>
                  <a:cubicBezTo>
                    <a:pt x="105" y="0"/>
                    <a:pt x="114" y="3"/>
                    <a:pt x="114" y="3"/>
                  </a:cubicBezTo>
                  <a:cubicBezTo>
                    <a:pt x="202" y="161"/>
                    <a:pt x="202" y="161"/>
                    <a:pt x="202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5" name="Freeform 621"/>
            <p:cNvSpPr/>
            <p:nvPr/>
          </p:nvSpPr>
          <p:spPr bwMode="auto">
            <a:xfrm>
              <a:off x="10633075" y="2688994"/>
              <a:ext cx="42862" cy="160338"/>
            </a:xfrm>
            <a:custGeom>
              <a:avLst/>
              <a:gdLst>
                <a:gd name="T0" fmla="*/ 25328 w 22"/>
                <a:gd name="T1" fmla="*/ 0 h 80"/>
                <a:gd name="T2" fmla="*/ 42862 w 22"/>
                <a:gd name="T3" fmla="*/ 96203 h 80"/>
                <a:gd name="T4" fmla="*/ 42862 w 22"/>
                <a:gd name="T5" fmla="*/ 126266 h 80"/>
                <a:gd name="T6" fmla="*/ 25328 w 22"/>
                <a:gd name="T7" fmla="*/ 64135 h 80"/>
                <a:gd name="T8" fmla="*/ 15586 w 22"/>
                <a:gd name="T9" fmla="*/ 160338 h 80"/>
                <a:gd name="T10" fmla="*/ 25328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5" y="25"/>
                    <a:pt x="13" y="32"/>
                  </a:cubicBezTo>
                  <a:cubicBezTo>
                    <a:pt x="10" y="38"/>
                    <a:pt x="8" y="80"/>
                    <a:pt x="8" y="80"/>
                  </a:cubicBezTo>
                  <a:cubicBezTo>
                    <a:pt x="8" y="80"/>
                    <a:pt x="0" y="24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6" name="Freeform 622"/>
            <p:cNvSpPr/>
            <p:nvPr/>
          </p:nvSpPr>
          <p:spPr bwMode="auto">
            <a:xfrm>
              <a:off x="10648950" y="2720744"/>
              <a:ext cx="53975" cy="279400"/>
            </a:xfrm>
            <a:custGeom>
              <a:avLst/>
              <a:gdLst>
                <a:gd name="T0" fmla="*/ 22225 w 34"/>
                <a:gd name="T1" fmla="*/ 279400 h 176"/>
                <a:gd name="T2" fmla="*/ 0 w 34"/>
                <a:gd name="T3" fmla="*/ 115888 h 176"/>
                <a:gd name="T4" fmla="*/ 0 w 34"/>
                <a:gd name="T5" fmla="*/ 0 h 176"/>
                <a:gd name="T6" fmla="*/ 22225 w 34"/>
                <a:gd name="T7" fmla="*/ 47625 h 176"/>
                <a:gd name="T8" fmla="*/ 53975 w 34"/>
                <a:gd name="T9" fmla="*/ 279400 h 176"/>
                <a:gd name="T10" fmla="*/ 22225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4" y="30"/>
                  </a:lnTo>
                  <a:lnTo>
                    <a:pt x="34" y="176"/>
                  </a:lnTo>
                  <a:lnTo>
                    <a:pt x="14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7" name="Freeform 623"/>
            <p:cNvSpPr/>
            <p:nvPr/>
          </p:nvSpPr>
          <p:spPr bwMode="auto">
            <a:xfrm>
              <a:off x="10663238" y="3300181"/>
              <a:ext cx="130175" cy="90488"/>
            </a:xfrm>
            <a:custGeom>
              <a:avLst/>
              <a:gdLst>
                <a:gd name="T0" fmla="*/ 120650 w 82"/>
                <a:gd name="T1" fmla="*/ 0 h 57"/>
                <a:gd name="T2" fmla="*/ 130175 w 82"/>
                <a:gd name="T3" fmla="*/ 22225 h 57"/>
                <a:gd name="T4" fmla="*/ 25400 w 82"/>
                <a:gd name="T5" fmla="*/ 80963 h 57"/>
                <a:gd name="T6" fmla="*/ 9525 w 82"/>
                <a:gd name="T7" fmla="*/ 90488 h 57"/>
                <a:gd name="T8" fmla="*/ 0 w 82"/>
                <a:gd name="T9" fmla="*/ 68263 h 57"/>
                <a:gd name="T10" fmla="*/ 120650 w 82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76" y="0"/>
                  </a:moveTo>
                  <a:lnTo>
                    <a:pt x="82" y="14"/>
                  </a:lnTo>
                  <a:lnTo>
                    <a:pt x="16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8" name="Freeform 624"/>
            <p:cNvSpPr/>
            <p:nvPr/>
          </p:nvSpPr>
          <p:spPr bwMode="auto">
            <a:xfrm>
              <a:off x="10694988" y="3333519"/>
              <a:ext cx="204787" cy="354013"/>
            </a:xfrm>
            <a:custGeom>
              <a:avLst/>
              <a:gdLst>
                <a:gd name="T0" fmla="*/ 0 w 103"/>
                <a:gd name="T1" fmla="*/ 45743 h 178"/>
                <a:gd name="T2" fmla="*/ 45729 w 103"/>
                <a:gd name="T3" fmla="*/ 147174 h 178"/>
                <a:gd name="T4" fmla="*/ 79529 w 103"/>
                <a:gd name="T5" fmla="*/ 300314 h 178"/>
                <a:gd name="T6" fmla="*/ 168999 w 103"/>
                <a:gd name="T7" fmla="*/ 346058 h 178"/>
                <a:gd name="T8" fmla="*/ 202799 w 103"/>
                <a:gd name="T9" fmla="*/ 222750 h 178"/>
                <a:gd name="T10" fmla="*/ 167011 w 103"/>
                <a:gd name="T11" fmla="*/ 87509 h 178"/>
                <a:gd name="T12" fmla="*/ 99411 w 103"/>
                <a:gd name="T13" fmla="*/ 25855 h 178"/>
                <a:gd name="T14" fmla="*/ 83505 w 103"/>
                <a:gd name="T15" fmla="*/ 0 h 178"/>
                <a:gd name="T16" fmla="*/ 0 w 103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23"/>
                  </a:moveTo>
                  <a:cubicBezTo>
                    <a:pt x="1" y="27"/>
                    <a:pt x="23" y="70"/>
                    <a:pt x="23" y="74"/>
                  </a:cubicBezTo>
                  <a:cubicBezTo>
                    <a:pt x="23" y="77"/>
                    <a:pt x="34" y="145"/>
                    <a:pt x="40" y="151"/>
                  </a:cubicBezTo>
                  <a:cubicBezTo>
                    <a:pt x="45" y="156"/>
                    <a:pt x="80" y="178"/>
                    <a:pt x="85" y="174"/>
                  </a:cubicBezTo>
                  <a:cubicBezTo>
                    <a:pt x="91" y="170"/>
                    <a:pt x="103" y="121"/>
                    <a:pt x="102" y="112"/>
                  </a:cubicBezTo>
                  <a:cubicBezTo>
                    <a:pt x="102" y="103"/>
                    <a:pt x="91" y="51"/>
                    <a:pt x="84" y="44"/>
                  </a:cubicBezTo>
                  <a:cubicBezTo>
                    <a:pt x="78" y="36"/>
                    <a:pt x="54" y="15"/>
                    <a:pt x="50" y="13"/>
                  </a:cubicBezTo>
                  <a:cubicBezTo>
                    <a:pt x="46" y="11"/>
                    <a:pt x="42" y="0"/>
                    <a:pt x="42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9" name="Freeform 625"/>
            <p:cNvSpPr/>
            <p:nvPr/>
          </p:nvSpPr>
          <p:spPr bwMode="auto">
            <a:xfrm>
              <a:off x="10861675" y="2696931"/>
              <a:ext cx="241300" cy="303213"/>
            </a:xfrm>
            <a:custGeom>
              <a:avLst/>
              <a:gdLst>
                <a:gd name="T0" fmla="*/ 121647 w 121"/>
                <a:gd name="T1" fmla="*/ 41891 h 152"/>
                <a:gd name="T2" fmla="*/ 0 w 121"/>
                <a:gd name="T3" fmla="*/ 0 h 152"/>
                <a:gd name="T4" fmla="*/ 121647 w 121"/>
                <a:gd name="T5" fmla="*/ 303213 h 152"/>
                <a:gd name="T6" fmla="*/ 241300 w 121"/>
                <a:gd name="T7" fmla="*/ 0 h 152"/>
                <a:gd name="T8" fmla="*/ 121647 w 121"/>
                <a:gd name="T9" fmla="*/ 4189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5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1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0" name="Freeform 626"/>
            <p:cNvSpPr/>
            <p:nvPr/>
          </p:nvSpPr>
          <p:spPr bwMode="auto">
            <a:xfrm>
              <a:off x="10694988" y="2408006"/>
              <a:ext cx="574675" cy="393700"/>
            </a:xfrm>
            <a:custGeom>
              <a:avLst/>
              <a:gdLst>
                <a:gd name="T0" fmla="*/ 558767 w 289"/>
                <a:gd name="T1" fmla="*/ 0 h 197"/>
                <a:gd name="T2" fmla="*/ 534905 w 289"/>
                <a:gd name="T3" fmla="*/ 0 h 197"/>
                <a:gd name="T4" fmla="*/ 524963 w 289"/>
                <a:gd name="T5" fmla="*/ 103921 h 197"/>
                <a:gd name="T6" fmla="*/ 288332 w 289"/>
                <a:gd name="T7" fmla="*/ 289779 h 197"/>
                <a:gd name="T8" fmla="*/ 51701 w 289"/>
                <a:gd name="T9" fmla="*/ 103921 h 197"/>
                <a:gd name="T10" fmla="*/ 41758 w 289"/>
                <a:gd name="T11" fmla="*/ 0 h 197"/>
                <a:gd name="T12" fmla="*/ 15908 w 289"/>
                <a:gd name="T13" fmla="*/ 0 h 197"/>
                <a:gd name="T14" fmla="*/ 15908 w 289"/>
                <a:gd name="T15" fmla="*/ 99924 h 197"/>
                <a:gd name="T16" fmla="*/ 61643 w 289"/>
                <a:gd name="T17" fmla="*/ 133898 h 197"/>
                <a:gd name="T18" fmla="*/ 111356 w 289"/>
                <a:gd name="T19" fmla="*/ 269794 h 197"/>
                <a:gd name="T20" fmla="*/ 288332 w 289"/>
                <a:gd name="T21" fmla="*/ 393700 h 197"/>
                <a:gd name="T22" fmla="*/ 463319 w 289"/>
                <a:gd name="T23" fmla="*/ 269794 h 197"/>
                <a:gd name="T24" fmla="*/ 513032 w 289"/>
                <a:gd name="T25" fmla="*/ 133898 h 197"/>
                <a:gd name="T26" fmla="*/ 558767 w 289"/>
                <a:gd name="T27" fmla="*/ 99924 h 197"/>
                <a:gd name="T28" fmla="*/ 558767 w 289"/>
                <a:gd name="T29" fmla="*/ 0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9" h="197">
                  <a:moveTo>
                    <a:pt x="281" y="0"/>
                  </a:moveTo>
                  <a:cubicBezTo>
                    <a:pt x="274" y="0"/>
                    <a:pt x="269" y="0"/>
                    <a:pt x="269" y="0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2"/>
                    <a:pt x="185" y="145"/>
                    <a:pt x="145" y="145"/>
                  </a:cubicBezTo>
                  <a:cubicBezTo>
                    <a:pt x="104" y="145"/>
                    <a:pt x="26" y="52"/>
                    <a:pt x="26" y="5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5" y="0"/>
                    <a:pt x="8" y="0"/>
                  </a:cubicBezTo>
                  <a:cubicBezTo>
                    <a:pt x="0" y="0"/>
                    <a:pt x="7" y="42"/>
                    <a:pt x="8" y="50"/>
                  </a:cubicBezTo>
                  <a:cubicBezTo>
                    <a:pt x="9" y="59"/>
                    <a:pt x="31" y="67"/>
                    <a:pt x="31" y="67"/>
                  </a:cubicBezTo>
                  <a:cubicBezTo>
                    <a:pt x="31" y="67"/>
                    <a:pt x="47" y="115"/>
                    <a:pt x="56" y="135"/>
                  </a:cubicBezTo>
                  <a:cubicBezTo>
                    <a:pt x="65" y="155"/>
                    <a:pt x="145" y="197"/>
                    <a:pt x="145" y="197"/>
                  </a:cubicBezTo>
                  <a:cubicBezTo>
                    <a:pt x="145" y="197"/>
                    <a:pt x="224" y="155"/>
                    <a:pt x="233" y="135"/>
                  </a:cubicBezTo>
                  <a:cubicBezTo>
                    <a:pt x="242" y="115"/>
                    <a:pt x="258" y="67"/>
                    <a:pt x="258" y="67"/>
                  </a:cubicBezTo>
                  <a:cubicBezTo>
                    <a:pt x="258" y="67"/>
                    <a:pt x="280" y="59"/>
                    <a:pt x="281" y="50"/>
                  </a:cubicBezTo>
                  <a:cubicBezTo>
                    <a:pt x="283" y="42"/>
                    <a:pt x="289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1" name="Freeform 627"/>
            <p:cNvSpPr/>
            <p:nvPr/>
          </p:nvSpPr>
          <p:spPr bwMode="auto">
            <a:xfrm>
              <a:off x="10736263" y="2131781"/>
              <a:ext cx="314325" cy="588963"/>
            </a:xfrm>
            <a:custGeom>
              <a:avLst/>
              <a:gdLst>
                <a:gd name="T0" fmla="*/ 161141 w 158"/>
                <a:gd name="T1" fmla="*/ 533250 h 296"/>
                <a:gd name="T2" fmla="*/ 161141 w 158"/>
                <a:gd name="T3" fmla="*/ 533250 h 296"/>
                <a:gd name="T4" fmla="*/ 9947 w 158"/>
                <a:gd name="T5" fmla="*/ 380040 h 296"/>
                <a:gd name="T6" fmla="*/ 0 w 158"/>
                <a:gd name="T7" fmla="*/ 276574 h 296"/>
                <a:gd name="T8" fmla="*/ 23873 w 158"/>
                <a:gd name="T9" fmla="*/ 81579 h 296"/>
                <a:gd name="T10" fmla="*/ 246685 w 158"/>
                <a:gd name="T11" fmla="*/ 0 h 296"/>
                <a:gd name="T12" fmla="*/ 246685 w 158"/>
                <a:gd name="T13" fmla="*/ 533250 h 296"/>
                <a:gd name="T14" fmla="*/ 314325 w 158"/>
                <a:gd name="T15" fmla="*/ 588963 h 296"/>
                <a:gd name="T16" fmla="*/ 161141 w 158"/>
                <a:gd name="T17" fmla="*/ 533250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68"/>
                  </a:moveTo>
                  <a:cubicBezTo>
                    <a:pt x="81" y="268"/>
                    <a:pt x="81" y="268"/>
                    <a:pt x="81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1" y="72"/>
                    <a:pt x="12" y="41"/>
                  </a:cubicBezTo>
                  <a:cubicBezTo>
                    <a:pt x="24" y="11"/>
                    <a:pt x="117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0"/>
                    <a:pt x="158" y="296"/>
                    <a:pt x="158" y="296"/>
                  </a:cubicBezTo>
                  <a:cubicBezTo>
                    <a:pt x="115" y="292"/>
                    <a:pt x="84" y="269"/>
                    <a:pt x="81" y="268"/>
                  </a:cubicBezTo>
                  <a:close/>
                </a:path>
              </a:pathLst>
            </a:custGeom>
            <a:solidFill>
              <a:srgbClr val="F47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2" name="Freeform 628"/>
            <p:cNvSpPr/>
            <p:nvPr/>
          </p:nvSpPr>
          <p:spPr bwMode="auto">
            <a:xfrm>
              <a:off x="10720388" y="4798781"/>
              <a:ext cx="211137" cy="130175"/>
            </a:xfrm>
            <a:custGeom>
              <a:avLst/>
              <a:gdLst>
                <a:gd name="T0" fmla="*/ 12700 w 133"/>
                <a:gd name="T1" fmla="*/ 130175 h 82"/>
                <a:gd name="T2" fmla="*/ 0 w 133"/>
                <a:gd name="T3" fmla="*/ 106363 h 82"/>
                <a:gd name="T4" fmla="*/ 200025 w 133"/>
                <a:gd name="T5" fmla="*/ 0 h 82"/>
                <a:gd name="T6" fmla="*/ 211137 w 133"/>
                <a:gd name="T7" fmla="*/ 25400 h 82"/>
                <a:gd name="T8" fmla="*/ 12700 w 133"/>
                <a:gd name="T9" fmla="*/ 130175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82">
                  <a:moveTo>
                    <a:pt x="8" y="82"/>
                  </a:moveTo>
                  <a:lnTo>
                    <a:pt x="0" y="67"/>
                  </a:lnTo>
                  <a:lnTo>
                    <a:pt x="126" y="0"/>
                  </a:lnTo>
                  <a:lnTo>
                    <a:pt x="133" y="16"/>
                  </a:lnTo>
                  <a:lnTo>
                    <a:pt x="8" y="82"/>
                  </a:lnTo>
                  <a:close/>
                </a:path>
              </a:pathLst>
            </a:custGeom>
            <a:solidFill>
              <a:srgbClr val="F89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3" name="Freeform 629"/>
            <p:cNvSpPr/>
            <p:nvPr/>
          </p:nvSpPr>
          <p:spPr bwMode="auto">
            <a:xfrm>
              <a:off x="10733088" y="4821006"/>
              <a:ext cx="211137" cy="128588"/>
            </a:xfrm>
            <a:custGeom>
              <a:avLst/>
              <a:gdLst>
                <a:gd name="T0" fmla="*/ 11112 w 133"/>
                <a:gd name="T1" fmla="*/ 128588 h 81"/>
                <a:gd name="T2" fmla="*/ 0 w 133"/>
                <a:gd name="T3" fmla="*/ 104775 h 81"/>
                <a:gd name="T4" fmla="*/ 198437 w 133"/>
                <a:gd name="T5" fmla="*/ 0 h 81"/>
                <a:gd name="T6" fmla="*/ 211137 w 133"/>
                <a:gd name="T7" fmla="*/ 23813 h 81"/>
                <a:gd name="T8" fmla="*/ 11112 w 133"/>
                <a:gd name="T9" fmla="*/ 12858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81">
                  <a:moveTo>
                    <a:pt x="7" y="81"/>
                  </a:moveTo>
                  <a:lnTo>
                    <a:pt x="0" y="66"/>
                  </a:lnTo>
                  <a:lnTo>
                    <a:pt x="125" y="0"/>
                  </a:lnTo>
                  <a:lnTo>
                    <a:pt x="133" y="15"/>
                  </a:lnTo>
                  <a:lnTo>
                    <a:pt x="7" y="81"/>
                  </a:lnTo>
                  <a:close/>
                </a:path>
              </a:pathLst>
            </a:custGeom>
            <a:solidFill>
              <a:srgbClr val="F2C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4" name="Freeform 630"/>
            <p:cNvSpPr/>
            <p:nvPr/>
          </p:nvSpPr>
          <p:spPr bwMode="auto">
            <a:xfrm>
              <a:off x="10915650" y="4798781"/>
              <a:ext cx="55562" cy="46038"/>
            </a:xfrm>
            <a:custGeom>
              <a:avLst/>
              <a:gdLst>
                <a:gd name="T0" fmla="*/ 3969 w 28"/>
                <a:gd name="T1" fmla="*/ 0 h 23"/>
                <a:gd name="T2" fmla="*/ 55562 w 28"/>
                <a:gd name="T3" fmla="*/ 6005 h 23"/>
                <a:gd name="T4" fmla="*/ 27781 w 28"/>
                <a:gd name="T5" fmla="*/ 46038 h 23"/>
                <a:gd name="T6" fmla="*/ 3969 w 28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3">
                  <a:moveTo>
                    <a:pt x="2" y="0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0" y="16"/>
                    <a:pt x="2" y="0"/>
                  </a:cubicBezTo>
                  <a:close/>
                </a:path>
              </a:pathLst>
            </a:custGeom>
            <a:solidFill>
              <a:srgbClr val="F6D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5" name="Freeform 631"/>
            <p:cNvSpPr/>
            <p:nvPr/>
          </p:nvSpPr>
          <p:spPr bwMode="auto">
            <a:xfrm>
              <a:off x="10961688" y="4803544"/>
              <a:ext cx="9525" cy="7938"/>
            </a:xfrm>
            <a:custGeom>
              <a:avLst/>
              <a:gdLst>
                <a:gd name="T0" fmla="*/ 9525 w 6"/>
                <a:gd name="T1" fmla="*/ 1588 h 5"/>
                <a:gd name="T2" fmla="*/ 3175 w 6"/>
                <a:gd name="T3" fmla="*/ 7938 h 5"/>
                <a:gd name="T4" fmla="*/ 0 w 6"/>
                <a:gd name="T5" fmla="*/ 0 h 5"/>
                <a:gd name="T6" fmla="*/ 9525 w 6"/>
                <a:gd name="T7" fmla="*/ 1588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6" y="1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0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6" name="Freeform 632"/>
            <p:cNvSpPr/>
            <p:nvPr/>
          </p:nvSpPr>
          <p:spPr bwMode="auto">
            <a:xfrm>
              <a:off x="10704513" y="4905144"/>
              <a:ext cx="39687" cy="52388"/>
            </a:xfrm>
            <a:custGeom>
              <a:avLst/>
              <a:gdLst>
                <a:gd name="T0" fmla="*/ 15875 w 20"/>
                <a:gd name="T1" fmla="*/ 0 h 27"/>
                <a:gd name="T2" fmla="*/ 39687 w 20"/>
                <a:gd name="T3" fmla="*/ 44627 h 27"/>
                <a:gd name="T4" fmla="*/ 23812 w 20"/>
                <a:gd name="T5" fmla="*/ 52388 h 27"/>
                <a:gd name="T6" fmla="*/ 0 w 20"/>
                <a:gd name="T7" fmla="*/ 7761 h 27"/>
                <a:gd name="T8" fmla="*/ 15875 w 20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7">
                  <a:moveTo>
                    <a:pt x="8" y="0"/>
                  </a:moveTo>
                  <a:cubicBezTo>
                    <a:pt x="8" y="0"/>
                    <a:pt x="19" y="8"/>
                    <a:pt x="20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7" name="Freeform 633"/>
            <p:cNvSpPr/>
            <p:nvPr/>
          </p:nvSpPr>
          <p:spPr bwMode="auto">
            <a:xfrm>
              <a:off x="10679113" y="4913081"/>
              <a:ext cx="49212" cy="55563"/>
            </a:xfrm>
            <a:custGeom>
              <a:avLst/>
              <a:gdLst>
                <a:gd name="T0" fmla="*/ 25590 w 25"/>
                <a:gd name="T1" fmla="*/ 0 h 28"/>
                <a:gd name="T2" fmla="*/ 7874 w 25"/>
                <a:gd name="T3" fmla="*/ 9922 h 28"/>
                <a:gd name="T4" fmla="*/ 31496 w 25"/>
                <a:gd name="T5" fmla="*/ 55563 h 28"/>
                <a:gd name="T6" fmla="*/ 49212 w 25"/>
                <a:gd name="T7" fmla="*/ 45641 h 28"/>
                <a:gd name="T8" fmla="*/ 25590 w 2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8">
                  <a:moveTo>
                    <a:pt x="13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0" y="16"/>
                    <a:pt x="16" y="28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9"/>
                    <a:pt x="13" y="0"/>
                  </a:cubicBezTo>
                  <a:close/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8" name="Freeform 634"/>
            <p:cNvSpPr/>
            <p:nvPr/>
          </p:nvSpPr>
          <p:spPr bwMode="auto">
            <a:xfrm>
              <a:off x="11690350" y="3392256"/>
              <a:ext cx="117475" cy="215900"/>
            </a:xfrm>
            <a:custGeom>
              <a:avLst/>
              <a:gdLst>
                <a:gd name="T0" fmla="*/ 93663 w 74"/>
                <a:gd name="T1" fmla="*/ 0 h 136"/>
                <a:gd name="T2" fmla="*/ 117475 w 74"/>
                <a:gd name="T3" fmla="*/ 12700 h 136"/>
                <a:gd name="T4" fmla="*/ 23813 w 74"/>
                <a:gd name="T5" fmla="*/ 215900 h 136"/>
                <a:gd name="T6" fmla="*/ 0 w 74"/>
                <a:gd name="T7" fmla="*/ 204788 h 136"/>
                <a:gd name="T8" fmla="*/ 93663 w 74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136">
                  <a:moveTo>
                    <a:pt x="59" y="0"/>
                  </a:moveTo>
                  <a:lnTo>
                    <a:pt x="74" y="8"/>
                  </a:lnTo>
                  <a:lnTo>
                    <a:pt x="15" y="136"/>
                  </a:lnTo>
                  <a:lnTo>
                    <a:pt x="0" y="12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9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9" name="Freeform 635"/>
            <p:cNvSpPr/>
            <p:nvPr/>
          </p:nvSpPr>
          <p:spPr bwMode="auto">
            <a:xfrm>
              <a:off x="11668125" y="3382731"/>
              <a:ext cx="117475" cy="214313"/>
            </a:xfrm>
            <a:custGeom>
              <a:avLst/>
              <a:gdLst>
                <a:gd name="T0" fmla="*/ 92075 w 74"/>
                <a:gd name="T1" fmla="*/ 0 h 135"/>
                <a:gd name="T2" fmla="*/ 117475 w 74"/>
                <a:gd name="T3" fmla="*/ 11113 h 135"/>
                <a:gd name="T4" fmla="*/ 23813 w 74"/>
                <a:gd name="T5" fmla="*/ 214313 h 135"/>
                <a:gd name="T6" fmla="*/ 0 w 74"/>
                <a:gd name="T7" fmla="*/ 204788 h 135"/>
                <a:gd name="T8" fmla="*/ 92075 w 74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135">
                  <a:moveTo>
                    <a:pt x="58" y="0"/>
                  </a:moveTo>
                  <a:lnTo>
                    <a:pt x="74" y="7"/>
                  </a:lnTo>
                  <a:lnTo>
                    <a:pt x="15" y="135"/>
                  </a:lnTo>
                  <a:lnTo>
                    <a:pt x="0" y="12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2C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20" name="Freeform 636"/>
            <p:cNvSpPr/>
            <p:nvPr/>
          </p:nvSpPr>
          <p:spPr bwMode="auto">
            <a:xfrm>
              <a:off x="11668125" y="3581169"/>
              <a:ext cx="46037" cy="53975"/>
            </a:xfrm>
            <a:custGeom>
              <a:avLst/>
              <a:gdLst>
                <a:gd name="T0" fmla="*/ 46037 w 23"/>
                <a:gd name="T1" fmla="*/ 25988 h 27"/>
                <a:gd name="T2" fmla="*/ 4003 w 23"/>
                <a:gd name="T3" fmla="*/ 53975 h 27"/>
                <a:gd name="T4" fmla="*/ 0 w 23"/>
                <a:gd name="T5" fmla="*/ 5997 h 27"/>
                <a:gd name="T6" fmla="*/ 46037 w 23"/>
                <a:gd name="T7" fmla="*/ 25988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7">
                  <a:moveTo>
                    <a:pt x="23" y="13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5" y="0"/>
                    <a:pt x="23" y="13"/>
                  </a:cubicBezTo>
                  <a:close/>
                </a:path>
              </a:pathLst>
            </a:custGeom>
            <a:solidFill>
              <a:srgbClr val="F6D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21" name="Freeform 637"/>
            <p:cNvSpPr/>
            <p:nvPr/>
          </p:nvSpPr>
          <p:spPr bwMode="auto">
            <a:xfrm>
              <a:off x="11669713" y="3627206"/>
              <a:ext cx="7937" cy="7938"/>
            </a:xfrm>
            <a:custGeom>
              <a:avLst/>
              <a:gdLst>
                <a:gd name="T0" fmla="*/ 3175 w 5"/>
                <a:gd name="T1" fmla="*/ 7938 h 5"/>
                <a:gd name="T2" fmla="*/ 0 w 5"/>
                <a:gd name="T3" fmla="*/ 0 h 5"/>
                <a:gd name="T4" fmla="*/ 7937 w 5"/>
                <a:gd name="T5" fmla="*/ 4763 h 5"/>
                <a:gd name="T6" fmla="*/ 3175 w 5"/>
                <a:gd name="T7" fmla="*/ 7938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30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22" name="Freeform 638"/>
            <p:cNvSpPr/>
            <p:nvPr/>
          </p:nvSpPr>
          <p:spPr bwMode="auto">
            <a:xfrm>
              <a:off x="11760200" y="3366856"/>
              <a:ext cx="55562" cy="38100"/>
            </a:xfrm>
            <a:custGeom>
              <a:avLst/>
              <a:gdLst>
                <a:gd name="T0" fmla="*/ 47625 w 28"/>
                <a:gd name="T1" fmla="*/ 38100 h 19"/>
                <a:gd name="T2" fmla="*/ 0 w 28"/>
                <a:gd name="T3" fmla="*/ 16042 h 19"/>
                <a:gd name="T4" fmla="*/ 7937 w 28"/>
                <a:gd name="T5" fmla="*/ 0 h 19"/>
                <a:gd name="T6" fmla="*/ 55562 w 28"/>
                <a:gd name="T7" fmla="*/ 20053 h 19"/>
                <a:gd name="T8" fmla="*/ 47625 w 28"/>
                <a:gd name="T9" fmla="*/ 3810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19">
                  <a:moveTo>
                    <a:pt x="24" y="19"/>
                  </a:moveTo>
                  <a:cubicBezTo>
                    <a:pt x="24" y="19"/>
                    <a:pt x="10" y="19"/>
                    <a:pt x="0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4" y="19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23" name="Freeform 639"/>
            <p:cNvSpPr/>
            <p:nvPr/>
          </p:nvSpPr>
          <p:spPr bwMode="auto">
            <a:xfrm>
              <a:off x="11768138" y="3346219"/>
              <a:ext cx="55562" cy="42863"/>
            </a:xfrm>
            <a:custGeom>
              <a:avLst/>
              <a:gdLst>
                <a:gd name="T0" fmla="*/ 47625 w 28"/>
                <a:gd name="T1" fmla="*/ 40822 h 21"/>
                <a:gd name="T2" fmla="*/ 55562 w 28"/>
                <a:gd name="T3" fmla="*/ 22452 h 21"/>
                <a:gd name="T4" fmla="*/ 7937 w 28"/>
                <a:gd name="T5" fmla="*/ 0 h 21"/>
                <a:gd name="T6" fmla="*/ 0 w 28"/>
                <a:gd name="T7" fmla="*/ 20411 h 21"/>
                <a:gd name="T8" fmla="*/ 47625 w 28"/>
                <a:gd name="T9" fmla="*/ 4082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1">
                  <a:moveTo>
                    <a:pt x="24" y="20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5" y="0"/>
                    <a:pt x="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8" y="21"/>
                    <a:pt x="24" y="20"/>
                  </a:cubicBezTo>
                  <a:close/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24" name="Freeform 640"/>
            <p:cNvSpPr/>
            <p:nvPr/>
          </p:nvSpPr>
          <p:spPr bwMode="auto">
            <a:xfrm>
              <a:off x="10842625" y="4811481"/>
              <a:ext cx="55562" cy="125413"/>
            </a:xfrm>
            <a:custGeom>
              <a:avLst/>
              <a:gdLst>
                <a:gd name="T0" fmla="*/ 47625 w 28"/>
                <a:gd name="T1" fmla="*/ 75646 h 63"/>
                <a:gd name="T2" fmla="*/ 55562 w 28"/>
                <a:gd name="T3" fmla="*/ 21898 h 63"/>
                <a:gd name="T4" fmla="*/ 17859 w 28"/>
                <a:gd name="T5" fmla="*/ 29860 h 63"/>
                <a:gd name="T6" fmla="*/ 3969 w 28"/>
                <a:gd name="T7" fmla="*/ 109488 h 63"/>
                <a:gd name="T8" fmla="*/ 47625 w 28"/>
                <a:gd name="T9" fmla="*/ 75646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63">
                  <a:moveTo>
                    <a:pt x="24" y="38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2" y="0"/>
                    <a:pt x="9" y="15"/>
                  </a:cubicBezTo>
                  <a:cubicBezTo>
                    <a:pt x="9" y="15"/>
                    <a:pt x="0" y="47"/>
                    <a:pt x="2" y="55"/>
                  </a:cubicBezTo>
                  <a:cubicBezTo>
                    <a:pt x="5" y="63"/>
                    <a:pt x="24" y="38"/>
                    <a:pt x="24" y="38"/>
                  </a:cubicBez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25" name="Freeform 641"/>
            <p:cNvSpPr/>
            <p:nvPr/>
          </p:nvSpPr>
          <p:spPr bwMode="auto">
            <a:xfrm>
              <a:off x="10564813" y="4757506"/>
              <a:ext cx="63500" cy="55563"/>
            </a:xfrm>
            <a:custGeom>
              <a:avLst/>
              <a:gdLst>
                <a:gd name="T0" fmla="*/ 53578 w 32"/>
                <a:gd name="T1" fmla="*/ 39688 h 28"/>
                <a:gd name="T2" fmla="*/ 25797 w 32"/>
                <a:gd name="T3" fmla="*/ 51594 h 28"/>
                <a:gd name="T4" fmla="*/ 5953 w 32"/>
                <a:gd name="T5" fmla="*/ 43657 h 28"/>
                <a:gd name="T6" fmla="*/ 1984 w 32"/>
                <a:gd name="T7" fmla="*/ 35719 h 28"/>
                <a:gd name="T8" fmla="*/ 9922 w 32"/>
                <a:gd name="T9" fmla="*/ 15875 h 28"/>
                <a:gd name="T10" fmla="*/ 37703 w 32"/>
                <a:gd name="T11" fmla="*/ 3969 h 28"/>
                <a:gd name="T12" fmla="*/ 57547 w 32"/>
                <a:gd name="T13" fmla="*/ 11906 h 28"/>
                <a:gd name="T14" fmla="*/ 61516 w 32"/>
                <a:gd name="T15" fmla="*/ 19844 h 28"/>
                <a:gd name="T16" fmla="*/ 53578 w 32"/>
                <a:gd name="T17" fmla="*/ 3968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8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8"/>
                    <a:pt x="5" y="26"/>
                    <a:pt x="3" y="2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10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0" y="18"/>
                    <a:pt x="27" y="20"/>
                  </a:cubicBezTo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26" name="Freeform 642"/>
            <p:cNvSpPr/>
            <p:nvPr/>
          </p:nvSpPr>
          <p:spPr bwMode="auto">
            <a:xfrm>
              <a:off x="10607675" y="4854344"/>
              <a:ext cx="63500" cy="53975"/>
            </a:xfrm>
            <a:custGeom>
              <a:avLst/>
              <a:gdLst>
                <a:gd name="T0" fmla="*/ 53578 w 32"/>
                <a:gd name="T1" fmla="*/ 39981 h 27"/>
                <a:gd name="T2" fmla="*/ 25797 w 32"/>
                <a:gd name="T3" fmla="*/ 51976 h 27"/>
                <a:gd name="T4" fmla="*/ 5953 w 32"/>
                <a:gd name="T5" fmla="*/ 43980 h 27"/>
                <a:gd name="T6" fmla="*/ 3969 w 32"/>
                <a:gd name="T7" fmla="*/ 35983 h 27"/>
                <a:gd name="T8" fmla="*/ 11906 w 32"/>
                <a:gd name="T9" fmla="*/ 15993 h 27"/>
                <a:gd name="T10" fmla="*/ 37703 w 32"/>
                <a:gd name="T11" fmla="*/ 3998 h 27"/>
                <a:gd name="T12" fmla="*/ 57547 w 32"/>
                <a:gd name="T13" fmla="*/ 11994 h 27"/>
                <a:gd name="T14" fmla="*/ 61516 w 32"/>
                <a:gd name="T15" fmla="*/ 19991 h 27"/>
                <a:gd name="T16" fmla="*/ 53578 w 32"/>
                <a:gd name="T17" fmla="*/ 39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7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7"/>
                    <a:pt x="5" y="26"/>
                    <a:pt x="3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1" y="18"/>
                    <a:pt x="27" y="20"/>
                  </a:cubicBezTo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27" name="Freeform 643"/>
            <p:cNvSpPr/>
            <p:nvPr/>
          </p:nvSpPr>
          <p:spPr bwMode="auto">
            <a:xfrm>
              <a:off x="10607675" y="4854344"/>
              <a:ext cx="63500" cy="53975"/>
            </a:xfrm>
            <a:custGeom>
              <a:avLst/>
              <a:gdLst>
                <a:gd name="T0" fmla="*/ 53578 w 32"/>
                <a:gd name="T1" fmla="*/ 39981 h 27"/>
                <a:gd name="T2" fmla="*/ 25797 w 32"/>
                <a:gd name="T3" fmla="*/ 51976 h 27"/>
                <a:gd name="T4" fmla="*/ 5953 w 32"/>
                <a:gd name="T5" fmla="*/ 43980 h 27"/>
                <a:gd name="T6" fmla="*/ 3969 w 32"/>
                <a:gd name="T7" fmla="*/ 35983 h 27"/>
                <a:gd name="T8" fmla="*/ 11906 w 32"/>
                <a:gd name="T9" fmla="*/ 15993 h 27"/>
                <a:gd name="T10" fmla="*/ 37703 w 32"/>
                <a:gd name="T11" fmla="*/ 3998 h 27"/>
                <a:gd name="T12" fmla="*/ 57547 w 32"/>
                <a:gd name="T13" fmla="*/ 11994 h 27"/>
                <a:gd name="T14" fmla="*/ 61516 w 32"/>
                <a:gd name="T15" fmla="*/ 19991 h 27"/>
                <a:gd name="T16" fmla="*/ 53578 w 32"/>
                <a:gd name="T17" fmla="*/ 39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7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7"/>
                    <a:pt x="5" y="26"/>
                    <a:pt x="3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1" y="18"/>
                    <a:pt x="27" y="2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28" name="Rectangle 644"/>
            <p:cNvSpPr>
              <a:spLocks noChangeArrowheads="1"/>
            </p:cNvSpPr>
            <p:nvPr/>
          </p:nvSpPr>
          <p:spPr bwMode="auto">
            <a:xfrm>
              <a:off x="10609263" y="4855931"/>
              <a:ext cx="58737" cy="508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729" name="Freeform 645"/>
            <p:cNvSpPr/>
            <p:nvPr/>
          </p:nvSpPr>
          <p:spPr bwMode="auto">
            <a:xfrm>
              <a:off x="10564813" y="4757506"/>
              <a:ext cx="63500" cy="55563"/>
            </a:xfrm>
            <a:custGeom>
              <a:avLst/>
              <a:gdLst>
                <a:gd name="T0" fmla="*/ 53578 w 32"/>
                <a:gd name="T1" fmla="*/ 39688 h 28"/>
                <a:gd name="T2" fmla="*/ 25797 w 32"/>
                <a:gd name="T3" fmla="*/ 51594 h 28"/>
                <a:gd name="T4" fmla="*/ 5953 w 32"/>
                <a:gd name="T5" fmla="*/ 43657 h 28"/>
                <a:gd name="T6" fmla="*/ 1984 w 32"/>
                <a:gd name="T7" fmla="*/ 35719 h 28"/>
                <a:gd name="T8" fmla="*/ 9922 w 32"/>
                <a:gd name="T9" fmla="*/ 15875 h 28"/>
                <a:gd name="T10" fmla="*/ 37703 w 32"/>
                <a:gd name="T11" fmla="*/ 3969 h 28"/>
                <a:gd name="T12" fmla="*/ 57547 w 32"/>
                <a:gd name="T13" fmla="*/ 11906 h 28"/>
                <a:gd name="T14" fmla="*/ 61516 w 32"/>
                <a:gd name="T15" fmla="*/ 19844 h 28"/>
                <a:gd name="T16" fmla="*/ 53578 w 32"/>
                <a:gd name="T17" fmla="*/ 3968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8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8"/>
                    <a:pt x="5" y="26"/>
                    <a:pt x="3" y="2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10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0" y="18"/>
                    <a:pt x="27" y="2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0" name="Freeform 646"/>
            <p:cNvSpPr/>
            <p:nvPr/>
          </p:nvSpPr>
          <p:spPr bwMode="auto">
            <a:xfrm>
              <a:off x="10566400" y="4760681"/>
              <a:ext cx="60325" cy="47625"/>
            </a:xfrm>
            <a:custGeom>
              <a:avLst/>
              <a:gdLst>
                <a:gd name="T0" fmla="*/ 42228 w 30"/>
                <a:gd name="T1" fmla="*/ 0 h 24"/>
                <a:gd name="T2" fmla="*/ 36195 w 30"/>
                <a:gd name="T3" fmla="*/ 0 h 24"/>
                <a:gd name="T4" fmla="*/ 8043 w 30"/>
                <a:gd name="T5" fmla="*/ 11906 h 24"/>
                <a:gd name="T6" fmla="*/ 0 w 30"/>
                <a:gd name="T7" fmla="*/ 25797 h 24"/>
                <a:gd name="T8" fmla="*/ 0 w 30"/>
                <a:gd name="T9" fmla="*/ 31750 h 24"/>
                <a:gd name="T10" fmla="*/ 4022 w 30"/>
                <a:gd name="T11" fmla="*/ 39688 h 24"/>
                <a:gd name="T12" fmla="*/ 18098 w 30"/>
                <a:gd name="T13" fmla="*/ 47625 h 24"/>
                <a:gd name="T14" fmla="*/ 24130 w 30"/>
                <a:gd name="T15" fmla="*/ 47625 h 24"/>
                <a:gd name="T16" fmla="*/ 52282 w 30"/>
                <a:gd name="T17" fmla="*/ 35719 h 24"/>
                <a:gd name="T18" fmla="*/ 60325 w 30"/>
                <a:gd name="T19" fmla="*/ 21828 h 24"/>
                <a:gd name="T20" fmla="*/ 60325 w 30"/>
                <a:gd name="T21" fmla="*/ 15875 h 24"/>
                <a:gd name="T22" fmla="*/ 56303 w 30"/>
                <a:gd name="T23" fmla="*/ 7938 h 24"/>
                <a:gd name="T24" fmla="*/ 42228 w 30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24">
                  <a:moveTo>
                    <a:pt x="21" y="0"/>
                  </a:moveTo>
                  <a:cubicBezTo>
                    <a:pt x="20" y="0"/>
                    <a:pt x="19" y="0"/>
                    <a:pt x="18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3"/>
                    <a:pt x="6" y="24"/>
                    <a:pt x="9" y="24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7"/>
                    <a:pt x="30" y="14"/>
                    <a:pt x="30" y="11"/>
                  </a:cubicBezTo>
                  <a:cubicBezTo>
                    <a:pt x="30" y="10"/>
                    <a:pt x="30" y="9"/>
                    <a:pt x="30" y="8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1"/>
                    <a:pt x="24" y="0"/>
                    <a:pt x="2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1" name="Freeform 647"/>
            <p:cNvSpPr/>
            <p:nvPr/>
          </p:nvSpPr>
          <p:spPr bwMode="auto">
            <a:xfrm>
              <a:off x="10569575" y="4773381"/>
              <a:ext cx="98425" cy="120650"/>
            </a:xfrm>
            <a:custGeom>
              <a:avLst/>
              <a:gdLst>
                <a:gd name="T0" fmla="*/ 26988 w 62"/>
                <a:gd name="T1" fmla="*/ 12700 h 76"/>
                <a:gd name="T2" fmla="*/ 0 w 62"/>
                <a:gd name="T3" fmla="*/ 25400 h 76"/>
                <a:gd name="T4" fmla="*/ 39688 w 62"/>
                <a:gd name="T5" fmla="*/ 120650 h 76"/>
                <a:gd name="T6" fmla="*/ 69850 w 62"/>
                <a:gd name="T7" fmla="*/ 109538 h 76"/>
                <a:gd name="T8" fmla="*/ 98425 w 62"/>
                <a:gd name="T9" fmla="*/ 96838 h 76"/>
                <a:gd name="T10" fmla="*/ 57150 w 62"/>
                <a:gd name="T11" fmla="*/ 0 h 76"/>
                <a:gd name="T12" fmla="*/ 26988 w 62"/>
                <a:gd name="T13" fmla="*/ 1270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76">
                  <a:moveTo>
                    <a:pt x="17" y="8"/>
                  </a:moveTo>
                  <a:lnTo>
                    <a:pt x="0" y="16"/>
                  </a:lnTo>
                  <a:lnTo>
                    <a:pt x="25" y="76"/>
                  </a:lnTo>
                  <a:lnTo>
                    <a:pt x="44" y="69"/>
                  </a:lnTo>
                  <a:lnTo>
                    <a:pt x="62" y="61"/>
                  </a:lnTo>
                  <a:lnTo>
                    <a:pt x="36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2" name="Freeform 648"/>
            <p:cNvSpPr/>
            <p:nvPr/>
          </p:nvSpPr>
          <p:spPr bwMode="auto">
            <a:xfrm>
              <a:off x="11628438" y="4759094"/>
              <a:ext cx="39687" cy="44450"/>
            </a:xfrm>
            <a:custGeom>
              <a:avLst/>
              <a:gdLst>
                <a:gd name="T0" fmla="*/ 13890 w 20"/>
                <a:gd name="T1" fmla="*/ 40409 h 22"/>
                <a:gd name="T2" fmla="*/ 3969 w 20"/>
                <a:gd name="T3" fmla="*/ 34348 h 22"/>
                <a:gd name="T4" fmla="*/ 1984 w 20"/>
                <a:gd name="T5" fmla="*/ 24245 h 22"/>
                <a:gd name="T6" fmla="*/ 15875 w 20"/>
                <a:gd name="T7" fmla="*/ 6061 h 22"/>
                <a:gd name="T8" fmla="*/ 25797 w 20"/>
                <a:gd name="T9" fmla="*/ 2020 h 22"/>
                <a:gd name="T10" fmla="*/ 35718 w 20"/>
                <a:gd name="T11" fmla="*/ 10102 h 22"/>
                <a:gd name="T12" fmla="*/ 37703 w 20"/>
                <a:gd name="T13" fmla="*/ 20205 h 22"/>
                <a:gd name="T14" fmla="*/ 25797 w 20"/>
                <a:gd name="T15" fmla="*/ 38389 h 22"/>
                <a:gd name="T16" fmla="*/ 13890 w 20"/>
                <a:gd name="T17" fmla="*/ 40409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2">
                  <a:moveTo>
                    <a:pt x="7" y="20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6"/>
                    <a:pt x="0" y="13"/>
                    <a:pt x="1" y="1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1"/>
                    <a:pt x="11" y="0"/>
                    <a:pt x="13" y="1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6"/>
                    <a:pt x="20" y="8"/>
                    <a:pt x="19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1" y="21"/>
                    <a:pt x="9" y="22"/>
                    <a:pt x="7" y="20"/>
                  </a:cubicBezTo>
                  <a:close/>
                </a:path>
              </a:pathLst>
            </a:custGeom>
            <a:solidFill>
              <a:srgbClr val="5A6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3" name="Freeform 649"/>
            <p:cNvSpPr/>
            <p:nvPr/>
          </p:nvSpPr>
          <p:spPr bwMode="auto">
            <a:xfrm>
              <a:off x="11634788" y="4587644"/>
              <a:ext cx="152400" cy="203200"/>
            </a:xfrm>
            <a:custGeom>
              <a:avLst/>
              <a:gdLst>
                <a:gd name="T0" fmla="*/ 17813 w 77"/>
                <a:gd name="T1" fmla="*/ 199216 h 102"/>
                <a:gd name="T2" fmla="*/ 5938 w 77"/>
                <a:gd name="T3" fmla="*/ 191247 h 102"/>
                <a:gd name="T4" fmla="*/ 3958 w 77"/>
                <a:gd name="T5" fmla="*/ 177302 h 102"/>
                <a:gd name="T6" fmla="*/ 120732 w 77"/>
                <a:gd name="T7" fmla="*/ 5976 h 102"/>
                <a:gd name="T8" fmla="*/ 134587 w 77"/>
                <a:gd name="T9" fmla="*/ 3984 h 102"/>
                <a:gd name="T10" fmla="*/ 146462 w 77"/>
                <a:gd name="T11" fmla="*/ 11953 h 102"/>
                <a:gd name="T12" fmla="*/ 148442 w 77"/>
                <a:gd name="T13" fmla="*/ 25898 h 102"/>
                <a:gd name="T14" fmla="*/ 31668 w 77"/>
                <a:gd name="T15" fmla="*/ 197224 h 102"/>
                <a:gd name="T16" fmla="*/ 17813 w 77"/>
                <a:gd name="T17" fmla="*/ 199216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102">
                  <a:moveTo>
                    <a:pt x="9" y="100"/>
                  </a:moveTo>
                  <a:cubicBezTo>
                    <a:pt x="3" y="96"/>
                    <a:pt x="3" y="96"/>
                    <a:pt x="3" y="96"/>
                  </a:cubicBezTo>
                  <a:cubicBezTo>
                    <a:pt x="1" y="95"/>
                    <a:pt x="0" y="92"/>
                    <a:pt x="2" y="89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3" y="1"/>
                    <a:pt x="66" y="0"/>
                    <a:pt x="68" y="2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6" y="8"/>
                    <a:pt x="77" y="11"/>
                    <a:pt x="75" y="13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4" y="101"/>
                    <a:pt x="11" y="102"/>
                    <a:pt x="9" y="100"/>
                  </a:cubicBez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4" name="Freeform 650"/>
            <p:cNvSpPr/>
            <p:nvPr/>
          </p:nvSpPr>
          <p:spPr bwMode="auto">
            <a:xfrm>
              <a:off x="11709400" y="4651144"/>
              <a:ext cx="36512" cy="28575"/>
            </a:xfrm>
            <a:custGeom>
              <a:avLst/>
              <a:gdLst>
                <a:gd name="T0" fmla="*/ 32455 w 18"/>
                <a:gd name="T1" fmla="*/ 28575 h 14"/>
                <a:gd name="T2" fmla="*/ 0 w 18"/>
                <a:gd name="T3" fmla="*/ 6123 h 14"/>
                <a:gd name="T4" fmla="*/ 0 w 18"/>
                <a:gd name="T5" fmla="*/ 4082 h 14"/>
                <a:gd name="T6" fmla="*/ 2028 w 18"/>
                <a:gd name="T7" fmla="*/ 2041 h 14"/>
                <a:gd name="T8" fmla="*/ 4057 w 18"/>
                <a:gd name="T9" fmla="*/ 0 h 14"/>
                <a:gd name="T10" fmla="*/ 36512 w 18"/>
                <a:gd name="T11" fmla="*/ 22452 h 14"/>
                <a:gd name="T12" fmla="*/ 36512 w 18"/>
                <a:gd name="T13" fmla="*/ 24493 h 14"/>
                <a:gd name="T14" fmla="*/ 34484 w 18"/>
                <a:gd name="T15" fmla="*/ 26534 h 14"/>
                <a:gd name="T16" fmla="*/ 32455 w 18"/>
                <a:gd name="T17" fmla="*/ 28575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4">
                  <a:moveTo>
                    <a:pt x="16" y="1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6" y="14"/>
                    <a:pt x="16" y="14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5" name="Freeform 651"/>
            <p:cNvSpPr/>
            <p:nvPr/>
          </p:nvSpPr>
          <p:spPr bwMode="auto">
            <a:xfrm>
              <a:off x="11714163" y="4549544"/>
              <a:ext cx="100012" cy="123825"/>
            </a:xfrm>
            <a:custGeom>
              <a:avLst/>
              <a:gdLst>
                <a:gd name="T0" fmla="*/ 84010 w 50"/>
                <a:gd name="T1" fmla="*/ 47932 h 62"/>
                <a:gd name="T2" fmla="*/ 90011 w 50"/>
                <a:gd name="T3" fmla="*/ 5992 h 62"/>
                <a:gd name="T4" fmla="*/ 52006 w 50"/>
                <a:gd name="T5" fmla="*/ 25963 h 62"/>
                <a:gd name="T6" fmla="*/ 0 w 50"/>
                <a:gd name="T7" fmla="*/ 101856 h 62"/>
                <a:gd name="T8" fmla="*/ 32004 w 50"/>
                <a:gd name="T9" fmla="*/ 123825 h 62"/>
                <a:gd name="T10" fmla="*/ 84010 w 50"/>
                <a:gd name="T11" fmla="*/ 47932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62">
                  <a:moveTo>
                    <a:pt x="42" y="24"/>
                  </a:moveTo>
                  <a:cubicBezTo>
                    <a:pt x="50" y="12"/>
                    <a:pt x="50" y="6"/>
                    <a:pt x="45" y="3"/>
                  </a:cubicBezTo>
                  <a:cubicBezTo>
                    <a:pt x="41" y="0"/>
                    <a:pt x="34" y="1"/>
                    <a:pt x="26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42" y="24"/>
                    <a:pt x="42" y="24"/>
                    <a:pt x="42" y="24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6" name="Freeform 652"/>
            <p:cNvSpPr/>
            <p:nvPr/>
          </p:nvSpPr>
          <p:spPr bwMode="auto">
            <a:xfrm>
              <a:off x="11763375" y="4573356"/>
              <a:ext cx="36512" cy="28575"/>
            </a:xfrm>
            <a:custGeom>
              <a:avLst/>
              <a:gdLst>
                <a:gd name="T0" fmla="*/ 32455 w 18"/>
                <a:gd name="T1" fmla="*/ 26534 h 14"/>
                <a:gd name="T2" fmla="*/ 0 w 18"/>
                <a:gd name="T3" fmla="*/ 6123 h 14"/>
                <a:gd name="T4" fmla="*/ 0 w 18"/>
                <a:gd name="T5" fmla="*/ 2041 h 14"/>
                <a:gd name="T6" fmla="*/ 2028 w 18"/>
                <a:gd name="T7" fmla="*/ 0 h 14"/>
                <a:gd name="T8" fmla="*/ 4057 w 18"/>
                <a:gd name="T9" fmla="*/ 0 h 14"/>
                <a:gd name="T10" fmla="*/ 36512 w 18"/>
                <a:gd name="T11" fmla="*/ 22452 h 14"/>
                <a:gd name="T12" fmla="*/ 36512 w 18"/>
                <a:gd name="T13" fmla="*/ 24493 h 14"/>
                <a:gd name="T14" fmla="*/ 34484 w 18"/>
                <a:gd name="T15" fmla="*/ 26534 h 14"/>
                <a:gd name="T16" fmla="*/ 32455 w 18"/>
                <a:gd name="T17" fmla="*/ 26534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4">
                  <a:moveTo>
                    <a:pt x="16" y="1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6" y="14"/>
                    <a:pt x="16" y="13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7" name="Freeform 653"/>
            <p:cNvSpPr/>
            <p:nvPr/>
          </p:nvSpPr>
          <p:spPr bwMode="auto">
            <a:xfrm>
              <a:off x="11731625" y="4579706"/>
              <a:ext cx="46037" cy="63500"/>
            </a:xfrm>
            <a:custGeom>
              <a:avLst/>
              <a:gdLst>
                <a:gd name="T0" fmla="*/ 12010 w 23"/>
                <a:gd name="T1" fmla="*/ 51594 h 32"/>
                <a:gd name="T2" fmla="*/ 44035 w 23"/>
                <a:gd name="T3" fmla="*/ 3969 h 32"/>
                <a:gd name="T4" fmla="*/ 44035 w 23"/>
                <a:gd name="T5" fmla="*/ 0 h 32"/>
                <a:gd name="T6" fmla="*/ 42034 w 23"/>
                <a:gd name="T7" fmla="*/ 3969 h 32"/>
                <a:gd name="T8" fmla="*/ 2002 w 23"/>
                <a:gd name="T9" fmla="*/ 57547 h 32"/>
                <a:gd name="T10" fmla="*/ 2002 w 23"/>
                <a:gd name="T11" fmla="*/ 63500 h 32"/>
                <a:gd name="T12" fmla="*/ 2002 w 23"/>
                <a:gd name="T13" fmla="*/ 63500 h 32"/>
                <a:gd name="T14" fmla="*/ 2002 w 23"/>
                <a:gd name="T15" fmla="*/ 63500 h 32"/>
                <a:gd name="T16" fmla="*/ 2002 w 23"/>
                <a:gd name="T17" fmla="*/ 63500 h 32"/>
                <a:gd name="T18" fmla="*/ 6005 w 23"/>
                <a:gd name="T19" fmla="*/ 61516 h 32"/>
                <a:gd name="T20" fmla="*/ 10008 w 23"/>
                <a:gd name="T21" fmla="*/ 55563 h 32"/>
                <a:gd name="T22" fmla="*/ 12010 w 23"/>
                <a:gd name="T23" fmla="*/ 51594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32">
                  <a:moveTo>
                    <a:pt x="6" y="26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3" y="1"/>
                    <a:pt x="22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0" y="31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3" y="32"/>
                    <a:pt x="3" y="31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6"/>
                    <a:pt x="6" y="26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8" name="Freeform 654"/>
            <p:cNvSpPr/>
            <p:nvPr/>
          </p:nvSpPr>
          <p:spPr bwMode="auto">
            <a:xfrm>
              <a:off x="11625263" y="4790844"/>
              <a:ext cx="20637" cy="22225"/>
            </a:xfrm>
            <a:custGeom>
              <a:avLst/>
              <a:gdLst>
                <a:gd name="T0" fmla="*/ 13133 w 11"/>
                <a:gd name="T1" fmla="*/ 6061 h 11"/>
                <a:gd name="T2" fmla="*/ 3752 w 11"/>
                <a:gd name="T3" fmla="*/ 0 h 11"/>
                <a:gd name="T4" fmla="*/ 0 w 11"/>
                <a:gd name="T5" fmla="*/ 18184 h 11"/>
                <a:gd name="T6" fmla="*/ 3752 w 11"/>
                <a:gd name="T7" fmla="*/ 20205 h 11"/>
                <a:gd name="T8" fmla="*/ 7504 w 11"/>
                <a:gd name="T9" fmla="*/ 22225 h 11"/>
                <a:gd name="T10" fmla="*/ 20637 w 11"/>
                <a:gd name="T11" fmla="*/ 12123 h 11"/>
                <a:gd name="T12" fmla="*/ 13133 w 11"/>
                <a:gd name="T13" fmla="*/ 606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7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9"/>
                    <a:pt x="11" y="6"/>
                    <a:pt x="11" y="6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9" name="Freeform 655"/>
            <p:cNvSpPr/>
            <p:nvPr/>
          </p:nvSpPr>
          <p:spPr bwMode="auto">
            <a:xfrm>
              <a:off x="11618913" y="4808306"/>
              <a:ext cx="11112" cy="14288"/>
            </a:xfrm>
            <a:custGeom>
              <a:avLst/>
              <a:gdLst>
                <a:gd name="T0" fmla="*/ 9525 w 7"/>
                <a:gd name="T1" fmla="*/ 3175 h 9"/>
                <a:gd name="T2" fmla="*/ 6350 w 7"/>
                <a:gd name="T3" fmla="*/ 0 h 9"/>
                <a:gd name="T4" fmla="*/ 0 w 7"/>
                <a:gd name="T5" fmla="*/ 12700 h 9"/>
                <a:gd name="T6" fmla="*/ 1587 w 7"/>
                <a:gd name="T7" fmla="*/ 14288 h 9"/>
                <a:gd name="T8" fmla="*/ 1587 w 7"/>
                <a:gd name="T9" fmla="*/ 14288 h 9"/>
                <a:gd name="T10" fmla="*/ 11112 w 7"/>
                <a:gd name="T11" fmla="*/ 4763 h 9"/>
                <a:gd name="T12" fmla="*/ 9525 w 7"/>
                <a:gd name="T13" fmla="*/ 3175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9">
                  <a:moveTo>
                    <a:pt x="6" y="2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1" y="9"/>
                  </a:lnTo>
                  <a:lnTo>
                    <a:pt x="7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1D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0" name="Freeform 656"/>
            <p:cNvSpPr/>
            <p:nvPr/>
          </p:nvSpPr>
          <p:spPr bwMode="auto">
            <a:xfrm>
              <a:off x="11731625" y="4628919"/>
              <a:ext cx="14287" cy="15875"/>
            </a:xfrm>
            <a:custGeom>
              <a:avLst/>
              <a:gdLst>
                <a:gd name="T0" fmla="*/ 4082 w 7"/>
                <a:gd name="T1" fmla="*/ 15875 h 8"/>
                <a:gd name="T2" fmla="*/ 2041 w 7"/>
                <a:gd name="T3" fmla="*/ 13891 h 8"/>
                <a:gd name="T4" fmla="*/ 2041 w 7"/>
                <a:gd name="T5" fmla="*/ 9922 h 8"/>
                <a:gd name="T6" fmla="*/ 8164 w 7"/>
                <a:gd name="T7" fmla="*/ 1984 h 8"/>
                <a:gd name="T8" fmla="*/ 10205 w 7"/>
                <a:gd name="T9" fmla="*/ 0 h 8"/>
                <a:gd name="T10" fmla="*/ 14287 w 7"/>
                <a:gd name="T11" fmla="*/ 1984 h 8"/>
                <a:gd name="T12" fmla="*/ 14287 w 7"/>
                <a:gd name="T13" fmla="*/ 5953 h 8"/>
                <a:gd name="T14" fmla="*/ 8164 w 7"/>
                <a:gd name="T15" fmla="*/ 13891 h 8"/>
                <a:gd name="T16" fmla="*/ 4082 w 7"/>
                <a:gd name="T17" fmla="*/ 15875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2" y="8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1" name="Freeform 657"/>
            <p:cNvSpPr/>
            <p:nvPr/>
          </p:nvSpPr>
          <p:spPr bwMode="auto">
            <a:xfrm>
              <a:off x="9429750" y="4730519"/>
              <a:ext cx="42862" cy="39688"/>
            </a:xfrm>
            <a:custGeom>
              <a:avLst/>
              <a:gdLst>
                <a:gd name="T0" fmla="*/ 32657 w 21"/>
                <a:gd name="T1" fmla="*/ 3969 h 20"/>
                <a:gd name="T2" fmla="*/ 40821 w 21"/>
                <a:gd name="T3" fmla="*/ 11906 h 20"/>
                <a:gd name="T4" fmla="*/ 38780 w 21"/>
                <a:gd name="T5" fmla="*/ 23813 h 20"/>
                <a:gd name="T6" fmla="*/ 20410 w 21"/>
                <a:gd name="T7" fmla="*/ 35719 h 20"/>
                <a:gd name="T8" fmla="*/ 10205 w 21"/>
                <a:gd name="T9" fmla="*/ 35719 h 20"/>
                <a:gd name="T10" fmla="*/ 2041 w 21"/>
                <a:gd name="T11" fmla="*/ 25797 h 20"/>
                <a:gd name="T12" fmla="*/ 4082 w 21"/>
                <a:gd name="T13" fmla="*/ 15875 h 20"/>
                <a:gd name="T14" fmla="*/ 22452 w 21"/>
                <a:gd name="T15" fmla="*/ 1984 h 20"/>
                <a:gd name="T16" fmla="*/ 32657 w 21"/>
                <a:gd name="T17" fmla="*/ 3969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0">
                  <a:moveTo>
                    <a:pt x="16" y="2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1" y="8"/>
                    <a:pt x="21" y="10"/>
                    <a:pt x="19" y="12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20"/>
                    <a:pt x="6" y="20"/>
                    <a:pt x="5" y="18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5" y="0"/>
                    <a:pt x="16" y="2"/>
                  </a:cubicBezTo>
                  <a:close/>
                </a:path>
              </a:pathLst>
            </a:custGeom>
            <a:solidFill>
              <a:srgbClr val="5A6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2" name="Freeform 658"/>
            <p:cNvSpPr/>
            <p:nvPr/>
          </p:nvSpPr>
          <p:spPr bwMode="auto">
            <a:xfrm>
              <a:off x="9266238" y="4736869"/>
              <a:ext cx="195262" cy="161925"/>
            </a:xfrm>
            <a:custGeom>
              <a:avLst/>
              <a:gdLst>
                <a:gd name="T0" fmla="*/ 183307 w 98"/>
                <a:gd name="T1" fmla="*/ 5997 h 81"/>
                <a:gd name="T2" fmla="*/ 191277 w 98"/>
                <a:gd name="T3" fmla="*/ 15993 h 81"/>
                <a:gd name="T4" fmla="*/ 189285 w 98"/>
                <a:gd name="T5" fmla="*/ 31985 h 81"/>
                <a:gd name="T6" fmla="*/ 25902 w 98"/>
                <a:gd name="T7" fmla="*/ 159926 h 81"/>
                <a:gd name="T8" fmla="*/ 11955 w 98"/>
                <a:gd name="T9" fmla="*/ 157927 h 81"/>
                <a:gd name="T10" fmla="*/ 1992 w 98"/>
                <a:gd name="T11" fmla="*/ 145932 h 81"/>
                <a:gd name="T12" fmla="*/ 3985 w 98"/>
                <a:gd name="T13" fmla="*/ 131939 h 81"/>
                <a:gd name="T14" fmla="*/ 169360 w 98"/>
                <a:gd name="T15" fmla="*/ 3998 h 81"/>
                <a:gd name="T16" fmla="*/ 183307 w 98"/>
                <a:gd name="T17" fmla="*/ 5997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" h="81">
                  <a:moveTo>
                    <a:pt x="92" y="3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98" y="11"/>
                    <a:pt x="97" y="14"/>
                    <a:pt x="95" y="16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1" y="81"/>
                    <a:pt x="7" y="81"/>
                    <a:pt x="6" y="79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1"/>
                    <a:pt x="0" y="68"/>
                    <a:pt x="2" y="66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7" y="0"/>
                    <a:pt x="90" y="1"/>
                    <a:pt x="92" y="3"/>
                  </a:cubicBez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3" name="Freeform 659"/>
            <p:cNvSpPr/>
            <p:nvPr/>
          </p:nvSpPr>
          <p:spPr bwMode="auto">
            <a:xfrm>
              <a:off x="9326563" y="4819419"/>
              <a:ext cx="28575" cy="34925"/>
            </a:xfrm>
            <a:custGeom>
              <a:avLst/>
              <a:gdLst>
                <a:gd name="T0" fmla="*/ 6123 w 14"/>
                <a:gd name="T1" fmla="*/ 1940 h 18"/>
                <a:gd name="T2" fmla="*/ 28575 w 14"/>
                <a:gd name="T3" fmla="*/ 29104 h 18"/>
                <a:gd name="T4" fmla="*/ 28575 w 14"/>
                <a:gd name="T5" fmla="*/ 32985 h 18"/>
                <a:gd name="T6" fmla="*/ 26534 w 14"/>
                <a:gd name="T7" fmla="*/ 34925 h 18"/>
                <a:gd name="T8" fmla="*/ 24493 w 14"/>
                <a:gd name="T9" fmla="*/ 32985 h 18"/>
                <a:gd name="T10" fmla="*/ 0 w 14"/>
                <a:gd name="T11" fmla="*/ 5821 h 18"/>
                <a:gd name="T12" fmla="*/ 0 w 14"/>
                <a:gd name="T13" fmla="*/ 1940 h 18"/>
                <a:gd name="T14" fmla="*/ 2041 w 14"/>
                <a:gd name="T15" fmla="*/ 0 h 18"/>
                <a:gd name="T16" fmla="*/ 6123 w 14"/>
                <a:gd name="T17" fmla="*/ 194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8">
                  <a:moveTo>
                    <a:pt x="3" y="1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4" name="Freeform 660"/>
            <p:cNvSpPr/>
            <p:nvPr/>
          </p:nvSpPr>
          <p:spPr bwMode="auto">
            <a:xfrm>
              <a:off x="9229725" y="4822594"/>
              <a:ext cx="120650" cy="106363"/>
            </a:xfrm>
            <a:custGeom>
              <a:avLst/>
              <a:gdLst>
                <a:gd name="T0" fmla="*/ 23734 w 61"/>
                <a:gd name="T1" fmla="*/ 58199 h 53"/>
                <a:gd name="T2" fmla="*/ 5934 w 61"/>
                <a:gd name="T3" fmla="*/ 96329 h 53"/>
                <a:gd name="T4" fmla="*/ 47469 w 61"/>
                <a:gd name="T5" fmla="*/ 88301 h 53"/>
                <a:gd name="T6" fmla="*/ 120650 w 61"/>
                <a:gd name="T7" fmla="*/ 32110 h 53"/>
                <a:gd name="T8" fmla="*/ 96916 w 61"/>
                <a:gd name="T9" fmla="*/ 0 h 53"/>
                <a:gd name="T10" fmla="*/ 23734 w 61"/>
                <a:gd name="T11" fmla="*/ 58199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53">
                  <a:moveTo>
                    <a:pt x="12" y="29"/>
                  </a:moveTo>
                  <a:cubicBezTo>
                    <a:pt x="1" y="37"/>
                    <a:pt x="0" y="44"/>
                    <a:pt x="3" y="48"/>
                  </a:cubicBezTo>
                  <a:cubicBezTo>
                    <a:pt x="6" y="52"/>
                    <a:pt x="13" y="53"/>
                    <a:pt x="24" y="44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2" y="29"/>
                    <a:pt x="12" y="29"/>
                    <a:pt x="12" y="29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5" name="Freeform 661"/>
            <p:cNvSpPr/>
            <p:nvPr/>
          </p:nvSpPr>
          <p:spPr bwMode="auto">
            <a:xfrm>
              <a:off x="9250363" y="4876569"/>
              <a:ext cx="30162" cy="36513"/>
            </a:xfrm>
            <a:custGeom>
              <a:avLst/>
              <a:gdLst>
                <a:gd name="T0" fmla="*/ 6032 w 15"/>
                <a:gd name="T1" fmla="*/ 2029 h 18"/>
                <a:gd name="T2" fmla="*/ 30162 w 15"/>
                <a:gd name="T3" fmla="*/ 32456 h 18"/>
                <a:gd name="T4" fmla="*/ 28151 w 15"/>
                <a:gd name="T5" fmla="*/ 34485 h 18"/>
                <a:gd name="T6" fmla="*/ 26140 w 15"/>
                <a:gd name="T7" fmla="*/ 36513 h 18"/>
                <a:gd name="T8" fmla="*/ 24130 w 15"/>
                <a:gd name="T9" fmla="*/ 36513 h 18"/>
                <a:gd name="T10" fmla="*/ 2011 w 15"/>
                <a:gd name="T11" fmla="*/ 6086 h 18"/>
                <a:gd name="T12" fmla="*/ 2011 w 15"/>
                <a:gd name="T13" fmla="*/ 2029 h 18"/>
                <a:gd name="T14" fmla="*/ 4022 w 15"/>
                <a:gd name="T15" fmla="*/ 2029 h 18"/>
                <a:gd name="T16" fmla="*/ 6032 w 15"/>
                <a:gd name="T17" fmla="*/ 2029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8">
                  <a:moveTo>
                    <a:pt x="3" y="1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7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6" name="Freeform 662"/>
            <p:cNvSpPr/>
            <p:nvPr/>
          </p:nvSpPr>
          <p:spPr bwMode="auto">
            <a:xfrm>
              <a:off x="9269413" y="4854344"/>
              <a:ext cx="58737" cy="50800"/>
            </a:xfrm>
            <a:custGeom>
              <a:avLst/>
              <a:gdLst>
                <a:gd name="T0" fmla="*/ 45032 w 30"/>
                <a:gd name="T1" fmla="*/ 10160 h 25"/>
                <a:gd name="T2" fmla="*/ 1958 w 30"/>
                <a:gd name="T3" fmla="*/ 44704 h 25"/>
                <a:gd name="T4" fmla="*/ 0 w 30"/>
                <a:gd name="T5" fmla="*/ 48768 h 25"/>
                <a:gd name="T6" fmla="*/ 3916 w 30"/>
                <a:gd name="T7" fmla="*/ 48768 h 25"/>
                <a:gd name="T8" fmla="*/ 56779 w 30"/>
                <a:gd name="T9" fmla="*/ 6096 h 25"/>
                <a:gd name="T10" fmla="*/ 58737 w 30"/>
                <a:gd name="T11" fmla="*/ 2032 h 25"/>
                <a:gd name="T12" fmla="*/ 58737 w 30"/>
                <a:gd name="T13" fmla="*/ 2032 h 25"/>
                <a:gd name="T14" fmla="*/ 58737 w 30"/>
                <a:gd name="T15" fmla="*/ 2032 h 25"/>
                <a:gd name="T16" fmla="*/ 56779 w 30"/>
                <a:gd name="T17" fmla="*/ 0 h 25"/>
                <a:gd name="T18" fmla="*/ 52863 w 30"/>
                <a:gd name="T19" fmla="*/ 2032 h 25"/>
                <a:gd name="T20" fmla="*/ 48948 w 30"/>
                <a:gd name="T21" fmla="*/ 6096 h 25"/>
                <a:gd name="T22" fmla="*/ 45032 w 30"/>
                <a:gd name="T23" fmla="*/ 1016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5">
                  <a:moveTo>
                    <a:pt x="23" y="5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1" y="24"/>
                    <a:pt x="2" y="2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3" y="5"/>
                    <a:pt x="23" y="5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7" name="Freeform 663"/>
            <p:cNvSpPr/>
            <p:nvPr/>
          </p:nvSpPr>
          <p:spPr bwMode="auto">
            <a:xfrm>
              <a:off x="9459913" y="4725756"/>
              <a:ext cx="22225" cy="20638"/>
            </a:xfrm>
            <a:custGeom>
              <a:avLst/>
              <a:gdLst>
                <a:gd name="T0" fmla="*/ 6061 w 11"/>
                <a:gd name="T1" fmla="*/ 13133 h 11"/>
                <a:gd name="T2" fmla="*/ 12123 w 11"/>
                <a:gd name="T3" fmla="*/ 20638 h 11"/>
                <a:gd name="T4" fmla="*/ 22225 w 11"/>
                <a:gd name="T5" fmla="*/ 5629 h 11"/>
                <a:gd name="T6" fmla="*/ 20205 w 11"/>
                <a:gd name="T7" fmla="*/ 3752 h 11"/>
                <a:gd name="T8" fmla="*/ 18184 w 11"/>
                <a:gd name="T9" fmla="*/ 0 h 11"/>
                <a:gd name="T10" fmla="*/ 0 w 11"/>
                <a:gd name="T11" fmla="*/ 5629 h 11"/>
                <a:gd name="T12" fmla="*/ 6061 w 11"/>
                <a:gd name="T13" fmla="*/ 1313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3" y="7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9" y="5"/>
                    <a:pt x="1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0" y="3"/>
                    <a:pt x="0" y="3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8" name="Freeform 664"/>
            <p:cNvSpPr/>
            <p:nvPr/>
          </p:nvSpPr>
          <p:spPr bwMode="auto">
            <a:xfrm>
              <a:off x="9477375" y="4717819"/>
              <a:ext cx="14287" cy="12700"/>
            </a:xfrm>
            <a:custGeom>
              <a:avLst/>
              <a:gdLst>
                <a:gd name="T0" fmla="*/ 3175 w 9"/>
                <a:gd name="T1" fmla="*/ 11113 h 8"/>
                <a:gd name="T2" fmla="*/ 4762 w 9"/>
                <a:gd name="T3" fmla="*/ 12700 h 8"/>
                <a:gd name="T4" fmla="*/ 14287 w 9"/>
                <a:gd name="T5" fmla="*/ 3175 h 8"/>
                <a:gd name="T6" fmla="*/ 14287 w 9"/>
                <a:gd name="T7" fmla="*/ 1588 h 8"/>
                <a:gd name="T8" fmla="*/ 12700 w 9"/>
                <a:gd name="T9" fmla="*/ 0 h 8"/>
                <a:gd name="T10" fmla="*/ 0 w 9"/>
                <a:gd name="T11" fmla="*/ 7938 h 8"/>
                <a:gd name="T12" fmla="*/ 3175 w 9"/>
                <a:gd name="T13" fmla="*/ 11113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2" y="7"/>
                  </a:moveTo>
                  <a:lnTo>
                    <a:pt x="3" y="8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1D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9" name="Freeform 665"/>
            <p:cNvSpPr/>
            <p:nvPr/>
          </p:nvSpPr>
          <p:spPr bwMode="auto">
            <a:xfrm>
              <a:off x="9313863" y="4852756"/>
              <a:ext cx="14287" cy="14288"/>
            </a:xfrm>
            <a:custGeom>
              <a:avLst/>
              <a:gdLst>
                <a:gd name="T0" fmla="*/ 12246 w 7"/>
                <a:gd name="T1" fmla="*/ 2041 h 7"/>
                <a:gd name="T2" fmla="*/ 14287 w 7"/>
                <a:gd name="T3" fmla="*/ 4082 h 7"/>
                <a:gd name="T4" fmla="*/ 14287 w 7"/>
                <a:gd name="T5" fmla="*/ 6123 h 7"/>
                <a:gd name="T6" fmla="*/ 4082 w 7"/>
                <a:gd name="T7" fmla="*/ 14288 h 7"/>
                <a:gd name="T8" fmla="*/ 2041 w 7"/>
                <a:gd name="T9" fmla="*/ 12247 h 7"/>
                <a:gd name="T10" fmla="*/ 0 w 7"/>
                <a:gd name="T11" fmla="*/ 10206 h 7"/>
                <a:gd name="T12" fmla="*/ 0 w 7"/>
                <a:gd name="T13" fmla="*/ 8165 h 7"/>
                <a:gd name="T14" fmla="*/ 8164 w 7"/>
                <a:gd name="T15" fmla="*/ 2041 h 7"/>
                <a:gd name="T16" fmla="*/ 12246 w 7"/>
                <a:gd name="T17" fmla="*/ 204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0" name="Freeform 666"/>
            <p:cNvSpPr/>
            <p:nvPr/>
          </p:nvSpPr>
          <p:spPr bwMode="auto">
            <a:xfrm>
              <a:off x="6907213" y="4093931"/>
              <a:ext cx="420687" cy="431800"/>
            </a:xfrm>
            <a:custGeom>
              <a:avLst/>
              <a:gdLst>
                <a:gd name="T0" fmla="*/ 404737 w 211"/>
                <a:gd name="T1" fmla="*/ 298479 h 217"/>
                <a:gd name="T2" fmla="*/ 183428 w 211"/>
                <a:gd name="T3" fmla="*/ 425830 h 217"/>
                <a:gd name="T4" fmla="*/ 151527 w 211"/>
                <a:gd name="T5" fmla="*/ 415881 h 217"/>
                <a:gd name="T6" fmla="*/ 5981 w 211"/>
                <a:gd name="T7" fmla="*/ 165159 h 217"/>
                <a:gd name="T8" fmla="*/ 13956 w 211"/>
                <a:gd name="T9" fmla="*/ 133321 h 217"/>
                <a:gd name="T10" fmla="*/ 237259 w 211"/>
                <a:gd name="T11" fmla="*/ 5970 h 217"/>
                <a:gd name="T12" fmla="*/ 269160 w 211"/>
                <a:gd name="T13" fmla="*/ 13929 h 217"/>
                <a:gd name="T14" fmla="*/ 414706 w 211"/>
                <a:gd name="T15" fmla="*/ 266641 h 217"/>
                <a:gd name="T16" fmla="*/ 404737 w 211"/>
                <a:gd name="T17" fmla="*/ 298479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1" h="217">
                  <a:moveTo>
                    <a:pt x="203" y="150"/>
                  </a:moveTo>
                  <a:cubicBezTo>
                    <a:pt x="92" y="214"/>
                    <a:pt x="92" y="214"/>
                    <a:pt x="92" y="214"/>
                  </a:cubicBezTo>
                  <a:cubicBezTo>
                    <a:pt x="86" y="217"/>
                    <a:pt x="79" y="215"/>
                    <a:pt x="76" y="20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0" y="78"/>
                    <a:pt x="2" y="70"/>
                    <a:pt x="7" y="67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5" y="0"/>
                    <a:pt x="132" y="2"/>
                    <a:pt x="135" y="7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11" y="139"/>
                    <a:pt x="209" y="146"/>
                    <a:pt x="203" y="150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1" name="Freeform 667"/>
            <p:cNvSpPr/>
            <p:nvPr/>
          </p:nvSpPr>
          <p:spPr bwMode="auto">
            <a:xfrm>
              <a:off x="6937375" y="4125681"/>
              <a:ext cx="236537" cy="161925"/>
            </a:xfrm>
            <a:custGeom>
              <a:avLst/>
              <a:gdLst>
                <a:gd name="T0" fmla="*/ 236537 w 149"/>
                <a:gd name="T1" fmla="*/ 38100 h 102"/>
                <a:gd name="T2" fmla="*/ 22225 w 149"/>
                <a:gd name="T3" fmla="*/ 161925 h 102"/>
                <a:gd name="T4" fmla="*/ 0 w 149"/>
                <a:gd name="T5" fmla="*/ 123825 h 102"/>
                <a:gd name="T6" fmla="*/ 212725 w 149"/>
                <a:gd name="T7" fmla="*/ 0 h 102"/>
                <a:gd name="T8" fmla="*/ 236537 w 149"/>
                <a:gd name="T9" fmla="*/ 3810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9" h="102">
                  <a:moveTo>
                    <a:pt x="149" y="24"/>
                  </a:moveTo>
                  <a:lnTo>
                    <a:pt x="14" y="102"/>
                  </a:lnTo>
                  <a:lnTo>
                    <a:pt x="0" y="78"/>
                  </a:lnTo>
                  <a:lnTo>
                    <a:pt x="134" y="0"/>
                  </a:lnTo>
                  <a:lnTo>
                    <a:pt x="149" y="24"/>
                  </a:lnTo>
                  <a:close/>
                </a:path>
              </a:pathLst>
            </a:custGeom>
            <a:solidFill>
              <a:srgbClr val="F9D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2" name="Freeform 668"/>
            <p:cNvSpPr/>
            <p:nvPr/>
          </p:nvSpPr>
          <p:spPr bwMode="auto">
            <a:xfrm>
              <a:off x="6959600" y="4225694"/>
              <a:ext cx="34925" cy="23813"/>
            </a:xfrm>
            <a:custGeom>
              <a:avLst/>
              <a:gdLst>
                <a:gd name="T0" fmla="*/ 34925 w 22"/>
                <a:gd name="T1" fmla="*/ 4763 h 15"/>
                <a:gd name="T2" fmla="*/ 1588 w 22"/>
                <a:gd name="T3" fmla="*/ 23813 h 15"/>
                <a:gd name="T4" fmla="*/ 0 w 22"/>
                <a:gd name="T5" fmla="*/ 19050 h 15"/>
                <a:gd name="T6" fmla="*/ 31750 w 22"/>
                <a:gd name="T7" fmla="*/ 0 h 15"/>
                <a:gd name="T8" fmla="*/ 34925 w 22"/>
                <a:gd name="T9" fmla="*/ 476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5">
                  <a:moveTo>
                    <a:pt x="22" y="3"/>
                  </a:moveTo>
                  <a:lnTo>
                    <a:pt x="1" y="15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3" name="Freeform 669"/>
            <p:cNvSpPr/>
            <p:nvPr/>
          </p:nvSpPr>
          <p:spPr bwMode="auto">
            <a:xfrm>
              <a:off x="6986588" y="4228869"/>
              <a:ext cx="20637" cy="25400"/>
            </a:xfrm>
            <a:custGeom>
              <a:avLst/>
              <a:gdLst>
                <a:gd name="T0" fmla="*/ 0 w 13"/>
                <a:gd name="T1" fmla="*/ 4763 h 16"/>
                <a:gd name="T2" fmla="*/ 6350 w 13"/>
                <a:gd name="T3" fmla="*/ 0 h 16"/>
                <a:gd name="T4" fmla="*/ 20637 w 13"/>
                <a:gd name="T5" fmla="*/ 22225 h 16"/>
                <a:gd name="T6" fmla="*/ 12700 w 13"/>
                <a:gd name="T7" fmla="*/ 25400 h 16"/>
                <a:gd name="T8" fmla="*/ 0 w 13"/>
                <a:gd name="T9" fmla="*/ 476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6">
                  <a:moveTo>
                    <a:pt x="0" y="3"/>
                  </a:moveTo>
                  <a:lnTo>
                    <a:pt x="4" y="0"/>
                  </a:lnTo>
                  <a:lnTo>
                    <a:pt x="13" y="14"/>
                  </a:lnTo>
                  <a:lnTo>
                    <a:pt x="8" y="1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4" name="Freeform 670"/>
            <p:cNvSpPr/>
            <p:nvPr/>
          </p:nvSpPr>
          <p:spPr bwMode="auto">
            <a:xfrm>
              <a:off x="7018338" y="4209819"/>
              <a:ext cx="14287" cy="12700"/>
            </a:xfrm>
            <a:custGeom>
              <a:avLst/>
              <a:gdLst>
                <a:gd name="T0" fmla="*/ 14287 w 9"/>
                <a:gd name="T1" fmla="*/ 9525 h 8"/>
                <a:gd name="T2" fmla="*/ 6350 w 9"/>
                <a:gd name="T3" fmla="*/ 12700 h 8"/>
                <a:gd name="T4" fmla="*/ 0 w 9"/>
                <a:gd name="T5" fmla="*/ 3175 h 8"/>
                <a:gd name="T6" fmla="*/ 7937 w 9"/>
                <a:gd name="T7" fmla="*/ 0 h 8"/>
                <a:gd name="T8" fmla="*/ 14287 w 9"/>
                <a:gd name="T9" fmla="*/ 95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9" y="6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5" name="Freeform 671"/>
            <p:cNvSpPr/>
            <p:nvPr/>
          </p:nvSpPr>
          <p:spPr bwMode="auto">
            <a:xfrm>
              <a:off x="7073900" y="4181244"/>
              <a:ext cx="23812" cy="25400"/>
            </a:xfrm>
            <a:custGeom>
              <a:avLst/>
              <a:gdLst>
                <a:gd name="T0" fmla="*/ 23812 w 15"/>
                <a:gd name="T1" fmla="*/ 17463 h 16"/>
                <a:gd name="T2" fmla="*/ 12700 w 15"/>
                <a:gd name="T3" fmla="*/ 25400 h 16"/>
                <a:gd name="T4" fmla="*/ 0 w 15"/>
                <a:gd name="T5" fmla="*/ 6350 h 16"/>
                <a:gd name="T6" fmla="*/ 12700 w 15"/>
                <a:gd name="T7" fmla="*/ 0 h 16"/>
                <a:gd name="T8" fmla="*/ 23812 w 15"/>
                <a:gd name="T9" fmla="*/ 1746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11"/>
                  </a:moveTo>
                  <a:lnTo>
                    <a:pt x="8" y="1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6" name="Freeform 672"/>
            <p:cNvSpPr/>
            <p:nvPr/>
          </p:nvSpPr>
          <p:spPr bwMode="auto">
            <a:xfrm>
              <a:off x="7113588" y="4147906"/>
              <a:ext cx="19050" cy="15875"/>
            </a:xfrm>
            <a:custGeom>
              <a:avLst/>
              <a:gdLst>
                <a:gd name="T0" fmla="*/ 19050 w 12"/>
                <a:gd name="T1" fmla="*/ 7938 h 10"/>
                <a:gd name="T2" fmla="*/ 4763 w 12"/>
                <a:gd name="T3" fmla="*/ 15875 h 10"/>
                <a:gd name="T4" fmla="*/ 0 w 12"/>
                <a:gd name="T5" fmla="*/ 7938 h 10"/>
                <a:gd name="T6" fmla="*/ 14288 w 12"/>
                <a:gd name="T7" fmla="*/ 0 h 10"/>
                <a:gd name="T8" fmla="*/ 19050 w 12"/>
                <a:gd name="T9" fmla="*/ 793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3" y="10"/>
                  </a:lnTo>
                  <a:lnTo>
                    <a:pt x="0" y="5"/>
                  </a:lnTo>
                  <a:lnTo>
                    <a:pt x="9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7" name="Freeform 673"/>
            <p:cNvSpPr/>
            <p:nvPr/>
          </p:nvSpPr>
          <p:spPr bwMode="auto">
            <a:xfrm>
              <a:off x="7127875" y="4157431"/>
              <a:ext cx="22225" cy="17463"/>
            </a:xfrm>
            <a:custGeom>
              <a:avLst/>
              <a:gdLst>
                <a:gd name="T0" fmla="*/ 22225 w 14"/>
                <a:gd name="T1" fmla="*/ 7938 h 11"/>
                <a:gd name="T2" fmla="*/ 4763 w 14"/>
                <a:gd name="T3" fmla="*/ 17463 h 11"/>
                <a:gd name="T4" fmla="*/ 0 w 14"/>
                <a:gd name="T5" fmla="*/ 9525 h 11"/>
                <a:gd name="T6" fmla="*/ 15875 w 14"/>
                <a:gd name="T7" fmla="*/ 0 h 11"/>
                <a:gd name="T8" fmla="*/ 22225 w 14"/>
                <a:gd name="T9" fmla="*/ 793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4" y="5"/>
                  </a:moveTo>
                  <a:lnTo>
                    <a:pt x="3" y="11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8" name="Freeform 674"/>
            <p:cNvSpPr/>
            <p:nvPr/>
          </p:nvSpPr>
          <p:spPr bwMode="auto">
            <a:xfrm>
              <a:off x="7032625" y="4211406"/>
              <a:ext cx="31750" cy="22225"/>
            </a:xfrm>
            <a:custGeom>
              <a:avLst/>
              <a:gdLst>
                <a:gd name="T0" fmla="*/ 31750 w 20"/>
                <a:gd name="T1" fmla="*/ 3175 h 14"/>
                <a:gd name="T2" fmla="*/ 1588 w 20"/>
                <a:gd name="T3" fmla="*/ 22225 h 14"/>
                <a:gd name="T4" fmla="*/ 0 w 20"/>
                <a:gd name="T5" fmla="*/ 15875 h 14"/>
                <a:gd name="T6" fmla="*/ 30163 w 20"/>
                <a:gd name="T7" fmla="*/ 0 h 14"/>
                <a:gd name="T8" fmla="*/ 31750 w 20"/>
                <a:gd name="T9" fmla="*/ 3175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4">
                  <a:moveTo>
                    <a:pt x="20" y="2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9" name="Freeform 675"/>
            <p:cNvSpPr/>
            <p:nvPr/>
          </p:nvSpPr>
          <p:spPr bwMode="auto">
            <a:xfrm>
              <a:off x="6978650" y="4197119"/>
              <a:ext cx="304800" cy="287338"/>
            </a:xfrm>
            <a:custGeom>
              <a:avLst/>
              <a:gdLst>
                <a:gd name="T0" fmla="*/ 294839 w 153"/>
                <a:gd name="T1" fmla="*/ 177591 h 144"/>
                <a:gd name="T2" fmla="*/ 111561 w 153"/>
                <a:gd name="T3" fmla="*/ 281352 h 144"/>
                <a:gd name="T4" fmla="*/ 85663 w 153"/>
                <a:gd name="T5" fmla="*/ 275366 h 144"/>
                <a:gd name="T6" fmla="*/ 5976 w 153"/>
                <a:gd name="T7" fmla="*/ 135687 h 144"/>
                <a:gd name="T8" fmla="*/ 11953 w 153"/>
                <a:gd name="T9" fmla="*/ 109747 h 144"/>
                <a:gd name="T10" fmla="*/ 195231 w 153"/>
                <a:gd name="T11" fmla="*/ 5986 h 144"/>
                <a:gd name="T12" fmla="*/ 221129 w 153"/>
                <a:gd name="T13" fmla="*/ 11972 h 144"/>
                <a:gd name="T14" fmla="*/ 300816 w 153"/>
                <a:gd name="T15" fmla="*/ 151651 h 144"/>
                <a:gd name="T16" fmla="*/ 294839 w 153"/>
                <a:gd name="T17" fmla="*/ 177591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3" h="144">
                  <a:moveTo>
                    <a:pt x="148" y="89"/>
                  </a:moveTo>
                  <a:cubicBezTo>
                    <a:pt x="56" y="141"/>
                    <a:pt x="56" y="141"/>
                    <a:pt x="56" y="141"/>
                  </a:cubicBezTo>
                  <a:cubicBezTo>
                    <a:pt x="51" y="144"/>
                    <a:pt x="46" y="143"/>
                    <a:pt x="43" y="13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0" y="64"/>
                    <a:pt x="2" y="58"/>
                    <a:pt x="6" y="55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103" y="0"/>
                    <a:pt x="108" y="2"/>
                    <a:pt x="111" y="6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3" y="81"/>
                    <a:pt x="152" y="86"/>
                    <a:pt x="148" y="89"/>
                  </a:cubicBezTo>
                  <a:close/>
                </a:path>
              </a:pathLst>
            </a:custGeom>
            <a:solidFill>
              <a:srgbClr val="33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0" name="Freeform 676"/>
            <p:cNvSpPr/>
            <p:nvPr/>
          </p:nvSpPr>
          <p:spPr bwMode="auto">
            <a:xfrm>
              <a:off x="7061200" y="4273319"/>
              <a:ext cx="57150" cy="55563"/>
            </a:xfrm>
            <a:custGeom>
              <a:avLst/>
              <a:gdLst>
                <a:gd name="T0" fmla="*/ 45326 w 29"/>
                <a:gd name="T1" fmla="*/ 41672 h 28"/>
                <a:gd name="T2" fmla="*/ 31531 w 29"/>
                <a:gd name="T3" fmla="*/ 49610 h 28"/>
                <a:gd name="T4" fmla="*/ 9853 w 29"/>
                <a:gd name="T5" fmla="*/ 43657 h 28"/>
                <a:gd name="T6" fmla="*/ 3941 w 29"/>
                <a:gd name="T7" fmla="*/ 35719 h 28"/>
                <a:gd name="T8" fmla="*/ 11824 w 29"/>
                <a:gd name="T9" fmla="*/ 11906 h 28"/>
                <a:gd name="T10" fmla="*/ 25619 w 29"/>
                <a:gd name="T11" fmla="*/ 3969 h 28"/>
                <a:gd name="T12" fmla="*/ 47297 w 29"/>
                <a:gd name="T13" fmla="*/ 11906 h 28"/>
                <a:gd name="T14" fmla="*/ 53209 w 29"/>
                <a:gd name="T15" fmla="*/ 17860 h 28"/>
                <a:gd name="T16" fmla="*/ 45326 w 29"/>
                <a:gd name="T17" fmla="*/ 4167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4" y="6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4"/>
                    <a:pt x="28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1" name="Freeform 677"/>
            <p:cNvSpPr/>
            <p:nvPr/>
          </p:nvSpPr>
          <p:spPr bwMode="auto">
            <a:xfrm>
              <a:off x="7008813" y="4303481"/>
              <a:ext cx="57150" cy="52388"/>
            </a:xfrm>
            <a:custGeom>
              <a:avLst/>
              <a:gdLst>
                <a:gd name="T0" fmla="*/ 47297 w 29"/>
                <a:gd name="T1" fmla="*/ 40746 h 27"/>
                <a:gd name="T2" fmla="*/ 33502 w 29"/>
                <a:gd name="T3" fmla="*/ 48507 h 27"/>
                <a:gd name="T4" fmla="*/ 9853 w 29"/>
                <a:gd name="T5" fmla="*/ 42687 h 27"/>
                <a:gd name="T6" fmla="*/ 5912 w 29"/>
                <a:gd name="T7" fmla="*/ 34925 h 27"/>
                <a:gd name="T8" fmla="*/ 11824 w 29"/>
                <a:gd name="T9" fmla="*/ 11642 h 27"/>
                <a:gd name="T10" fmla="*/ 25619 w 29"/>
                <a:gd name="T11" fmla="*/ 3881 h 27"/>
                <a:gd name="T12" fmla="*/ 49267 w 29"/>
                <a:gd name="T13" fmla="*/ 9701 h 27"/>
                <a:gd name="T14" fmla="*/ 53209 w 29"/>
                <a:gd name="T15" fmla="*/ 17463 h 27"/>
                <a:gd name="T16" fmla="*/ 47297 w 29"/>
                <a:gd name="T17" fmla="*/ 40746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3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2" name="Freeform 678"/>
            <p:cNvSpPr/>
            <p:nvPr/>
          </p:nvSpPr>
          <p:spPr bwMode="auto">
            <a:xfrm>
              <a:off x="7112000" y="4243156"/>
              <a:ext cx="58737" cy="55563"/>
            </a:xfrm>
            <a:custGeom>
              <a:avLst/>
              <a:gdLst>
                <a:gd name="T0" fmla="*/ 46585 w 29"/>
                <a:gd name="T1" fmla="*/ 41672 h 28"/>
                <a:gd name="T2" fmla="*/ 32407 w 29"/>
                <a:gd name="T3" fmla="*/ 49610 h 28"/>
                <a:gd name="T4" fmla="*/ 8102 w 29"/>
                <a:gd name="T5" fmla="*/ 43657 h 28"/>
                <a:gd name="T6" fmla="*/ 4051 w 29"/>
                <a:gd name="T7" fmla="*/ 35719 h 28"/>
                <a:gd name="T8" fmla="*/ 10127 w 29"/>
                <a:gd name="T9" fmla="*/ 13891 h 28"/>
                <a:gd name="T10" fmla="*/ 24305 w 29"/>
                <a:gd name="T11" fmla="*/ 5953 h 28"/>
                <a:gd name="T12" fmla="*/ 48610 w 29"/>
                <a:gd name="T13" fmla="*/ 11906 h 28"/>
                <a:gd name="T14" fmla="*/ 52661 w 29"/>
                <a:gd name="T15" fmla="*/ 19844 h 28"/>
                <a:gd name="T16" fmla="*/ 46585 w 29"/>
                <a:gd name="T17" fmla="*/ 4167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5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3" name="Freeform 679"/>
            <p:cNvSpPr/>
            <p:nvPr/>
          </p:nvSpPr>
          <p:spPr bwMode="auto">
            <a:xfrm>
              <a:off x="7086600" y="4319356"/>
              <a:ext cx="57150" cy="53975"/>
            </a:xfrm>
            <a:custGeom>
              <a:avLst/>
              <a:gdLst>
                <a:gd name="T0" fmla="*/ 47297 w 29"/>
                <a:gd name="T1" fmla="*/ 41981 h 27"/>
                <a:gd name="T2" fmla="*/ 33502 w 29"/>
                <a:gd name="T3" fmla="*/ 49977 h 27"/>
                <a:gd name="T4" fmla="*/ 9853 w 29"/>
                <a:gd name="T5" fmla="*/ 43980 h 27"/>
                <a:gd name="T6" fmla="*/ 5912 w 29"/>
                <a:gd name="T7" fmla="*/ 35983 h 27"/>
                <a:gd name="T8" fmla="*/ 11824 w 29"/>
                <a:gd name="T9" fmla="*/ 11994 h 27"/>
                <a:gd name="T10" fmla="*/ 25619 w 29"/>
                <a:gd name="T11" fmla="*/ 3998 h 27"/>
                <a:gd name="T12" fmla="*/ 49267 w 29"/>
                <a:gd name="T13" fmla="*/ 9995 h 27"/>
                <a:gd name="T14" fmla="*/ 53209 w 29"/>
                <a:gd name="T15" fmla="*/ 17992 h 27"/>
                <a:gd name="T16" fmla="*/ 47297 w 29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2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4" name="Freeform 680"/>
            <p:cNvSpPr/>
            <p:nvPr/>
          </p:nvSpPr>
          <p:spPr bwMode="auto">
            <a:xfrm>
              <a:off x="7035800" y="4347931"/>
              <a:ext cx="57150" cy="53975"/>
            </a:xfrm>
            <a:custGeom>
              <a:avLst/>
              <a:gdLst>
                <a:gd name="T0" fmla="*/ 46945 w 28"/>
                <a:gd name="T1" fmla="*/ 41981 h 27"/>
                <a:gd name="T2" fmla="*/ 32657 w 28"/>
                <a:gd name="T3" fmla="*/ 49977 h 27"/>
                <a:gd name="T4" fmla="*/ 8164 w 28"/>
                <a:gd name="T5" fmla="*/ 43980 h 27"/>
                <a:gd name="T6" fmla="*/ 4082 w 28"/>
                <a:gd name="T7" fmla="*/ 35983 h 27"/>
                <a:gd name="T8" fmla="*/ 10205 w 28"/>
                <a:gd name="T9" fmla="*/ 11994 h 27"/>
                <a:gd name="T10" fmla="*/ 24493 w 28"/>
                <a:gd name="T11" fmla="*/ 3998 h 27"/>
                <a:gd name="T12" fmla="*/ 48986 w 28"/>
                <a:gd name="T13" fmla="*/ 9995 h 27"/>
                <a:gd name="T14" fmla="*/ 53068 w 28"/>
                <a:gd name="T15" fmla="*/ 17992 h 27"/>
                <a:gd name="T16" fmla="*/ 46945 w 28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27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8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0"/>
                    <a:pt x="21" y="1"/>
                    <a:pt x="24" y="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8" y="13"/>
                    <a:pt x="27" y="18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5" name="Freeform 681"/>
            <p:cNvSpPr/>
            <p:nvPr/>
          </p:nvSpPr>
          <p:spPr bwMode="auto">
            <a:xfrm>
              <a:off x="7137400" y="4289194"/>
              <a:ext cx="58737" cy="55563"/>
            </a:xfrm>
            <a:custGeom>
              <a:avLst/>
              <a:gdLst>
                <a:gd name="T0" fmla="*/ 46585 w 29"/>
                <a:gd name="T1" fmla="*/ 41672 h 28"/>
                <a:gd name="T2" fmla="*/ 32407 w 29"/>
                <a:gd name="T3" fmla="*/ 49610 h 28"/>
                <a:gd name="T4" fmla="*/ 10127 w 29"/>
                <a:gd name="T5" fmla="*/ 43657 h 28"/>
                <a:gd name="T6" fmla="*/ 4051 w 29"/>
                <a:gd name="T7" fmla="*/ 35719 h 28"/>
                <a:gd name="T8" fmla="*/ 10127 w 29"/>
                <a:gd name="T9" fmla="*/ 11906 h 28"/>
                <a:gd name="T10" fmla="*/ 24305 w 29"/>
                <a:gd name="T11" fmla="*/ 3969 h 28"/>
                <a:gd name="T12" fmla="*/ 48610 w 29"/>
                <a:gd name="T13" fmla="*/ 11906 h 28"/>
                <a:gd name="T14" fmla="*/ 52661 w 29"/>
                <a:gd name="T15" fmla="*/ 19844 h 28"/>
                <a:gd name="T16" fmla="*/ 46585 w 29"/>
                <a:gd name="T17" fmla="*/ 4167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7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6" name="Freeform 682"/>
            <p:cNvSpPr/>
            <p:nvPr/>
          </p:nvSpPr>
          <p:spPr bwMode="auto">
            <a:xfrm>
              <a:off x="7112000" y="4363806"/>
              <a:ext cx="58737" cy="53975"/>
            </a:xfrm>
            <a:custGeom>
              <a:avLst/>
              <a:gdLst>
                <a:gd name="T0" fmla="*/ 48610 w 29"/>
                <a:gd name="T1" fmla="*/ 41981 h 27"/>
                <a:gd name="T2" fmla="*/ 34432 w 29"/>
                <a:gd name="T3" fmla="*/ 49977 h 27"/>
                <a:gd name="T4" fmla="*/ 10127 w 29"/>
                <a:gd name="T5" fmla="*/ 43980 h 27"/>
                <a:gd name="T6" fmla="*/ 6076 w 29"/>
                <a:gd name="T7" fmla="*/ 35983 h 27"/>
                <a:gd name="T8" fmla="*/ 12152 w 29"/>
                <a:gd name="T9" fmla="*/ 11994 h 27"/>
                <a:gd name="T10" fmla="*/ 26330 w 29"/>
                <a:gd name="T11" fmla="*/ 3998 h 27"/>
                <a:gd name="T12" fmla="*/ 50635 w 29"/>
                <a:gd name="T13" fmla="*/ 9995 h 27"/>
                <a:gd name="T14" fmla="*/ 54686 w 29"/>
                <a:gd name="T15" fmla="*/ 17992 h 27"/>
                <a:gd name="T16" fmla="*/ 48610 w 29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3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8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7" name="Freeform 683"/>
            <p:cNvSpPr/>
            <p:nvPr/>
          </p:nvSpPr>
          <p:spPr bwMode="auto">
            <a:xfrm>
              <a:off x="7062788" y="4392381"/>
              <a:ext cx="57150" cy="55563"/>
            </a:xfrm>
            <a:custGeom>
              <a:avLst/>
              <a:gdLst>
                <a:gd name="T0" fmla="*/ 45326 w 29"/>
                <a:gd name="T1" fmla="*/ 43657 h 28"/>
                <a:gd name="T2" fmla="*/ 31531 w 29"/>
                <a:gd name="T3" fmla="*/ 51594 h 28"/>
                <a:gd name="T4" fmla="*/ 7883 w 29"/>
                <a:gd name="T5" fmla="*/ 43657 h 28"/>
                <a:gd name="T6" fmla="*/ 3941 w 29"/>
                <a:gd name="T7" fmla="*/ 37703 h 28"/>
                <a:gd name="T8" fmla="*/ 9853 w 29"/>
                <a:gd name="T9" fmla="*/ 13891 h 28"/>
                <a:gd name="T10" fmla="*/ 23648 w 29"/>
                <a:gd name="T11" fmla="*/ 5953 h 28"/>
                <a:gd name="T12" fmla="*/ 47297 w 29"/>
                <a:gd name="T13" fmla="*/ 11906 h 28"/>
                <a:gd name="T14" fmla="*/ 51238 w 29"/>
                <a:gd name="T15" fmla="*/ 19844 h 28"/>
                <a:gd name="T16" fmla="*/ 45326 w 29"/>
                <a:gd name="T17" fmla="*/ 4365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2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2" y="28"/>
                    <a:pt x="7" y="27"/>
                    <a:pt x="4" y="2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4"/>
                    <a:pt x="1" y="9"/>
                    <a:pt x="5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2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8" name="Freeform 684"/>
            <p:cNvSpPr/>
            <p:nvPr/>
          </p:nvSpPr>
          <p:spPr bwMode="auto">
            <a:xfrm>
              <a:off x="7164388" y="4335231"/>
              <a:ext cx="57150" cy="53975"/>
            </a:xfrm>
            <a:custGeom>
              <a:avLst/>
              <a:gdLst>
                <a:gd name="T0" fmla="*/ 45326 w 29"/>
                <a:gd name="T1" fmla="*/ 41981 h 27"/>
                <a:gd name="T2" fmla="*/ 31531 w 29"/>
                <a:gd name="T3" fmla="*/ 49977 h 27"/>
                <a:gd name="T4" fmla="*/ 9853 w 29"/>
                <a:gd name="T5" fmla="*/ 43980 h 27"/>
                <a:gd name="T6" fmla="*/ 3941 w 29"/>
                <a:gd name="T7" fmla="*/ 35983 h 27"/>
                <a:gd name="T8" fmla="*/ 11824 w 29"/>
                <a:gd name="T9" fmla="*/ 11994 h 27"/>
                <a:gd name="T10" fmla="*/ 25619 w 29"/>
                <a:gd name="T11" fmla="*/ 3998 h 27"/>
                <a:gd name="T12" fmla="*/ 47297 w 29"/>
                <a:gd name="T13" fmla="*/ 9995 h 27"/>
                <a:gd name="T14" fmla="*/ 53209 w 29"/>
                <a:gd name="T15" fmla="*/ 17992 h 27"/>
                <a:gd name="T16" fmla="*/ 45326 w 29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4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9" name="Freeform 685"/>
            <p:cNvSpPr/>
            <p:nvPr/>
          </p:nvSpPr>
          <p:spPr bwMode="auto">
            <a:xfrm>
              <a:off x="7162800" y="4219344"/>
              <a:ext cx="49212" cy="52388"/>
            </a:xfrm>
            <a:custGeom>
              <a:avLst/>
              <a:gdLst>
                <a:gd name="T0" fmla="*/ 43307 w 25"/>
                <a:gd name="T1" fmla="*/ 40298 h 26"/>
                <a:gd name="T2" fmla="*/ 27559 w 25"/>
                <a:gd name="T3" fmla="*/ 50373 h 26"/>
                <a:gd name="T4" fmla="*/ 15748 w 25"/>
                <a:gd name="T5" fmla="*/ 46343 h 26"/>
                <a:gd name="T6" fmla="*/ 1968 w 25"/>
                <a:gd name="T7" fmla="*/ 24179 h 26"/>
                <a:gd name="T8" fmla="*/ 5905 w 25"/>
                <a:gd name="T9" fmla="*/ 12090 h 26"/>
                <a:gd name="T10" fmla="*/ 21653 w 25"/>
                <a:gd name="T11" fmla="*/ 2015 h 26"/>
                <a:gd name="T12" fmla="*/ 33464 w 25"/>
                <a:gd name="T13" fmla="*/ 4030 h 26"/>
                <a:gd name="T14" fmla="*/ 47244 w 25"/>
                <a:gd name="T15" fmla="*/ 28209 h 26"/>
                <a:gd name="T16" fmla="*/ 43307 w 25"/>
                <a:gd name="T17" fmla="*/ 4029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6">
                  <a:moveTo>
                    <a:pt x="22" y="20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2" y="26"/>
                    <a:pt x="9" y="25"/>
                    <a:pt x="8" y="2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1" y="7"/>
                    <a:pt x="3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16" y="0"/>
                    <a:pt x="17" y="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6"/>
                    <a:pt x="24" y="19"/>
                    <a:pt x="22" y="20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0" name="Freeform 686"/>
            <p:cNvSpPr/>
            <p:nvPr/>
          </p:nvSpPr>
          <p:spPr bwMode="auto">
            <a:xfrm>
              <a:off x="7213600" y="4308244"/>
              <a:ext cx="49212" cy="52388"/>
            </a:xfrm>
            <a:custGeom>
              <a:avLst/>
              <a:gdLst>
                <a:gd name="T0" fmla="*/ 43307 w 25"/>
                <a:gd name="T1" fmla="*/ 42313 h 26"/>
                <a:gd name="T2" fmla="*/ 27559 w 25"/>
                <a:gd name="T3" fmla="*/ 50373 h 26"/>
                <a:gd name="T4" fmla="*/ 15748 w 25"/>
                <a:gd name="T5" fmla="*/ 46343 h 26"/>
                <a:gd name="T6" fmla="*/ 3937 w 25"/>
                <a:gd name="T7" fmla="*/ 26194 h 26"/>
                <a:gd name="T8" fmla="*/ 5905 w 25"/>
                <a:gd name="T9" fmla="*/ 12090 h 26"/>
                <a:gd name="T10" fmla="*/ 21653 w 25"/>
                <a:gd name="T11" fmla="*/ 4030 h 26"/>
                <a:gd name="T12" fmla="*/ 35433 w 25"/>
                <a:gd name="T13" fmla="*/ 6045 h 26"/>
                <a:gd name="T14" fmla="*/ 47244 w 25"/>
                <a:gd name="T15" fmla="*/ 28209 h 26"/>
                <a:gd name="T16" fmla="*/ 43307 w 25"/>
                <a:gd name="T17" fmla="*/ 42313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6">
                  <a:moveTo>
                    <a:pt x="22" y="21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2" y="26"/>
                    <a:pt x="9" y="26"/>
                    <a:pt x="8" y="2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1" y="8"/>
                    <a:pt x="3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6"/>
                    <a:pt x="24" y="19"/>
                    <a:pt x="22" y="21"/>
                  </a:cubicBez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1" name="Freeform 687"/>
            <p:cNvSpPr/>
            <p:nvPr/>
          </p:nvSpPr>
          <p:spPr bwMode="auto">
            <a:xfrm>
              <a:off x="7188200" y="4265381"/>
              <a:ext cx="49212" cy="49213"/>
            </a:xfrm>
            <a:custGeom>
              <a:avLst/>
              <a:gdLst>
                <a:gd name="T0" fmla="*/ 41338 w 25"/>
                <a:gd name="T1" fmla="*/ 39370 h 25"/>
                <a:gd name="T2" fmla="*/ 29527 w 25"/>
                <a:gd name="T3" fmla="*/ 47244 h 25"/>
                <a:gd name="T4" fmla="*/ 13779 w 25"/>
                <a:gd name="T5" fmla="*/ 43307 h 25"/>
                <a:gd name="T6" fmla="*/ 3937 w 25"/>
                <a:gd name="T7" fmla="*/ 25591 h 25"/>
                <a:gd name="T8" fmla="*/ 7874 w 25"/>
                <a:gd name="T9" fmla="*/ 9843 h 25"/>
                <a:gd name="T10" fmla="*/ 19685 w 25"/>
                <a:gd name="T11" fmla="*/ 1969 h 25"/>
                <a:gd name="T12" fmla="*/ 35433 w 25"/>
                <a:gd name="T13" fmla="*/ 5906 h 25"/>
                <a:gd name="T14" fmla="*/ 45275 w 25"/>
                <a:gd name="T15" fmla="*/ 25591 h 25"/>
                <a:gd name="T16" fmla="*/ 41338 w 25"/>
                <a:gd name="T17" fmla="*/ 3937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5">
                  <a:moveTo>
                    <a:pt x="21" y="20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2" y="25"/>
                    <a:pt x="9" y="24"/>
                    <a:pt x="7" y="2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1" y="7"/>
                    <a:pt x="4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6" y="1"/>
                    <a:pt x="18" y="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5"/>
                    <a:pt x="24" y="19"/>
                    <a:pt x="21" y="20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2" name="Freeform 688"/>
            <p:cNvSpPr/>
            <p:nvPr/>
          </p:nvSpPr>
          <p:spPr bwMode="auto">
            <a:xfrm>
              <a:off x="6959600" y="4163781"/>
              <a:ext cx="215900" cy="128588"/>
            </a:xfrm>
            <a:custGeom>
              <a:avLst/>
              <a:gdLst>
                <a:gd name="T0" fmla="*/ 215900 w 136"/>
                <a:gd name="T1" fmla="*/ 6350 h 81"/>
                <a:gd name="T2" fmla="*/ 1588 w 136"/>
                <a:gd name="T3" fmla="*/ 128588 h 81"/>
                <a:gd name="T4" fmla="*/ 0 w 136"/>
                <a:gd name="T5" fmla="*/ 123825 h 81"/>
                <a:gd name="T6" fmla="*/ 214313 w 136"/>
                <a:gd name="T7" fmla="*/ 0 h 81"/>
                <a:gd name="T8" fmla="*/ 215900 w 136"/>
                <a:gd name="T9" fmla="*/ 635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81">
                  <a:moveTo>
                    <a:pt x="136" y="4"/>
                  </a:moveTo>
                  <a:lnTo>
                    <a:pt x="1" y="81"/>
                  </a:lnTo>
                  <a:lnTo>
                    <a:pt x="0" y="78"/>
                  </a:lnTo>
                  <a:lnTo>
                    <a:pt x="135" y="0"/>
                  </a:lnTo>
                  <a:lnTo>
                    <a:pt x="136" y="4"/>
                  </a:lnTo>
                  <a:close/>
                </a:path>
              </a:pathLst>
            </a:custGeom>
            <a:solidFill>
              <a:srgbClr val="33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3" name="Freeform 689"/>
            <p:cNvSpPr/>
            <p:nvPr/>
          </p:nvSpPr>
          <p:spPr bwMode="auto">
            <a:xfrm>
              <a:off x="9320213" y="4790844"/>
              <a:ext cx="55562" cy="125413"/>
            </a:xfrm>
            <a:custGeom>
              <a:avLst/>
              <a:gdLst>
                <a:gd name="T0" fmla="*/ 45640 w 28"/>
                <a:gd name="T1" fmla="*/ 73655 h 63"/>
                <a:gd name="T2" fmla="*/ 55562 w 28"/>
                <a:gd name="T3" fmla="*/ 21898 h 63"/>
                <a:gd name="T4" fmla="*/ 17859 w 28"/>
                <a:gd name="T5" fmla="*/ 27870 h 63"/>
                <a:gd name="T6" fmla="*/ 3969 w 28"/>
                <a:gd name="T7" fmla="*/ 107497 h 63"/>
                <a:gd name="T8" fmla="*/ 45640 w 28"/>
                <a:gd name="T9" fmla="*/ 7365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63">
                  <a:moveTo>
                    <a:pt x="23" y="37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1" y="0"/>
                    <a:pt x="9" y="14"/>
                  </a:cubicBezTo>
                  <a:cubicBezTo>
                    <a:pt x="9" y="14"/>
                    <a:pt x="0" y="46"/>
                    <a:pt x="2" y="54"/>
                  </a:cubicBezTo>
                  <a:cubicBezTo>
                    <a:pt x="4" y="63"/>
                    <a:pt x="23" y="37"/>
                    <a:pt x="23" y="37"/>
                  </a:cubicBez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4" name="Freeform 690"/>
            <p:cNvSpPr/>
            <p:nvPr/>
          </p:nvSpPr>
          <p:spPr bwMode="auto">
            <a:xfrm>
              <a:off x="7650163" y="4530494"/>
              <a:ext cx="565150" cy="630238"/>
            </a:xfrm>
            <a:custGeom>
              <a:avLst/>
              <a:gdLst>
                <a:gd name="T0" fmla="*/ 441325 w 356"/>
                <a:gd name="T1" fmla="*/ 25400 h 397"/>
                <a:gd name="T2" fmla="*/ 398463 w 356"/>
                <a:gd name="T3" fmla="*/ 11113 h 397"/>
                <a:gd name="T4" fmla="*/ 361950 w 356"/>
                <a:gd name="T5" fmla="*/ 36513 h 397"/>
                <a:gd name="T6" fmla="*/ 319088 w 356"/>
                <a:gd name="T7" fmla="*/ 23813 h 397"/>
                <a:gd name="T8" fmla="*/ 282575 w 356"/>
                <a:gd name="T9" fmla="*/ 49213 h 397"/>
                <a:gd name="T10" fmla="*/ 238125 w 356"/>
                <a:gd name="T11" fmla="*/ 36513 h 397"/>
                <a:gd name="T12" fmla="*/ 203200 w 356"/>
                <a:gd name="T13" fmla="*/ 61913 h 397"/>
                <a:gd name="T14" fmla="*/ 158750 w 356"/>
                <a:gd name="T15" fmla="*/ 49213 h 397"/>
                <a:gd name="T16" fmla="*/ 123825 w 356"/>
                <a:gd name="T17" fmla="*/ 74613 h 397"/>
                <a:gd name="T18" fmla="*/ 79375 w 356"/>
                <a:gd name="T19" fmla="*/ 61913 h 397"/>
                <a:gd name="T20" fmla="*/ 42863 w 356"/>
                <a:gd name="T21" fmla="*/ 87313 h 397"/>
                <a:gd name="T22" fmla="*/ 0 w 356"/>
                <a:gd name="T23" fmla="*/ 73025 h 397"/>
                <a:gd name="T24" fmla="*/ 3175 w 356"/>
                <a:gd name="T25" fmla="*/ 93663 h 397"/>
                <a:gd name="T26" fmla="*/ 38100 w 356"/>
                <a:gd name="T27" fmla="*/ 312738 h 397"/>
                <a:gd name="T28" fmla="*/ 87313 w 356"/>
                <a:gd name="T29" fmla="*/ 630238 h 397"/>
                <a:gd name="T30" fmla="*/ 565150 w 356"/>
                <a:gd name="T31" fmla="*/ 557213 h 397"/>
                <a:gd name="T32" fmla="*/ 515938 w 356"/>
                <a:gd name="T33" fmla="*/ 238125 h 397"/>
                <a:gd name="T34" fmla="*/ 481013 w 356"/>
                <a:gd name="T35" fmla="*/ 19050 h 397"/>
                <a:gd name="T36" fmla="*/ 477838 w 356"/>
                <a:gd name="T37" fmla="*/ 0 h 397"/>
                <a:gd name="T38" fmla="*/ 441325 w 356"/>
                <a:gd name="T39" fmla="*/ 25400 h 3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56" h="397">
                  <a:moveTo>
                    <a:pt x="278" y="16"/>
                  </a:moveTo>
                  <a:lnTo>
                    <a:pt x="251" y="7"/>
                  </a:lnTo>
                  <a:lnTo>
                    <a:pt x="228" y="23"/>
                  </a:lnTo>
                  <a:lnTo>
                    <a:pt x="201" y="15"/>
                  </a:lnTo>
                  <a:lnTo>
                    <a:pt x="178" y="31"/>
                  </a:lnTo>
                  <a:lnTo>
                    <a:pt x="150" y="23"/>
                  </a:lnTo>
                  <a:lnTo>
                    <a:pt x="128" y="39"/>
                  </a:lnTo>
                  <a:lnTo>
                    <a:pt x="100" y="31"/>
                  </a:lnTo>
                  <a:lnTo>
                    <a:pt x="78" y="47"/>
                  </a:lnTo>
                  <a:lnTo>
                    <a:pt x="50" y="39"/>
                  </a:lnTo>
                  <a:lnTo>
                    <a:pt x="27" y="55"/>
                  </a:lnTo>
                  <a:lnTo>
                    <a:pt x="0" y="46"/>
                  </a:lnTo>
                  <a:lnTo>
                    <a:pt x="2" y="59"/>
                  </a:lnTo>
                  <a:lnTo>
                    <a:pt x="24" y="197"/>
                  </a:lnTo>
                  <a:lnTo>
                    <a:pt x="55" y="397"/>
                  </a:lnTo>
                  <a:lnTo>
                    <a:pt x="356" y="351"/>
                  </a:lnTo>
                  <a:lnTo>
                    <a:pt x="325" y="150"/>
                  </a:lnTo>
                  <a:lnTo>
                    <a:pt x="303" y="12"/>
                  </a:lnTo>
                  <a:lnTo>
                    <a:pt x="301" y="0"/>
                  </a:lnTo>
                  <a:lnTo>
                    <a:pt x="278" y="1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5" name="Freeform 691"/>
            <p:cNvSpPr/>
            <p:nvPr/>
          </p:nvSpPr>
          <p:spPr bwMode="auto">
            <a:xfrm>
              <a:off x="7689850" y="4589231"/>
              <a:ext cx="423862" cy="117475"/>
            </a:xfrm>
            <a:custGeom>
              <a:avLst/>
              <a:gdLst>
                <a:gd name="T0" fmla="*/ 417892 w 213"/>
                <a:gd name="T1" fmla="*/ 53760 h 59"/>
                <a:gd name="T2" fmla="*/ 13930 w 213"/>
                <a:gd name="T3" fmla="*/ 115484 h 59"/>
                <a:gd name="T4" fmla="*/ 7960 w 213"/>
                <a:gd name="T5" fmla="*/ 111502 h 59"/>
                <a:gd name="T6" fmla="*/ 0 w 213"/>
                <a:gd name="T7" fmla="*/ 71680 h 59"/>
                <a:gd name="T8" fmla="*/ 5970 w 213"/>
                <a:gd name="T9" fmla="*/ 63715 h 59"/>
                <a:gd name="T10" fmla="*/ 409932 w 213"/>
                <a:gd name="T11" fmla="*/ 0 h 59"/>
                <a:gd name="T12" fmla="*/ 417892 w 213"/>
                <a:gd name="T13" fmla="*/ 5973 h 59"/>
                <a:gd name="T14" fmla="*/ 423862 w 213"/>
                <a:gd name="T15" fmla="*/ 45795 h 59"/>
                <a:gd name="T16" fmla="*/ 417892 w 213"/>
                <a:gd name="T17" fmla="*/ 5376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3" h="59">
                  <a:moveTo>
                    <a:pt x="210" y="27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6" y="59"/>
                    <a:pt x="4" y="57"/>
                    <a:pt x="4" y="5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4"/>
                    <a:pt x="1" y="32"/>
                    <a:pt x="3" y="32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8" y="0"/>
                    <a:pt x="209" y="1"/>
                    <a:pt x="210" y="3"/>
                  </a:cubicBezTo>
                  <a:cubicBezTo>
                    <a:pt x="213" y="23"/>
                    <a:pt x="213" y="23"/>
                    <a:pt x="213" y="23"/>
                  </a:cubicBezTo>
                  <a:cubicBezTo>
                    <a:pt x="213" y="25"/>
                    <a:pt x="212" y="27"/>
                    <a:pt x="210" y="27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6" name="Freeform 692"/>
            <p:cNvSpPr/>
            <p:nvPr/>
          </p:nvSpPr>
          <p:spPr bwMode="auto">
            <a:xfrm>
              <a:off x="7700963" y="4711469"/>
              <a:ext cx="144462" cy="166688"/>
            </a:xfrm>
            <a:custGeom>
              <a:avLst/>
              <a:gdLst>
                <a:gd name="T0" fmla="*/ 138443 w 72"/>
                <a:gd name="T1" fmla="*/ 148829 h 84"/>
                <a:gd name="T2" fmla="*/ 30096 w 72"/>
                <a:gd name="T3" fmla="*/ 164704 h 84"/>
                <a:gd name="T4" fmla="*/ 22071 w 72"/>
                <a:gd name="T5" fmla="*/ 160735 h 84"/>
                <a:gd name="T6" fmla="*/ 0 w 72"/>
                <a:gd name="T7" fmla="*/ 23813 h 84"/>
                <a:gd name="T8" fmla="*/ 6019 w 72"/>
                <a:gd name="T9" fmla="*/ 17859 h 84"/>
                <a:gd name="T10" fmla="*/ 116372 w 72"/>
                <a:gd name="T11" fmla="*/ 0 h 84"/>
                <a:gd name="T12" fmla="*/ 122391 w 72"/>
                <a:gd name="T13" fmla="*/ 5953 h 84"/>
                <a:gd name="T14" fmla="*/ 144462 w 72"/>
                <a:gd name="T15" fmla="*/ 140891 h 84"/>
                <a:gd name="T16" fmla="*/ 138443 w 72"/>
                <a:gd name="T17" fmla="*/ 148829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84">
                  <a:moveTo>
                    <a:pt x="69" y="75"/>
                  </a:moveTo>
                  <a:cubicBezTo>
                    <a:pt x="15" y="83"/>
                    <a:pt x="15" y="83"/>
                    <a:pt x="15" y="83"/>
                  </a:cubicBezTo>
                  <a:cubicBezTo>
                    <a:pt x="13" y="84"/>
                    <a:pt x="11" y="82"/>
                    <a:pt x="11" y="8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1" y="9"/>
                    <a:pt x="3" y="9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1" y="1"/>
                    <a:pt x="61" y="3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3"/>
                    <a:pt x="71" y="75"/>
                    <a:pt x="69" y="7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7" name="Freeform 693"/>
            <p:cNvSpPr/>
            <p:nvPr/>
          </p:nvSpPr>
          <p:spPr bwMode="auto">
            <a:xfrm>
              <a:off x="7727950" y="4874981"/>
              <a:ext cx="155575" cy="242888"/>
            </a:xfrm>
            <a:custGeom>
              <a:avLst/>
              <a:gdLst>
                <a:gd name="T0" fmla="*/ 147597 w 78"/>
                <a:gd name="T1" fmla="*/ 226961 h 122"/>
                <a:gd name="T2" fmla="*/ 41886 w 78"/>
                <a:gd name="T3" fmla="*/ 242888 h 122"/>
                <a:gd name="T4" fmla="*/ 33907 w 78"/>
                <a:gd name="T5" fmla="*/ 236915 h 122"/>
                <a:gd name="T6" fmla="*/ 0 w 78"/>
                <a:gd name="T7" fmla="*/ 25882 h 122"/>
                <a:gd name="T8" fmla="*/ 5984 w 78"/>
                <a:gd name="T9" fmla="*/ 15927 h 122"/>
                <a:gd name="T10" fmla="*/ 113689 w 78"/>
                <a:gd name="T11" fmla="*/ 0 h 122"/>
                <a:gd name="T12" fmla="*/ 121668 w 78"/>
                <a:gd name="T13" fmla="*/ 5973 h 122"/>
                <a:gd name="T14" fmla="*/ 155575 w 78"/>
                <a:gd name="T15" fmla="*/ 217006 h 122"/>
                <a:gd name="T16" fmla="*/ 147597 w 78"/>
                <a:gd name="T17" fmla="*/ 226961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122">
                  <a:moveTo>
                    <a:pt x="74" y="114"/>
                  </a:moveTo>
                  <a:cubicBezTo>
                    <a:pt x="21" y="122"/>
                    <a:pt x="21" y="122"/>
                    <a:pt x="21" y="122"/>
                  </a:cubicBezTo>
                  <a:cubicBezTo>
                    <a:pt x="19" y="122"/>
                    <a:pt x="17" y="121"/>
                    <a:pt x="17" y="11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1" y="1"/>
                    <a:pt x="61" y="3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11"/>
                    <a:pt x="76" y="113"/>
                    <a:pt x="74" y="114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8" name="Freeform 694"/>
            <p:cNvSpPr/>
            <p:nvPr/>
          </p:nvSpPr>
          <p:spPr bwMode="auto">
            <a:xfrm>
              <a:off x="7840663" y="4665431"/>
              <a:ext cx="282575" cy="85725"/>
            </a:xfrm>
            <a:custGeom>
              <a:avLst/>
              <a:gdLst>
                <a:gd name="T0" fmla="*/ 278595 w 142"/>
                <a:gd name="T1" fmla="*/ 43859 h 43"/>
                <a:gd name="T2" fmla="*/ 11940 w 142"/>
                <a:gd name="T3" fmla="*/ 85725 h 43"/>
                <a:gd name="T4" fmla="*/ 5970 w 142"/>
                <a:gd name="T5" fmla="*/ 81738 h 43"/>
                <a:gd name="T6" fmla="*/ 0 w 142"/>
                <a:gd name="T7" fmla="*/ 47847 h 43"/>
                <a:gd name="T8" fmla="*/ 3980 w 142"/>
                <a:gd name="T9" fmla="*/ 41866 h 43"/>
                <a:gd name="T10" fmla="*/ 272625 w 142"/>
                <a:gd name="T11" fmla="*/ 0 h 43"/>
                <a:gd name="T12" fmla="*/ 276605 w 142"/>
                <a:gd name="T13" fmla="*/ 3987 h 43"/>
                <a:gd name="T14" fmla="*/ 282575 w 142"/>
                <a:gd name="T15" fmla="*/ 37878 h 43"/>
                <a:gd name="T16" fmla="*/ 278595 w 142"/>
                <a:gd name="T17" fmla="*/ 43859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43">
                  <a:moveTo>
                    <a:pt x="140" y="22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4" y="43"/>
                    <a:pt x="3" y="42"/>
                    <a:pt x="3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1"/>
                    <a:pt x="139" y="2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2" y="20"/>
                    <a:pt x="141" y="21"/>
                    <a:pt x="140" y="22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9" name="Freeform 695"/>
            <p:cNvSpPr/>
            <p:nvPr/>
          </p:nvSpPr>
          <p:spPr bwMode="auto">
            <a:xfrm>
              <a:off x="7848600" y="4720994"/>
              <a:ext cx="280987" cy="69850"/>
            </a:xfrm>
            <a:custGeom>
              <a:avLst/>
              <a:gdLst>
                <a:gd name="T0" fmla="*/ 280987 w 177"/>
                <a:gd name="T1" fmla="*/ 25400 h 44"/>
                <a:gd name="T2" fmla="*/ 4762 w 177"/>
                <a:gd name="T3" fmla="*/ 69850 h 44"/>
                <a:gd name="T4" fmla="*/ 0 w 177"/>
                <a:gd name="T5" fmla="*/ 44450 h 44"/>
                <a:gd name="T6" fmla="*/ 277812 w 177"/>
                <a:gd name="T7" fmla="*/ 0 h 44"/>
                <a:gd name="T8" fmla="*/ 280987 w 177"/>
                <a:gd name="T9" fmla="*/ 2540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44">
                  <a:moveTo>
                    <a:pt x="177" y="16"/>
                  </a:moveTo>
                  <a:lnTo>
                    <a:pt x="3" y="44"/>
                  </a:lnTo>
                  <a:lnTo>
                    <a:pt x="0" y="28"/>
                  </a:lnTo>
                  <a:lnTo>
                    <a:pt x="175" y="0"/>
                  </a:lnTo>
                  <a:lnTo>
                    <a:pt x="177" y="16"/>
                  </a:ln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0" name="Freeform 696"/>
            <p:cNvSpPr/>
            <p:nvPr/>
          </p:nvSpPr>
          <p:spPr bwMode="auto">
            <a:xfrm>
              <a:off x="7856538" y="4768619"/>
              <a:ext cx="279400" cy="53975"/>
            </a:xfrm>
            <a:custGeom>
              <a:avLst/>
              <a:gdLst>
                <a:gd name="T0" fmla="*/ 277404 w 140"/>
                <a:gd name="T1" fmla="*/ 9995 h 27"/>
                <a:gd name="T2" fmla="*/ 3991 w 140"/>
                <a:gd name="T3" fmla="*/ 53975 h 27"/>
                <a:gd name="T4" fmla="*/ 1996 w 140"/>
                <a:gd name="T5" fmla="*/ 49977 h 27"/>
                <a:gd name="T6" fmla="*/ 0 w 140"/>
                <a:gd name="T7" fmla="*/ 43980 h 27"/>
                <a:gd name="T8" fmla="*/ 1996 w 140"/>
                <a:gd name="T9" fmla="*/ 41981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999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6"/>
                    <a:pt x="1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39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1" name="Freeform 697"/>
            <p:cNvSpPr/>
            <p:nvPr/>
          </p:nvSpPr>
          <p:spPr bwMode="auto">
            <a:xfrm>
              <a:off x="7861300" y="4789256"/>
              <a:ext cx="276225" cy="53975"/>
            </a:xfrm>
            <a:custGeom>
              <a:avLst/>
              <a:gdLst>
                <a:gd name="T0" fmla="*/ 274238 w 139"/>
                <a:gd name="T1" fmla="*/ 11994 h 27"/>
                <a:gd name="T2" fmla="*/ 3974 w 139"/>
                <a:gd name="T3" fmla="*/ 53975 h 27"/>
                <a:gd name="T4" fmla="*/ 0 w 139"/>
                <a:gd name="T5" fmla="*/ 51976 h 27"/>
                <a:gd name="T6" fmla="*/ 0 w 139"/>
                <a:gd name="T7" fmla="*/ 45979 h 27"/>
                <a:gd name="T8" fmla="*/ 1987 w 139"/>
                <a:gd name="T9" fmla="*/ 41981 h 27"/>
                <a:gd name="T10" fmla="*/ 272251 w 139"/>
                <a:gd name="T11" fmla="*/ 0 h 27"/>
                <a:gd name="T12" fmla="*/ 276225 w 139"/>
                <a:gd name="T13" fmla="*/ 1999 h 27"/>
                <a:gd name="T14" fmla="*/ 276225 w 139"/>
                <a:gd name="T15" fmla="*/ 7996 h 27"/>
                <a:gd name="T16" fmla="*/ 274238 w 139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5"/>
                    <a:pt x="139" y="5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2" name="Freeform 698"/>
            <p:cNvSpPr/>
            <p:nvPr/>
          </p:nvSpPr>
          <p:spPr bwMode="auto">
            <a:xfrm>
              <a:off x="7862888" y="4808306"/>
              <a:ext cx="279400" cy="53975"/>
            </a:xfrm>
            <a:custGeom>
              <a:avLst/>
              <a:gdLst>
                <a:gd name="T0" fmla="*/ 277404 w 140"/>
                <a:gd name="T1" fmla="*/ 11994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1996 w 140"/>
                <a:gd name="T9" fmla="*/ 41981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3" name="Freeform 699"/>
            <p:cNvSpPr/>
            <p:nvPr/>
          </p:nvSpPr>
          <p:spPr bwMode="auto">
            <a:xfrm>
              <a:off x="7867650" y="4828944"/>
              <a:ext cx="277812" cy="53975"/>
            </a:xfrm>
            <a:custGeom>
              <a:avLst/>
              <a:gdLst>
                <a:gd name="T0" fmla="*/ 273843 w 140"/>
                <a:gd name="T1" fmla="*/ 11994 h 27"/>
                <a:gd name="T2" fmla="*/ 3969 w 140"/>
                <a:gd name="T3" fmla="*/ 53975 h 27"/>
                <a:gd name="T4" fmla="*/ 0 w 140"/>
                <a:gd name="T5" fmla="*/ 51976 h 27"/>
                <a:gd name="T6" fmla="*/ 0 w 140"/>
                <a:gd name="T7" fmla="*/ 45979 h 27"/>
                <a:gd name="T8" fmla="*/ 1984 w 140"/>
                <a:gd name="T9" fmla="*/ 43980 h 27"/>
                <a:gd name="T10" fmla="*/ 273843 w 140"/>
                <a:gd name="T11" fmla="*/ 0 h 27"/>
                <a:gd name="T12" fmla="*/ 275828 w 140"/>
                <a:gd name="T13" fmla="*/ 1999 h 27"/>
                <a:gd name="T14" fmla="*/ 277812 w 140"/>
                <a:gd name="T15" fmla="*/ 7996 h 27"/>
                <a:gd name="T16" fmla="*/ 273843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4" name="Freeform 700"/>
            <p:cNvSpPr/>
            <p:nvPr/>
          </p:nvSpPr>
          <p:spPr bwMode="auto">
            <a:xfrm>
              <a:off x="7869238" y="4847994"/>
              <a:ext cx="277812" cy="57150"/>
            </a:xfrm>
            <a:custGeom>
              <a:avLst/>
              <a:gdLst>
                <a:gd name="T0" fmla="*/ 275828 w 140"/>
                <a:gd name="T1" fmla="*/ 12246 h 28"/>
                <a:gd name="T2" fmla="*/ 3969 w 140"/>
                <a:gd name="T3" fmla="*/ 55109 h 28"/>
                <a:gd name="T4" fmla="*/ 1984 w 140"/>
                <a:gd name="T5" fmla="*/ 53068 h 28"/>
                <a:gd name="T6" fmla="*/ 0 w 140"/>
                <a:gd name="T7" fmla="*/ 46945 h 28"/>
                <a:gd name="T8" fmla="*/ 3969 w 140"/>
                <a:gd name="T9" fmla="*/ 44904 h 28"/>
                <a:gd name="T10" fmla="*/ 273843 w 140"/>
                <a:gd name="T11" fmla="*/ 2041 h 28"/>
                <a:gd name="T12" fmla="*/ 277812 w 140"/>
                <a:gd name="T13" fmla="*/ 4082 h 28"/>
                <a:gd name="T14" fmla="*/ 277812 w 140"/>
                <a:gd name="T15" fmla="*/ 10205 h 28"/>
                <a:gd name="T16" fmla="*/ 275828 w 140"/>
                <a:gd name="T17" fmla="*/ 12246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8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2"/>
                    <a:pt x="2" y="22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0"/>
                    <a:pt x="140" y="1"/>
                    <a:pt x="140" y="2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5" name="Freeform 701"/>
            <p:cNvSpPr/>
            <p:nvPr/>
          </p:nvSpPr>
          <p:spPr bwMode="auto">
            <a:xfrm>
              <a:off x="7872413" y="4870219"/>
              <a:ext cx="279400" cy="53975"/>
            </a:xfrm>
            <a:custGeom>
              <a:avLst/>
              <a:gdLst>
                <a:gd name="T0" fmla="*/ 277404 w 140"/>
                <a:gd name="T1" fmla="*/ 9995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1996 w 140"/>
                <a:gd name="T9" fmla="*/ 41981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999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6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6" name="Freeform 702"/>
            <p:cNvSpPr/>
            <p:nvPr/>
          </p:nvSpPr>
          <p:spPr bwMode="auto">
            <a:xfrm>
              <a:off x="7877175" y="4890856"/>
              <a:ext cx="276225" cy="53975"/>
            </a:xfrm>
            <a:custGeom>
              <a:avLst/>
              <a:gdLst>
                <a:gd name="T0" fmla="*/ 274238 w 139"/>
                <a:gd name="T1" fmla="*/ 11994 h 27"/>
                <a:gd name="T2" fmla="*/ 3974 w 139"/>
                <a:gd name="T3" fmla="*/ 53975 h 27"/>
                <a:gd name="T4" fmla="*/ 0 w 139"/>
                <a:gd name="T5" fmla="*/ 51976 h 27"/>
                <a:gd name="T6" fmla="*/ 0 w 139"/>
                <a:gd name="T7" fmla="*/ 45979 h 27"/>
                <a:gd name="T8" fmla="*/ 1987 w 139"/>
                <a:gd name="T9" fmla="*/ 41981 h 27"/>
                <a:gd name="T10" fmla="*/ 272251 w 139"/>
                <a:gd name="T11" fmla="*/ 0 h 27"/>
                <a:gd name="T12" fmla="*/ 276225 w 139"/>
                <a:gd name="T13" fmla="*/ 1999 h 27"/>
                <a:gd name="T14" fmla="*/ 276225 w 139"/>
                <a:gd name="T15" fmla="*/ 7996 h 27"/>
                <a:gd name="T16" fmla="*/ 274238 w 139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7" name="Freeform 703"/>
            <p:cNvSpPr/>
            <p:nvPr/>
          </p:nvSpPr>
          <p:spPr bwMode="auto">
            <a:xfrm>
              <a:off x="7878763" y="4909906"/>
              <a:ext cx="279400" cy="53975"/>
            </a:xfrm>
            <a:custGeom>
              <a:avLst/>
              <a:gdLst>
                <a:gd name="T0" fmla="*/ 277404 w 140"/>
                <a:gd name="T1" fmla="*/ 11994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1996 w 140"/>
                <a:gd name="T9" fmla="*/ 43980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8" name="Freeform 704"/>
            <p:cNvSpPr/>
            <p:nvPr/>
          </p:nvSpPr>
          <p:spPr bwMode="auto">
            <a:xfrm>
              <a:off x="7886700" y="4987694"/>
              <a:ext cx="117475" cy="30163"/>
            </a:xfrm>
            <a:custGeom>
              <a:avLst/>
              <a:gdLst>
                <a:gd name="T0" fmla="*/ 115484 w 59"/>
                <a:gd name="T1" fmla="*/ 12065 h 15"/>
                <a:gd name="T2" fmla="*/ 3982 w 59"/>
                <a:gd name="T3" fmla="*/ 30163 h 15"/>
                <a:gd name="T4" fmla="*/ 1991 w 59"/>
                <a:gd name="T5" fmla="*/ 28152 h 15"/>
                <a:gd name="T6" fmla="*/ 0 w 59"/>
                <a:gd name="T7" fmla="*/ 20109 h 15"/>
                <a:gd name="T8" fmla="*/ 1991 w 59"/>
                <a:gd name="T9" fmla="*/ 18098 h 15"/>
                <a:gd name="T10" fmla="*/ 113493 w 59"/>
                <a:gd name="T11" fmla="*/ 2011 h 15"/>
                <a:gd name="T12" fmla="*/ 115484 w 59"/>
                <a:gd name="T13" fmla="*/ 2011 h 15"/>
                <a:gd name="T14" fmla="*/ 117475 w 59"/>
                <a:gd name="T15" fmla="*/ 10054 h 15"/>
                <a:gd name="T16" fmla="*/ 115484 w 59"/>
                <a:gd name="T17" fmla="*/ 12065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15">
                  <a:moveTo>
                    <a:pt x="58" y="6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9"/>
                    <a:pt x="1" y="9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6"/>
                    <a:pt x="59" y="6"/>
                    <a:pt x="5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9" name="Freeform 705"/>
            <p:cNvSpPr/>
            <p:nvPr/>
          </p:nvSpPr>
          <p:spPr bwMode="auto">
            <a:xfrm>
              <a:off x="7893050" y="4995631"/>
              <a:ext cx="277812" cy="53975"/>
            </a:xfrm>
            <a:custGeom>
              <a:avLst/>
              <a:gdLst>
                <a:gd name="T0" fmla="*/ 273843 w 140"/>
                <a:gd name="T1" fmla="*/ 11994 h 27"/>
                <a:gd name="T2" fmla="*/ 3969 w 140"/>
                <a:gd name="T3" fmla="*/ 53975 h 27"/>
                <a:gd name="T4" fmla="*/ 0 w 140"/>
                <a:gd name="T5" fmla="*/ 51976 h 27"/>
                <a:gd name="T6" fmla="*/ 0 w 140"/>
                <a:gd name="T7" fmla="*/ 45979 h 27"/>
                <a:gd name="T8" fmla="*/ 1984 w 140"/>
                <a:gd name="T9" fmla="*/ 41981 h 27"/>
                <a:gd name="T10" fmla="*/ 273843 w 140"/>
                <a:gd name="T11" fmla="*/ 0 h 27"/>
                <a:gd name="T12" fmla="*/ 275828 w 140"/>
                <a:gd name="T13" fmla="*/ 1999 h 27"/>
                <a:gd name="T14" fmla="*/ 277812 w 140"/>
                <a:gd name="T15" fmla="*/ 7996 h 27"/>
                <a:gd name="T16" fmla="*/ 273843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5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0" name="Freeform 706"/>
            <p:cNvSpPr/>
            <p:nvPr/>
          </p:nvSpPr>
          <p:spPr bwMode="auto">
            <a:xfrm>
              <a:off x="7894638" y="5016269"/>
              <a:ext cx="279400" cy="53975"/>
            </a:xfrm>
            <a:custGeom>
              <a:avLst/>
              <a:gdLst>
                <a:gd name="T0" fmla="*/ 277404 w 140"/>
                <a:gd name="T1" fmla="*/ 11994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3991 w 140"/>
                <a:gd name="T9" fmla="*/ 41981 h 27"/>
                <a:gd name="T10" fmla="*/ 275409 w 140"/>
                <a:gd name="T11" fmla="*/ 0 h 27"/>
                <a:gd name="T12" fmla="*/ 279400 w 140"/>
                <a:gd name="T13" fmla="*/ 1999 h 27"/>
                <a:gd name="T14" fmla="*/ 279400 w 140"/>
                <a:gd name="T15" fmla="*/ 7996 h 27"/>
                <a:gd name="T16" fmla="*/ 277404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0"/>
                    <a:pt x="140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1" name="Freeform 707"/>
            <p:cNvSpPr/>
            <p:nvPr/>
          </p:nvSpPr>
          <p:spPr bwMode="auto">
            <a:xfrm>
              <a:off x="7899400" y="5035319"/>
              <a:ext cx="277812" cy="53975"/>
            </a:xfrm>
            <a:custGeom>
              <a:avLst/>
              <a:gdLst>
                <a:gd name="T0" fmla="*/ 275828 w 140"/>
                <a:gd name="T1" fmla="*/ 11994 h 27"/>
                <a:gd name="T2" fmla="*/ 3969 w 140"/>
                <a:gd name="T3" fmla="*/ 53975 h 27"/>
                <a:gd name="T4" fmla="*/ 1984 w 140"/>
                <a:gd name="T5" fmla="*/ 51976 h 27"/>
                <a:gd name="T6" fmla="*/ 0 w 140"/>
                <a:gd name="T7" fmla="*/ 45979 h 27"/>
                <a:gd name="T8" fmla="*/ 1984 w 140"/>
                <a:gd name="T9" fmla="*/ 43980 h 27"/>
                <a:gd name="T10" fmla="*/ 273843 w 140"/>
                <a:gd name="T11" fmla="*/ 0 h 27"/>
                <a:gd name="T12" fmla="*/ 275828 w 140"/>
                <a:gd name="T13" fmla="*/ 1999 h 27"/>
                <a:gd name="T14" fmla="*/ 277812 w 140"/>
                <a:gd name="T15" fmla="*/ 7996 h 27"/>
                <a:gd name="T16" fmla="*/ 275828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2" name="Freeform 708"/>
            <p:cNvSpPr/>
            <p:nvPr/>
          </p:nvSpPr>
          <p:spPr bwMode="auto">
            <a:xfrm>
              <a:off x="10298113" y="4209819"/>
              <a:ext cx="158750" cy="188913"/>
            </a:xfrm>
            <a:custGeom>
              <a:avLst/>
              <a:gdLst>
                <a:gd name="T0" fmla="*/ 130969 w 80"/>
                <a:gd name="T1" fmla="*/ 71588 h 95"/>
                <a:gd name="T2" fmla="*/ 134938 w 80"/>
                <a:gd name="T3" fmla="*/ 15908 h 95"/>
                <a:gd name="T4" fmla="*/ 83344 w 80"/>
                <a:gd name="T5" fmla="*/ 37783 h 95"/>
                <a:gd name="T6" fmla="*/ 0 w 80"/>
                <a:gd name="T7" fmla="*/ 155108 h 95"/>
                <a:gd name="T8" fmla="*/ 31750 w 80"/>
                <a:gd name="T9" fmla="*/ 161073 h 95"/>
                <a:gd name="T10" fmla="*/ 47625 w 80"/>
                <a:gd name="T11" fmla="*/ 188913 h 95"/>
                <a:gd name="T12" fmla="*/ 130969 w 80"/>
                <a:gd name="T13" fmla="*/ 71588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95">
                  <a:moveTo>
                    <a:pt x="66" y="36"/>
                  </a:moveTo>
                  <a:cubicBezTo>
                    <a:pt x="80" y="17"/>
                    <a:pt x="68" y="8"/>
                    <a:pt x="68" y="8"/>
                  </a:cubicBezTo>
                  <a:cubicBezTo>
                    <a:pt x="68" y="8"/>
                    <a:pt x="55" y="0"/>
                    <a:pt x="42" y="19"/>
                  </a:cubicBezTo>
                  <a:cubicBezTo>
                    <a:pt x="28" y="38"/>
                    <a:pt x="0" y="78"/>
                    <a:pt x="0" y="78"/>
                  </a:cubicBezTo>
                  <a:cubicBezTo>
                    <a:pt x="0" y="78"/>
                    <a:pt x="11" y="77"/>
                    <a:pt x="16" y="81"/>
                  </a:cubicBezTo>
                  <a:cubicBezTo>
                    <a:pt x="22" y="84"/>
                    <a:pt x="24" y="95"/>
                    <a:pt x="24" y="95"/>
                  </a:cubicBezTo>
                  <a:cubicBezTo>
                    <a:pt x="24" y="95"/>
                    <a:pt x="53" y="55"/>
                    <a:pt x="66" y="36"/>
                  </a:cubicBez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3" name="Freeform 709"/>
            <p:cNvSpPr/>
            <p:nvPr/>
          </p:nvSpPr>
          <p:spPr bwMode="auto">
            <a:xfrm>
              <a:off x="10407650" y="4249506"/>
              <a:ext cx="7937" cy="7938"/>
            </a:xfrm>
            <a:custGeom>
              <a:avLst/>
              <a:gdLst>
                <a:gd name="T0" fmla="*/ 5953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5953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4" name="Freeform 710"/>
            <p:cNvSpPr/>
            <p:nvPr/>
          </p:nvSpPr>
          <p:spPr bwMode="auto">
            <a:xfrm>
              <a:off x="10398125" y="4262206"/>
              <a:ext cx="7937" cy="9525"/>
            </a:xfrm>
            <a:custGeom>
              <a:avLst/>
              <a:gdLst>
                <a:gd name="T0" fmla="*/ 5953 w 4"/>
                <a:gd name="T1" fmla="*/ 7144 h 4"/>
                <a:gd name="T2" fmla="*/ 1984 w 4"/>
                <a:gd name="T3" fmla="*/ 9525 h 4"/>
                <a:gd name="T4" fmla="*/ 1984 w 4"/>
                <a:gd name="T5" fmla="*/ 2381 h 4"/>
                <a:gd name="T6" fmla="*/ 5953 w 4"/>
                <a:gd name="T7" fmla="*/ 2381 h 4"/>
                <a:gd name="T8" fmla="*/ 5953 w 4"/>
                <a:gd name="T9" fmla="*/ 714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5" name="Freeform 711"/>
            <p:cNvSpPr/>
            <p:nvPr/>
          </p:nvSpPr>
          <p:spPr bwMode="auto">
            <a:xfrm>
              <a:off x="10388600" y="4276494"/>
              <a:ext cx="7937" cy="7938"/>
            </a:xfrm>
            <a:custGeom>
              <a:avLst/>
              <a:gdLst>
                <a:gd name="T0" fmla="*/ 7937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7937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6" name="Freeform 712"/>
            <p:cNvSpPr/>
            <p:nvPr/>
          </p:nvSpPr>
          <p:spPr bwMode="auto">
            <a:xfrm>
              <a:off x="10377488" y="4290781"/>
              <a:ext cx="7937" cy="7938"/>
            </a:xfrm>
            <a:custGeom>
              <a:avLst/>
              <a:gdLst>
                <a:gd name="T0" fmla="*/ 7937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7937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7" name="Freeform 713"/>
            <p:cNvSpPr/>
            <p:nvPr/>
          </p:nvSpPr>
          <p:spPr bwMode="auto">
            <a:xfrm>
              <a:off x="10367963" y="4305069"/>
              <a:ext cx="7937" cy="7938"/>
            </a:xfrm>
            <a:custGeom>
              <a:avLst/>
              <a:gdLst>
                <a:gd name="T0" fmla="*/ 7937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7937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8" name="Freeform 714"/>
            <p:cNvSpPr/>
            <p:nvPr/>
          </p:nvSpPr>
          <p:spPr bwMode="auto">
            <a:xfrm>
              <a:off x="10129838" y="4447944"/>
              <a:ext cx="157162" cy="188913"/>
            </a:xfrm>
            <a:custGeom>
              <a:avLst/>
              <a:gdLst>
                <a:gd name="T0" fmla="*/ 75597 w 79"/>
                <a:gd name="T1" fmla="*/ 151130 h 95"/>
                <a:gd name="T2" fmla="*/ 21883 w 79"/>
                <a:gd name="T3" fmla="*/ 173005 h 95"/>
                <a:gd name="T4" fmla="*/ 25862 w 79"/>
                <a:gd name="T5" fmla="*/ 115336 h 95"/>
                <a:gd name="T6" fmla="*/ 109417 w 79"/>
                <a:gd name="T7" fmla="*/ 0 h 95"/>
                <a:gd name="T8" fmla="*/ 127321 w 79"/>
                <a:gd name="T9" fmla="*/ 25851 h 95"/>
                <a:gd name="T10" fmla="*/ 157162 w 79"/>
                <a:gd name="T11" fmla="*/ 33805 h 95"/>
                <a:gd name="T12" fmla="*/ 75597 w 79"/>
                <a:gd name="T13" fmla="*/ 15113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95">
                  <a:moveTo>
                    <a:pt x="38" y="76"/>
                  </a:moveTo>
                  <a:cubicBezTo>
                    <a:pt x="24" y="95"/>
                    <a:pt x="11" y="87"/>
                    <a:pt x="11" y="87"/>
                  </a:cubicBezTo>
                  <a:cubicBezTo>
                    <a:pt x="11" y="87"/>
                    <a:pt x="0" y="77"/>
                    <a:pt x="13" y="58"/>
                  </a:cubicBezTo>
                  <a:cubicBezTo>
                    <a:pt x="27" y="40"/>
                    <a:pt x="55" y="0"/>
                    <a:pt x="55" y="0"/>
                  </a:cubicBezTo>
                  <a:cubicBezTo>
                    <a:pt x="55" y="0"/>
                    <a:pt x="58" y="11"/>
                    <a:pt x="64" y="13"/>
                  </a:cubicBezTo>
                  <a:cubicBezTo>
                    <a:pt x="68" y="18"/>
                    <a:pt x="79" y="17"/>
                    <a:pt x="79" y="17"/>
                  </a:cubicBezTo>
                  <a:cubicBezTo>
                    <a:pt x="79" y="17"/>
                    <a:pt x="51" y="57"/>
                    <a:pt x="38" y="76"/>
                  </a:cubicBez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9" name="Freeform 715"/>
            <p:cNvSpPr/>
            <p:nvPr/>
          </p:nvSpPr>
          <p:spPr bwMode="auto">
            <a:xfrm>
              <a:off x="10210800" y="4347931"/>
              <a:ext cx="157162" cy="158750"/>
            </a:xfrm>
            <a:custGeom>
              <a:avLst/>
              <a:gdLst>
                <a:gd name="T0" fmla="*/ 21883 w 79"/>
                <a:gd name="T1" fmla="*/ 38180 h 79"/>
                <a:gd name="T2" fmla="*/ 37798 w 79"/>
                <a:gd name="T3" fmla="*/ 136646 h 79"/>
                <a:gd name="T4" fmla="*/ 135279 w 79"/>
                <a:gd name="T5" fmla="*/ 120570 h 79"/>
                <a:gd name="T6" fmla="*/ 119364 w 79"/>
                <a:gd name="T7" fmla="*/ 22104 h 79"/>
                <a:gd name="T8" fmla="*/ 21883 w 79"/>
                <a:gd name="T9" fmla="*/ 3818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79">
                  <a:moveTo>
                    <a:pt x="11" y="19"/>
                  </a:moveTo>
                  <a:cubicBezTo>
                    <a:pt x="0" y="35"/>
                    <a:pt x="3" y="57"/>
                    <a:pt x="19" y="68"/>
                  </a:cubicBezTo>
                  <a:cubicBezTo>
                    <a:pt x="35" y="79"/>
                    <a:pt x="57" y="76"/>
                    <a:pt x="68" y="60"/>
                  </a:cubicBezTo>
                  <a:cubicBezTo>
                    <a:pt x="79" y="44"/>
                    <a:pt x="76" y="22"/>
                    <a:pt x="60" y="11"/>
                  </a:cubicBezTo>
                  <a:cubicBezTo>
                    <a:pt x="44" y="0"/>
                    <a:pt x="22" y="4"/>
                    <a:pt x="11" y="19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0" name="Freeform 716"/>
            <p:cNvSpPr/>
            <p:nvPr/>
          </p:nvSpPr>
          <p:spPr bwMode="auto">
            <a:xfrm>
              <a:off x="10221913" y="4360631"/>
              <a:ext cx="134937" cy="133350"/>
            </a:xfrm>
            <a:custGeom>
              <a:avLst/>
              <a:gdLst>
                <a:gd name="T0" fmla="*/ 18126 w 67"/>
                <a:gd name="T1" fmla="*/ 31845 h 67"/>
                <a:gd name="T2" fmla="*/ 32224 w 67"/>
                <a:gd name="T3" fmla="*/ 115437 h 67"/>
                <a:gd name="T4" fmla="*/ 116811 w 67"/>
                <a:gd name="T5" fmla="*/ 101505 h 67"/>
                <a:gd name="T6" fmla="*/ 102713 w 67"/>
                <a:gd name="T7" fmla="*/ 19903 h 67"/>
                <a:gd name="T8" fmla="*/ 18126 w 67"/>
                <a:gd name="T9" fmla="*/ 31845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7">
                  <a:moveTo>
                    <a:pt x="9" y="16"/>
                  </a:moveTo>
                  <a:cubicBezTo>
                    <a:pt x="0" y="30"/>
                    <a:pt x="3" y="48"/>
                    <a:pt x="16" y="58"/>
                  </a:cubicBezTo>
                  <a:cubicBezTo>
                    <a:pt x="30" y="67"/>
                    <a:pt x="48" y="64"/>
                    <a:pt x="58" y="51"/>
                  </a:cubicBezTo>
                  <a:cubicBezTo>
                    <a:pt x="67" y="38"/>
                    <a:pt x="64" y="19"/>
                    <a:pt x="51" y="10"/>
                  </a:cubicBezTo>
                  <a:cubicBezTo>
                    <a:pt x="37" y="0"/>
                    <a:pt x="19" y="3"/>
                    <a:pt x="9" y="16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1" name="Freeform 717"/>
            <p:cNvSpPr/>
            <p:nvPr/>
          </p:nvSpPr>
          <p:spPr bwMode="auto">
            <a:xfrm>
              <a:off x="10315575" y="4382856"/>
              <a:ext cx="6350" cy="7938"/>
            </a:xfrm>
            <a:custGeom>
              <a:avLst/>
              <a:gdLst>
                <a:gd name="T0" fmla="*/ 0 w 4"/>
                <a:gd name="T1" fmla="*/ 7938 h 5"/>
                <a:gd name="T2" fmla="*/ 0 w 4"/>
                <a:gd name="T3" fmla="*/ 7938 h 5"/>
                <a:gd name="T4" fmla="*/ 3175 w 4"/>
                <a:gd name="T5" fmla="*/ 7938 h 5"/>
                <a:gd name="T6" fmla="*/ 6350 w 4"/>
                <a:gd name="T7" fmla="*/ 1588 h 5"/>
                <a:gd name="T8" fmla="*/ 6350 w 4"/>
                <a:gd name="T9" fmla="*/ 0 h 5"/>
                <a:gd name="T10" fmla="*/ 4763 w 4"/>
                <a:gd name="T11" fmla="*/ 0 h 5"/>
                <a:gd name="T12" fmla="*/ 0 w 4"/>
                <a:gd name="T13" fmla="*/ 6350 h 5"/>
                <a:gd name="T14" fmla="*/ 0 w 4"/>
                <a:gd name="T15" fmla="*/ 7938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2" name="Freeform 718"/>
            <p:cNvSpPr/>
            <p:nvPr/>
          </p:nvSpPr>
          <p:spPr bwMode="auto">
            <a:xfrm>
              <a:off x="10326688" y="4397144"/>
              <a:ext cx="7937" cy="4763"/>
            </a:xfrm>
            <a:custGeom>
              <a:avLst/>
              <a:gdLst>
                <a:gd name="T0" fmla="*/ 0 w 5"/>
                <a:gd name="T1" fmla="*/ 4763 h 3"/>
                <a:gd name="T2" fmla="*/ 0 w 5"/>
                <a:gd name="T3" fmla="*/ 4763 h 3"/>
                <a:gd name="T4" fmla="*/ 3175 w 5"/>
                <a:gd name="T5" fmla="*/ 4763 h 3"/>
                <a:gd name="T6" fmla="*/ 7937 w 5"/>
                <a:gd name="T7" fmla="*/ 1588 h 3"/>
                <a:gd name="T8" fmla="*/ 7937 w 5"/>
                <a:gd name="T9" fmla="*/ 0 h 3"/>
                <a:gd name="T10" fmla="*/ 4762 w 5"/>
                <a:gd name="T11" fmla="*/ 0 h 3"/>
                <a:gd name="T12" fmla="*/ 1587 w 5"/>
                <a:gd name="T13" fmla="*/ 3175 h 3"/>
                <a:gd name="T14" fmla="*/ 0 w 5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3" name="Freeform 719"/>
            <p:cNvSpPr/>
            <p:nvPr/>
          </p:nvSpPr>
          <p:spPr bwMode="auto">
            <a:xfrm>
              <a:off x="10334625" y="4413019"/>
              <a:ext cx="9525" cy="4763"/>
            </a:xfrm>
            <a:custGeom>
              <a:avLst/>
              <a:gdLst>
                <a:gd name="T0" fmla="*/ 0 w 5"/>
                <a:gd name="T1" fmla="*/ 3175 h 3"/>
                <a:gd name="T2" fmla="*/ 0 w 5"/>
                <a:gd name="T3" fmla="*/ 3175 h 3"/>
                <a:gd name="T4" fmla="*/ 1905 w 5"/>
                <a:gd name="T5" fmla="*/ 4763 h 3"/>
                <a:gd name="T6" fmla="*/ 7620 w 5"/>
                <a:gd name="T7" fmla="*/ 3175 h 3"/>
                <a:gd name="T8" fmla="*/ 7620 w 5"/>
                <a:gd name="T9" fmla="*/ 1588 h 3"/>
                <a:gd name="T10" fmla="*/ 5715 w 5"/>
                <a:gd name="T11" fmla="*/ 0 h 3"/>
                <a:gd name="T12" fmla="*/ 0 w 5"/>
                <a:gd name="T13" fmla="*/ 1588 h 3"/>
                <a:gd name="T14" fmla="*/ 0 w 5"/>
                <a:gd name="T15" fmla="*/ 3175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4" name="Freeform 720"/>
            <p:cNvSpPr/>
            <p:nvPr/>
          </p:nvSpPr>
          <p:spPr bwMode="auto">
            <a:xfrm>
              <a:off x="10334625" y="4430481"/>
              <a:ext cx="9525" cy="3175"/>
            </a:xfrm>
            <a:custGeom>
              <a:avLst/>
              <a:gdLst>
                <a:gd name="T0" fmla="*/ 0 w 5"/>
                <a:gd name="T1" fmla="*/ 1588 h 2"/>
                <a:gd name="T2" fmla="*/ 0 w 5"/>
                <a:gd name="T3" fmla="*/ 1588 h 2"/>
                <a:gd name="T4" fmla="*/ 1905 w 5"/>
                <a:gd name="T5" fmla="*/ 3175 h 2"/>
                <a:gd name="T6" fmla="*/ 7620 w 5"/>
                <a:gd name="T7" fmla="*/ 3175 h 2"/>
                <a:gd name="T8" fmla="*/ 9525 w 5"/>
                <a:gd name="T9" fmla="*/ 1588 h 2"/>
                <a:gd name="T10" fmla="*/ 7620 w 5"/>
                <a:gd name="T11" fmla="*/ 1588 h 2"/>
                <a:gd name="T12" fmla="*/ 1905 w 5"/>
                <a:gd name="T13" fmla="*/ 0 h 2"/>
                <a:gd name="T14" fmla="*/ 0 w 5"/>
                <a:gd name="T15" fmla="*/ 1588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5" name="Freeform 721"/>
            <p:cNvSpPr/>
            <p:nvPr/>
          </p:nvSpPr>
          <p:spPr bwMode="auto">
            <a:xfrm>
              <a:off x="10329863" y="4446356"/>
              <a:ext cx="9525" cy="6350"/>
            </a:xfrm>
            <a:custGeom>
              <a:avLst/>
              <a:gdLst>
                <a:gd name="T0" fmla="*/ 0 w 5"/>
                <a:gd name="T1" fmla="*/ 2117 h 3"/>
                <a:gd name="T2" fmla="*/ 0 w 5"/>
                <a:gd name="T3" fmla="*/ 2117 h 3"/>
                <a:gd name="T4" fmla="*/ 1905 w 5"/>
                <a:gd name="T5" fmla="*/ 4233 h 3"/>
                <a:gd name="T6" fmla="*/ 7620 w 5"/>
                <a:gd name="T7" fmla="*/ 6350 h 3"/>
                <a:gd name="T8" fmla="*/ 9525 w 5"/>
                <a:gd name="T9" fmla="*/ 6350 h 3"/>
                <a:gd name="T10" fmla="*/ 7620 w 5"/>
                <a:gd name="T11" fmla="*/ 4233 h 3"/>
                <a:gd name="T12" fmla="*/ 1905 w 5"/>
                <a:gd name="T13" fmla="*/ 0 h 3"/>
                <a:gd name="T14" fmla="*/ 0 w 5"/>
                <a:gd name="T15" fmla="*/ 211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6" name="Freeform 722"/>
            <p:cNvSpPr/>
            <p:nvPr/>
          </p:nvSpPr>
          <p:spPr bwMode="auto">
            <a:xfrm>
              <a:off x="10321925" y="4460644"/>
              <a:ext cx="6350" cy="7938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0 w 4"/>
                <a:gd name="T5" fmla="*/ 1588 h 5"/>
                <a:gd name="T6" fmla="*/ 4763 w 4"/>
                <a:gd name="T7" fmla="*/ 7938 h 5"/>
                <a:gd name="T8" fmla="*/ 6350 w 4"/>
                <a:gd name="T9" fmla="*/ 7938 h 5"/>
                <a:gd name="T10" fmla="*/ 6350 w 4"/>
                <a:gd name="T11" fmla="*/ 3175 h 5"/>
                <a:gd name="T12" fmla="*/ 1588 w 4"/>
                <a:gd name="T13" fmla="*/ 0 h 5"/>
                <a:gd name="T14" fmla="*/ 0 w 4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7" name="Freeform 723"/>
            <p:cNvSpPr/>
            <p:nvPr/>
          </p:nvSpPr>
          <p:spPr bwMode="auto">
            <a:xfrm>
              <a:off x="10306050" y="4468581"/>
              <a:ext cx="7937" cy="9525"/>
            </a:xfrm>
            <a:custGeom>
              <a:avLst/>
              <a:gdLst>
                <a:gd name="T0" fmla="*/ 1984 w 4"/>
                <a:gd name="T1" fmla="*/ 1905 h 5"/>
                <a:gd name="T2" fmla="*/ 1984 w 4"/>
                <a:gd name="T3" fmla="*/ 1905 h 5"/>
                <a:gd name="T4" fmla="*/ 1984 w 4"/>
                <a:gd name="T5" fmla="*/ 3810 h 5"/>
                <a:gd name="T6" fmla="*/ 3969 w 4"/>
                <a:gd name="T7" fmla="*/ 9525 h 5"/>
                <a:gd name="T8" fmla="*/ 5953 w 4"/>
                <a:gd name="T9" fmla="*/ 9525 h 5"/>
                <a:gd name="T10" fmla="*/ 5953 w 4"/>
                <a:gd name="T11" fmla="*/ 7620 h 5"/>
                <a:gd name="T12" fmla="*/ 3969 w 4"/>
                <a:gd name="T13" fmla="*/ 1905 h 5"/>
                <a:gd name="T14" fmla="*/ 1984 w 4"/>
                <a:gd name="T15" fmla="*/ 190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8" name="Freeform 724"/>
            <p:cNvSpPr/>
            <p:nvPr/>
          </p:nvSpPr>
          <p:spPr bwMode="auto">
            <a:xfrm>
              <a:off x="10291763" y="4473344"/>
              <a:ext cx="3175" cy="11113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2223 h 5"/>
                <a:gd name="T6" fmla="*/ 0 w 1"/>
                <a:gd name="T7" fmla="*/ 8890 h 5"/>
                <a:gd name="T8" fmla="*/ 3175 w 1"/>
                <a:gd name="T9" fmla="*/ 8890 h 5"/>
                <a:gd name="T10" fmla="*/ 3175 w 1"/>
                <a:gd name="T11" fmla="*/ 8890 h 5"/>
                <a:gd name="T12" fmla="*/ 3175 w 1"/>
                <a:gd name="T13" fmla="*/ 0 h 5"/>
                <a:gd name="T14" fmla="*/ 0 w 1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9" name="Freeform 725"/>
            <p:cNvSpPr/>
            <p:nvPr/>
          </p:nvSpPr>
          <p:spPr bwMode="auto">
            <a:xfrm>
              <a:off x="10272713" y="4471756"/>
              <a:ext cx="6350" cy="11113"/>
            </a:xfrm>
            <a:custGeom>
              <a:avLst/>
              <a:gdLst>
                <a:gd name="T0" fmla="*/ 4233 w 3"/>
                <a:gd name="T1" fmla="*/ 0 h 5"/>
                <a:gd name="T2" fmla="*/ 4233 w 3"/>
                <a:gd name="T3" fmla="*/ 0 h 5"/>
                <a:gd name="T4" fmla="*/ 2117 w 3"/>
                <a:gd name="T5" fmla="*/ 0 h 5"/>
                <a:gd name="T6" fmla="*/ 0 w 3"/>
                <a:gd name="T7" fmla="*/ 8890 h 5"/>
                <a:gd name="T8" fmla="*/ 2117 w 3"/>
                <a:gd name="T9" fmla="*/ 11113 h 5"/>
                <a:gd name="T10" fmla="*/ 4233 w 3"/>
                <a:gd name="T11" fmla="*/ 8890 h 5"/>
                <a:gd name="T12" fmla="*/ 6350 w 3"/>
                <a:gd name="T13" fmla="*/ 2223 h 5"/>
                <a:gd name="T14" fmla="*/ 4233 w 3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0" name="Freeform 726"/>
            <p:cNvSpPr/>
            <p:nvPr/>
          </p:nvSpPr>
          <p:spPr bwMode="auto">
            <a:xfrm>
              <a:off x="10256838" y="4463819"/>
              <a:ext cx="6350" cy="7938"/>
            </a:xfrm>
            <a:custGeom>
              <a:avLst/>
              <a:gdLst>
                <a:gd name="T0" fmla="*/ 6350 w 4"/>
                <a:gd name="T1" fmla="*/ 0 h 5"/>
                <a:gd name="T2" fmla="*/ 6350 w 4"/>
                <a:gd name="T3" fmla="*/ 0 h 5"/>
                <a:gd name="T4" fmla="*/ 3175 w 4"/>
                <a:gd name="T5" fmla="*/ 1588 h 5"/>
                <a:gd name="T6" fmla="*/ 0 w 4"/>
                <a:gd name="T7" fmla="*/ 6350 h 5"/>
                <a:gd name="T8" fmla="*/ 0 w 4"/>
                <a:gd name="T9" fmla="*/ 7938 h 5"/>
                <a:gd name="T10" fmla="*/ 1588 w 4"/>
                <a:gd name="T11" fmla="*/ 7938 h 5"/>
                <a:gd name="T12" fmla="*/ 6350 w 4"/>
                <a:gd name="T13" fmla="*/ 4763 h 5"/>
                <a:gd name="T14" fmla="*/ 6350 w 4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1" name="Freeform 727"/>
            <p:cNvSpPr/>
            <p:nvPr/>
          </p:nvSpPr>
          <p:spPr bwMode="auto">
            <a:xfrm>
              <a:off x="10244138" y="4454294"/>
              <a:ext cx="7937" cy="6350"/>
            </a:xfrm>
            <a:custGeom>
              <a:avLst/>
              <a:gdLst>
                <a:gd name="T0" fmla="*/ 7937 w 5"/>
                <a:gd name="T1" fmla="*/ 0 h 4"/>
                <a:gd name="T2" fmla="*/ 7937 w 5"/>
                <a:gd name="T3" fmla="*/ 0 h 4"/>
                <a:gd name="T4" fmla="*/ 4762 w 5"/>
                <a:gd name="T5" fmla="*/ 0 h 4"/>
                <a:gd name="T6" fmla="*/ 0 w 5"/>
                <a:gd name="T7" fmla="*/ 1588 h 4"/>
                <a:gd name="T8" fmla="*/ 0 w 5"/>
                <a:gd name="T9" fmla="*/ 6350 h 4"/>
                <a:gd name="T10" fmla="*/ 3175 w 5"/>
                <a:gd name="T11" fmla="*/ 6350 h 4"/>
                <a:gd name="T12" fmla="*/ 6350 w 5"/>
                <a:gd name="T13" fmla="*/ 1588 h 4"/>
                <a:gd name="T14" fmla="*/ 7937 w 5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2" name="Freeform 728"/>
            <p:cNvSpPr/>
            <p:nvPr/>
          </p:nvSpPr>
          <p:spPr bwMode="auto">
            <a:xfrm>
              <a:off x="10234613" y="4438419"/>
              <a:ext cx="9525" cy="3175"/>
            </a:xfrm>
            <a:custGeom>
              <a:avLst/>
              <a:gdLst>
                <a:gd name="T0" fmla="*/ 9525 w 5"/>
                <a:gd name="T1" fmla="*/ 0 h 2"/>
                <a:gd name="T2" fmla="*/ 9525 w 5"/>
                <a:gd name="T3" fmla="*/ 0 h 2"/>
                <a:gd name="T4" fmla="*/ 7620 w 5"/>
                <a:gd name="T5" fmla="*/ 0 h 2"/>
                <a:gd name="T6" fmla="*/ 1905 w 5"/>
                <a:gd name="T7" fmla="*/ 1588 h 2"/>
                <a:gd name="T8" fmla="*/ 1905 w 5"/>
                <a:gd name="T9" fmla="*/ 3175 h 2"/>
                <a:gd name="T10" fmla="*/ 1905 w 5"/>
                <a:gd name="T11" fmla="*/ 3175 h 2"/>
                <a:gd name="T12" fmla="*/ 9525 w 5"/>
                <a:gd name="T13" fmla="*/ 1588 h 2"/>
                <a:gd name="T14" fmla="*/ 9525 w 5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3" name="Freeform 729"/>
            <p:cNvSpPr/>
            <p:nvPr/>
          </p:nvSpPr>
          <p:spPr bwMode="auto">
            <a:xfrm>
              <a:off x="10234613" y="4420956"/>
              <a:ext cx="9525" cy="3175"/>
            </a:xfrm>
            <a:custGeom>
              <a:avLst/>
              <a:gdLst>
                <a:gd name="T0" fmla="*/ 9525 w 5"/>
                <a:gd name="T1" fmla="*/ 3175 h 2"/>
                <a:gd name="T2" fmla="*/ 9525 w 5"/>
                <a:gd name="T3" fmla="*/ 3175 h 2"/>
                <a:gd name="T4" fmla="*/ 7620 w 5"/>
                <a:gd name="T5" fmla="*/ 1588 h 2"/>
                <a:gd name="T6" fmla="*/ 1905 w 5"/>
                <a:gd name="T7" fmla="*/ 0 h 2"/>
                <a:gd name="T8" fmla="*/ 0 w 5"/>
                <a:gd name="T9" fmla="*/ 1588 h 2"/>
                <a:gd name="T10" fmla="*/ 0 w 5"/>
                <a:gd name="T11" fmla="*/ 3175 h 2"/>
                <a:gd name="T12" fmla="*/ 7620 w 5"/>
                <a:gd name="T13" fmla="*/ 3175 h 2"/>
                <a:gd name="T14" fmla="*/ 9525 w 5"/>
                <a:gd name="T15" fmla="*/ 3175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4" name="Freeform 730"/>
            <p:cNvSpPr/>
            <p:nvPr/>
          </p:nvSpPr>
          <p:spPr bwMode="auto">
            <a:xfrm>
              <a:off x="10239375" y="4401906"/>
              <a:ext cx="9525" cy="6350"/>
            </a:xfrm>
            <a:custGeom>
              <a:avLst/>
              <a:gdLst>
                <a:gd name="T0" fmla="*/ 9525 w 5"/>
                <a:gd name="T1" fmla="*/ 6350 h 3"/>
                <a:gd name="T2" fmla="*/ 9525 w 5"/>
                <a:gd name="T3" fmla="*/ 6350 h 3"/>
                <a:gd name="T4" fmla="*/ 7620 w 5"/>
                <a:gd name="T5" fmla="*/ 4233 h 3"/>
                <a:gd name="T6" fmla="*/ 1905 w 5"/>
                <a:gd name="T7" fmla="*/ 0 h 3"/>
                <a:gd name="T8" fmla="*/ 0 w 5"/>
                <a:gd name="T9" fmla="*/ 2117 h 3"/>
                <a:gd name="T10" fmla="*/ 1905 w 5"/>
                <a:gd name="T11" fmla="*/ 4233 h 3"/>
                <a:gd name="T12" fmla="*/ 7620 w 5"/>
                <a:gd name="T13" fmla="*/ 6350 h 3"/>
                <a:gd name="T14" fmla="*/ 9525 w 5"/>
                <a:gd name="T15" fmla="*/ 635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5" name="Freeform 731"/>
            <p:cNvSpPr/>
            <p:nvPr/>
          </p:nvSpPr>
          <p:spPr bwMode="auto">
            <a:xfrm>
              <a:off x="10250488" y="4389206"/>
              <a:ext cx="6350" cy="4763"/>
            </a:xfrm>
            <a:custGeom>
              <a:avLst/>
              <a:gdLst>
                <a:gd name="T0" fmla="*/ 6350 w 4"/>
                <a:gd name="T1" fmla="*/ 4763 h 3"/>
                <a:gd name="T2" fmla="*/ 6350 w 4"/>
                <a:gd name="T3" fmla="*/ 4763 h 3"/>
                <a:gd name="T4" fmla="*/ 6350 w 4"/>
                <a:gd name="T5" fmla="*/ 3175 h 3"/>
                <a:gd name="T6" fmla="*/ 1588 w 4"/>
                <a:gd name="T7" fmla="*/ 0 h 3"/>
                <a:gd name="T8" fmla="*/ 0 w 4"/>
                <a:gd name="T9" fmla="*/ 0 h 3"/>
                <a:gd name="T10" fmla="*/ 0 w 4"/>
                <a:gd name="T11" fmla="*/ 1588 h 3"/>
                <a:gd name="T12" fmla="*/ 4763 w 4"/>
                <a:gd name="T13" fmla="*/ 4763 h 3"/>
                <a:gd name="T14" fmla="*/ 6350 w 4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6" name="Freeform 732"/>
            <p:cNvSpPr/>
            <p:nvPr/>
          </p:nvSpPr>
          <p:spPr bwMode="auto">
            <a:xfrm>
              <a:off x="10264775" y="4376506"/>
              <a:ext cx="6350" cy="9525"/>
            </a:xfrm>
            <a:custGeom>
              <a:avLst/>
              <a:gdLst>
                <a:gd name="T0" fmla="*/ 6350 w 3"/>
                <a:gd name="T1" fmla="*/ 9525 h 5"/>
                <a:gd name="T2" fmla="*/ 6350 w 3"/>
                <a:gd name="T3" fmla="*/ 9525 h 5"/>
                <a:gd name="T4" fmla="*/ 6350 w 3"/>
                <a:gd name="T5" fmla="*/ 7620 h 5"/>
                <a:gd name="T6" fmla="*/ 4233 w 3"/>
                <a:gd name="T7" fmla="*/ 1905 h 5"/>
                <a:gd name="T8" fmla="*/ 2117 w 3"/>
                <a:gd name="T9" fmla="*/ 0 h 5"/>
                <a:gd name="T10" fmla="*/ 2117 w 3"/>
                <a:gd name="T11" fmla="*/ 1905 h 5"/>
                <a:gd name="T12" fmla="*/ 4233 w 3"/>
                <a:gd name="T13" fmla="*/ 7620 h 5"/>
                <a:gd name="T14" fmla="*/ 6350 w 3"/>
                <a:gd name="T15" fmla="*/ 952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7" name="Freeform 733"/>
            <p:cNvSpPr/>
            <p:nvPr/>
          </p:nvSpPr>
          <p:spPr bwMode="auto">
            <a:xfrm>
              <a:off x="10283825" y="4373331"/>
              <a:ext cx="3175" cy="9525"/>
            </a:xfrm>
            <a:custGeom>
              <a:avLst/>
              <a:gdLst>
                <a:gd name="T0" fmla="*/ 3175 w 1"/>
                <a:gd name="T1" fmla="*/ 9525 h 5"/>
                <a:gd name="T2" fmla="*/ 3175 w 1"/>
                <a:gd name="T3" fmla="*/ 9525 h 5"/>
                <a:gd name="T4" fmla="*/ 3175 w 1"/>
                <a:gd name="T5" fmla="*/ 7620 h 5"/>
                <a:gd name="T6" fmla="*/ 3175 w 1"/>
                <a:gd name="T7" fmla="*/ 1905 h 5"/>
                <a:gd name="T8" fmla="*/ 0 w 1"/>
                <a:gd name="T9" fmla="*/ 0 h 5"/>
                <a:gd name="T10" fmla="*/ 0 w 1"/>
                <a:gd name="T11" fmla="*/ 1905 h 5"/>
                <a:gd name="T12" fmla="*/ 0 w 1"/>
                <a:gd name="T13" fmla="*/ 7620 h 5"/>
                <a:gd name="T14" fmla="*/ 3175 w 1"/>
                <a:gd name="T15" fmla="*/ 952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8" name="Freeform 734"/>
            <p:cNvSpPr/>
            <p:nvPr/>
          </p:nvSpPr>
          <p:spPr bwMode="auto">
            <a:xfrm>
              <a:off x="10299700" y="4374919"/>
              <a:ext cx="6350" cy="9525"/>
            </a:xfrm>
            <a:custGeom>
              <a:avLst/>
              <a:gdLst>
                <a:gd name="T0" fmla="*/ 2117 w 3"/>
                <a:gd name="T1" fmla="*/ 9525 h 5"/>
                <a:gd name="T2" fmla="*/ 2117 w 3"/>
                <a:gd name="T3" fmla="*/ 9525 h 5"/>
                <a:gd name="T4" fmla="*/ 4233 w 3"/>
                <a:gd name="T5" fmla="*/ 7620 h 5"/>
                <a:gd name="T6" fmla="*/ 4233 w 3"/>
                <a:gd name="T7" fmla="*/ 1905 h 5"/>
                <a:gd name="T8" fmla="*/ 4233 w 3"/>
                <a:gd name="T9" fmla="*/ 0 h 5"/>
                <a:gd name="T10" fmla="*/ 2117 w 3"/>
                <a:gd name="T11" fmla="*/ 0 h 5"/>
                <a:gd name="T12" fmla="*/ 0 w 3"/>
                <a:gd name="T13" fmla="*/ 7620 h 5"/>
                <a:gd name="T14" fmla="*/ 2117 w 3"/>
                <a:gd name="T15" fmla="*/ 952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9" name="Freeform 735"/>
            <p:cNvSpPr/>
            <p:nvPr/>
          </p:nvSpPr>
          <p:spPr bwMode="auto">
            <a:xfrm>
              <a:off x="10250488" y="4425719"/>
              <a:ext cx="39687" cy="12700"/>
            </a:xfrm>
            <a:custGeom>
              <a:avLst/>
              <a:gdLst>
                <a:gd name="T0" fmla="*/ 0 w 20"/>
                <a:gd name="T1" fmla="*/ 10583 h 6"/>
                <a:gd name="T2" fmla="*/ 0 w 20"/>
                <a:gd name="T3" fmla="*/ 10583 h 6"/>
                <a:gd name="T4" fmla="*/ 1984 w 20"/>
                <a:gd name="T5" fmla="*/ 12700 h 6"/>
                <a:gd name="T6" fmla="*/ 37703 w 20"/>
                <a:gd name="T7" fmla="*/ 4233 h 6"/>
                <a:gd name="T8" fmla="*/ 39687 w 20"/>
                <a:gd name="T9" fmla="*/ 2117 h 6"/>
                <a:gd name="T10" fmla="*/ 37703 w 20"/>
                <a:gd name="T11" fmla="*/ 0 h 6"/>
                <a:gd name="T12" fmla="*/ 1984 w 20"/>
                <a:gd name="T13" fmla="*/ 8467 h 6"/>
                <a:gd name="T14" fmla="*/ 0 w 20"/>
                <a:gd name="T15" fmla="*/ 10583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8D9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0" name="Freeform 736"/>
            <p:cNvSpPr/>
            <p:nvPr/>
          </p:nvSpPr>
          <p:spPr bwMode="auto">
            <a:xfrm>
              <a:off x="10255250" y="4401906"/>
              <a:ext cx="34925" cy="26988"/>
            </a:xfrm>
            <a:custGeom>
              <a:avLst/>
              <a:gdLst>
                <a:gd name="T0" fmla="*/ 0 w 22"/>
                <a:gd name="T1" fmla="*/ 3175 h 17"/>
                <a:gd name="T2" fmla="*/ 33338 w 22"/>
                <a:gd name="T3" fmla="*/ 26988 h 17"/>
                <a:gd name="T4" fmla="*/ 34925 w 22"/>
                <a:gd name="T5" fmla="*/ 26988 h 17"/>
                <a:gd name="T6" fmla="*/ 0 w 22"/>
                <a:gd name="T7" fmla="*/ 0 h 17"/>
                <a:gd name="T8" fmla="*/ 0 w 22"/>
                <a:gd name="T9" fmla="*/ 317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7">
                  <a:moveTo>
                    <a:pt x="0" y="2"/>
                  </a:moveTo>
                  <a:lnTo>
                    <a:pt x="21" y="17"/>
                  </a:lnTo>
                  <a:lnTo>
                    <a:pt x="22" y="1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1" name="Freeform 737"/>
            <p:cNvSpPr/>
            <p:nvPr/>
          </p:nvSpPr>
          <p:spPr bwMode="auto">
            <a:xfrm>
              <a:off x="10283825" y="4422544"/>
              <a:ext cx="11112" cy="9525"/>
            </a:xfrm>
            <a:custGeom>
              <a:avLst/>
              <a:gdLst>
                <a:gd name="T0" fmla="*/ 2222 w 5"/>
                <a:gd name="T1" fmla="*/ 1905 h 5"/>
                <a:gd name="T2" fmla="*/ 2222 w 5"/>
                <a:gd name="T3" fmla="*/ 9525 h 5"/>
                <a:gd name="T4" fmla="*/ 8890 w 5"/>
                <a:gd name="T5" fmla="*/ 7620 h 5"/>
                <a:gd name="T6" fmla="*/ 8890 w 5"/>
                <a:gd name="T7" fmla="*/ 1905 h 5"/>
                <a:gd name="T8" fmla="*/ 2222 w 5"/>
                <a:gd name="T9" fmla="*/ 190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2" name="Freeform 738"/>
            <p:cNvSpPr/>
            <p:nvPr/>
          </p:nvSpPr>
          <p:spPr bwMode="auto">
            <a:xfrm>
              <a:off x="10288588" y="4398731"/>
              <a:ext cx="22225" cy="30163"/>
            </a:xfrm>
            <a:custGeom>
              <a:avLst/>
              <a:gdLst>
                <a:gd name="T0" fmla="*/ 0 w 11"/>
                <a:gd name="T1" fmla="*/ 28152 h 15"/>
                <a:gd name="T2" fmla="*/ 2020 w 11"/>
                <a:gd name="T3" fmla="*/ 30163 h 15"/>
                <a:gd name="T4" fmla="*/ 6061 w 11"/>
                <a:gd name="T5" fmla="*/ 28152 h 15"/>
                <a:gd name="T6" fmla="*/ 22225 w 11"/>
                <a:gd name="T7" fmla="*/ 6033 h 15"/>
                <a:gd name="T8" fmla="*/ 22225 w 11"/>
                <a:gd name="T9" fmla="*/ 2011 h 15"/>
                <a:gd name="T10" fmla="*/ 20205 w 11"/>
                <a:gd name="T11" fmla="*/ 2011 h 15"/>
                <a:gd name="T12" fmla="*/ 16164 w 11"/>
                <a:gd name="T13" fmla="*/ 2011 h 15"/>
                <a:gd name="T14" fmla="*/ 0 w 11"/>
                <a:gd name="T15" fmla="*/ 24130 h 15"/>
                <a:gd name="T16" fmla="*/ 0 w 11"/>
                <a:gd name="T17" fmla="*/ 28152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5">
                  <a:moveTo>
                    <a:pt x="0" y="14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3" name="Freeform 739"/>
            <p:cNvSpPr/>
            <p:nvPr/>
          </p:nvSpPr>
          <p:spPr bwMode="auto">
            <a:xfrm>
              <a:off x="10983913" y="2131781"/>
              <a:ext cx="0" cy="533400"/>
            </a:xfrm>
            <a:custGeom>
              <a:avLst/>
              <a:gdLst>
                <a:gd name="T0" fmla="*/ 0 h 336"/>
                <a:gd name="T1" fmla="*/ 533400 h 336"/>
                <a:gd name="T2" fmla="*/ 0 h 3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36">
                  <a:moveTo>
                    <a:pt x="0" y="0"/>
                  </a:moveTo>
                  <a:lnTo>
                    <a:pt x="0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9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4" name="Line 740"/>
            <p:cNvSpPr>
              <a:spLocks noChangeShapeType="1"/>
            </p:cNvSpPr>
            <p:nvPr/>
          </p:nvSpPr>
          <p:spPr bwMode="auto">
            <a:xfrm>
              <a:off x="10983913" y="2131781"/>
              <a:ext cx="0" cy="533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5" name="Freeform 741"/>
            <p:cNvSpPr/>
            <p:nvPr/>
          </p:nvSpPr>
          <p:spPr bwMode="auto">
            <a:xfrm>
              <a:off x="8448675" y="4420956"/>
              <a:ext cx="358775" cy="304800"/>
            </a:xfrm>
            <a:custGeom>
              <a:avLst/>
              <a:gdLst>
                <a:gd name="T0" fmla="*/ 340836 w 180"/>
                <a:gd name="T1" fmla="*/ 183278 h 153"/>
                <a:gd name="T2" fmla="*/ 291006 w 180"/>
                <a:gd name="T3" fmla="*/ 169333 h 153"/>
                <a:gd name="T4" fmla="*/ 189353 w 180"/>
                <a:gd name="T5" fmla="*/ 19922 h 153"/>
                <a:gd name="T6" fmla="*/ 19932 w 180"/>
                <a:gd name="T7" fmla="*/ 117537 h 153"/>
                <a:gd name="T8" fmla="*/ 117598 w 180"/>
                <a:gd name="T9" fmla="*/ 286871 h 153"/>
                <a:gd name="T10" fmla="*/ 281040 w 180"/>
                <a:gd name="T11" fmla="*/ 209176 h 153"/>
                <a:gd name="T12" fmla="*/ 330870 w 180"/>
                <a:gd name="T13" fmla="*/ 223122 h 153"/>
                <a:gd name="T14" fmla="*/ 356782 w 180"/>
                <a:gd name="T15" fmla="*/ 207184 h 153"/>
                <a:gd name="T16" fmla="*/ 340836 w 180"/>
                <a:gd name="T17" fmla="*/ 183278 h 1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153">
                  <a:moveTo>
                    <a:pt x="171" y="92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50" y="51"/>
                    <a:pt x="129" y="19"/>
                    <a:pt x="95" y="10"/>
                  </a:cubicBezTo>
                  <a:cubicBezTo>
                    <a:pt x="58" y="0"/>
                    <a:pt x="20" y="22"/>
                    <a:pt x="10" y="59"/>
                  </a:cubicBezTo>
                  <a:cubicBezTo>
                    <a:pt x="0" y="96"/>
                    <a:pt x="22" y="135"/>
                    <a:pt x="59" y="144"/>
                  </a:cubicBezTo>
                  <a:cubicBezTo>
                    <a:pt x="93" y="153"/>
                    <a:pt x="127" y="136"/>
                    <a:pt x="141" y="105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71" y="113"/>
                    <a:pt x="177" y="110"/>
                    <a:pt x="179" y="104"/>
                  </a:cubicBezTo>
                  <a:cubicBezTo>
                    <a:pt x="180" y="99"/>
                    <a:pt x="177" y="93"/>
                    <a:pt x="171" y="9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6" name="Freeform 742"/>
            <p:cNvSpPr/>
            <p:nvPr/>
          </p:nvSpPr>
          <p:spPr bwMode="auto">
            <a:xfrm>
              <a:off x="8483600" y="4455881"/>
              <a:ext cx="234950" cy="234950"/>
            </a:xfrm>
            <a:custGeom>
              <a:avLst/>
              <a:gdLst>
                <a:gd name="T0" fmla="*/ 219021 w 118"/>
                <a:gd name="T1" fmla="*/ 145350 h 118"/>
                <a:gd name="T2" fmla="*/ 91591 w 118"/>
                <a:gd name="T3" fmla="*/ 219021 h 118"/>
                <a:gd name="T4" fmla="*/ 15929 w 118"/>
                <a:gd name="T5" fmla="*/ 91591 h 118"/>
                <a:gd name="T6" fmla="*/ 145350 w 118"/>
                <a:gd name="T7" fmla="*/ 15929 h 118"/>
                <a:gd name="T8" fmla="*/ 219021 w 118"/>
                <a:gd name="T9" fmla="*/ 14535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18">
                  <a:moveTo>
                    <a:pt x="110" y="73"/>
                  </a:moveTo>
                  <a:cubicBezTo>
                    <a:pt x="103" y="101"/>
                    <a:pt x="74" y="118"/>
                    <a:pt x="46" y="110"/>
                  </a:cubicBezTo>
                  <a:cubicBezTo>
                    <a:pt x="17" y="103"/>
                    <a:pt x="0" y="74"/>
                    <a:pt x="8" y="46"/>
                  </a:cubicBezTo>
                  <a:cubicBezTo>
                    <a:pt x="15" y="17"/>
                    <a:pt x="44" y="0"/>
                    <a:pt x="73" y="8"/>
                  </a:cubicBezTo>
                  <a:cubicBezTo>
                    <a:pt x="101" y="15"/>
                    <a:pt x="118" y="44"/>
                    <a:pt x="110" y="73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7" name="Freeform 743"/>
            <p:cNvSpPr/>
            <p:nvPr/>
          </p:nvSpPr>
          <p:spPr bwMode="auto">
            <a:xfrm>
              <a:off x="8583613" y="4579706"/>
              <a:ext cx="47625" cy="47625"/>
            </a:xfrm>
            <a:custGeom>
              <a:avLst/>
              <a:gdLst>
                <a:gd name="T0" fmla="*/ 45641 w 24"/>
                <a:gd name="T1" fmla="*/ 29766 h 24"/>
                <a:gd name="T2" fmla="*/ 19844 w 24"/>
                <a:gd name="T3" fmla="*/ 45641 h 24"/>
                <a:gd name="T4" fmla="*/ 3969 w 24"/>
                <a:gd name="T5" fmla="*/ 19844 h 24"/>
                <a:gd name="T6" fmla="*/ 29766 w 24"/>
                <a:gd name="T7" fmla="*/ 3969 h 24"/>
                <a:gd name="T8" fmla="*/ 45641 w 24"/>
                <a:gd name="T9" fmla="*/ 2976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23" y="15"/>
                  </a:moveTo>
                  <a:cubicBezTo>
                    <a:pt x="21" y="21"/>
                    <a:pt x="15" y="24"/>
                    <a:pt x="10" y="23"/>
                  </a:cubicBezTo>
                  <a:cubicBezTo>
                    <a:pt x="4" y="21"/>
                    <a:pt x="0" y="15"/>
                    <a:pt x="2" y="10"/>
                  </a:cubicBezTo>
                  <a:cubicBezTo>
                    <a:pt x="4" y="4"/>
                    <a:pt x="9" y="0"/>
                    <a:pt x="15" y="2"/>
                  </a:cubicBezTo>
                  <a:cubicBezTo>
                    <a:pt x="21" y="3"/>
                    <a:pt x="24" y="9"/>
                    <a:pt x="23" y="1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8" name="Freeform 744"/>
            <p:cNvSpPr/>
            <p:nvPr/>
          </p:nvSpPr>
          <p:spPr bwMode="auto">
            <a:xfrm>
              <a:off x="8624888" y="4601931"/>
              <a:ext cx="19050" cy="17463"/>
            </a:xfrm>
            <a:custGeom>
              <a:avLst/>
              <a:gdLst>
                <a:gd name="T0" fmla="*/ 19050 w 9"/>
                <a:gd name="T1" fmla="*/ 9702 h 9"/>
                <a:gd name="T2" fmla="*/ 8467 w 9"/>
                <a:gd name="T3" fmla="*/ 15523 h 9"/>
                <a:gd name="T4" fmla="*/ 2117 w 9"/>
                <a:gd name="T5" fmla="*/ 5821 h 9"/>
                <a:gd name="T6" fmla="*/ 12700 w 9"/>
                <a:gd name="T7" fmla="*/ 0 h 9"/>
                <a:gd name="T8" fmla="*/ 19050 w 9"/>
                <a:gd name="T9" fmla="*/ 970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8" y="7"/>
                    <a:pt x="6" y="9"/>
                    <a:pt x="4" y="8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1"/>
                    <a:pt x="9" y="3"/>
                    <a:pt x="9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9" name="Freeform 745"/>
            <p:cNvSpPr/>
            <p:nvPr/>
          </p:nvSpPr>
          <p:spPr bwMode="auto">
            <a:xfrm>
              <a:off x="8642350" y="4587644"/>
              <a:ext cx="20637" cy="20638"/>
            </a:xfrm>
            <a:custGeom>
              <a:avLst/>
              <a:gdLst>
                <a:gd name="T0" fmla="*/ 18761 w 11"/>
                <a:gd name="T1" fmla="*/ 12383 h 10"/>
                <a:gd name="T2" fmla="*/ 7504 w 11"/>
                <a:gd name="T3" fmla="*/ 18574 h 10"/>
                <a:gd name="T4" fmla="*/ 1876 w 11"/>
                <a:gd name="T5" fmla="*/ 6191 h 10"/>
                <a:gd name="T6" fmla="*/ 13133 w 11"/>
                <a:gd name="T7" fmla="*/ 0 h 10"/>
                <a:gd name="T8" fmla="*/ 18761 w 11"/>
                <a:gd name="T9" fmla="*/ 1238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9" y="8"/>
                    <a:pt x="7" y="10"/>
                    <a:pt x="4" y="9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2" y="1"/>
                    <a:pt x="4" y="0"/>
                    <a:pt x="7" y="0"/>
                  </a:cubicBezTo>
                  <a:cubicBezTo>
                    <a:pt x="9" y="1"/>
                    <a:pt x="11" y="3"/>
                    <a:pt x="10" y="6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0" name="Freeform 746"/>
            <p:cNvSpPr/>
            <p:nvPr/>
          </p:nvSpPr>
          <p:spPr bwMode="auto">
            <a:xfrm>
              <a:off x="8629650" y="4633681"/>
              <a:ext cx="22225" cy="23813"/>
            </a:xfrm>
            <a:custGeom>
              <a:avLst/>
              <a:gdLst>
                <a:gd name="T0" fmla="*/ 20205 w 11"/>
                <a:gd name="T1" fmla="*/ 13891 h 12"/>
                <a:gd name="T2" fmla="*/ 8082 w 11"/>
                <a:gd name="T3" fmla="*/ 21829 h 12"/>
                <a:gd name="T4" fmla="*/ 0 w 11"/>
                <a:gd name="T5" fmla="*/ 9922 h 12"/>
                <a:gd name="T6" fmla="*/ 14143 w 11"/>
                <a:gd name="T7" fmla="*/ 1984 h 12"/>
                <a:gd name="T8" fmla="*/ 20205 w 11"/>
                <a:gd name="T9" fmla="*/ 1389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0" y="7"/>
                  </a:moveTo>
                  <a:cubicBezTo>
                    <a:pt x="10" y="10"/>
                    <a:pt x="7" y="12"/>
                    <a:pt x="4" y="11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2"/>
                    <a:pt x="11" y="5"/>
                    <a:pt x="10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1" name="Freeform 747"/>
            <p:cNvSpPr/>
            <p:nvPr/>
          </p:nvSpPr>
          <p:spPr bwMode="auto">
            <a:xfrm>
              <a:off x="8599488" y="4647969"/>
              <a:ext cx="23812" cy="23813"/>
            </a:xfrm>
            <a:custGeom>
              <a:avLst/>
              <a:gdLst>
                <a:gd name="T0" fmla="*/ 21828 w 12"/>
                <a:gd name="T1" fmla="*/ 13891 h 12"/>
                <a:gd name="T2" fmla="*/ 9922 w 12"/>
                <a:gd name="T3" fmla="*/ 21829 h 12"/>
                <a:gd name="T4" fmla="*/ 1984 w 12"/>
                <a:gd name="T5" fmla="*/ 7938 h 12"/>
                <a:gd name="T6" fmla="*/ 13890 w 12"/>
                <a:gd name="T7" fmla="*/ 1984 h 12"/>
                <a:gd name="T8" fmla="*/ 21828 w 12"/>
                <a:gd name="T9" fmla="*/ 1389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10" y="1"/>
                    <a:pt x="12" y="4"/>
                    <a:pt x="11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2" name="Freeform 748"/>
            <p:cNvSpPr/>
            <p:nvPr/>
          </p:nvSpPr>
          <p:spPr bwMode="auto">
            <a:xfrm>
              <a:off x="8655050" y="4617806"/>
              <a:ext cx="14287" cy="15875"/>
            </a:xfrm>
            <a:custGeom>
              <a:avLst/>
              <a:gdLst>
                <a:gd name="T0" fmla="*/ 14287 w 7"/>
                <a:gd name="T1" fmla="*/ 9922 h 8"/>
                <a:gd name="T2" fmla="*/ 6123 w 7"/>
                <a:gd name="T3" fmla="*/ 13891 h 8"/>
                <a:gd name="T4" fmla="*/ 2041 w 7"/>
                <a:gd name="T5" fmla="*/ 5953 h 8"/>
                <a:gd name="T6" fmla="*/ 10205 w 7"/>
                <a:gd name="T7" fmla="*/ 1984 h 8"/>
                <a:gd name="T8" fmla="*/ 14287 w 7"/>
                <a:gd name="T9" fmla="*/ 992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6" y="7"/>
                    <a:pt x="5" y="8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6" y="1"/>
                    <a:pt x="7" y="3"/>
                    <a:pt x="7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3" name="Freeform 749"/>
            <p:cNvSpPr/>
            <p:nvPr/>
          </p:nvSpPr>
          <p:spPr bwMode="auto">
            <a:xfrm>
              <a:off x="8575675" y="4620981"/>
              <a:ext cx="36512" cy="38100"/>
            </a:xfrm>
            <a:custGeom>
              <a:avLst/>
              <a:gdLst>
                <a:gd name="T0" fmla="*/ 34484 w 18"/>
                <a:gd name="T1" fmla="*/ 22058 h 19"/>
                <a:gd name="T2" fmla="*/ 14199 w 18"/>
                <a:gd name="T3" fmla="*/ 34089 h 19"/>
                <a:gd name="T4" fmla="*/ 2028 w 18"/>
                <a:gd name="T5" fmla="*/ 14037 h 19"/>
                <a:gd name="T6" fmla="*/ 22313 w 18"/>
                <a:gd name="T7" fmla="*/ 2005 h 19"/>
                <a:gd name="T8" fmla="*/ 34484 w 18"/>
                <a:gd name="T9" fmla="*/ 2205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9">
                  <a:moveTo>
                    <a:pt x="17" y="11"/>
                  </a:moveTo>
                  <a:cubicBezTo>
                    <a:pt x="16" y="16"/>
                    <a:pt x="11" y="19"/>
                    <a:pt x="7" y="17"/>
                  </a:cubicBezTo>
                  <a:cubicBezTo>
                    <a:pt x="3" y="16"/>
                    <a:pt x="0" y="12"/>
                    <a:pt x="1" y="7"/>
                  </a:cubicBezTo>
                  <a:cubicBezTo>
                    <a:pt x="2" y="3"/>
                    <a:pt x="7" y="0"/>
                    <a:pt x="11" y="1"/>
                  </a:cubicBezTo>
                  <a:cubicBezTo>
                    <a:pt x="16" y="2"/>
                    <a:pt x="18" y="7"/>
                    <a:pt x="17" y="1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4" name="Freeform 750"/>
            <p:cNvSpPr/>
            <p:nvPr/>
          </p:nvSpPr>
          <p:spPr bwMode="auto">
            <a:xfrm>
              <a:off x="8605838" y="4632094"/>
              <a:ext cx="15875" cy="15875"/>
            </a:xfrm>
            <a:custGeom>
              <a:avLst/>
              <a:gdLst>
                <a:gd name="T0" fmla="*/ 15875 w 8"/>
                <a:gd name="T1" fmla="*/ 9922 h 8"/>
                <a:gd name="T2" fmla="*/ 5953 w 8"/>
                <a:gd name="T3" fmla="*/ 13891 h 8"/>
                <a:gd name="T4" fmla="*/ 1984 w 8"/>
                <a:gd name="T5" fmla="*/ 5953 h 8"/>
                <a:gd name="T6" fmla="*/ 9922 w 8"/>
                <a:gd name="T7" fmla="*/ 0 h 8"/>
                <a:gd name="T8" fmla="*/ 15875 w 8"/>
                <a:gd name="T9" fmla="*/ 992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cubicBezTo>
                    <a:pt x="7" y="7"/>
                    <a:pt x="5" y="8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8" y="3"/>
                    <a:pt x="8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5" name="Freeform 751"/>
            <p:cNvSpPr/>
            <p:nvPr/>
          </p:nvSpPr>
          <p:spPr bwMode="auto">
            <a:xfrm>
              <a:off x="10080625" y="3693881"/>
              <a:ext cx="309562" cy="330200"/>
            </a:xfrm>
            <a:custGeom>
              <a:avLst/>
              <a:gdLst>
                <a:gd name="T0" fmla="*/ 251644 w 155"/>
                <a:gd name="T1" fmla="*/ 9946 h 166"/>
                <a:gd name="T2" fmla="*/ 221686 w 155"/>
                <a:gd name="T3" fmla="*/ 51718 h 166"/>
                <a:gd name="T4" fmla="*/ 45935 w 155"/>
                <a:gd name="T5" fmla="*/ 91501 h 166"/>
                <a:gd name="T6" fmla="*/ 73895 w 155"/>
                <a:gd name="T7" fmla="*/ 284449 h 166"/>
                <a:gd name="T8" fmla="*/ 267621 w 155"/>
                <a:gd name="T9" fmla="*/ 256601 h 166"/>
                <a:gd name="T10" fmla="*/ 255638 w 155"/>
                <a:gd name="T11" fmla="*/ 77577 h 166"/>
                <a:gd name="T12" fmla="*/ 285596 w 155"/>
                <a:gd name="T13" fmla="*/ 35805 h 166"/>
                <a:gd name="T14" fmla="*/ 281602 w 155"/>
                <a:gd name="T15" fmla="*/ 5967 h 166"/>
                <a:gd name="T16" fmla="*/ 251644 w 155"/>
                <a:gd name="T17" fmla="*/ 9946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66">
                  <a:moveTo>
                    <a:pt x="126" y="5"/>
                  </a:moveTo>
                  <a:cubicBezTo>
                    <a:pt x="111" y="26"/>
                    <a:pt x="111" y="26"/>
                    <a:pt x="111" y="26"/>
                  </a:cubicBezTo>
                  <a:cubicBezTo>
                    <a:pt x="81" y="10"/>
                    <a:pt x="43" y="18"/>
                    <a:pt x="23" y="46"/>
                  </a:cubicBezTo>
                  <a:cubicBezTo>
                    <a:pt x="0" y="77"/>
                    <a:pt x="6" y="120"/>
                    <a:pt x="37" y="143"/>
                  </a:cubicBezTo>
                  <a:cubicBezTo>
                    <a:pt x="68" y="166"/>
                    <a:pt x="112" y="160"/>
                    <a:pt x="134" y="129"/>
                  </a:cubicBezTo>
                  <a:cubicBezTo>
                    <a:pt x="155" y="101"/>
                    <a:pt x="152" y="63"/>
                    <a:pt x="128" y="39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7" y="13"/>
                    <a:pt x="146" y="6"/>
                    <a:pt x="141" y="3"/>
                  </a:cubicBezTo>
                  <a:cubicBezTo>
                    <a:pt x="137" y="0"/>
                    <a:pt x="130" y="1"/>
                    <a:pt x="12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6" name="Freeform 752"/>
            <p:cNvSpPr/>
            <p:nvPr/>
          </p:nvSpPr>
          <p:spPr bwMode="auto">
            <a:xfrm>
              <a:off x="10117138" y="3747856"/>
              <a:ext cx="239712" cy="238125"/>
            </a:xfrm>
            <a:custGeom>
              <a:avLst/>
              <a:gdLst>
                <a:gd name="T0" fmla="*/ 183779 w 120"/>
                <a:gd name="T1" fmla="*/ 35719 h 120"/>
                <a:gd name="T2" fmla="*/ 205753 w 120"/>
                <a:gd name="T3" fmla="*/ 182563 h 120"/>
                <a:gd name="T4" fmla="*/ 57930 w 120"/>
                <a:gd name="T5" fmla="*/ 204391 h 120"/>
                <a:gd name="T6" fmla="*/ 35957 w 120"/>
                <a:gd name="T7" fmla="*/ 57547 h 120"/>
                <a:gd name="T8" fmla="*/ 183779 w 120"/>
                <a:gd name="T9" fmla="*/ 35719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120">
                  <a:moveTo>
                    <a:pt x="92" y="18"/>
                  </a:moveTo>
                  <a:cubicBezTo>
                    <a:pt x="116" y="35"/>
                    <a:pt x="120" y="68"/>
                    <a:pt x="103" y="92"/>
                  </a:cubicBezTo>
                  <a:cubicBezTo>
                    <a:pt x="86" y="115"/>
                    <a:pt x="52" y="120"/>
                    <a:pt x="29" y="103"/>
                  </a:cubicBezTo>
                  <a:cubicBezTo>
                    <a:pt x="5" y="86"/>
                    <a:pt x="0" y="52"/>
                    <a:pt x="18" y="29"/>
                  </a:cubicBezTo>
                  <a:cubicBezTo>
                    <a:pt x="35" y="5"/>
                    <a:pt x="68" y="0"/>
                    <a:pt x="92" y="1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7" name="Freeform 753"/>
            <p:cNvSpPr/>
            <p:nvPr/>
          </p:nvSpPr>
          <p:spPr bwMode="auto">
            <a:xfrm>
              <a:off x="10242550" y="3849456"/>
              <a:ext cx="49212" cy="47625"/>
            </a:xfrm>
            <a:custGeom>
              <a:avLst/>
              <a:gdLst>
                <a:gd name="T0" fmla="*/ 37401 w 25"/>
                <a:gd name="T1" fmla="*/ 5953 h 24"/>
                <a:gd name="T2" fmla="*/ 41338 w 25"/>
                <a:gd name="T3" fmla="*/ 35719 h 24"/>
                <a:gd name="T4" fmla="*/ 11811 w 25"/>
                <a:gd name="T5" fmla="*/ 41672 h 24"/>
                <a:gd name="T6" fmla="*/ 7874 w 25"/>
                <a:gd name="T7" fmla="*/ 11906 h 24"/>
                <a:gd name="T8" fmla="*/ 37401 w 25"/>
                <a:gd name="T9" fmla="*/ 5953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4">
                  <a:moveTo>
                    <a:pt x="19" y="3"/>
                  </a:moveTo>
                  <a:cubicBezTo>
                    <a:pt x="24" y="7"/>
                    <a:pt x="25" y="14"/>
                    <a:pt x="21" y="18"/>
                  </a:cubicBezTo>
                  <a:cubicBezTo>
                    <a:pt x="18" y="23"/>
                    <a:pt x="11" y="24"/>
                    <a:pt x="6" y="21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8" y="1"/>
                    <a:pt x="14" y="0"/>
                    <a:pt x="19" y="3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8" name="Freeform 754"/>
            <p:cNvSpPr/>
            <p:nvPr/>
          </p:nvSpPr>
          <p:spPr bwMode="auto">
            <a:xfrm>
              <a:off x="10274300" y="3839931"/>
              <a:ext cx="17462" cy="19050"/>
            </a:xfrm>
            <a:custGeom>
              <a:avLst/>
              <a:gdLst>
                <a:gd name="T0" fmla="*/ 13582 w 9"/>
                <a:gd name="T1" fmla="*/ 2117 h 9"/>
                <a:gd name="T2" fmla="*/ 15522 w 9"/>
                <a:gd name="T3" fmla="*/ 14817 h 9"/>
                <a:gd name="T4" fmla="*/ 3880 w 9"/>
                <a:gd name="T5" fmla="*/ 16933 h 9"/>
                <a:gd name="T6" fmla="*/ 1940 w 9"/>
                <a:gd name="T7" fmla="*/ 4233 h 9"/>
                <a:gd name="T8" fmla="*/ 13582 w 9"/>
                <a:gd name="T9" fmla="*/ 211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7" y="1"/>
                  </a:moveTo>
                  <a:cubicBezTo>
                    <a:pt x="8" y="2"/>
                    <a:pt x="9" y="5"/>
                    <a:pt x="8" y="7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9" name="Freeform 755"/>
            <p:cNvSpPr/>
            <p:nvPr/>
          </p:nvSpPr>
          <p:spPr bwMode="auto">
            <a:xfrm>
              <a:off x="10266363" y="3819294"/>
              <a:ext cx="22225" cy="19050"/>
            </a:xfrm>
            <a:custGeom>
              <a:avLst/>
              <a:gdLst>
                <a:gd name="T0" fmla="*/ 16164 w 11"/>
                <a:gd name="T1" fmla="*/ 1905 h 10"/>
                <a:gd name="T2" fmla="*/ 18184 w 11"/>
                <a:gd name="T3" fmla="*/ 15240 h 10"/>
                <a:gd name="T4" fmla="*/ 6061 w 11"/>
                <a:gd name="T5" fmla="*/ 17145 h 10"/>
                <a:gd name="T6" fmla="*/ 4041 w 11"/>
                <a:gd name="T7" fmla="*/ 3810 h 10"/>
                <a:gd name="T8" fmla="*/ 16164 w 11"/>
                <a:gd name="T9" fmla="*/ 190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8" y="1"/>
                  </a:moveTo>
                  <a:cubicBezTo>
                    <a:pt x="10" y="3"/>
                    <a:pt x="11" y="6"/>
                    <a:pt x="9" y="8"/>
                  </a:cubicBezTo>
                  <a:cubicBezTo>
                    <a:pt x="8" y="10"/>
                    <a:pt x="5" y="10"/>
                    <a:pt x="3" y="9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40" name="Freeform 756"/>
            <p:cNvSpPr/>
            <p:nvPr/>
          </p:nvSpPr>
          <p:spPr bwMode="auto">
            <a:xfrm>
              <a:off x="10306050" y="3846281"/>
              <a:ext cx="23812" cy="22225"/>
            </a:xfrm>
            <a:custGeom>
              <a:avLst/>
              <a:gdLst>
                <a:gd name="T0" fmla="*/ 17859 w 12"/>
                <a:gd name="T1" fmla="*/ 4041 h 11"/>
                <a:gd name="T2" fmla="*/ 19843 w 12"/>
                <a:gd name="T3" fmla="*/ 18184 h 11"/>
                <a:gd name="T4" fmla="*/ 5953 w 12"/>
                <a:gd name="T5" fmla="*/ 20205 h 11"/>
                <a:gd name="T6" fmla="*/ 3969 w 12"/>
                <a:gd name="T7" fmla="*/ 6061 h 11"/>
                <a:gd name="T8" fmla="*/ 17859 w 12"/>
                <a:gd name="T9" fmla="*/ 404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9" y="2"/>
                  </a:moveTo>
                  <a:cubicBezTo>
                    <a:pt x="11" y="3"/>
                    <a:pt x="12" y="6"/>
                    <a:pt x="10" y="9"/>
                  </a:cubicBezTo>
                  <a:cubicBezTo>
                    <a:pt x="8" y="11"/>
                    <a:pt x="5" y="11"/>
                    <a:pt x="3" y="10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3" y="0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41" name="Freeform 757"/>
            <p:cNvSpPr/>
            <p:nvPr/>
          </p:nvSpPr>
          <p:spPr bwMode="auto">
            <a:xfrm>
              <a:off x="10307638" y="3878031"/>
              <a:ext cx="23812" cy="23813"/>
            </a:xfrm>
            <a:custGeom>
              <a:avLst/>
              <a:gdLst>
                <a:gd name="T0" fmla="*/ 17859 w 12"/>
                <a:gd name="T1" fmla="*/ 1984 h 12"/>
                <a:gd name="T2" fmla="*/ 19843 w 12"/>
                <a:gd name="T3" fmla="*/ 17860 h 12"/>
                <a:gd name="T4" fmla="*/ 5953 w 12"/>
                <a:gd name="T5" fmla="*/ 19844 h 12"/>
                <a:gd name="T6" fmla="*/ 3969 w 12"/>
                <a:gd name="T7" fmla="*/ 5953 h 12"/>
                <a:gd name="T8" fmla="*/ 17859 w 12"/>
                <a:gd name="T9" fmla="*/ 198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9" y="1"/>
                  </a:moveTo>
                  <a:cubicBezTo>
                    <a:pt x="11" y="3"/>
                    <a:pt x="12" y="6"/>
                    <a:pt x="10" y="9"/>
                  </a:cubicBezTo>
                  <a:cubicBezTo>
                    <a:pt x="8" y="11"/>
                    <a:pt x="5" y="12"/>
                    <a:pt x="3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3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42" name="Freeform 758"/>
            <p:cNvSpPr/>
            <p:nvPr/>
          </p:nvSpPr>
          <p:spPr bwMode="auto">
            <a:xfrm>
              <a:off x="10299700" y="3822469"/>
              <a:ext cx="14287" cy="14288"/>
            </a:xfrm>
            <a:custGeom>
              <a:avLst/>
              <a:gdLst>
                <a:gd name="T0" fmla="*/ 12246 w 7"/>
                <a:gd name="T1" fmla="*/ 2041 h 7"/>
                <a:gd name="T2" fmla="*/ 12246 w 7"/>
                <a:gd name="T3" fmla="*/ 10206 h 7"/>
                <a:gd name="T4" fmla="*/ 4082 w 7"/>
                <a:gd name="T5" fmla="*/ 12247 h 7"/>
                <a:gd name="T6" fmla="*/ 2041 w 7"/>
                <a:gd name="T7" fmla="*/ 4082 h 7"/>
                <a:gd name="T8" fmla="*/ 12246 w 7"/>
                <a:gd name="T9" fmla="*/ 204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7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43" name="Freeform 759"/>
            <p:cNvSpPr/>
            <p:nvPr/>
          </p:nvSpPr>
          <p:spPr bwMode="auto">
            <a:xfrm>
              <a:off x="10275888" y="3881206"/>
              <a:ext cx="38100" cy="36513"/>
            </a:xfrm>
            <a:custGeom>
              <a:avLst/>
              <a:gdLst>
                <a:gd name="T0" fmla="*/ 30079 w 19"/>
                <a:gd name="T1" fmla="*/ 5765 h 19"/>
                <a:gd name="T2" fmla="*/ 32084 w 19"/>
                <a:gd name="T3" fmla="*/ 26904 h 19"/>
                <a:gd name="T4" fmla="*/ 10026 w 19"/>
                <a:gd name="T5" fmla="*/ 30748 h 19"/>
                <a:gd name="T6" fmla="*/ 6016 w 19"/>
                <a:gd name="T7" fmla="*/ 7687 h 19"/>
                <a:gd name="T8" fmla="*/ 30079 w 19"/>
                <a:gd name="T9" fmla="*/ 5765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8" y="5"/>
                    <a:pt x="19" y="11"/>
                    <a:pt x="16" y="14"/>
                  </a:cubicBezTo>
                  <a:cubicBezTo>
                    <a:pt x="14" y="18"/>
                    <a:pt x="8" y="19"/>
                    <a:pt x="5" y="16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6" y="1"/>
                    <a:pt x="11" y="0"/>
                    <a:pt x="15" y="3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44" name="Freeform 760"/>
            <p:cNvSpPr/>
            <p:nvPr/>
          </p:nvSpPr>
          <p:spPr bwMode="auto">
            <a:xfrm>
              <a:off x="10294938" y="3873269"/>
              <a:ext cx="15875" cy="15875"/>
            </a:xfrm>
            <a:custGeom>
              <a:avLst/>
              <a:gdLst>
                <a:gd name="T0" fmla="*/ 11906 w 8"/>
                <a:gd name="T1" fmla="*/ 1984 h 8"/>
                <a:gd name="T2" fmla="*/ 13891 w 8"/>
                <a:gd name="T3" fmla="*/ 11906 h 8"/>
                <a:gd name="T4" fmla="*/ 3969 w 8"/>
                <a:gd name="T5" fmla="*/ 13891 h 8"/>
                <a:gd name="T6" fmla="*/ 1984 w 8"/>
                <a:gd name="T7" fmla="*/ 3969 h 8"/>
                <a:gd name="T8" fmla="*/ 11906 w 8"/>
                <a:gd name="T9" fmla="*/ 198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8" y="2"/>
                    <a:pt x="8" y="4"/>
                    <a:pt x="7" y="6"/>
                  </a:cubicBezTo>
                  <a:cubicBezTo>
                    <a:pt x="6" y="7"/>
                    <a:pt x="3" y="8"/>
                    <a:pt x="2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45" name="Rectangle 761"/>
            <p:cNvSpPr>
              <a:spLocks noChangeArrowheads="1"/>
            </p:cNvSpPr>
            <p:nvPr/>
          </p:nvSpPr>
          <p:spPr bwMode="auto">
            <a:xfrm>
              <a:off x="9453563" y="2131781"/>
              <a:ext cx="7937" cy="533400"/>
            </a:xfrm>
            <a:prstGeom prst="rect">
              <a:avLst/>
            </a:pr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846" name="Freeform 762"/>
            <p:cNvSpPr/>
            <p:nvPr/>
          </p:nvSpPr>
          <p:spPr bwMode="auto">
            <a:xfrm>
              <a:off x="9453563" y="2131781"/>
              <a:ext cx="7937" cy="533400"/>
            </a:xfrm>
            <a:custGeom>
              <a:avLst/>
              <a:gdLst>
                <a:gd name="T0" fmla="*/ 0 w 5"/>
                <a:gd name="T1" fmla="*/ 0 h 336"/>
                <a:gd name="T2" fmla="*/ 0 w 5"/>
                <a:gd name="T3" fmla="*/ 533400 h 336"/>
                <a:gd name="T4" fmla="*/ 7937 w 5"/>
                <a:gd name="T5" fmla="*/ 533400 h 336"/>
                <a:gd name="T6" fmla="*/ 7937 w 5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6">
                  <a:moveTo>
                    <a:pt x="0" y="0"/>
                  </a:moveTo>
                  <a:lnTo>
                    <a:pt x="0" y="336"/>
                  </a:lnTo>
                  <a:lnTo>
                    <a:pt x="5" y="33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47" name="Rectangle 763"/>
            <p:cNvSpPr>
              <a:spLocks noChangeArrowheads="1"/>
            </p:cNvSpPr>
            <p:nvPr/>
          </p:nvSpPr>
          <p:spPr bwMode="auto">
            <a:xfrm>
              <a:off x="7927975" y="2138131"/>
              <a:ext cx="7937" cy="534988"/>
            </a:xfrm>
            <a:prstGeom prst="rect">
              <a:avLst/>
            </a:pr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848" name="Freeform 764"/>
            <p:cNvSpPr/>
            <p:nvPr/>
          </p:nvSpPr>
          <p:spPr bwMode="auto">
            <a:xfrm>
              <a:off x="7927975" y="2138131"/>
              <a:ext cx="7937" cy="534988"/>
            </a:xfrm>
            <a:custGeom>
              <a:avLst/>
              <a:gdLst>
                <a:gd name="T0" fmla="*/ 0 w 5"/>
                <a:gd name="T1" fmla="*/ 0 h 337"/>
                <a:gd name="T2" fmla="*/ 0 w 5"/>
                <a:gd name="T3" fmla="*/ 534988 h 337"/>
                <a:gd name="T4" fmla="*/ 7937 w 5"/>
                <a:gd name="T5" fmla="*/ 534988 h 337"/>
                <a:gd name="T6" fmla="*/ 7937 w 5"/>
                <a:gd name="T7" fmla="*/ 0 h 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7">
                  <a:moveTo>
                    <a:pt x="0" y="0"/>
                  </a:moveTo>
                  <a:lnTo>
                    <a:pt x="0" y="337"/>
                  </a:lnTo>
                  <a:lnTo>
                    <a:pt x="5" y="337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49" name="Rectangle 765"/>
            <p:cNvSpPr>
              <a:spLocks noChangeArrowheads="1"/>
            </p:cNvSpPr>
            <p:nvPr/>
          </p:nvSpPr>
          <p:spPr bwMode="auto">
            <a:xfrm>
              <a:off x="7927975" y="5721119"/>
              <a:ext cx="7937" cy="534988"/>
            </a:xfrm>
            <a:prstGeom prst="rect">
              <a:avLst/>
            </a:pr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850" name="Freeform 766"/>
            <p:cNvSpPr/>
            <p:nvPr/>
          </p:nvSpPr>
          <p:spPr bwMode="auto">
            <a:xfrm>
              <a:off x="7927975" y="5721119"/>
              <a:ext cx="7937" cy="534988"/>
            </a:xfrm>
            <a:custGeom>
              <a:avLst/>
              <a:gdLst>
                <a:gd name="T0" fmla="*/ 7937 w 5"/>
                <a:gd name="T1" fmla="*/ 534988 h 337"/>
                <a:gd name="T2" fmla="*/ 7937 w 5"/>
                <a:gd name="T3" fmla="*/ 0 h 337"/>
                <a:gd name="T4" fmla="*/ 0 w 5"/>
                <a:gd name="T5" fmla="*/ 0 h 337"/>
                <a:gd name="T6" fmla="*/ 0 w 5"/>
                <a:gd name="T7" fmla="*/ 534988 h 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7">
                  <a:moveTo>
                    <a:pt x="5" y="337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51" name="Rectangle 767"/>
            <p:cNvSpPr>
              <a:spLocks noChangeArrowheads="1"/>
            </p:cNvSpPr>
            <p:nvPr/>
          </p:nvSpPr>
          <p:spPr bwMode="auto">
            <a:xfrm>
              <a:off x="9453563" y="5729056"/>
              <a:ext cx="7937" cy="533400"/>
            </a:xfrm>
            <a:prstGeom prst="rect">
              <a:avLst/>
            </a:prstGeom>
            <a:solidFill>
              <a:srgbClr val="CD3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852" name="Freeform 768"/>
            <p:cNvSpPr/>
            <p:nvPr/>
          </p:nvSpPr>
          <p:spPr bwMode="auto">
            <a:xfrm>
              <a:off x="9453563" y="5729056"/>
              <a:ext cx="7937" cy="533400"/>
            </a:xfrm>
            <a:custGeom>
              <a:avLst/>
              <a:gdLst>
                <a:gd name="T0" fmla="*/ 7937 w 5"/>
                <a:gd name="T1" fmla="*/ 533400 h 336"/>
                <a:gd name="T2" fmla="*/ 7937 w 5"/>
                <a:gd name="T3" fmla="*/ 0 h 336"/>
                <a:gd name="T4" fmla="*/ 0 w 5"/>
                <a:gd name="T5" fmla="*/ 0 h 336"/>
                <a:gd name="T6" fmla="*/ 0 w 5"/>
                <a:gd name="T7" fmla="*/ 53340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6">
                  <a:moveTo>
                    <a:pt x="5" y="336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60" name="文本框 775"/>
          <p:cNvSpPr txBox="1">
            <a:spLocks noChangeArrowheads="1"/>
          </p:cNvSpPr>
          <p:nvPr/>
        </p:nvSpPr>
        <p:spPr bwMode="auto">
          <a:xfrm>
            <a:off x="5492840" y="3098800"/>
            <a:ext cx="6346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企业介绍</a:t>
            </a:r>
            <a:r>
              <a:rPr lang="en-US" alt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创业计划书</a:t>
            </a:r>
          </a:p>
        </p:txBody>
      </p:sp>
      <p:sp>
        <p:nvSpPr>
          <p:cNvPr id="19461" name="文本框 776"/>
          <p:cNvSpPr txBox="1">
            <a:spLocks noChangeArrowheads="1"/>
          </p:cNvSpPr>
          <p:nvPr/>
        </p:nvSpPr>
        <p:spPr bwMode="auto">
          <a:xfrm>
            <a:off x="5676239" y="4408488"/>
            <a:ext cx="555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扁平化呈现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绝对专业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超级吸睛</a:t>
            </a:r>
          </a:p>
        </p:txBody>
      </p:sp>
      <p:sp>
        <p:nvSpPr>
          <p:cNvPr id="19462" name="文本框 777"/>
          <p:cNvSpPr txBox="1">
            <a:spLocks noChangeArrowheads="1"/>
          </p:cNvSpPr>
          <p:nvPr/>
        </p:nvSpPr>
        <p:spPr bwMode="auto">
          <a:xfrm>
            <a:off x="5663539" y="4032250"/>
            <a:ext cx="559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BUSINESS TEMPLATE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65" name="图片 77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19662">
            <a:off x="9612146" y="1117934"/>
            <a:ext cx="18018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1279939" y="820236"/>
            <a:ext cx="560138" cy="495301"/>
            <a:chOff x="11279939" y="820236"/>
            <a:chExt cx="560138" cy="495301"/>
          </a:xfrm>
        </p:grpSpPr>
        <p:sp>
          <p:nvSpPr>
            <p:cNvPr id="780" name="等腰三角形 779"/>
            <p:cNvSpPr/>
            <p:nvPr/>
          </p:nvSpPr>
          <p:spPr>
            <a:xfrm rot="13773772">
              <a:off x="11505909" y="890211"/>
              <a:ext cx="246062" cy="422275"/>
            </a:xfrm>
            <a:custGeom>
              <a:avLst/>
              <a:gdLst>
                <a:gd name="connsiteX0" fmla="*/ 0 w 490786"/>
                <a:gd name="connsiteY0" fmla="*/ 423091 h 423091"/>
                <a:gd name="connsiteX1" fmla="*/ 245393 w 490786"/>
                <a:gd name="connsiteY1" fmla="*/ 0 h 423091"/>
                <a:gd name="connsiteX2" fmla="*/ 490786 w 490786"/>
                <a:gd name="connsiteY2" fmla="*/ 423091 h 423091"/>
                <a:gd name="connsiteX3" fmla="*/ 0 w 490786"/>
                <a:gd name="connsiteY3" fmla="*/ 423091 h 423091"/>
                <a:gd name="connsiteX0-1" fmla="*/ 0 w 245393"/>
                <a:gd name="connsiteY0-2" fmla="*/ 423091 h 423091"/>
                <a:gd name="connsiteX1-3" fmla="*/ 245393 w 245393"/>
                <a:gd name="connsiteY1-4" fmla="*/ 0 h 423091"/>
                <a:gd name="connsiteX2-5" fmla="*/ 219188 w 245393"/>
                <a:gd name="connsiteY2-6" fmla="*/ 316203 h 423091"/>
                <a:gd name="connsiteX3-7" fmla="*/ 0 w 245393"/>
                <a:gd name="connsiteY3-8" fmla="*/ 423091 h 4230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5393" h="423091">
                  <a:moveTo>
                    <a:pt x="0" y="423091"/>
                  </a:moveTo>
                  <a:lnTo>
                    <a:pt x="245393" y="0"/>
                  </a:lnTo>
                  <a:lnTo>
                    <a:pt x="219188" y="316203"/>
                  </a:lnTo>
                  <a:lnTo>
                    <a:pt x="0" y="423091"/>
                  </a:lnTo>
                  <a:close/>
                </a:path>
              </a:pathLst>
            </a:cu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81" name="等腰三角形 780"/>
            <p:cNvSpPr/>
            <p:nvPr/>
          </p:nvSpPr>
          <p:spPr>
            <a:xfrm rot="5400000">
              <a:off x="11564605" y="1058362"/>
              <a:ext cx="112713" cy="401638"/>
            </a:xfrm>
            <a:custGeom>
              <a:avLst/>
              <a:gdLst>
                <a:gd name="connsiteX0" fmla="*/ 0 w 476010"/>
                <a:gd name="connsiteY0" fmla="*/ 268240 h 268240"/>
                <a:gd name="connsiteX1" fmla="*/ 238005 w 476010"/>
                <a:gd name="connsiteY1" fmla="*/ 0 h 268240"/>
                <a:gd name="connsiteX2" fmla="*/ 476010 w 476010"/>
                <a:gd name="connsiteY2" fmla="*/ 268240 h 268240"/>
                <a:gd name="connsiteX3" fmla="*/ 0 w 476010"/>
                <a:gd name="connsiteY3" fmla="*/ 268240 h 268240"/>
                <a:gd name="connsiteX0-1" fmla="*/ 0 w 255696"/>
                <a:gd name="connsiteY0-2" fmla="*/ 462291 h 462291"/>
                <a:gd name="connsiteX1-3" fmla="*/ 238005 w 255696"/>
                <a:gd name="connsiteY1-4" fmla="*/ 194051 h 462291"/>
                <a:gd name="connsiteX2-5" fmla="*/ 255696 w 255696"/>
                <a:gd name="connsiteY2-6" fmla="*/ 0 h 462291"/>
                <a:gd name="connsiteX3-7" fmla="*/ 0 w 255696"/>
                <a:gd name="connsiteY3-8" fmla="*/ 462291 h 462291"/>
                <a:gd name="connsiteX0-9" fmla="*/ 0 w 238005"/>
                <a:gd name="connsiteY0-10" fmla="*/ 444383 h 444383"/>
                <a:gd name="connsiteX1-11" fmla="*/ 238005 w 238005"/>
                <a:gd name="connsiteY1-12" fmla="*/ 176143 h 444383"/>
                <a:gd name="connsiteX2-13" fmla="*/ 68367 w 238005"/>
                <a:gd name="connsiteY2-14" fmla="*/ 0 h 444383"/>
                <a:gd name="connsiteX3-15" fmla="*/ 0 w 238005"/>
                <a:gd name="connsiteY3-16" fmla="*/ 444383 h 4443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38005" h="444383">
                  <a:moveTo>
                    <a:pt x="0" y="444383"/>
                  </a:moveTo>
                  <a:lnTo>
                    <a:pt x="238005" y="176143"/>
                  </a:lnTo>
                  <a:lnTo>
                    <a:pt x="68367" y="0"/>
                  </a:lnTo>
                  <a:lnTo>
                    <a:pt x="0" y="4443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73" name="等腰三角形 780"/>
            <p:cNvSpPr/>
            <p:nvPr/>
          </p:nvSpPr>
          <p:spPr>
            <a:xfrm rot="3954975" flipH="1">
              <a:off x="11291052" y="809123"/>
              <a:ext cx="233362" cy="255588"/>
            </a:xfrm>
            <a:custGeom>
              <a:avLst/>
              <a:gdLst>
                <a:gd name="connsiteX0" fmla="*/ 0 w 476010"/>
                <a:gd name="connsiteY0" fmla="*/ 268240 h 268240"/>
                <a:gd name="connsiteX1" fmla="*/ 238005 w 476010"/>
                <a:gd name="connsiteY1" fmla="*/ 0 h 268240"/>
                <a:gd name="connsiteX2" fmla="*/ 476010 w 476010"/>
                <a:gd name="connsiteY2" fmla="*/ 268240 h 268240"/>
                <a:gd name="connsiteX3" fmla="*/ 0 w 476010"/>
                <a:gd name="connsiteY3" fmla="*/ 268240 h 268240"/>
                <a:gd name="connsiteX0-1" fmla="*/ 0 w 255696"/>
                <a:gd name="connsiteY0-2" fmla="*/ 462291 h 462291"/>
                <a:gd name="connsiteX1-3" fmla="*/ 238005 w 255696"/>
                <a:gd name="connsiteY1-4" fmla="*/ 194051 h 462291"/>
                <a:gd name="connsiteX2-5" fmla="*/ 255696 w 255696"/>
                <a:gd name="connsiteY2-6" fmla="*/ 0 h 462291"/>
                <a:gd name="connsiteX3-7" fmla="*/ 0 w 255696"/>
                <a:gd name="connsiteY3-8" fmla="*/ 462291 h 462291"/>
                <a:gd name="connsiteX0-9" fmla="*/ 0 w 238005"/>
                <a:gd name="connsiteY0-10" fmla="*/ 444383 h 444383"/>
                <a:gd name="connsiteX1-11" fmla="*/ 238005 w 238005"/>
                <a:gd name="connsiteY1-12" fmla="*/ 176143 h 444383"/>
                <a:gd name="connsiteX2-13" fmla="*/ 68367 w 238005"/>
                <a:gd name="connsiteY2-14" fmla="*/ 0 h 444383"/>
                <a:gd name="connsiteX3-15" fmla="*/ 0 w 238005"/>
                <a:gd name="connsiteY3-16" fmla="*/ 444383 h 444383"/>
                <a:gd name="connsiteX0-17" fmla="*/ 0 w 364377"/>
                <a:gd name="connsiteY0-18" fmla="*/ 444383 h 444383"/>
                <a:gd name="connsiteX1-19" fmla="*/ 364378 w 364377"/>
                <a:gd name="connsiteY1-20" fmla="*/ 220912 h 444383"/>
                <a:gd name="connsiteX2-21" fmla="*/ 68367 w 364377"/>
                <a:gd name="connsiteY2-22" fmla="*/ 0 h 444383"/>
                <a:gd name="connsiteX3-23" fmla="*/ 0 w 364377"/>
                <a:gd name="connsiteY3-24" fmla="*/ 444383 h 444383"/>
                <a:gd name="connsiteX0-25" fmla="*/ 0 w 364379"/>
                <a:gd name="connsiteY0-26" fmla="*/ 283210 h 283210"/>
                <a:gd name="connsiteX1-27" fmla="*/ 364378 w 364379"/>
                <a:gd name="connsiteY1-28" fmla="*/ 59739 h 283210"/>
                <a:gd name="connsiteX2-29" fmla="*/ 220017 w 364379"/>
                <a:gd name="connsiteY2-30" fmla="*/ 0 h 283210"/>
                <a:gd name="connsiteX3-31" fmla="*/ 0 w 364379"/>
                <a:gd name="connsiteY3-32" fmla="*/ 283210 h 2832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4379" h="283210">
                  <a:moveTo>
                    <a:pt x="0" y="283210"/>
                  </a:moveTo>
                  <a:lnTo>
                    <a:pt x="364378" y="59739"/>
                  </a:lnTo>
                  <a:lnTo>
                    <a:pt x="220017" y="0"/>
                  </a:lnTo>
                  <a:lnTo>
                    <a:pt x="0" y="283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748339" y="5426242"/>
            <a:ext cx="21295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8" name="文本框 397"/>
          <p:cNvSpPr txBox="1"/>
          <p:nvPr/>
        </p:nvSpPr>
        <p:spPr>
          <a:xfrm>
            <a:off x="9577139" y="5426242"/>
            <a:ext cx="21295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8255 0.13357 L 4.16667E-7 -2.96296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669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 tmFilter="0,0; .5, 1; 1, 1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0" grpId="0"/>
      <p:bldP spid="19461" grpId="0"/>
      <p:bldP spid="19462" grpId="0"/>
      <p:bldP spid="2" grpId="0"/>
      <p:bldP spid="3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0723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724" name="组合 10"/>
          <p:cNvGrpSpPr/>
          <p:nvPr/>
        </p:nvGrpSpPr>
        <p:grpSpPr bwMode="auto">
          <a:xfrm>
            <a:off x="1257300" y="1819275"/>
            <a:ext cx="9929813" cy="4003015"/>
            <a:chOff x="683193" y="1034653"/>
            <a:chExt cx="11264452" cy="4458101"/>
          </a:xfrm>
        </p:grpSpPr>
        <p:grpSp>
          <p:nvGrpSpPr>
            <p:cNvPr id="30725" name="组合 11"/>
            <p:cNvGrpSpPr/>
            <p:nvPr/>
          </p:nvGrpSpPr>
          <p:grpSpPr bwMode="auto">
            <a:xfrm>
              <a:off x="5422026" y="1564210"/>
              <a:ext cx="1343041" cy="1343041"/>
              <a:chOff x="5244351" y="1324023"/>
              <a:chExt cx="1343041" cy="134304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5393083" y="1475138"/>
                <a:ext cx="1044506" cy="1041338"/>
              </a:xfrm>
              <a:prstGeom prst="ellipse">
                <a:avLst/>
              </a:prstGeom>
              <a:solidFill>
                <a:srgbClr val="87C7E3"/>
              </a:solidFill>
              <a:ln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5243611" y="1324859"/>
                <a:ext cx="1343451" cy="1341895"/>
              </a:xfrm>
              <a:prstGeom prst="ellipse">
                <a:avLst/>
              </a:prstGeom>
              <a:noFill/>
              <a:ln w="34925"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726" name="组合 12"/>
            <p:cNvGrpSpPr/>
            <p:nvPr/>
          </p:nvGrpSpPr>
          <p:grpSpPr bwMode="auto">
            <a:xfrm>
              <a:off x="3294366" y="2757478"/>
              <a:ext cx="1343041" cy="1343041"/>
              <a:chOff x="5244351" y="1324023"/>
              <a:chExt cx="1343041" cy="1343041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393915" y="1473485"/>
                <a:ext cx="1044506" cy="1043106"/>
              </a:xfrm>
              <a:prstGeom prst="ellipse">
                <a:avLst/>
              </a:prstGeom>
              <a:solidFill>
                <a:srgbClr val="2E4C64"/>
              </a:solidFill>
              <a:ln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5244442" y="1323207"/>
                <a:ext cx="1343451" cy="1343662"/>
              </a:xfrm>
              <a:prstGeom prst="ellipse">
                <a:avLst/>
              </a:prstGeom>
              <a:noFill/>
              <a:ln w="34925"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727" name="组合 13"/>
            <p:cNvGrpSpPr/>
            <p:nvPr/>
          </p:nvGrpSpPr>
          <p:grpSpPr bwMode="auto">
            <a:xfrm>
              <a:off x="7549689" y="2757477"/>
              <a:ext cx="1343041" cy="1343041"/>
              <a:chOff x="5244351" y="1324023"/>
              <a:chExt cx="1343041" cy="134304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394051" y="1473486"/>
                <a:ext cx="1044506" cy="1043106"/>
              </a:xfrm>
              <a:prstGeom prst="ellipse">
                <a:avLst/>
              </a:prstGeom>
              <a:solidFill>
                <a:srgbClr val="2E4C64"/>
              </a:solidFill>
              <a:ln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244579" y="1323208"/>
                <a:ext cx="1343451" cy="1343662"/>
              </a:xfrm>
              <a:prstGeom prst="ellipse">
                <a:avLst/>
              </a:prstGeom>
              <a:noFill/>
              <a:ln w="34925"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728" name="组合 14"/>
            <p:cNvGrpSpPr/>
            <p:nvPr/>
          </p:nvGrpSpPr>
          <p:grpSpPr bwMode="auto">
            <a:xfrm>
              <a:off x="5422027" y="3950743"/>
              <a:ext cx="1343041" cy="1343041"/>
              <a:chOff x="5244351" y="1324023"/>
              <a:chExt cx="1343041" cy="134304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393082" y="1473604"/>
                <a:ext cx="1044506" cy="1043106"/>
              </a:xfrm>
              <a:prstGeom prst="ellipse">
                <a:avLst/>
              </a:prstGeom>
              <a:solidFill>
                <a:srgbClr val="87C7E3"/>
              </a:solidFill>
              <a:ln>
                <a:solidFill>
                  <a:srgbClr val="9EBF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243610" y="1323327"/>
                <a:ext cx="1343451" cy="1343662"/>
              </a:xfrm>
              <a:prstGeom prst="ellipse">
                <a:avLst/>
              </a:prstGeom>
              <a:noFill/>
              <a:ln w="34925"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6" name="直接连接符 15"/>
            <p:cNvCxnSpPr>
              <a:stCxn id="35" idx="2"/>
              <a:endCxn id="33" idx="7"/>
            </p:cNvCxnSpPr>
            <p:nvPr/>
          </p:nvCxnSpPr>
          <p:spPr>
            <a:xfrm flipH="1">
              <a:off x="4441612" y="2235110"/>
              <a:ext cx="979674" cy="719566"/>
            </a:xfrm>
            <a:prstGeom prst="line">
              <a:avLst/>
            </a:prstGeom>
            <a:ln w="38100">
              <a:solidFill>
                <a:srgbClr val="E2E2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33" idx="5"/>
              <a:endCxn id="29" idx="2"/>
            </p:cNvCxnSpPr>
            <p:nvPr/>
          </p:nvCxnSpPr>
          <p:spPr>
            <a:xfrm>
              <a:off x="4441612" y="3904079"/>
              <a:ext cx="979674" cy="717798"/>
            </a:xfrm>
            <a:prstGeom prst="line">
              <a:avLst/>
            </a:prstGeom>
            <a:ln w="38100">
              <a:solidFill>
                <a:srgbClr val="E2E2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29" idx="6"/>
              <a:endCxn id="31" idx="3"/>
            </p:cNvCxnSpPr>
            <p:nvPr/>
          </p:nvCxnSpPr>
          <p:spPr>
            <a:xfrm flipV="1">
              <a:off x="6764737" y="3904079"/>
              <a:ext cx="981474" cy="717798"/>
            </a:xfrm>
            <a:prstGeom prst="line">
              <a:avLst/>
            </a:prstGeom>
            <a:ln w="38100">
              <a:solidFill>
                <a:srgbClr val="E2E2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35" idx="6"/>
              <a:endCxn id="31" idx="1"/>
            </p:cNvCxnSpPr>
            <p:nvPr/>
          </p:nvCxnSpPr>
          <p:spPr>
            <a:xfrm>
              <a:off x="6764737" y="2235110"/>
              <a:ext cx="981474" cy="719566"/>
            </a:xfrm>
            <a:prstGeom prst="line">
              <a:avLst/>
            </a:prstGeom>
            <a:ln w="38100">
              <a:solidFill>
                <a:srgbClr val="E2E2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250"/>
            <p:cNvSpPr>
              <a:spLocks noEditPoints="1"/>
            </p:cNvSpPr>
            <p:nvPr/>
          </p:nvSpPr>
          <p:spPr bwMode="auto">
            <a:xfrm>
              <a:off x="3737471" y="3255231"/>
              <a:ext cx="457421" cy="433155"/>
            </a:xfrm>
            <a:custGeom>
              <a:avLst/>
              <a:gdLst>
                <a:gd name="T0" fmla="*/ 19 w 229"/>
                <a:gd name="T1" fmla="*/ 0 h 217"/>
                <a:gd name="T2" fmla="*/ 209 w 229"/>
                <a:gd name="T3" fmla="*/ 0 h 217"/>
                <a:gd name="T4" fmla="*/ 229 w 229"/>
                <a:gd name="T5" fmla="*/ 20 h 217"/>
                <a:gd name="T6" fmla="*/ 229 w 229"/>
                <a:gd name="T7" fmla="*/ 140 h 217"/>
                <a:gd name="T8" fmla="*/ 209 w 229"/>
                <a:gd name="T9" fmla="*/ 160 h 217"/>
                <a:gd name="T10" fmla="*/ 19 w 229"/>
                <a:gd name="T11" fmla="*/ 160 h 217"/>
                <a:gd name="T12" fmla="*/ 0 w 229"/>
                <a:gd name="T13" fmla="*/ 140 h 217"/>
                <a:gd name="T14" fmla="*/ 0 w 229"/>
                <a:gd name="T15" fmla="*/ 20 h 217"/>
                <a:gd name="T16" fmla="*/ 19 w 229"/>
                <a:gd name="T17" fmla="*/ 0 h 217"/>
                <a:gd name="T18" fmla="*/ 56 w 229"/>
                <a:gd name="T19" fmla="*/ 203 h 217"/>
                <a:gd name="T20" fmla="*/ 94 w 229"/>
                <a:gd name="T21" fmla="*/ 199 h 217"/>
                <a:gd name="T22" fmla="*/ 94 w 229"/>
                <a:gd name="T23" fmla="*/ 171 h 217"/>
                <a:gd name="T24" fmla="*/ 140 w 229"/>
                <a:gd name="T25" fmla="*/ 171 h 217"/>
                <a:gd name="T26" fmla="*/ 140 w 229"/>
                <a:gd name="T27" fmla="*/ 199 h 217"/>
                <a:gd name="T28" fmla="*/ 176 w 229"/>
                <a:gd name="T29" fmla="*/ 203 h 217"/>
                <a:gd name="T30" fmla="*/ 176 w 229"/>
                <a:gd name="T31" fmla="*/ 217 h 217"/>
                <a:gd name="T32" fmla="*/ 56 w 229"/>
                <a:gd name="T33" fmla="*/ 217 h 217"/>
                <a:gd name="T34" fmla="*/ 56 w 229"/>
                <a:gd name="T35" fmla="*/ 203 h 217"/>
                <a:gd name="T36" fmla="*/ 17 w 229"/>
                <a:gd name="T37" fmla="*/ 19 h 217"/>
                <a:gd name="T38" fmla="*/ 17 w 229"/>
                <a:gd name="T39" fmla="*/ 124 h 217"/>
                <a:gd name="T40" fmla="*/ 210 w 229"/>
                <a:gd name="T41" fmla="*/ 124 h 217"/>
                <a:gd name="T42" fmla="*/ 210 w 229"/>
                <a:gd name="T43" fmla="*/ 19 h 217"/>
                <a:gd name="T44" fmla="*/ 17 w 229"/>
                <a:gd name="T45" fmla="*/ 19 h 217"/>
                <a:gd name="T46" fmla="*/ 191 w 229"/>
                <a:gd name="T47" fmla="*/ 134 h 217"/>
                <a:gd name="T48" fmla="*/ 183 w 229"/>
                <a:gd name="T49" fmla="*/ 142 h 217"/>
                <a:gd name="T50" fmla="*/ 191 w 229"/>
                <a:gd name="T51" fmla="*/ 150 h 217"/>
                <a:gd name="T52" fmla="*/ 199 w 229"/>
                <a:gd name="T53" fmla="*/ 142 h 217"/>
                <a:gd name="T54" fmla="*/ 191 w 229"/>
                <a:gd name="T55" fmla="*/ 13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217">
                  <a:moveTo>
                    <a:pt x="19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20" y="0"/>
                    <a:pt x="229" y="9"/>
                    <a:pt x="229" y="20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9" y="151"/>
                    <a:pt x="220" y="160"/>
                    <a:pt x="209" y="16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8" y="160"/>
                    <a:pt x="0" y="151"/>
                    <a:pt x="0" y="1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  <a:moveTo>
                    <a:pt x="56" y="203"/>
                  </a:moveTo>
                  <a:cubicBezTo>
                    <a:pt x="69" y="201"/>
                    <a:pt x="81" y="199"/>
                    <a:pt x="94" y="19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0" y="199"/>
                    <a:pt x="140" y="199"/>
                    <a:pt x="140" y="199"/>
                  </a:cubicBezTo>
                  <a:cubicBezTo>
                    <a:pt x="152" y="200"/>
                    <a:pt x="164" y="201"/>
                    <a:pt x="176" y="203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6" y="213"/>
                    <a:pt x="56" y="208"/>
                    <a:pt x="56" y="203"/>
                  </a:cubicBezTo>
                  <a:close/>
                  <a:moveTo>
                    <a:pt x="17" y="19"/>
                  </a:moveTo>
                  <a:cubicBezTo>
                    <a:pt x="17" y="124"/>
                    <a:pt x="17" y="124"/>
                    <a:pt x="17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191" y="134"/>
                  </a:moveTo>
                  <a:cubicBezTo>
                    <a:pt x="186" y="134"/>
                    <a:pt x="183" y="137"/>
                    <a:pt x="183" y="142"/>
                  </a:cubicBezTo>
                  <a:cubicBezTo>
                    <a:pt x="183" y="146"/>
                    <a:pt x="186" y="150"/>
                    <a:pt x="191" y="150"/>
                  </a:cubicBezTo>
                  <a:cubicBezTo>
                    <a:pt x="195" y="150"/>
                    <a:pt x="199" y="146"/>
                    <a:pt x="199" y="142"/>
                  </a:cubicBezTo>
                  <a:cubicBezTo>
                    <a:pt x="199" y="137"/>
                    <a:pt x="195" y="134"/>
                    <a:pt x="191" y="1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394"/>
            <p:cNvSpPr>
              <a:spLocks noEditPoints="1"/>
            </p:cNvSpPr>
            <p:nvPr/>
          </p:nvSpPr>
          <p:spPr bwMode="auto">
            <a:xfrm>
              <a:off x="8021745" y="3255231"/>
              <a:ext cx="399793" cy="346523"/>
            </a:xfrm>
            <a:custGeom>
              <a:avLst/>
              <a:gdLst>
                <a:gd name="T0" fmla="*/ 39 w 183"/>
                <a:gd name="T1" fmla="*/ 1 h 159"/>
                <a:gd name="T2" fmla="*/ 57 w 183"/>
                <a:gd name="T3" fmla="*/ 16 h 159"/>
                <a:gd name="T4" fmla="*/ 22 w 183"/>
                <a:gd name="T5" fmla="*/ 16 h 159"/>
                <a:gd name="T6" fmla="*/ 39 w 183"/>
                <a:gd name="T7" fmla="*/ 1 h 159"/>
                <a:gd name="T8" fmla="*/ 106 w 183"/>
                <a:gd name="T9" fmla="*/ 32 h 159"/>
                <a:gd name="T10" fmla="*/ 147 w 183"/>
                <a:gd name="T11" fmla="*/ 49 h 159"/>
                <a:gd name="T12" fmla="*/ 163 w 183"/>
                <a:gd name="T13" fmla="*/ 90 h 159"/>
                <a:gd name="T14" fmla="*/ 147 w 183"/>
                <a:gd name="T15" fmla="*/ 130 h 159"/>
                <a:gd name="T16" fmla="*/ 106 w 183"/>
                <a:gd name="T17" fmla="*/ 147 h 159"/>
                <a:gd name="T18" fmla="*/ 66 w 183"/>
                <a:gd name="T19" fmla="*/ 130 h 159"/>
                <a:gd name="T20" fmla="*/ 49 w 183"/>
                <a:gd name="T21" fmla="*/ 90 h 159"/>
                <a:gd name="T22" fmla="*/ 66 w 183"/>
                <a:gd name="T23" fmla="*/ 49 h 159"/>
                <a:gd name="T24" fmla="*/ 106 w 183"/>
                <a:gd name="T25" fmla="*/ 32 h 159"/>
                <a:gd name="T26" fmla="*/ 99 w 183"/>
                <a:gd name="T27" fmla="*/ 62 h 159"/>
                <a:gd name="T28" fmla="*/ 76 w 183"/>
                <a:gd name="T29" fmla="*/ 71 h 159"/>
                <a:gd name="T30" fmla="*/ 79 w 183"/>
                <a:gd name="T31" fmla="*/ 96 h 159"/>
                <a:gd name="T32" fmla="*/ 95 w 183"/>
                <a:gd name="T33" fmla="*/ 82 h 159"/>
                <a:gd name="T34" fmla="*/ 99 w 183"/>
                <a:gd name="T35" fmla="*/ 62 h 159"/>
                <a:gd name="T36" fmla="*/ 134 w 183"/>
                <a:gd name="T37" fmla="*/ 62 h 159"/>
                <a:gd name="T38" fmla="*/ 106 w 183"/>
                <a:gd name="T39" fmla="*/ 50 h 159"/>
                <a:gd name="T40" fmla="*/ 79 w 183"/>
                <a:gd name="T41" fmla="*/ 62 h 159"/>
                <a:gd name="T42" fmla="*/ 67 w 183"/>
                <a:gd name="T43" fmla="*/ 90 h 159"/>
                <a:gd name="T44" fmla="*/ 79 w 183"/>
                <a:gd name="T45" fmla="*/ 117 h 159"/>
                <a:gd name="T46" fmla="*/ 106 w 183"/>
                <a:gd name="T47" fmla="*/ 129 h 159"/>
                <a:gd name="T48" fmla="*/ 134 w 183"/>
                <a:gd name="T49" fmla="*/ 117 h 159"/>
                <a:gd name="T50" fmla="*/ 145 w 183"/>
                <a:gd name="T51" fmla="*/ 90 h 159"/>
                <a:gd name="T52" fmla="*/ 134 w 183"/>
                <a:gd name="T53" fmla="*/ 62 h 159"/>
                <a:gd name="T54" fmla="*/ 77 w 183"/>
                <a:gd name="T55" fmla="*/ 0 h 159"/>
                <a:gd name="T56" fmla="*/ 64 w 183"/>
                <a:gd name="T57" fmla="*/ 24 h 159"/>
                <a:gd name="T58" fmla="*/ 21 w 183"/>
                <a:gd name="T59" fmla="*/ 24 h 159"/>
                <a:gd name="T60" fmla="*/ 0 w 183"/>
                <a:gd name="T61" fmla="*/ 45 h 159"/>
                <a:gd name="T62" fmla="*/ 0 w 183"/>
                <a:gd name="T63" fmla="*/ 137 h 159"/>
                <a:gd name="T64" fmla="*/ 21 w 183"/>
                <a:gd name="T65" fmla="*/ 159 h 159"/>
                <a:gd name="T66" fmla="*/ 161 w 183"/>
                <a:gd name="T67" fmla="*/ 159 h 159"/>
                <a:gd name="T68" fmla="*/ 183 w 183"/>
                <a:gd name="T69" fmla="*/ 137 h 159"/>
                <a:gd name="T70" fmla="*/ 183 w 183"/>
                <a:gd name="T71" fmla="*/ 45 h 159"/>
                <a:gd name="T72" fmla="*/ 161 w 183"/>
                <a:gd name="T73" fmla="*/ 24 h 159"/>
                <a:gd name="T74" fmla="*/ 154 w 183"/>
                <a:gd name="T75" fmla="*/ 24 h 159"/>
                <a:gd name="T76" fmla="*/ 140 w 183"/>
                <a:gd name="T77" fmla="*/ 0 h 159"/>
                <a:gd name="T78" fmla="*/ 77 w 183"/>
                <a:gd name="T7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3" h="159">
                  <a:moveTo>
                    <a:pt x="39" y="1"/>
                  </a:moveTo>
                  <a:cubicBezTo>
                    <a:pt x="48" y="1"/>
                    <a:pt x="55" y="8"/>
                    <a:pt x="57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8"/>
                    <a:pt x="30" y="1"/>
                    <a:pt x="39" y="1"/>
                  </a:cubicBezTo>
                  <a:close/>
                  <a:moveTo>
                    <a:pt x="106" y="32"/>
                  </a:moveTo>
                  <a:cubicBezTo>
                    <a:pt x="122" y="32"/>
                    <a:pt x="136" y="39"/>
                    <a:pt x="147" y="49"/>
                  </a:cubicBezTo>
                  <a:cubicBezTo>
                    <a:pt x="157" y="59"/>
                    <a:pt x="163" y="74"/>
                    <a:pt x="163" y="90"/>
                  </a:cubicBezTo>
                  <a:cubicBezTo>
                    <a:pt x="163" y="105"/>
                    <a:pt x="157" y="120"/>
                    <a:pt x="147" y="130"/>
                  </a:cubicBezTo>
                  <a:cubicBezTo>
                    <a:pt x="136" y="140"/>
                    <a:pt x="122" y="147"/>
                    <a:pt x="106" y="147"/>
                  </a:cubicBezTo>
                  <a:cubicBezTo>
                    <a:pt x="90" y="147"/>
                    <a:pt x="76" y="140"/>
                    <a:pt x="66" y="130"/>
                  </a:cubicBezTo>
                  <a:cubicBezTo>
                    <a:pt x="55" y="120"/>
                    <a:pt x="49" y="105"/>
                    <a:pt x="49" y="90"/>
                  </a:cubicBezTo>
                  <a:cubicBezTo>
                    <a:pt x="49" y="74"/>
                    <a:pt x="55" y="59"/>
                    <a:pt x="66" y="49"/>
                  </a:cubicBezTo>
                  <a:cubicBezTo>
                    <a:pt x="76" y="39"/>
                    <a:pt x="90" y="32"/>
                    <a:pt x="106" y="32"/>
                  </a:cubicBezTo>
                  <a:close/>
                  <a:moveTo>
                    <a:pt x="99" y="62"/>
                  </a:moveTo>
                  <a:cubicBezTo>
                    <a:pt x="92" y="57"/>
                    <a:pt x="81" y="62"/>
                    <a:pt x="76" y="71"/>
                  </a:cubicBezTo>
                  <a:cubicBezTo>
                    <a:pt x="70" y="81"/>
                    <a:pt x="72" y="92"/>
                    <a:pt x="79" y="96"/>
                  </a:cubicBezTo>
                  <a:cubicBezTo>
                    <a:pt x="86" y="100"/>
                    <a:pt x="90" y="92"/>
                    <a:pt x="95" y="82"/>
                  </a:cubicBezTo>
                  <a:cubicBezTo>
                    <a:pt x="101" y="73"/>
                    <a:pt x="106" y="66"/>
                    <a:pt x="99" y="62"/>
                  </a:cubicBezTo>
                  <a:close/>
                  <a:moveTo>
                    <a:pt x="134" y="62"/>
                  </a:moveTo>
                  <a:cubicBezTo>
                    <a:pt x="127" y="55"/>
                    <a:pt x="117" y="50"/>
                    <a:pt x="106" y="50"/>
                  </a:cubicBezTo>
                  <a:cubicBezTo>
                    <a:pt x="95" y="50"/>
                    <a:pt x="86" y="55"/>
                    <a:pt x="79" y="62"/>
                  </a:cubicBezTo>
                  <a:cubicBezTo>
                    <a:pt x="72" y="69"/>
                    <a:pt x="67" y="79"/>
                    <a:pt x="67" y="90"/>
                  </a:cubicBezTo>
                  <a:cubicBezTo>
                    <a:pt x="67" y="100"/>
                    <a:pt x="72" y="110"/>
                    <a:pt x="79" y="117"/>
                  </a:cubicBezTo>
                  <a:cubicBezTo>
                    <a:pt x="86" y="124"/>
                    <a:pt x="95" y="129"/>
                    <a:pt x="106" y="129"/>
                  </a:cubicBezTo>
                  <a:cubicBezTo>
                    <a:pt x="117" y="129"/>
                    <a:pt x="127" y="124"/>
                    <a:pt x="134" y="117"/>
                  </a:cubicBezTo>
                  <a:cubicBezTo>
                    <a:pt x="141" y="110"/>
                    <a:pt x="145" y="100"/>
                    <a:pt x="145" y="90"/>
                  </a:cubicBezTo>
                  <a:cubicBezTo>
                    <a:pt x="145" y="79"/>
                    <a:pt x="141" y="69"/>
                    <a:pt x="134" y="62"/>
                  </a:cubicBezTo>
                  <a:close/>
                  <a:moveTo>
                    <a:pt x="77" y="0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9" y="24"/>
                    <a:pt x="0" y="34"/>
                    <a:pt x="0" y="4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9"/>
                    <a:pt x="9" y="159"/>
                    <a:pt x="21" y="159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73" y="159"/>
                    <a:pt x="183" y="149"/>
                    <a:pt x="183" y="137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3" y="34"/>
                    <a:pt x="173" y="24"/>
                    <a:pt x="161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40" y="0"/>
                    <a:pt x="140" y="0"/>
                    <a:pt x="140" y="0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363"/>
            <p:cNvSpPr>
              <a:spLocks noEditPoints="1"/>
            </p:cNvSpPr>
            <p:nvPr/>
          </p:nvSpPr>
          <p:spPr bwMode="auto">
            <a:xfrm>
              <a:off x="5945340" y="1931018"/>
              <a:ext cx="295343" cy="597576"/>
            </a:xfrm>
            <a:custGeom>
              <a:avLst/>
              <a:gdLst>
                <a:gd name="T0" fmla="*/ 0 w 111"/>
                <a:gd name="T1" fmla="*/ 76 h 224"/>
                <a:gd name="T2" fmla="*/ 27 w 111"/>
                <a:gd name="T3" fmla="*/ 89 h 224"/>
                <a:gd name="T4" fmla="*/ 27 w 111"/>
                <a:gd name="T5" fmla="*/ 213 h 224"/>
                <a:gd name="T6" fmla="*/ 0 w 111"/>
                <a:gd name="T7" fmla="*/ 200 h 224"/>
                <a:gd name="T8" fmla="*/ 0 w 111"/>
                <a:gd name="T9" fmla="*/ 76 h 224"/>
                <a:gd name="T10" fmla="*/ 65 w 111"/>
                <a:gd name="T11" fmla="*/ 40 h 224"/>
                <a:gd name="T12" fmla="*/ 75 w 111"/>
                <a:gd name="T13" fmla="*/ 37 h 224"/>
                <a:gd name="T14" fmla="*/ 75 w 111"/>
                <a:gd name="T15" fmla="*/ 43 h 224"/>
                <a:gd name="T16" fmla="*/ 65 w 111"/>
                <a:gd name="T17" fmla="*/ 46 h 224"/>
                <a:gd name="T18" fmla="*/ 65 w 111"/>
                <a:gd name="T19" fmla="*/ 40 h 224"/>
                <a:gd name="T20" fmla="*/ 46 w 111"/>
                <a:gd name="T21" fmla="*/ 46 h 224"/>
                <a:gd name="T22" fmla="*/ 56 w 111"/>
                <a:gd name="T23" fmla="*/ 43 h 224"/>
                <a:gd name="T24" fmla="*/ 56 w 111"/>
                <a:gd name="T25" fmla="*/ 49 h 224"/>
                <a:gd name="T26" fmla="*/ 46 w 111"/>
                <a:gd name="T27" fmla="*/ 52 h 224"/>
                <a:gd name="T28" fmla="*/ 46 w 111"/>
                <a:gd name="T29" fmla="*/ 46 h 224"/>
                <a:gd name="T30" fmla="*/ 35 w 111"/>
                <a:gd name="T31" fmla="*/ 25 h 224"/>
                <a:gd name="T32" fmla="*/ 35 w 111"/>
                <a:gd name="T33" fmla="*/ 25 h 224"/>
                <a:gd name="T34" fmla="*/ 23 w 111"/>
                <a:gd name="T35" fmla="*/ 20 h 224"/>
                <a:gd name="T36" fmla="*/ 24 w 111"/>
                <a:gd name="T37" fmla="*/ 66 h 224"/>
                <a:gd name="T38" fmla="*/ 24 w 111"/>
                <a:gd name="T39" fmla="*/ 66 h 224"/>
                <a:gd name="T40" fmla="*/ 12 w 111"/>
                <a:gd name="T41" fmla="*/ 69 h 224"/>
                <a:gd name="T42" fmla="*/ 38 w 111"/>
                <a:gd name="T43" fmla="*/ 82 h 224"/>
                <a:gd name="T44" fmla="*/ 38 w 111"/>
                <a:gd name="T45" fmla="*/ 215 h 224"/>
                <a:gd name="T46" fmla="*/ 111 w 111"/>
                <a:gd name="T47" fmla="*/ 194 h 224"/>
                <a:gd name="T48" fmla="*/ 111 w 111"/>
                <a:gd name="T49" fmla="*/ 70 h 224"/>
                <a:gd name="T50" fmla="*/ 45 w 111"/>
                <a:gd name="T51" fmla="*/ 91 h 224"/>
                <a:gd name="T52" fmla="*/ 45 w 111"/>
                <a:gd name="T53" fmla="*/ 83 h 224"/>
                <a:gd name="T54" fmla="*/ 111 w 111"/>
                <a:gd name="T55" fmla="*/ 62 h 224"/>
                <a:gd name="T56" fmla="*/ 111 w 111"/>
                <a:gd name="T57" fmla="*/ 62 h 224"/>
                <a:gd name="T58" fmla="*/ 87 w 111"/>
                <a:gd name="T59" fmla="*/ 51 h 224"/>
                <a:gd name="T60" fmla="*/ 87 w 111"/>
                <a:gd name="T61" fmla="*/ 10 h 224"/>
                <a:gd name="T62" fmla="*/ 70 w 111"/>
                <a:gd name="T63" fmla="*/ 1 h 224"/>
                <a:gd name="T64" fmla="*/ 68 w 111"/>
                <a:gd name="T65" fmla="*/ 0 h 224"/>
                <a:gd name="T66" fmla="*/ 67 w 111"/>
                <a:gd name="T67" fmla="*/ 1 h 224"/>
                <a:gd name="T68" fmla="*/ 27 w 111"/>
                <a:gd name="T69" fmla="*/ 15 h 224"/>
                <a:gd name="T70" fmla="*/ 35 w 111"/>
                <a:gd name="T71" fmla="*/ 19 h 224"/>
                <a:gd name="T72" fmla="*/ 68 w 111"/>
                <a:gd name="T73" fmla="*/ 7 h 224"/>
                <a:gd name="T74" fmla="*/ 75 w 111"/>
                <a:gd name="T75" fmla="*/ 12 h 224"/>
                <a:gd name="T76" fmla="*/ 35 w 111"/>
                <a:gd name="T77" fmla="*/ 25 h 224"/>
                <a:gd name="T78" fmla="*/ 80 w 111"/>
                <a:gd name="T79" fmla="*/ 18 h 224"/>
                <a:gd name="T80" fmla="*/ 40 w 111"/>
                <a:gd name="T81" fmla="*/ 31 h 224"/>
                <a:gd name="T82" fmla="*/ 40 w 111"/>
                <a:gd name="T83" fmla="*/ 75 h 224"/>
                <a:gd name="T84" fmla="*/ 80 w 111"/>
                <a:gd name="T85" fmla="*/ 62 h 224"/>
                <a:gd name="T86" fmla="*/ 80 w 111"/>
                <a:gd name="T87" fmla="*/ 1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1" h="224">
                  <a:moveTo>
                    <a:pt x="0" y="76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143"/>
                    <a:pt x="27" y="159"/>
                    <a:pt x="27" y="213"/>
                  </a:cubicBezTo>
                  <a:cubicBezTo>
                    <a:pt x="18" y="209"/>
                    <a:pt x="9" y="205"/>
                    <a:pt x="0" y="200"/>
                  </a:cubicBezTo>
                  <a:cubicBezTo>
                    <a:pt x="0" y="76"/>
                    <a:pt x="0" y="76"/>
                    <a:pt x="0" y="76"/>
                  </a:cubicBezTo>
                  <a:close/>
                  <a:moveTo>
                    <a:pt x="65" y="40"/>
                  </a:moveTo>
                  <a:cubicBezTo>
                    <a:pt x="75" y="37"/>
                    <a:pt x="75" y="37"/>
                    <a:pt x="75" y="37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0"/>
                    <a:pt x="65" y="40"/>
                    <a:pt x="65" y="40"/>
                  </a:cubicBezTo>
                  <a:close/>
                  <a:moveTo>
                    <a:pt x="46" y="46"/>
                  </a:moveTo>
                  <a:cubicBezTo>
                    <a:pt x="56" y="43"/>
                    <a:pt x="56" y="43"/>
                    <a:pt x="56" y="4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46"/>
                    <a:pt x="46" y="46"/>
                    <a:pt x="46" y="46"/>
                  </a:cubicBezTo>
                  <a:close/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63" y="224"/>
                    <a:pt x="87" y="215"/>
                    <a:pt x="111" y="194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35" y="25"/>
                    <a:pt x="35" y="25"/>
                    <a:pt x="35" y="25"/>
                  </a:cubicBezTo>
                  <a:close/>
                  <a:moveTo>
                    <a:pt x="80" y="18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80" y="62"/>
                    <a:pt x="80" y="62"/>
                    <a:pt x="80" y="62"/>
                  </a:cubicBezTo>
                  <a:lnTo>
                    <a:pt x="80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267"/>
            <p:cNvSpPr>
              <a:spLocks noEditPoints="1"/>
            </p:cNvSpPr>
            <p:nvPr/>
          </p:nvSpPr>
          <p:spPr bwMode="auto">
            <a:xfrm>
              <a:off x="5840889" y="4367289"/>
              <a:ext cx="509647" cy="510945"/>
            </a:xfrm>
            <a:custGeom>
              <a:avLst/>
              <a:gdLst>
                <a:gd name="T0" fmla="*/ 107 w 213"/>
                <a:gd name="T1" fmla="*/ 0 h 213"/>
                <a:gd name="T2" fmla="*/ 213 w 213"/>
                <a:gd name="T3" fmla="*/ 107 h 213"/>
                <a:gd name="T4" fmla="*/ 107 w 213"/>
                <a:gd name="T5" fmla="*/ 213 h 213"/>
                <a:gd name="T6" fmla="*/ 0 w 213"/>
                <a:gd name="T7" fmla="*/ 107 h 213"/>
                <a:gd name="T8" fmla="*/ 107 w 213"/>
                <a:gd name="T9" fmla="*/ 0 h 213"/>
                <a:gd name="T10" fmla="*/ 89 w 213"/>
                <a:gd name="T11" fmla="*/ 75 h 213"/>
                <a:gd name="T12" fmla="*/ 100 w 213"/>
                <a:gd name="T13" fmla="*/ 70 h 213"/>
                <a:gd name="T14" fmla="*/ 87 w 213"/>
                <a:gd name="T15" fmla="*/ 18 h 213"/>
                <a:gd name="T16" fmla="*/ 63 w 213"/>
                <a:gd name="T17" fmla="*/ 26 h 213"/>
                <a:gd name="T18" fmla="*/ 89 w 213"/>
                <a:gd name="T19" fmla="*/ 75 h 213"/>
                <a:gd name="T20" fmla="*/ 107 w 213"/>
                <a:gd name="T21" fmla="*/ 82 h 213"/>
                <a:gd name="T22" fmla="*/ 82 w 213"/>
                <a:gd name="T23" fmla="*/ 107 h 213"/>
                <a:gd name="T24" fmla="*/ 107 w 213"/>
                <a:gd name="T25" fmla="*/ 131 h 213"/>
                <a:gd name="T26" fmla="*/ 131 w 213"/>
                <a:gd name="T27" fmla="*/ 107 h 213"/>
                <a:gd name="T28" fmla="*/ 107 w 213"/>
                <a:gd name="T29" fmla="*/ 82 h 213"/>
                <a:gd name="T30" fmla="*/ 132 w 213"/>
                <a:gd name="T31" fmla="*/ 133 h 213"/>
                <a:gd name="T32" fmla="*/ 122 w 213"/>
                <a:gd name="T33" fmla="*/ 140 h 213"/>
                <a:gd name="T34" fmla="*/ 149 w 213"/>
                <a:gd name="T35" fmla="*/ 187 h 213"/>
                <a:gd name="T36" fmla="*/ 169 w 213"/>
                <a:gd name="T37" fmla="*/ 173 h 213"/>
                <a:gd name="T38" fmla="*/ 132 w 213"/>
                <a:gd name="T39" fmla="*/ 133 h 213"/>
                <a:gd name="T40" fmla="*/ 197 w 213"/>
                <a:gd name="T41" fmla="*/ 126 h 213"/>
                <a:gd name="T42" fmla="*/ 144 w 213"/>
                <a:gd name="T43" fmla="*/ 112 h 213"/>
                <a:gd name="T44" fmla="*/ 138 w 213"/>
                <a:gd name="T45" fmla="*/ 126 h 213"/>
                <a:gd name="T46" fmla="*/ 181 w 213"/>
                <a:gd name="T47" fmla="*/ 160 h 213"/>
                <a:gd name="T48" fmla="*/ 197 w 213"/>
                <a:gd name="T49" fmla="*/ 126 h 213"/>
                <a:gd name="T50" fmla="*/ 25 w 213"/>
                <a:gd name="T51" fmla="*/ 65 h 213"/>
                <a:gd name="T52" fmla="*/ 72 w 213"/>
                <a:gd name="T53" fmla="*/ 92 h 213"/>
                <a:gd name="T54" fmla="*/ 82 w 213"/>
                <a:gd name="T55" fmla="*/ 80 h 213"/>
                <a:gd name="T56" fmla="*/ 49 w 213"/>
                <a:gd name="T57" fmla="*/ 36 h 213"/>
                <a:gd name="T58" fmla="*/ 25 w 213"/>
                <a:gd name="T59" fmla="*/ 6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3" h="213">
                  <a:moveTo>
                    <a:pt x="107" y="0"/>
                  </a:moveTo>
                  <a:cubicBezTo>
                    <a:pt x="166" y="0"/>
                    <a:pt x="213" y="48"/>
                    <a:pt x="213" y="107"/>
                  </a:cubicBezTo>
                  <a:cubicBezTo>
                    <a:pt x="213" y="165"/>
                    <a:pt x="166" y="213"/>
                    <a:pt x="107" y="213"/>
                  </a:cubicBezTo>
                  <a:cubicBezTo>
                    <a:pt x="48" y="213"/>
                    <a:pt x="0" y="165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close/>
                  <a:moveTo>
                    <a:pt x="89" y="75"/>
                  </a:moveTo>
                  <a:cubicBezTo>
                    <a:pt x="93" y="73"/>
                    <a:pt x="96" y="71"/>
                    <a:pt x="100" y="70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79" y="20"/>
                    <a:pt x="71" y="23"/>
                    <a:pt x="63" y="26"/>
                  </a:cubicBezTo>
                  <a:cubicBezTo>
                    <a:pt x="89" y="75"/>
                    <a:pt x="89" y="75"/>
                    <a:pt x="89" y="75"/>
                  </a:cubicBezTo>
                  <a:close/>
                  <a:moveTo>
                    <a:pt x="107" y="82"/>
                  </a:moveTo>
                  <a:cubicBezTo>
                    <a:pt x="93" y="82"/>
                    <a:pt x="82" y="93"/>
                    <a:pt x="82" y="107"/>
                  </a:cubicBezTo>
                  <a:cubicBezTo>
                    <a:pt x="82" y="120"/>
                    <a:pt x="93" y="131"/>
                    <a:pt x="107" y="131"/>
                  </a:cubicBezTo>
                  <a:cubicBezTo>
                    <a:pt x="120" y="131"/>
                    <a:pt x="131" y="120"/>
                    <a:pt x="131" y="107"/>
                  </a:cubicBezTo>
                  <a:cubicBezTo>
                    <a:pt x="131" y="93"/>
                    <a:pt x="120" y="82"/>
                    <a:pt x="107" y="82"/>
                  </a:cubicBezTo>
                  <a:close/>
                  <a:moveTo>
                    <a:pt x="132" y="133"/>
                  </a:moveTo>
                  <a:cubicBezTo>
                    <a:pt x="129" y="135"/>
                    <a:pt x="126" y="138"/>
                    <a:pt x="122" y="140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56" y="183"/>
                    <a:pt x="163" y="178"/>
                    <a:pt x="169" y="173"/>
                  </a:cubicBezTo>
                  <a:cubicBezTo>
                    <a:pt x="132" y="133"/>
                    <a:pt x="132" y="133"/>
                    <a:pt x="132" y="133"/>
                  </a:cubicBezTo>
                  <a:close/>
                  <a:moveTo>
                    <a:pt x="197" y="126"/>
                  </a:moveTo>
                  <a:cubicBezTo>
                    <a:pt x="144" y="112"/>
                    <a:pt x="144" y="112"/>
                    <a:pt x="144" y="112"/>
                  </a:cubicBezTo>
                  <a:cubicBezTo>
                    <a:pt x="143" y="117"/>
                    <a:pt x="141" y="121"/>
                    <a:pt x="138" y="126"/>
                  </a:cubicBezTo>
                  <a:cubicBezTo>
                    <a:pt x="181" y="160"/>
                    <a:pt x="181" y="160"/>
                    <a:pt x="181" y="160"/>
                  </a:cubicBezTo>
                  <a:cubicBezTo>
                    <a:pt x="188" y="149"/>
                    <a:pt x="194" y="138"/>
                    <a:pt x="197" y="126"/>
                  </a:cubicBezTo>
                  <a:close/>
                  <a:moveTo>
                    <a:pt x="25" y="65"/>
                  </a:moveTo>
                  <a:cubicBezTo>
                    <a:pt x="72" y="92"/>
                    <a:pt x="72" y="92"/>
                    <a:pt x="72" y="92"/>
                  </a:cubicBezTo>
                  <a:cubicBezTo>
                    <a:pt x="75" y="87"/>
                    <a:pt x="78" y="83"/>
                    <a:pt x="82" y="80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39" y="44"/>
                    <a:pt x="31" y="54"/>
                    <a:pt x="25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737" name="TextBox 35"/>
            <p:cNvSpPr txBox="1">
              <a:spLocks noChangeArrowheads="1"/>
            </p:cNvSpPr>
            <p:nvPr/>
          </p:nvSpPr>
          <p:spPr bwMode="auto">
            <a:xfrm>
              <a:off x="683193" y="4772834"/>
              <a:ext cx="4248182" cy="71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8" name="TextBox 35"/>
            <p:cNvSpPr txBox="1">
              <a:spLocks noChangeArrowheads="1"/>
            </p:cNvSpPr>
            <p:nvPr/>
          </p:nvSpPr>
          <p:spPr bwMode="auto">
            <a:xfrm>
              <a:off x="683193" y="1099358"/>
              <a:ext cx="4248182" cy="71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9" name="TextBox 35"/>
            <p:cNvSpPr txBox="1">
              <a:spLocks noChangeArrowheads="1"/>
            </p:cNvSpPr>
            <p:nvPr/>
          </p:nvSpPr>
          <p:spPr bwMode="auto">
            <a:xfrm>
              <a:off x="7699463" y="1034653"/>
              <a:ext cx="4248182" cy="71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40" name="TextBox 35"/>
            <p:cNvSpPr txBox="1">
              <a:spLocks noChangeArrowheads="1"/>
            </p:cNvSpPr>
            <p:nvPr/>
          </p:nvSpPr>
          <p:spPr bwMode="auto">
            <a:xfrm>
              <a:off x="7491039" y="4771722"/>
              <a:ext cx="4248182" cy="71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1747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76350" y="2022475"/>
            <a:ext cx="9753851" cy="3302000"/>
            <a:chOff x="1276350" y="2022475"/>
            <a:chExt cx="9753851" cy="3302000"/>
          </a:xfrm>
        </p:grpSpPr>
        <p:grpSp>
          <p:nvGrpSpPr>
            <p:cNvPr id="31748" name="组合 34"/>
            <p:cNvGrpSpPr/>
            <p:nvPr/>
          </p:nvGrpSpPr>
          <p:grpSpPr bwMode="auto">
            <a:xfrm>
              <a:off x="1276350" y="2022475"/>
              <a:ext cx="3302000" cy="3302000"/>
              <a:chOff x="460375" y="1658938"/>
              <a:chExt cx="4246563" cy="4246562"/>
            </a:xfrm>
          </p:grpSpPr>
          <p:sp>
            <p:nvSpPr>
              <p:cNvPr id="3175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60375" y="1658938"/>
                <a:ext cx="4246563" cy="4246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2" name="Oval 5"/>
              <p:cNvSpPr>
                <a:spLocks noChangeArrowheads="1"/>
              </p:cNvSpPr>
              <p:nvPr/>
            </p:nvSpPr>
            <p:spPr bwMode="auto">
              <a:xfrm>
                <a:off x="468313" y="1658938"/>
                <a:ext cx="4230688" cy="4238625"/>
              </a:xfrm>
              <a:prstGeom prst="ellipse">
                <a:avLst/>
              </a:prstGeom>
              <a:solidFill>
                <a:srgbClr val="E8E8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53" name="Oval 6"/>
              <p:cNvSpPr>
                <a:spLocks noChangeArrowheads="1"/>
              </p:cNvSpPr>
              <p:nvPr/>
            </p:nvSpPr>
            <p:spPr bwMode="auto">
              <a:xfrm>
                <a:off x="468313" y="1658938"/>
                <a:ext cx="4230688" cy="4238625"/>
              </a:xfrm>
              <a:prstGeom prst="ellipse">
                <a:avLst/>
              </a:prstGeom>
              <a:solidFill>
                <a:srgbClr val="87C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54" name="Freeform 7"/>
              <p:cNvSpPr/>
              <p:nvPr/>
            </p:nvSpPr>
            <p:spPr bwMode="auto">
              <a:xfrm>
                <a:off x="1598613" y="2165350"/>
                <a:ext cx="3100388" cy="3732212"/>
              </a:xfrm>
              <a:custGeom>
                <a:avLst/>
                <a:gdLst>
                  <a:gd name="T0" fmla="*/ 2906614 w 368"/>
                  <a:gd name="T1" fmla="*/ 724538 h 443"/>
                  <a:gd name="T2" fmla="*/ 1853493 w 368"/>
                  <a:gd name="T3" fmla="*/ 0 h 443"/>
                  <a:gd name="T4" fmla="*/ 1735543 w 368"/>
                  <a:gd name="T5" fmla="*/ 58974 h 443"/>
                  <a:gd name="T6" fmla="*/ 1735543 w 368"/>
                  <a:gd name="T7" fmla="*/ 539191 h 443"/>
                  <a:gd name="T8" fmla="*/ 1086821 w 368"/>
                  <a:gd name="T9" fmla="*/ 539191 h 443"/>
                  <a:gd name="T10" fmla="*/ 1086821 w 368"/>
                  <a:gd name="T11" fmla="*/ 2915001 h 443"/>
                  <a:gd name="T12" fmla="*/ 572898 w 368"/>
                  <a:gd name="T13" fmla="*/ 2915001 h 443"/>
                  <a:gd name="T14" fmla="*/ 572898 w 368"/>
                  <a:gd name="T15" fmla="*/ 3167747 h 443"/>
                  <a:gd name="T16" fmla="*/ 0 w 368"/>
                  <a:gd name="T17" fmla="*/ 3167747 h 443"/>
                  <a:gd name="T18" fmla="*/ 0 w 368"/>
                  <a:gd name="T19" fmla="*/ 3285695 h 443"/>
                  <a:gd name="T20" fmla="*/ 640298 w 368"/>
                  <a:gd name="T21" fmla="*/ 3698513 h 443"/>
                  <a:gd name="T22" fmla="*/ 985721 w 368"/>
                  <a:gd name="T23" fmla="*/ 3732212 h 443"/>
                  <a:gd name="T24" fmla="*/ 3100388 w 368"/>
                  <a:gd name="T25" fmla="*/ 1617573 h 443"/>
                  <a:gd name="T26" fmla="*/ 2906614 w 368"/>
                  <a:gd name="T27" fmla="*/ 724538 h 4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8" h="443">
                    <a:moveTo>
                      <a:pt x="345" y="86"/>
                    </a:moveTo>
                    <a:cubicBezTo>
                      <a:pt x="220" y="0"/>
                      <a:pt x="220" y="0"/>
                      <a:pt x="220" y="0"/>
                    </a:cubicBezTo>
                    <a:cubicBezTo>
                      <a:pt x="206" y="7"/>
                      <a:pt x="206" y="7"/>
                      <a:pt x="206" y="7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29" y="346"/>
                      <a:pt x="129" y="346"/>
                      <a:pt x="129" y="346"/>
                    </a:cubicBezTo>
                    <a:cubicBezTo>
                      <a:pt x="68" y="346"/>
                      <a:pt x="68" y="346"/>
                      <a:pt x="68" y="346"/>
                    </a:cubicBezTo>
                    <a:cubicBezTo>
                      <a:pt x="68" y="376"/>
                      <a:pt x="68" y="376"/>
                      <a:pt x="68" y="376"/>
                    </a:cubicBezTo>
                    <a:cubicBezTo>
                      <a:pt x="0" y="376"/>
                      <a:pt x="0" y="376"/>
                      <a:pt x="0" y="376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76" y="439"/>
                      <a:pt x="76" y="439"/>
                      <a:pt x="76" y="439"/>
                    </a:cubicBezTo>
                    <a:cubicBezTo>
                      <a:pt x="89" y="442"/>
                      <a:pt x="103" y="443"/>
                      <a:pt x="117" y="443"/>
                    </a:cubicBezTo>
                    <a:cubicBezTo>
                      <a:pt x="256" y="443"/>
                      <a:pt x="368" y="330"/>
                      <a:pt x="368" y="192"/>
                    </a:cubicBezTo>
                    <a:cubicBezTo>
                      <a:pt x="368" y="154"/>
                      <a:pt x="360" y="118"/>
                      <a:pt x="345" y="86"/>
                    </a:cubicBezTo>
                    <a:close/>
                  </a:path>
                </a:pathLst>
              </a:custGeom>
              <a:solidFill>
                <a:srgbClr val="2E4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5" name="Freeform 8"/>
              <p:cNvSpPr/>
              <p:nvPr/>
            </p:nvSpPr>
            <p:spPr bwMode="auto">
              <a:xfrm>
                <a:off x="2432050" y="4295775"/>
                <a:ext cx="0" cy="9525"/>
              </a:xfrm>
              <a:custGeom>
                <a:avLst/>
                <a:gdLst>
                  <a:gd name="T0" fmla="*/ 9525 h 1"/>
                  <a:gd name="T1" fmla="*/ 0 h 1"/>
                  <a:gd name="T2" fmla="*/ 9525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6" name="Freeform 9"/>
              <p:cNvSpPr/>
              <p:nvPr/>
            </p:nvSpPr>
            <p:spPr bwMode="auto">
              <a:xfrm>
                <a:off x="2424113" y="433070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7" name="Freeform 10"/>
              <p:cNvSpPr/>
              <p:nvPr/>
            </p:nvSpPr>
            <p:spPr bwMode="auto">
              <a:xfrm>
                <a:off x="2439988" y="4270375"/>
                <a:ext cx="9525" cy="0"/>
              </a:xfrm>
              <a:custGeom>
                <a:avLst/>
                <a:gdLst>
                  <a:gd name="T0" fmla="*/ 9525 w 1"/>
                  <a:gd name="T1" fmla="*/ 0 w 1"/>
                  <a:gd name="T2" fmla="*/ 9525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8" name="Freeform 11"/>
              <p:cNvSpPr/>
              <p:nvPr/>
            </p:nvSpPr>
            <p:spPr bwMode="auto">
              <a:xfrm>
                <a:off x="2406650" y="4270375"/>
                <a:ext cx="379413" cy="85725"/>
              </a:xfrm>
              <a:custGeom>
                <a:avLst/>
                <a:gdLst>
                  <a:gd name="T0" fmla="*/ 177059 w 45"/>
                  <a:gd name="T1" fmla="*/ 85725 h 10"/>
                  <a:gd name="T2" fmla="*/ 202354 w 45"/>
                  <a:gd name="T3" fmla="*/ 85725 h 10"/>
                  <a:gd name="T4" fmla="*/ 379413 w 45"/>
                  <a:gd name="T5" fmla="*/ 85725 h 10"/>
                  <a:gd name="T6" fmla="*/ 379413 w 45"/>
                  <a:gd name="T7" fmla="*/ 85725 h 10"/>
                  <a:gd name="T8" fmla="*/ 362550 w 45"/>
                  <a:gd name="T9" fmla="*/ 60008 h 10"/>
                  <a:gd name="T10" fmla="*/ 362550 w 45"/>
                  <a:gd name="T11" fmla="*/ 60008 h 10"/>
                  <a:gd name="T12" fmla="*/ 354119 w 45"/>
                  <a:gd name="T13" fmla="*/ 34290 h 10"/>
                  <a:gd name="T14" fmla="*/ 345687 w 45"/>
                  <a:gd name="T15" fmla="*/ 25718 h 10"/>
                  <a:gd name="T16" fmla="*/ 337256 w 45"/>
                  <a:gd name="T17" fmla="*/ 0 h 10"/>
                  <a:gd name="T18" fmla="*/ 337256 w 45"/>
                  <a:gd name="T19" fmla="*/ 0 h 10"/>
                  <a:gd name="T20" fmla="*/ 202354 w 45"/>
                  <a:gd name="T21" fmla="*/ 0 h 10"/>
                  <a:gd name="T22" fmla="*/ 177059 w 45"/>
                  <a:gd name="T23" fmla="*/ 0 h 10"/>
                  <a:gd name="T24" fmla="*/ 42157 w 45"/>
                  <a:gd name="T25" fmla="*/ 0 h 10"/>
                  <a:gd name="T26" fmla="*/ 33726 w 45"/>
                  <a:gd name="T27" fmla="*/ 0 h 10"/>
                  <a:gd name="T28" fmla="*/ 25294 w 45"/>
                  <a:gd name="T29" fmla="*/ 25718 h 10"/>
                  <a:gd name="T30" fmla="*/ 25294 w 45"/>
                  <a:gd name="T31" fmla="*/ 34290 h 10"/>
                  <a:gd name="T32" fmla="*/ 16863 w 45"/>
                  <a:gd name="T33" fmla="*/ 60008 h 10"/>
                  <a:gd name="T34" fmla="*/ 16863 w 45"/>
                  <a:gd name="T35" fmla="*/ 60008 h 10"/>
                  <a:gd name="T36" fmla="*/ 0 w 45"/>
                  <a:gd name="T37" fmla="*/ 85725 h 10"/>
                  <a:gd name="T38" fmla="*/ 0 w 45"/>
                  <a:gd name="T39" fmla="*/ 85725 h 10"/>
                  <a:gd name="T40" fmla="*/ 177059 w 45"/>
                  <a:gd name="T41" fmla="*/ 85725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5" h="10">
                    <a:moveTo>
                      <a:pt x="21" y="10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9"/>
                      <a:pt x="44" y="8"/>
                      <a:pt x="4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2" y="6"/>
                      <a:pt x="42" y="5"/>
                      <a:pt x="42" y="4"/>
                    </a:cubicBezTo>
                    <a:cubicBezTo>
                      <a:pt x="42" y="4"/>
                      <a:pt x="41" y="3"/>
                      <a:pt x="41" y="3"/>
                    </a:cubicBezTo>
                    <a:cubicBezTo>
                      <a:pt x="41" y="2"/>
                      <a:pt x="41" y="1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5"/>
                      <a:pt x="2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E79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9" name="Freeform 12"/>
              <p:cNvSpPr/>
              <p:nvPr/>
            </p:nvSpPr>
            <p:spPr bwMode="auto">
              <a:xfrm>
                <a:off x="1708150" y="2139950"/>
                <a:ext cx="1785938" cy="100012"/>
              </a:xfrm>
              <a:custGeom>
                <a:avLst/>
                <a:gdLst>
                  <a:gd name="T0" fmla="*/ 1777514 w 212"/>
                  <a:gd name="T1" fmla="*/ 100012 h 12"/>
                  <a:gd name="T2" fmla="*/ 1777514 w 212"/>
                  <a:gd name="T3" fmla="*/ 100012 h 12"/>
                  <a:gd name="T4" fmla="*/ 1676423 w 212"/>
                  <a:gd name="T5" fmla="*/ 0 h 12"/>
                  <a:gd name="T6" fmla="*/ 101091 w 212"/>
                  <a:gd name="T7" fmla="*/ 0 h 12"/>
                  <a:gd name="T8" fmla="*/ 0 w 212"/>
                  <a:gd name="T9" fmla="*/ 100012 h 12"/>
                  <a:gd name="T10" fmla="*/ 0 w 212"/>
                  <a:gd name="T11" fmla="*/ 100012 h 12"/>
                  <a:gd name="T12" fmla="*/ 1777514 w 212"/>
                  <a:gd name="T13" fmla="*/ 10001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2" h="12">
                    <a:moveTo>
                      <a:pt x="211" y="12"/>
                    </a:moveTo>
                    <a:cubicBezTo>
                      <a:pt x="211" y="12"/>
                      <a:pt x="211" y="12"/>
                      <a:pt x="211" y="12"/>
                    </a:cubicBezTo>
                    <a:cubicBezTo>
                      <a:pt x="212" y="6"/>
                      <a:pt x="205" y="0"/>
                      <a:pt x="19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211" y="12"/>
                    </a:ln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0" name="Freeform 13"/>
              <p:cNvSpPr/>
              <p:nvPr/>
            </p:nvSpPr>
            <p:spPr bwMode="auto">
              <a:xfrm>
                <a:off x="1708150" y="2224088"/>
                <a:ext cx="1778000" cy="1836737"/>
              </a:xfrm>
              <a:custGeom>
                <a:avLst/>
                <a:gdLst>
                  <a:gd name="T0" fmla="*/ 631991 w 211"/>
                  <a:gd name="T1" fmla="*/ 1828312 h 218"/>
                  <a:gd name="T2" fmla="*/ 876360 w 211"/>
                  <a:gd name="T3" fmla="*/ 1828312 h 218"/>
                  <a:gd name="T4" fmla="*/ 901640 w 211"/>
                  <a:gd name="T5" fmla="*/ 1828312 h 218"/>
                  <a:gd name="T6" fmla="*/ 1146009 w 211"/>
                  <a:gd name="T7" fmla="*/ 1828312 h 218"/>
                  <a:gd name="T8" fmla="*/ 1146009 w 211"/>
                  <a:gd name="T9" fmla="*/ 1836737 h 218"/>
                  <a:gd name="T10" fmla="*/ 1146009 w 211"/>
                  <a:gd name="T11" fmla="*/ 1836737 h 218"/>
                  <a:gd name="T12" fmla="*/ 1146009 w 211"/>
                  <a:gd name="T13" fmla="*/ 1828312 h 218"/>
                  <a:gd name="T14" fmla="*/ 1778000 w 211"/>
                  <a:gd name="T15" fmla="*/ 0 h 218"/>
                  <a:gd name="T16" fmla="*/ 901640 w 211"/>
                  <a:gd name="T17" fmla="*/ 0 h 218"/>
                  <a:gd name="T18" fmla="*/ 876360 w 211"/>
                  <a:gd name="T19" fmla="*/ 0 h 218"/>
                  <a:gd name="T20" fmla="*/ 0 w 211"/>
                  <a:gd name="T21" fmla="*/ 0 h 218"/>
                  <a:gd name="T22" fmla="*/ 0 w 211"/>
                  <a:gd name="T23" fmla="*/ 8425 h 218"/>
                  <a:gd name="T24" fmla="*/ 631991 w 211"/>
                  <a:gd name="T25" fmla="*/ 1828312 h 218"/>
                  <a:gd name="T26" fmla="*/ 631991 w 211"/>
                  <a:gd name="T27" fmla="*/ 1836737 h 218"/>
                  <a:gd name="T28" fmla="*/ 631991 w 211"/>
                  <a:gd name="T29" fmla="*/ 1836737 h 218"/>
                  <a:gd name="T30" fmla="*/ 631991 w 211"/>
                  <a:gd name="T31" fmla="*/ 1828312 h 2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1" h="218">
                    <a:moveTo>
                      <a:pt x="75" y="217"/>
                    </a:moveTo>
                    <a:cubicBezTo>
                      <a:pt x="104" y="217"/>
                      <a:pt x="104" y="217"/>
                      <a:pt x="104" y="217"/>
                    </a:cubicBezTo>
                    <a:cubicBezTo>
                      <a:pt x="107" y="217"/>
                      <a:pt x="107" y="217"/>
                      <a:pt x="107" y="217"/>
                    </a:cubicBezTo>
                    <a:cubicBezTo>
                      <a:pt x="136" y="217"/>
                      <a:pt x="136" y="217"/>
                      <a:pt x="136" y="217"/>
                    </a:cubicBezTo>
                    <a:cubicBezTo>
                      <a:pt x="136" y="217"/>
                      <a:pt x="136" y="218"/>
                      <a:pt x="136" y="218"/>
                    </a:cubicBezTo>
                    <a:cubicBezTo>
                      <a:pt x="136" y="218"/>
                      <a:pt x="136" y="218"/>
                      <a:pt x="136" y="218"/>
                    </a:cubicBezTo>
                    <a:cubicBezTo>
                      <a:pt x="136" y="217"/>
                      <a:pt x="136" y="217"/>
                      <a:pt x="136" y="217"/>
                    </a:cubicBezTo>
                    <a:cubicBezTo>
                      <a:pt x="199" y="186"/>
                      <a:pt x="210" y="66"/>
                      <a:pt x="211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68"/>
                      <a:pt x="12" y="186"/>
                      <a:pt x="75" y="217"/>
                    </a:cubicBezTo>
                    <a:cubicBezTo>
                      <a:pt x="75" y="217"/>
                      <a:pt x="75" y="217"/>
                      <a:pt x="75" y="218"/>
                    </a:cubicBezTo>
                    <a:cubicBezTo>
                      <a:pt x="75" y="218"/>
                      <a:pt x="75" y="218"/>
                      <a:pt x="75" y="218"/>
                    </a:cubicBezTo>
                    <a:cubicBezTo>
                      <a:pt x="75" y="218"/>
                      <a:pt x="75" y="217"/>
                      <a:pt x="75" y="217"/>
                    </a:cubicBez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1" name="Freeform 14"/>
              <p:cNvSpPr/>
              <p:nvPr/>
            </p:nvSpPr>
            <p:spPr bwMode="auto">
              <a:xfrm>
                <a:off x="2574925" y="2425700"/>
                <a:ext cx="901700" cy="1651000"/>
              </a:xfrm>
              <a:custGeom>
                <a:avLst/>
                <a:gdLst>
                  <a:gd name="T0" fmla="*/ 0 w 107"/>
                  <a:gd name="T1" fmla="*/ 0 h 196"/>
                  <a:gd name="T2" fmla="*/ 0 w 107"/>
                  <a:gd name="T3" fmla="*/ 1651000 h 196"/>
                  <a:gd name="T4" fmla="*/ 278094 w 107"/>
                  <a:gd name="T5" fmla="*/ 1625730 h 196"/>
                  <a:gd name="T6" fmla="*/ 278094 w 107"/>
                  <a:gd name="T7" fmla="*/ 1625730 h 196"/>
                  <a:gd name="T8" fmla="*/ 901700 w 107"/>
                  <a:gd name="T9" fmla="*/ 0 h 196"/>
                  <a:gd name="T10" fmla="*/ 0 w 107"/>
                  <a:gd name="T11" fmla="*/ 0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7" h="196">
                    <a:moveTo>
                      <a:pt x="0" y="0"/>
                    </a:move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193"/>
                      <a:pt x="33" y="193"/>
                      <a:pt x="33" y="193"/>
                    </a:cubicBezTo>
                    <a:cubicBezTo>
                      <a:pt x="33" y="193"/>
                      <a:pt x="33" y="193"/>
                      <a:pt x="33" y="193"/>
                    </a:cubicBezTo>
                    <a:cubicBezTo>
                      <a:pt x="90" y="165"/>
                      <a:pt x="104" y="67"/>
                      <a:pt x="10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9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2" name="Freeform 15"/>
              <p:cNvSpPr/>
              <p:nvPr/>
            </p:nvSpPr>
            <p:spPr bwMode="auto">
              <a:xfrm>
                <a:off x="2339975" y="4127500"/>
                <a:ext cx="512763" cy="142875"/>
              </a:xfrm>
              <a:custGeom>
                <a:avLst/>
                <a:gdLst>
                  <a:gd name="T0" fmla="*/ 243773 w 61"/>
                  <a:gd name="T1" fmla="*/ 142875 h 17"/>
                  <a:gd name="T2" fmla="*/ 268990 w 61"/>
                  <a:gd name="T3" fmla="*/ 142875 h 17"/>
                  <a:gd name="T4" fmla="*/ 403486 w 61"/>
                  <a:gd name="T5" fmla="*/ 142875 h 17"/>
                  <a:gd name="T6" fmla="*/ 403486 w 61"/>
                  <a:gd name="T7" fmla="*/ 142875 h 17"/>
                  <a:gd name="T8" fmla="*/ 437109 w 61"/>
                  <a:gd name="T9" fmla="*/ 142875 h 17"/>
                  <a:gd name="T10" fmla="*/ 512763 w 61"/>
                  <a:gd name="T11" fmla="*/ 58831 h 17"/>
                  <a:gd name="T12" fmla="*/ 512763 w 61"/>
                  <a:gd name="T13" fmla="*/ 0 h 17"/>
                  <a:gd name="T14" fmla="*/ 268990 w 61"/>
                  <a:gd name="T15" fmla="*/ 0 h 17"/>
                  <a:gd name="T16" fmla="*/ 243773 w 61"/>
                  <a:gd name="T17" fmla="*/ 0 h 17"/>
                  <a:gd name="T18" fmla="*/ 0 w 61"/>
                  <a:gd name="T19" fmla="*/ 0 h 17"/>
                  <a:gd name="T20" fmla="*/ 0 w 61"/>
                  <a:gd name="T21" fmla="*/ 58831 h 17"/>
                  <a:gd name="T22" fmla="*/ 75654 w 61"/>
                  <a:gd name="T23" fmla="*/ 142875 h 17"/>
                  <a:gd name="T24" fmla="*/ 109277 w 61"/>
                  <a:gd name="T25" fmla="*/ 142875 h 17"/>
                  <a:gd name="T26" fmla="*/ 109277 w 61"/>
                  <a:gd name="T27" fmla="*/ 142875 h 17"/>
                  <a:gd name="T28" fmla="*/ 243773 w 61"/>
                  <a:gd name="T29" fmla="*/ 142875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1" h="17">
                    <a:moveTo>
                      <a:pt x="29" y="17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7" y="17"/>
                      <a:pt x="61" y="12"/>
                      <a:pt x="61" y="7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2"/>
                      <a:pt x="4" y="17"/>
                      <a:pt x="9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lnTo>
                      <a:pt x="29" y="17"/>
                    </a:ln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3" name="Freeform 16"/>
              <p:cNvSpPr/>
              <p:nvPr/>
            </p:nvSpPr>
            <p:spPr bwMode="auto">
              <a:xfrm>
                <a:off x="2574925" y="4127500"/>
                <a:ext cx="277813" cy="142875"/>
              </a:xfrm>
              <a:custGeom>
                <a:avLst/>
                <a:gdLst>
                  <a:gd name="T0" fmla="*/ 0 w 33"/>
                  <a:gd name="T1" fmla="*/ 0 h 17"/>
                  <a:gd name="T2" fmla="*/ 0 w 33"/>
                  <a:gd name="T3" fmla="*/ 142875 h 17"/>
                  <a:gd name="T4" fmla="*/ 202046 w 33"/>
                  <a:gd name="T5" fmla="*/ 142875 h 17"/>
                  <a:gd name="T6" fmla="*/ 277813 w 33"/>
                  <a:gd name="T7" fmla="*/ 58831 h 17"/>
                  <a:gd name="T8" fmla="*/ 277813 w 33"/>
                  <a:gd name="T9" fmla="*/ 0 h 17"/>
                  <a:gd name="T10" fmla="*/ 0 w 33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17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9" y="17"/>
                      <a:pt x="33" y="12"/>
                      <a:pt x="33" y="7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9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4" name="Freeform 17"/>
              <p:cNvSpPr/>
              <p:nvPr/>
            </p:nvSpPr>
            <p:spPr bwMode="auto">
              <a:xfrm>
                <a:off x="2752725" y="4295775"/>
                <a:ext cx="7938" cy="9525"/>
              </a:xfrm>
              <a:custGeom>
                <a:avLst/>
                <a:gdLst>
                  <a:gd name="T0" fmla="*/ 0 w 1"/>
                  <a:gd name="T1" fmla="*/ 0 h 1"/>
                  <a:gd name="T2" fmla="*/ 7938 w 1"/>
                  <a:gd name="T3" fmla="*/ 9525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5" name="Freeform 18"/>
              <p:cNvSpPr/>
              <p:nvPr/>
            </p:nvSpPr>
            <p:spPr bwMode="auto">
              <a:xfrm>
                <a:off x="1851025" y="4356100"/>
                <a:ext cx="1490663" cy="530225"/>
              </a:xfrm>
              <a:custGeom>
                <a:avLst/>
                <a:gdLst>
                  <a:gd name="T0" fmla="*/ 1414867 w 177"/>
                  <a:gd name="T1" fmla="*/ 311402 h 63"/>
                  <a:gd name="T2" fmla="*/ 934823 w 177"/>
                  <a:gd name="T3" fmla="*/ 0 h 63"/>
                  <a:gd name="T4" fmla="*/ 934823 w 177"/>
                  <a:gd name="T5" fmla="*/ 0 h 63"/>
                  <a:gd name="T6" fmla="*/ 757964 w 177"/>
                  <a:gd name="T7" fmla="*/ 0 h 63"/>
                  <a:gd name="T8" fmla="*/ 732699 w 177"/>
                  <a:gd name="T9" fmla="*/ 0 h 63"/>
                  <a:gd name="T10" fmla="*/ 555840 w 177"/>
                  <a:gd name="T11" fmla="*/ 0 h 63"/>
                  <a:gd name="T12" fmla="*/ 555840 w 177"/>
                  <a:gd name="T13" fmla="*/ 0 h 63"/>
                  <a:gd name="T14" fmla="*/ 75796 w 177"/>
                  <a:gd name="T15" fmla="*/ 311402 h 63"/>
                  <a:gd name="T16" fmla="*/ 0 w 177"/>
                  <a:gd name="T17" fmla="*/ 378732 h 63"/>
                  <a:gd name="T18" fmla="*/ 732699 w 177"/>
                  <a:gd name="T19" fmla="*/ 530225 h 63"/>
                  <a:gd name="T20" fmla="*/ 732699 w 177"/>
                  <a:gd name="T21" fmla="*/ 530225 h 63"/>
                  <a:gd name="T22" fmla="*/ 741121 w 177"/>
                  <a:gd name="T23" fmla="*/ 530225 h 63"/>
                  <a:gd name="T24" fmla="*/ 757964 w 177"/>
                  <a:gd name="T25" fmla="*/ 530225 h 63"/>
                  <a:gd name="T26" fmla="*/ 757964 w 177"/>
                  <a:gd name="T27" fmla="*/ 530225 h 63"/>
                  <a:gd name="T28" fmla="*/ 1490663 w 177"/>
                  <a:gd name="T29" fmla="*/ 378732 h 63"/>
                  <a:gd name="T30" fmla="*/ 1414867 w 177"/>
                  <a:gd name="T31" fmla="*/ 311402 h 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7" h="63">
                    <a:moveTo>
                      <a:pt x="168" y="37"/>
                    </a:moveTo>
                    <a:cubicBezTo>
                      <a:pt x="162" y="34"/>
                      <a:pt x="126" y="26"/>
                      <a:pt x="11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51" y="26"/>
                      <a:pt x="15" y="34"/>
                      <a:pt x="9" y="37"/>
                    </a:cubicBezTo>
                    <a:cubicBezTo>
                      <a:pt x="3" y="40"/>
                      <a:pt x="0" y="42"/>
                      <a:pt x="0" y="45"/>
                    </a:cubicBezTo>
                    <a:cubicBezTo>
                      <a:pt x="0" y="55"/>
                      <a:pt x="38" y="62"/>
                      <a:pt x="87" y="63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7" y="63"/>
                      <a:pt x="88" y="63"/>
                      <a:pt x="88" y="63"/>
                    </a:cubicBezTo>
                    <a:cubicBezTo>
                      <a:pt x="89" y="63"/>
                      <a:pt x="89" y="63"/>
                      <a:pt x="90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138" y="62"/>
                      <a:pt x="177" y="55"/>
                      <a:pt x="177" y="45"/>
                    </a:cubicBezTo>
                    <a:cubicBezTo>
                      <a:pt x="177" y="42"/>
                      <a:pt x="174" y="40"/>
                      <a:pt x="168" y="37"/>
                    </a:cubicBez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6" name="Freeform 19"/>
              <p:cNvSpPr/>
              <p:nvPr/>
            </p:nvSpPr>
            <p:spPr bwMode="auto">
              <a:xfrm>
                <a:off x="2574925" y="4356100"/>
                <a:ext cx="766763" cy="538162"/>
              </a:xfrm>
              <a:custGeom>
                <a:avLst/>
                <a:gdLst>
                  <a:gd name="T0" fmla="*/ 690929 w 91"/>
                  <a:gd name="T1" fmla="*/ 311125 h 64"/>
                  <a:gd name="T2" fmla="*/ 210649 w 91"/>
                  <a:gd name="T3" fmla="*/ 0 h 64"/>
                  <a:gd name="T4" fmla="*/ 210649 w 91"/>
                  <a:gd name="T5" fmla="*/ 0 h 64"/>
                  <a:gd name="T6" fmla="*/ 0 w 91"/>
                  <a:gd name="T7" fmla="*/ 0 h 64"/>
                  <a:gd name="T8" fmla="*/ 0 w 91"/>
                  <a:gd name="T9" fmla="*/ 529753 h 64"/>
                  <a:gd name="T10" fmla="*/ 16852 w 91"/>
                  <a:gd name="T11" fmla="*/ 529753 h 64"/>
                  <a:gd name="T12" fmla="*/ 33704 w 91"/>
                  <a:gd name="T13" fmla="*/ 529753 h 64"/>
                  <a:gd name="T14" fmla="*/ 33704 w 91"/>
                  <a:gd name="T15" fmla="*/ 529753 h 64"/>
                  <a:gd name="T16" fmla="*/ 766763 w 91"/>
                  <a:gd name="T17" fmla="*/ 378395 h 64"/>
                  <a:gd name="T18" fmla="*/ 690929 w 91"/>
                  <a:gd name="T19" fmla="*/ 311125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64">
                    <a:moveTo>
                      <a:pt x="82" y="37"/>
                    </a:moveTo>
                    <a:cubicBezTo>
                      <a:pt x="76" y="34"/>
                      <a:pt x="40" y="26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64"/>
                      <a:pt x="2" y="63"/>
                      <a:pt x="2" y="63"/>
                    </a:cubicBezTo>
                    <a:cubicBezTo>
                      <a:pt x="3" y="63"/>
                      <a:pt x="3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52" y="62"/>
                      <a:pt x="91" y="55"/>
                      <a:pt x="91" y="45"/>
                    </a:cubicBezTo>
                    <a:cubicBezTo>
                      <a:pt x="91" y="42"/>
                      <a:pt x="88" y="40"/>
                      <a:pt x="82" y="37"/>
                    </a:cubicBezTo>
                    <a:close/>
                  </a:path>
                </a:pathLst>
              </a:custGeom>
              <a:solidFill>
                <a:srgbClr val="E79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7" name="Freeform 20"/>
              <p:cNvSpPr/>
              <p:nvPr/>
            </p:nvSpPr>
            <p:spPr bwMode="auto">
              <a:xfrm>
                <a:off x="2743200" y="427037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8" name="Freeform 21"/>
              <p:cNvSpPr/>
              <p:nvPr/>
            </p:nvSpPr>
            <p:spPr bwMode="auto">
              <a:xfrm>
                <a:off x="2768600" y="433070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9" name="Freeform 22"/>
              <p:cNvSpPr/>
              <p:nvPr/>
            </p:nvSpPr>
            <p:spPr bwMode="auto">
              <a:xfrm>
                <a:off x="2339975" y="4051300"/>
                <a:ext cx="512763" cy="76200"/>
              </a:xfrm>
              <a:custGeom>
                <a:avLst/>
                <a:gdLst>
                  <a:gd name="T0" fmla="*/ 268990 w 61"/>
                  <a:gd name="T1" fmla="*/ 76200 h 9"/>
                  <a:gd name="T2" fmla="*/ 512763 w 61"/>
                  <a:gd name="T3" fmla="*/ 76200 h 9"/>
                  <a:gd name="T4" fmla="*/ 512763 w 61"/>
                  <a:gd name="T5" fmla="*/ 8467 h 9"/>
                  <a:gd name="T6" fmla="*/ 512763 w 61"/>
                  <a:gd name="T7" fmla="*/ 0 h 9"/>
                  <a:gd name="T8" fmla="*/ 268990 w 61"/>
                  <a:gd name="T9" fmla="*/ 0 h 9"/>
                  <a:gd name="T10" fmla="*/ 243773 w 61"/>
                  <a:gd name="T11" fmla="*/ 0 h 9"/>
                  <a:gd name="T12" fmla="*/ 0 w 61"/>
                  <a:gd name="T13" fmla="*/ 0 h 9"/>
                  <a:gd name="T14" fmla="*/ 0 w 61"/>
                  <a:gd name="T15" fmla="*/ 8467 h 9"/>
                  <a:gd name="T16" fmla="*/ 0 w 61"/>
                  <a:gd name="T17" fmla="*/ 76200 h 9"/>
                  <a:gd name="T18" fmla="*/ 243773 w 61"/>
                  <a:gd name="T19" fmla="*/ 76200 h 9"/>
                  <a:gd name="T20" fmla="*/ 268990 w 61"/>
                  <a:gd name="T21" fmla="*/ 7620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1" h="9">
                    <a:moveTo>
                      <a:pt x="32" y="9"/>
                    </a:moveTo>
                    <a:cubicBezTo>
                      <a:pt x="61" y="9"/>
                      <a:pt x="61" y="9"/>
                      <a:pt x="61" y="9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61" y="1"/>
                      <a:pt x="61" y="0"/>
                      <a:pt x="6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9" y="9"/>
                      <a:pt x="29" y="9"/>
                      <a:pt x="29" y="9"/>
                    </a:cubicBezTo>
                    <a:lnTo>
                      <a:pt x="32" y="9"/>
                    </a:lnTo>
                    <a:close/>
                  </a:path>
                </a:pathLst>
              </a:custGeom>
              <a:solidFill>
                <a:srgbClr val="E79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0" name="Freeform 23"/>
              <p:cNvSpPr/>
              <p:nvPr/>
            </p:nvSpPr>
            <p:spPr bwMode="auto">
              <a:xfrm>
                <a:off x="1698625" y="2139950"/>
                <a:ext cx="911225" cy="100012"/>
              </a:xfrm>
              <a:custGeom>
                <a:avLst/>
                <a:gdLst>
                  <a:gd name="T0" fmla="*/ 109684 w 108"/>
                  <a:gd name="T1" fmla="*/ 0 h 12"/>
                  <a:gd name="T2" fmla="*/ 911225 w 108"/>
                  <a:gd name="T3" fmla="*/ 0 h 12"/>
                  <a:gd name="T4" fmla="*/ 911225 w 108"/>
                  <a:gd name="T5" fmla="*/ 100012 h 12"/>
                  <a:gd name="T6" fmla="*/ 8437 w 108"/>
                  <a:gd name="T7" fmla="*/ 100012 h 12"/>
                  <a:gd name="T8" fmla="*/ 8437 w 108"/>
                  <a:gd name="T9" fmla="*/ 100012 h 12"/>
                  <a:gd name="T10" fmla="*/ 109684 w 108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12">
                    <a:moveTo>
                      <a:pt x="13" y="0"/>
                    </a:move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8E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1" name="Freeform 24"/>
              <p:cNvSpPr/>
              <p:nvPr/>
            </p:nvSpPr>
            <p:spPr bwMode="auto">
              <a:xfrm>
                <a:off x="1708150" y="2224088"/>
                <a:ext cx="901700" cy="201612"/>
              </a:xfrm>
              <a:custGeom>
                <a:avLst/>
                <a:gdLst>
                  <a:gd name="T0" fmla="*/ 901700 w 107"/>
                  <a:gd name="T1" fmla="*/ 0 h 24"/>
                  <a:gd name="T2" fmla="*/ 901700 w 107"/>
                  <a:gd name="T3" fmla="*/ 201612 h 24"/>
                  <a:gd name="T4" fmla="*/ 8427 w 107"/>
                  <a:gd name="T5" fmla="*/ 201612 h 24"/>
                  <a:gd name="T6" fmla="*/ 0 w 107"/>
                  <a:gd name="T7" fmla="*/ 0 h 24"/>
                  <a:gd name="T8" fmla="*/ 901700 w 107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24">
                    <a:moveTo>
                      <a:pt x="107" y="0"/>
                    </a:moveTo>
                    <a:cubicBezTo>
                      <a:pt x="107" y="24"/>
                      <a:pt x="107" y="24"/>
                      <a:pt x="107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15"/>
                      <a:pt x="0" y="7"/>
                      <a:pt x="0" y="0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8E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2" name="Freeform 25"/>
              <p:cNvSpPr/>
              <p:nvPr/>
            </p:nvSpPr>
            <p:spPr bwMode="auto">
              <a:xfrm>
                <a:off x="2574925" y="2139950"/>
                <a:ext cx="919163" cy="100012"/>
              </a:xfrm>
              <a:custGeom>
                <a:avLst/>
                <a:gdLst>
                  <a:gd name="T0" fmla="*/ 809538 w 109"/>
                  <a:gd name="T1" fmla="*/ 0 h 12"/>
                  <a:gd name="T2" fmla="*/ 0 w 109"/>
                  <a:gd name="T3" fmla="*/ 0 h 12"/>
                  <a:gd name="T4" fmla="*/ 0 w 109"/>
                  <a:gd name="T5" fmla="*/ 100012 h 12"/>
                  <a:gd name="T6" fmla="*/ 910730 w 109"/>
                  <a:gd name="T7" fmla="*/ 100012 h 12"/>
                  <a:gd name="T8" fmla="*/ 910730 w 109"/>
                  <a:gd name="T9" fmla="*/ 100012 h 12"/>
                  <a:gd name="T10" fmla="*/ 809538 w 109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9" h="12">
                    <a:moveTo>
                      <a:pt x="9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9" y="6"/>
                      <a:pt x="102" y="0"/>
                      <a:pt x="96" y="0"/>
                    </a:cubicBezTo>
                    <a:close/>
                  </a:path>
                </a:pathLst>
              </a:custGeom>
              <a:solidFill>
                <a:srgbClr val="F3D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3" name="Freeform 26"/>
              <p:cNvSpPr/>
              <p:nvPr/>
            </p:nvSpPr>
            <p:spPr bwMode="auto">
              <a:xfrm>
                <a:off x="2574925" y="2224088"/>
                <a:ext cx="911225" cy="201612"/>
              </a:xfrm>
              <a:custGeom>
                <a:avLst/>
                <a:gdLst>
                  <a:gd name="T0" fmla="*/ 0 w 108"/>
                  <a:gd name="T1" fmla="*/ 0 h 24"/>
                  <a:gd name="T2" fmla="*/ 0 w 108"/>
                  <a:gd name="T3" fmla="*/ 201612 h 24"/>
                  <a:gd name="T4" fmla="*/ 902788 w 108"/>
                  <a:gd name="T5" fmla="*/ 201612 h 24"/>
                  <a:gd name="T6" fmla="*/ 911225 w 108"/>
                  <a:gd name="T7" fmla="*/ 0 h 24"/>
                  <a:gd name="T8" fmla="*/ 0 w 108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8" h="24">
                    <a:moveTo>
                      <a:pt x="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15"/>
                      <a:pt x="108" y="7"/>
                      <a:pt x="10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D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4" name="Freeform 27"/>
              <p:cNvSpPr/>
              <p:nvPr/>
            </p:nvSpPr>
            <p:spPr bwMode="auto">
              <a:xfrm>
                <a:off x="1563688" y="4700588"/>
                <a:ext cx="2055813" cy="758825"/>
              </a:xfrm>
              <a:custGeom>
                <a:avLst/>
                <a:gdLst>
                  <a:gd name="T0" fmla="*/ 2055813 w 244"/>
                  <a:gd name="T1" fmla="*/ 682943 h 90"/>
                  <a:gd name="T2" fmla="*/ 1971558 w 244"/>
                  <a:gd name="T3" fmla="*/ 758825 h 90"/>
                  <a:gd name="T4" fmla="*/ 75829 w 244"/>
                  <a:gd name="T5" fmla="*/ 758825 h 90"/>
                  <a:gd name="T6" fmla="*/ 0 w 244"/>
                  <a:gd name="T7" fmla="*/ 682943 h 90"/>
                  <a:gd name="T8" fmla="*/ 0 w 244"/>
                  <a:gd name="T9" fmla="*/ 75883 h 90"/>
                  <a:gd name="T10" fmla="*/ 75829 w 244"/>
                  <a:gd name="T11" fmla="*/ 0 h 90"/>
                  <a:gd name="T12" fmla="*/ 1971558 w 244"/>
                  <a:gd name="T13" fmla="*/ 0 h 90"/>
                  <a:gd name="T14" fmla="*/ 2055813 w 244"/>
                  <a:gd name="T15" fmla="*/ 75883 h 90"/>
                  <a:gd name="T16" fmla="*/ 2055813 w 244"/>
                  <a:gd name="T17" fmla="*/ 682943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4" h="90">
                    <a:moveTo>
                      <a:pt x="244" y="81"/>
                    </a:moveTo>
                    <a:cubicBezTo>
                      <a:pt x="244" y="86"/>
                      <a:pt x="239" y="90"/>
                      <a:pt x="234" y="90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4" y="90"/>
                      <a:pt x="0" y="86"/>
                      <a:pt x="0" y="8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9" y="0"/>
                      <a:pt x="244" y="4"/>
                      <a:pt x="244" y="9"/>
                    </a:cubicBezTo>
                    <a:lnTo>
                      <a:pt x="244" y="81"/>
                    </a:lnTo>
                    <a:close/>
                  </a:path>
                </a:pathLst>
              </a:custGeom>
              <a:solidFill>
                <a:srgbClr val="6A3C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5" name="Freeform 28"/>
              <p:cNvSpPr/>
              <p:nvPr/>
            </p:nvSpPr>
            <p:spPr bwMode="auto">
              <a:xfrm>
                <a:off x="1757363" y="4903788"/>
                <a:ext cx="1660525" cy="361950"/>
              </a:xfrm>
              <a:custGeom>
                <a:avLst/>
                <a:gdLst>
                  <a:gd name="T0" fmla="*/ 1660525 w 197"/>
                  <a:gd name="T1" fmla="*/ 260941 h 43"/>
                  <a:gd name="T2" fmla="*/ 1559376 w 197"/>
                  <a:gd name="T3" fmla="*/ 361950 h 43"/>
                  <a:gd name="T4" fmla="*/ 101149 w 197"/>
                  <a:gd name="T5" fmla="*/ 361950 h 43"/>
                  <a:gd name="T6" fmla="*/ 0 w 197"/>
                  <a:gd name="T7" fmla="*/ 260941 h 43"/>
                  <a:gd name="T8" fmla="*/ 0 w 197"/>
                  <a:gd name="T9" fmla="*/ 92592 h 43"/>
                  <a:gd name="T10" fmla="*/ 101149 w 197"/>
                  <a:gd name="T11" fmla="*/ 0 h 43"/>
                  <a:gd name="T12" fmla="*/ 1559376 w 197"/>
                  <a:gd name="T13" fmla="*/ 0 h 43"/>
                  <a:gd name="T14" fmla="*/ 1660525 w 197"/>
                  <a:gd name="T15" fmla="*/ 92592 h 43"/>
                  <a:gd name="T16" fmla="*/ 1660525 w 197"/>
                  <a:gd name="T17" fmla="*/ 26094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7" h="43">
                    <a:moveTo>
                      <a:pt x="197" y="31"/>
                    </a:moveTo>
                    <a:cubicBezTo>
                      <a:pt x="197" y="37"/>
                      <a:pt x="192" y="43"/>
                      <a:pt x="185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6" y="43"/>
                      <a:pt x="0" y="37"/>
                      <a:pt x="0" y="3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92" y="0"/>
                      <a:pt x="197" y="5"/>
                      <a:pt x="197" y="11"/>
                    </a:cubicBezTo>
                    <a:lnTo>
                      <a:pt x="197" y="31"/>
                    </a:lnTo>
                    <a:close/>
                  </a:path>
                </a:pathLst>
              </a:custGeom>
              <a:solidFill>
                <a:srgbClr val="E48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749" name="文本框 35"/>
            <p:cNvSpPr txBox="1">
              <a:spLocks noChangeArrowheads="1"/>
            </p:cNvSpPr>
            <p:nvPr/>
          </p:nvSpPr>
          <p:spPr bwMode="auto">
            <a:xfrm>
              <a:off x="5735888" y="4226259"/>
              <a:ext cx="52943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专业的团队，完善的售后，热情的服务，科学严谨的逻辑，一丝不苟的工作态度，定能使您的发展如虎添翼！</a:t>
              </a:r>
              <a:endParaRPr lang="en-US" altLang="zh-CN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0" name="文本框 36"/>
            <p:cNvSpPr txBox="1">
              <a:spLocks noChangeArrowheads="1"/>
            </p:cNvSpPr>
            <p:nvPr/>
          </p:nvSpPr>
          <p:spPr bwMode="auto">
            <a:xfrm>
              <a:off x="5711825" y="2690813"/>
              <a:ext cx="5294313" cy="105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3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请输入替换内容，并为您提供专业的售后服务。我们秉承“节省您的精力是我们存在的价值”的理念，为您分担职场压力</a:t>
              </a:r>
              <a:r>
                <a:rPr lang="en-US" altLang="zh-CN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4819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820" name="组合 10"/>
          <p:cNvGrpSpPr/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4823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9"/>
            <a:stretch>
              <a:fillRect/>
            </a:stretch>
          </p:blipFill>
          <p:spPr bwMode="auto">
            <a:xfrm>
              <a:off x="0" y="0"/>
              <a:ext cx="12192000" cy="5429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0" y="4692650"/>
              <a:ext cx="12192000" cy="2165350"/>
            </a:xfrm>
            <a:prstGeom prst="rect">
              <a:avLst/>
            </a:pr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4821" name="矩形 13"/>
          <p:cNvSpPr>
            <a:spLocks noChangeArrowheads="1"/>
          </p:cNvSpPr>
          <p:nvPr/>
        </p:nvSpPr>
        <p:spPr bwMode="auto">
          <a:xfrm>
            <a:off x="2720975" y="5278438"/>
            <a:ext cx="7580313" cy="88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专业的团队，完善的售后，热情的服务，科学严谨的逻辑，一丝不苟的工作态度，定能使您的发展如虎添翼！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913135" y="5454014"/>
            <a:ext cx="634260" cy="689614"/>
            <a:chOff x="5130800" y="1241425"/>
            <a:chExt cx="436563" cy="474663"/>
          </a:xfrm>
          <a:solidFill>
            <a:schemeClr val="bg1"/>
          </a:solidFill>
        </p:grpSpPr>
        <p:sp>
          <p:nvSpPr>
            <p:cNvPr id="16" name="Freeform 70"/>
            <p:cNvSpPr>
              <a:spLocks noEditPoints="1"/>
            </p:cNvSpPr>
            <p:nvPr/>
          </p:nvSpPr>
          <p:spPr bwMode="auto">
            <a:xfrm>
              <a:off x="5130800" y="1241425"/>
              <a:ext cx="338138" cy="455613"/>
            </a:xfrm>
            <a:custGeom>
              <a:avLst/>
              <a:gdLst>
                <a:gd name="T0" fmla="*/ 80 w 136"/>
                <a:gd name="T1" fmla="*/ 156 h 184"/>
                <a:gd name="T2" fmla="*/ 68 w 136"/>
                <a:gd name="T3" fmla="*/ 168 h 184"/>
                <a:gd name="T4" fmla="*/ 56 w 136"/>
                <a:gd name="T5" fmla="*/ 156 h 184"/>
                <a:gd name="T6" fmla="*/ 68 w 136"/>
                <a:gd name="T7" fmla="*/ 144 h 184"/>
                <a:gd name="T8" fmla="*/ 80 w 136"/>
                <a:gd name="T9" fmla="*/ 156 h 184"/>
                <a:gd name="T10" fmla="*/ 80 w 136"/>
                <a:gd name="T11" fmla="*/ 136 h 184"/>
                <a:gd name="T12" fmla="*/ 20 w 136"/>
                <a:gd name="T13" fmla="*/ 136 h 184"/>
                <a:gd name="T14" fmla="*/ 16 w 136"/>
                <a:gd name="T15" fmla="*/ 132 h 184"/>
                <a:gd name="T16" fmla="*/ 16 w 136"/>
                <a:gd name="T17" fmla="*/ 36 h 184"/>
                <a:gd name="T18" fmla="*/ 20 w 136"/>
                <a:gd name="T19" fmla="*/ 32 h 184"/>
                <a:gd name="T20" fmla="*/ 116 w 136"/>
                <a:gd name="T21" fmla="*/ 32 h 184"/>
                <a:gd name="T22" fmla="*/ 120 w 136"/>
                <a:gd name="T23" fmla="*/ 36 h 184"/>
                <a:gd name="T24" fmla="*/ 120 w 136"/>
                <a:gd name="T25" fmla="*/ 40 h 184"/>
                <a:gd name="T26" fmla="*/ 136 w 136"/>
                <a:gd name="T27" fmla="*/ 40 h 184"/>
                <a:gd name="T28" fmla="*/ 136 w 136"/>
                <a:gd name="T29" fmla="*/ 12 h 184"/>
                <a:gd name="T30" fmla="*/ 124 w 136"/>
                <a:gd name="T31" fmla="*/ 0 h 184"/>
                <a:gd name="T32" fmla="*/ 12 w 136"/>
                <a:gd name="T33" fmla="*/ 0 h 184"/>
                <a:gd name="T34" fmla="*/ 0 w 136"/>
                <a:gd name="T35" fmla="*/ 12 h 184"/>
                <a:gd name="T36" fmla="*/ 0 w 136"/>
                <a:gd name="T37" fmla="*/ 172 h 184"/>
                <a:gd name="T38" fmla="*/ 12 w 136"/>
                <a:gd name="T39" fmla="*/ 184 h 184"/>
                <a:gd name="T40" fmla="*/ 81 w 136"/>
                <a:gd name="T41" fmla="*/ 184 h 184"/>
                <a:gd name="T42" fmla="*/ 80 w 136"/>
                <a:gd name="T43" fmla="*/ 180 h 184"/>
                <a:gd name="T44" fmla="*/ 80 w 136"/>
                <a:gd name="T45" fmla="*/ 156 h 184"/>
                <a:gd name="T46" fmla="*/ 65 w 136"/>
                <a:gd name="T47" fmla="*/ 17 h 184"/>
                <a:gd name="T48" fmla="*/ 71 w 136"/>
                <a:gd name="T49" fmla="*/ 17 h 184"/>
                <a:gd name="T50" fmla="*/ 72 w 136"/>
                <a:gd name="T51" fmla="*/ 20 h 184"/>
                <a:gd name="T52" fmla="*/ 71 w 136"/>
                <a:gd name="T53" fmla="*/ 23 h 184"/>
                <a:gd name="T54" fmla="*/ 68 w 136"/>
                <a:gd name="T55" fmla="*/ 24 h 184"/>
                <a:gd name="T56" fmla="*/ 65 w 136"/>
                <a:gd name="T57" fmla="*/ 23 h 184"/>
                <a:gd name="T58" fmla="*/ 64 w 136"/>
                <a:gd name="T59" fmla="*/ 20 h 184"/>
                <a:gd name="T60" fmla="*/ 65 w 136"/>
                <a:gd name="T61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" h="184">
                  <a:moveTo>
                    <a:pt x="80" y="156"/>
                  </a:moveTo>
                  <a:cubicBezTo>
                    <a:pt x="80" y="162"/>
                    <a:pt x="75" y="168"/>
                    <a:pt x="68" y="168"/>
                  </a:cubicBezTo>
                  <a:cubicBezTo>
                    <a:pt x="62" y="168"/>
                    <a:pt x="56" y="162"/>
                    <a:pt x="56" y="156"/>
                  </a:cubicBezTo>
                  <a:cubicBezTo>
                    <a:pt x="56" y="149"/>
                    <a:pt x="62" y="144"/>
                    <a:pt x="68" y="144"/>
                  </a:cubicBezTo>
                  <a:cubicBezTo>
                    <a:pt x="75" y="144"/>
                    <a:pt x="80" y="149"/>
                    <a:pt x="80" y="156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8" y="136"/>
                    <a:pt x="16" y="134"/>
                    <a:pt x="16" y="13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4"/>
                    <a:pt x="120" y="36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5"/>
                    <a:pt x="131" y="0"/>
                    <a:pt x="1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8"/>
                    <a:pt x="6" y="184"/>
                    <a:pt x="12" y="184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0" y="183"/>
                    <a:pt x="80" y="181"/>
                    <a:pt x="80" y="180"/>
                  </a:cubicBezTo>
                  <a:lnTo>
                    <a:pt x="80" y="156"/>
                  </a:lnTo>
                  <a:close/>
                  <a:moveTo>
                    <a:pt x="65" y="17"/>
                  </a:moveTo>
                  <a:cubicBezTo>
                    <a:pt x="67" y="16"/>
                    <a:pt x="70" y="16"/>
                    <a:pt x="71" y="17"/>
                  </a:cubicBezTo>
                  <a:cubicBezTo>
                    <a:pt x="72" y="18"/>
                    <a:pt x="72" y="19"/>
                    <a:pt x="72" y="20"/>
                  </a:cubicBezTo>
                  <a:cubicBezTo>
                    <a:pt x="72" y="21"/>
                    <a:pt x="72" y="22"/>
                    <a:pt x="71" y="23"/>
                  </a:cubicBezTo>
                  <a:cubicBezTo>
                    <a:pt x="70" y="23"/>
                    <a:pt x="69" y="24"/>
                    <a:pt x="68" y="24"/>
                  </a:cubicBezTo>
                  <a:cubicBezTo>
                    <a:pt x="67" y="24"/>
                    <a:pt x="66" y="23"/>
                    <a:pt x="65" y="23"/>
                  </a:cubicBezTo>
                  <a:cubicBezTo>
                    <a:pt x="65" y="22"/>
                    <a:pt x="64" y="21"/>
                    <a:pt x="64" y="20"/>
                  </a:cubicBezTo>
                  <a:cubicBezTo>
                    <a:pt x="64" y="19"/>
                    <a:pt x="65" y="18"/>
                    <a:pt x="6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71"/>
            <p:cNvSpPr>
              <a:spLocks noEditPoints="1"/>
            </p:cNvSpPr>
            <p:nvPr/>
          </p:nvSpPr>
          <p:spPr bwMode="auto">
            <a:xfrm>
              <a:off x="5348288" y="1360488"/>
              <a:ext cx="219075" cy="355600"/>
            </a:xfrm>
            <a:custGeom>
              <a:avLst/>
              <a:gdLst>
                <a:gd name="T0" fmla="*/ 76 w 88"/>
                <a:gd name="T1" fmla="*/ 0 h 144"/>
                <a:gd name="T2" fmla="*/ 12 w 88"/>
                <a:gd name="T3" fmla="*/ 0 h 144"/>
                <a:gd name="T4" fmla="*/ 0 w 88"/>
                <a:gd name="T5" fmla="*/ 12 h 144"/>
                <a:gd name="T6" fmla="*/ 0 w 88"/>
                <a:gd name="T7" fmla="*/ 132 h 144"/>
                <a:gd name="T8" fmla="*/ 12 w 88"/>
                <a:gd name="T9" fmla="*/ 144 h 144"/>
                <a:gd name="T10" fmla="*/ 76 w 88"/>
                <a:gd name="T11" fmla="*/ 144 h 144"/>
                <a:gd name="T12" fmla="*/ 88 w 88"/>
                <a:gd name="T13" fmla="*/ 132 h 144"/>
                <a:gd name="T14" fmla="*/ 88 w 88"/>
                <a:gd name="T15" fmla="*/ 12 h 144"/>
                <a:gd name="T16" fmla="*/ 76 w 88"/>
                <a:gd name="T17" fmla="*/ 0 h 144"/>
                <a:gd name="T18" fmla="*/ 41 w 88"/>
                <a:gd name="T19" fmla="*/ 17 h 144"/>
                <a:gd name="T20" fmla="*/ 47 w 88"/>
                <a:gd name="T21" fmla="*/ 17 h 144"/>
                <a:gd name="T22" fmla="*/ 48 w 88"/>
                <a:gd name="T23" fmla="*/ 20 h 144"/>
                <a:gd name="T24" fmla="*/ 47 w 88"/>
                <a:gd name="T25" fmla="*/ 23 h 144"/>
                <a:gd name="T26" fmla="*/ 44 w 88"/>
                <a:gd name="T27" fmla="*/ 24 h 144"/>
                <a:gd name="T28" fmla="*/ 41 w 88"/>
                <a:gd name="T29" fmla="*/ 23 h 144"/>
                <a:gd name="T30" fmla="*/ 40 w 88"/>
                <a:gd name="T31" fmla="*/ 20 h 144"/>
                <a:gd name="T32" fmla="*/ 41 w 88"/>
                <a:gd name="T33" fmla="*/ 17 h 144"/>
                <a:gd name="T34" fmla="*/ 25 w 88"/>
                <a:gd name="T35" fmla="*/ 17 h 144"/>
                <a:gd name="T36" fmla="*/ 31 w 88"/>
                <a:gd name="T37" fmla="*/ 17 h 144"/>
                <a:gd name="T38" fmla="*/ 32 w 88"/>
                <a:gd name="T39" fmla="*/ 20 h 144"/>
                <a:gd name="T40" fmla="*/ 31 w 88"/>
                <a:gd name="T41" fmla="*/ 23 h 144"/>
                <a:gd name="T42" fmla="*/ 28 w 88"/>
                <a:gd name="T43" fmla="*/ 24 h 144"/>
                <a:gd name="T44" fmla="*/ 25 w 88"/>
                <a:gd name="T45" fmla="*/ 23 h 144"/>
                <a:gd name="T46" fmla="*/ 24 w 88"/>
                <a:gd name="T47" fmla="*/ 20 h 144"/>
                <a:gd name="T48" fmla="*/ 25 w 88"/>
                <a:gd name="T49" fmla="*/ 17 h 144"/>
                <a:gd name="T50" fmla="*/ 47 w 88"/>
                <a:gd name="T51" fmla="*/ 127 h 144"/>
                <a:gd name="T52" fmla="*/ 44 w 88"/>
                <a:gd name="T53" fmla="*/ 128 h 144"/>
                <a:gd name="T54" fmla="*/ 41 w 88"/>
                <a:gd name="T55" fmla="*/ 127 h 144"/>
                <a:gd name="T56" fmla="*/ 40 w 88"/>
                <a:gd name="T57" fmla="*/ 124 h 144"/>
                <a:gd name="T58" fmla="*/ 41 w 88"/>
                <a:gd name="T59" fmla="*/ 121 h 144"/>
                <a:gd name="T60" fmla="*/ 47 w 88"/>
                <a:gd name="T61" fmla="*/ 121 h 144"/>
                <a:gd name="T62" fmla="*/ 48 w 88"/>
                <a:gd name="T63" fmla="*/ 124 h 144"/>
                <a:gd name="T64" fmla="*/ 47 w 88"/>
                <a:gd name="T65" fmla="*/ 127 h 144"/>
                <a:gd name="T66" fmla="*/ 72 w 88"/>
                <a:gd name="T67" fmla="*/ 108 h 144"/>
                <a:gd name="T68" fmla="*/ 68 w 88"/>
                <a:gd name="T69" fmla="*/ 112 h 144"/>
                <a:gd name="T70" fmla="*/ 20 w 88"/>
                <a:gd name="T71" fmla="*/ 112 h 144"/>
                <a:gd name="T72" fmla="*/ 16 w 88"/>
                <a:gd name="T73" fmla="*/ 108 h 144"/>
                <a:gd name="T74" fmla="*/ 16 w 88"/>
                <a:gd name="T75" fmla="*/ 36 h 144"/>
                <a:gd name="T76" fmla="*/ 20 w 88"/>
                <a:gd name="T77" fmla="*/ 32 h 144"/>
                <a:gd name="T78" fmla="*/ 68 w 88"/>
                <a:gd name="T79" fmla="*/ 32 h 144"/>
                <a:gd name="T80" fmla="*/ 72 w 88"/>
                <a:gd name="T81" fmla="*/ 36 h 144"/>
                <a:gd name="T82" fmla="*/ 72 w 88"/>
                <a:gd name="T83" fmla="*/ 10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144">
                  <a:moveTo>
                    <a:pt x="7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8"/>
                    <a:pt x="6" y="144"/>
                    <a:pt x="12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83" y="144"/>
                    <a:pt x="88" y="138"/>
                    <a:pt x="88" y="13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7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8" y="22"/>
                    <a:pt x="47" y="23"/>
                  </a:cubicBezTo>
                  <a:cubicBezTo>
                    <a:pt x="46" y="23"/>
                    <a:pt x="45" y="24"/>
                    <a:pt x="44" y="24"/>
                  </a:cubicBezTo>
                  <a:cubicBezTo>
                    <a:pt x="43" y="24"/>
                    <a:pt x="42" y="23"/>
                    <a:pt x="41" y="23"/>
                  </a:cubicBezTo>
                  <a:cubicBezTo>
                    <a:pt x="41" y="22"/>
                    <a:pt x="40" y="21"/>
                    <a:pt x="40" y="20"/>
                  </a:cubicBezTo>
                  <a:cubicBezTo>
                    <a:pt x="40" y="19"/>
                    <a:pt x="41" y="18"/>
                    <a:pt x="41" y="17"/>
                  </a:cubicBezTo>
                  <a:close/>
                  <a:moveTo>
                    <a:pt x="25" y="17"/>
                  </a:moveTo>
                  <a:cubicBezTo>
                    <a:pt x="27" y="16"/>
                    <a:pt x="30" y="16"/>
                    <a:pt x="31" y="17"/>
                  </a:cubicBezTo>
                  <a:cubicBezTo>
                    <a:pt x="32" y="18"/>
                    <a:pt x="32" y="19"/>
                    <a:pt x="32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0" y="23"/>
                    <a:pt x="29" y="24"/>
                    <a:pt x="28" y="24"/>
                  </a:cubicBezTo>
                  <a:cubicBezTo>
                    <a:pt x="27" y="24"/>
                    <a:pt x="26" y="23"/>
                    <a:pt x="25" y="23"/>
                  </a:cubicBezTo>
                  <a:cubicBezTo>
                    <a:pt x="25" y="22"/>
                    <a:pt x="24" y="21"/>
                    <a:pt x="24" y="20"/>
                  </a:cubicBezTo>
                  <a:cubicBezTo>
                    <a:pt x="24" y="19"/>
                    <a:pt x="25" y="18"/>
                    <a:pt x="25" y="17"/>
                  </a:cubicBezTo>
                  <a:close/>
                  <a:moveTo>
                    <a:pt x="47" y="127"/>
                  </a:moveTo>
                  <a:cubicBezTo>
                    <a:pt x="46" y="127"/>
                    <a:pt x="45" y="128"/>
                    <a:pt x="44" y="128"/>
                  </a:cubicBezTo>
                  <a:cubicBezTo>
                    <a:pt x="43" y="128"/>
                    <a:pt x="42" y="127"/>
                    <a:pt x="41" y="127"/>
                  </a:cubicBezTo>
                  <a:cubicBezTo>
                    <a:pt x="41" y="126"/>
                    <a:pt x="40" y="125"/>
                    <a:pt x="40" y="124"/>
                  </a:cubicBezTo>
                  <a:cubicBezTo>
                    <a:pt x="40" y="123"/>
                    <a:pt x="41" y="122"/>
                    <a:pt x="41" y="121"/>
                  </a:cubicBezTo>
                  <a:cubicBezTo>
                    <a:pt x="43" y="120"/>
                    <a:pt x="46" y="120"/>
                    <a:pt x="47" y="121"/>
                  </a:cubicBezTo>
                  <a:cubicBezTo>
                    <a:pt x="48" y="122"/>
                    <a:pt x="48" y="123"/>
                    <a:pt x="48" y="124"/>
                  </a:cubicBezTo>
                  <a:cubicBezTo>
                    <a:pt x="48" y="125"/>
                    <a:pt x="48" y="126"/>
                    <a:pt x="47" y="127"/>
                  </a:cubicBezTo>
                  <a:close/>
                  <a:moveTo>
                    <a:pt x="72" y="108"/>
                  </a:moveTo>
                  <a:cubicBezTo>
                    <a:pt x="72" y="110"/>
                    <a:pt x="70" y="112"/>
                    <a:pt x="68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8" y="112"/>
                    <a:pt x="16" y="110"/>
                    <a:pt x="16" y="10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0" y="32"/>
                    <a:pt x="72" y="34"/>
                    <a:pt x="72" y="36"/>
                  </a:cubicBezTo>
                  <a:lnTo>
                    <a:pt x="7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5843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97050" y="2381250"/>
            <a:ext cx="8797925" cy="2847340"/>
            <a:chOff x="1797050" y="2381250"/>
            <a:chExt cx="8797925" cy="2847340"/>
          </a:xfrm>
        </p:grpSpPr>
        <p:pic>
          <p:nvPicPr>
            <p:cNvPr id="35844" name="图片 4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0563" y="2384425"/>
              <a:ext cx="1525587" cy="156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5" name="图片 5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40213" y="2411413"/>
              <a:ext cx="1543050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图片 5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37325" y="2381250"/>
              <a:ext cx="1536700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图片 5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826500" y="2381250"/>
              <a:ext cx="1573213" cy="156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矩形 60"/>
            <p:cNvSpPr>
              <a:spLocks noChangeArrowheads="1"/>
            </p:cNvSpPr>
            <p:nvPr/>
          </p:nvSpPr>
          <p:spPr bwMode="auto">
            <a:xfrm>
              <a:off x="1797050" y="4298950"/>
              <a:ext cx="1851025" cy="929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35849" name="矩形 61"/>
            <p:cNvSpPr>
              <a:spLocks noChangeArrowheads="1"/>
            </p:cNvSpPr>
            <p:nvPr/>
          </p:nvSpPr>
          <p:spPr bwMode="auto">
            <a:xfrm>
              <a:off x="4086225" y="4298950"/>
              <a:ext cx="1851025" cy="929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35850" name="矩形 62"/>
            <p:cNvSpPr>
              <a:spLocks noChangeArrowheads="1"/>
            </p:cNvSpPr>
            <p:nvPr/>
          </p:nvSpPr>
          <p:spPr bwMode="auto">
            <a:xfrm>
              <a:off x="6454775" y="4298950"/>
              <a:ext cx="1851025" cy="929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35851" name="矩形 63"/>
            <p:cNvSpPr>
              <a:spLocks noChangeArrowheads="1"/>
            </p:cNvSpPr>
            <p:nvPr/>
          </p:nvSpPr>
          <p:spPr bwMode="auto">
            <a:xfrm>
              <a:off x="8743950" y="4298950"/>
              <a:ext cx="1851025" cy="929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6867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96925" y="1566863"/>
            <a:ext cx="11241088" cy="4613724"/>
            <a:chOff x="796925" y="1566863"/>
            <a:chExt cx="11241088" cy="4613724"/>
          </a:xfrm>
        </p:grpSpPr>
        <p:pic>
          <p:nvPicPr>
            <p:cNvPr id="36868" name="图片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6925" y="2308225"/>
              <a:ext cx="5830888" cy="275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796925" y="5059363"/>
              <a:ext cx="10026650" cy="10858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6870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1566863"/>
              <a:ext cx="5878513" cy="457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6794500" y="2082800"/>
              <a:ext cx="4629150" cy="2562225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6872" name="组合 14"/>
            <p:cNvGrpSpPr/>
            <p:nvPr/>
          </p:nvGrpSpPr>
          <p:grpSpPr bwMode="auto">
            <a:xfrm>
              <a:off x="1154113" y="5222875"/>
              <a:ext cx="760412" cy="758825"/>
              <a:chOff x="1460425" y="5135008"/>
              <a:chExt cx="759934" cy="759934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460425" y="5135008"/>
                <a:ext cx="759934" cy="759934"/>
              </a:xfrm>
              <a:prstGeom prst="ellipse">
                <a:avLst/>
              </a:prstGeom>
              <a:solidFill>
                <a:srgbClr val="7ACD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6876" name="图片 16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654087" y="5324789"/>
                <a:ext cx="372609" cy="38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873" name="矩形 17"/>
            <p:cNvSpPr>
              <a:spLocks noChangeArrowheads="1"/>
            </p:cNvSpPr>
            <p:nvPr/>
          </p:nvSpPr>
          <p:spPr bwMode="auto">
            <a:xfrm>
              <a:off x="1982788" y="5250947"/>
              <a:ext cx="5854700" cy="929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请输入替换内容，并为您提供专业的售后服务。我们秉承“节省您的精力是我们存在的价值”的理念，为您分担职场压力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 flipV="1">
              <a:off x="6800850" y="2090738"/>
              <a:ext cx="4622800" cy="2540000"/>
            </a:xfrm>
            <a:custGeom>
              <a:avLst/>
              <a:gdLst>
                <a:gd name="connsiteX0" fmla="*/ 0 w 4623027"/>
                <a:gd name="connsiteY0" fmla="*/ 2540392 h 2540392"/>
                <a:gd name="connsiteX1" fmla="*/ 0 w 4623027"/>
                <a:gd name="connsiteY1" fmla="*/ 0 h 2540392"/>
                <a:gd name="connsiteX2" fmla="*/ 4623027 w 4623027"/>
                <a:gd name="connsiteY2" fmla="*/ 2540392 h 2540392"/>
                <a:gd name="connsiteX3" fmla="*/ 0 w 4623027"/>
                <a:gd name="connsiteY3" fmla="*/ 2540392 h 2540392"/>
                <a:gd name="connsiteX0-1" fmla="*/ 0 w 4623027"/>
                <a:gd name="connsiteY0-2" fmla="*/ 2540392 h 2540392"/>
                <a:gd name="connsiteX1-3" fmla="*/ 0 w 4623027"/>
                <a:gd name="connsiteY1-4" fmla="*/ 0 h 2540392"/>
                <a:gd name="connsiteX2-5" fmla="*/ 4623027 w 4623027"/>
                <a:gd name="connsiteY2-6" fmla="*/ 2540392 h 2540392"/>
                <a:gd name="connsiteX3-7" fmla="*/ 0 w 4623027"/>
                <a:gd name="connsiteY3-8" fmla="*/ 2540392 h 2540392"/>
                <a:gd name="connsiteX0-9" fmla="*/ 0 w 4623027"/>
                <a:gd name="connsiteY0-10" fmla="*/ 2540392 h 2540392"/>
                <a:gd name="connsiteX1-11" fmla="*/ 0 w 4623027"/>
                <a:gd name="connsiteY1-12" fmla="*/ 0 h 2540392"/>
                <a:gd name="connsiteX2-13" fmla="*/ 4623027 w 4623027"/>
                <a:gd name="connsiteY2-14" fmla="*/ 2540392 h 2540392"/>
                <a:gd name="connsiteX3-15" fmla="*/ 0 w 4623027"/>
                <a:gd name="connsiteY3-16" fmla="*/ 2540392 h 2540392"/>
                <a:gd name="connsiteX0-17" fmla="*/ 0 w 4623027"/>
                <a:gd name="connsiteY0-18" fmla="*/ 2540392 h 2540392"/>
                <a:gd name="connsiteX1-19" fmla="*/ 0 w 4623027"/>
                <a:gd name="connsiteY1-20" fmla="*/ 0 h 2540392"/>
                <a:gd name="connsiteX2-21" fmla="*/ 4623027 w 4623027"/>
                <a:gd name="connsiteY2-22" fmla="*/ 2540392 h 2540392"/>
                <a:gd name="connsiteX3-23" fmla="*/ 0 w 4623027"/>
                <a:gd name="connsiteY3-24" fmla="*/ 2540392 h 2540392"/>
                <a:gd name="connsiteX0-25" fmla="*/ 0 w 4623027"/>
                <a:gd name="connsiteY0-26" fmla="*/ 2540392 h 2540392"/>
                <a:gd name="connsiteX1-27" fmla="*/ 0 w 4623027"/>
                <a:gd name="connsiteY1-28" fmla="*/ 0 h 2540392"/>
                <a:gd name="connsiteX2-29" fmla="*/ 4623027 w 4623027"/>
                <a:gd name="connsiteY2-30" fmla="*/ 2540392 h 2540392"/>
                <a:gd name="connsiteX3-31" fmla="*/ 0 w 4623027"/>
                <a:gd name="connsiteY3-32" fmla="*/ 2540392 h 25403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23027" h="2540392">
                  <a:moveTo>
                    <a:pt x="0" y="2540392"/>
                  </a:moveTo>
                  <a:lnTo>
                    <a:pt x="0" y="0"/>
                  </a:lnTo>
                  <a:cubicBezTo>
                    <a:pt x="1294266" y="1775711"/>
                    <a:pt x="3241675" y="2317709"/>
                    <a:pt x="4623027" y="2540392"/>
                  </a:cubicBezTo>
                  <a:lnTo>
                    <a:pt x="0" y="2540392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192338"/>
            <a:ext cx="6511925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7562850" y="2382838"/>
            <a:ext cx="4629150" cy="1719262"/>
            <a:chOff x="7562850" y="2382838"/>
            <a:chExt cx="4629150" cy="1719262"/>
          </a:xfrm>
        </p:grpSpPr>
        <p:sp>
          <p:nvSpPr>
            <p:cNvPr id="37891" name="文本框 5"/>
            <p:cNvSpPr txBox="1">
              <a:spLocks noChangeArrowheads="1"/>
            </p:cNvSpPr>
            <p:nvPr/>
          </p:nvSpPr>
          <p:spPr bwMode="auto">
            <a:xfrm>
              <a:off x="7562850" y="2382838"/>
              <a:ext cx="35718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6600" b="1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</a:t>
              </a:r>
              <a:r>
                <a:rPr lang="zh-CN" altLang="en-US" sz="6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运营</a:t>
              </a:r>
            </a:p>
          </p:txBody>
        </p:sp>
        <p:sp>
          <p:nvSpPr>
            <p:cNvPr id="37892" name="文本框 6"/>
            <p:cNvSpPr txBox="1">
              <a:spLocks noChangeArrowheads="1"/>
            </p:cNvSpPr>
            <p:nvPr/>
          </p:nvSpPr>
          <p:spPr bwMode="auto">
            <a:xfrm>
              <a:off x="7562850" y="3432175"/>
              <a:ext cx="34766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en-US" altLang="zh-CN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 OPERATION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1134725" y="2533650"/>
              <a:ext cx="1057275" cy="1568450"/>
            </a:xfrm>
            <a:prstGeom prst="rect">
              <a:avLst/>
            </a:pr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648575" y="3886200"/>
              <a:ext cx="33242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25 L 4.58333E-6 4.81481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2213"/>
            <a:ext cx="43688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465763" y="1939925"/>
            <a:ext cx="5700712" cy="4103388"/>
            <a:chOff x="5465763" y="1939925"/>
            <a:chExt cx="5700712" cy="4103388"/>
          </a:xfrm>
        </p:grpSpPr>
        <p:sp>
          <p:nvSpPr>
            <p:cNvPr id="38915" name="矩形 11"/>
            <p:cNvSpPr>
              <a:spLocks noChangeArrowheads="1"/>
            </p:cNvSpPr>
            <p:nvPr/>
          </p:nvSpPr>
          <p:spPr bwMode="auto">
            <a:xfrm>
              <a:off x="5465763" y="1939925"/>
              <a:ext cx="5700712" cy="929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请输入替换内容，并为您提供专业的售后服务。我们秉承“节省您的精力是我们存在的价值”的理念，为您分担职场压力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916" name="组合 12"/>
            <p:cNvGrpSpPr/>
            <p:nvPr/>
          </p:nvGrpSpPr>
          <p:grpSpPr bwMode="auto">
            <a:xfrm>
              <a:off x="5465763" y="3741738"/>
              <a:ext cx="5268912" cy="523875"/>
              <a:chOff x="4574041" y="3609359"/>
              <a:chExt cx="5270128" cy="524073"/>
            </a:xfrm>
          </p:grpSpPr>
          <p:sp>
            <p:nvSpPr>
              <p:cNvPr id="38927" name="矩形 13"/>
              <p:cNvSpPr>
                <a:spLocks noChangeArrowheads="1"/>
              </p:cNvSpPr>
              <p:nvPr/>
            </p:nvSpPr>
            <p:spPr bwMode="auto">
              <a:xfrm>
                <a:off x="5157017" y="3610212"/>
                <a:ext cx="4687152" cy="306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请输入替换内容，并为您提供专业的售后服务。</a:t>
                </a:r>
                <a:endPara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8928" name="组合 14"/>
              <p:cNvGrpSpPr/>
              <p:nvPr/>
            </p:nvGrpSpPr>
            <p:grpSpPr bwMode="auto">
              <a:xfrm>
                <a:off x="4574041" y="3609359"/>
                <a:ext cx="524073" cy="524073"/>
                <a:chOff x="5885995" y="2988384"/>
                <a:chExt cx="788111" cy="788111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5885995" y="2988384"/>
                  <a:ext cx="787995" cy="788111"/>
                </a:xfrm>
                <a:prstGeom prst="ellipse">
                  <a:avLst/>
                </a:prstGeom>
                <a:solidFill>
                  <a:srgbClr val="87C7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7" name="组合 16"/>
                <p:cNvGrpSpPr/>
                <p:nvPr/>
              </p:nvGrpSpPr>
              <p:grpSpPr>
                <a:xfrm>
                  <a:off x="6105578" y="3256754"/>
                  <a:ext cx="348944" cy="305995"/>
                  <a:chOff x="2444750" y="5567363"/>
                  <a:chExt cx="206375" cy="180974"/>
                </a:xfrm>
                <a:solidFill>
                  <a:schemeClr val="bg1"/>
                </a:solidFill>
              </p:grpSpPr>
              <p:sp>
                <p:nvSpPr>
                  <p:cNvPr id="18" name="Freeform 703"/>
                  <p:cNvSpPr/>
                  <p:nvPr/>
                </p:nvSpPr>
                <p:spPr bwMode="auto">
                  <a:xfrm>
                    <a:off x="2497138" y="5597525"/>
                    <a:ext cx="153987" cy="150812"/>
                  </a:xfrm>
                  <a:custGeom>
                    <a:avLst/>
                    <a:gdLst>
                      <a:gd name="T0" fmla="*/ 217 w 217"/>
                      <a:gd name="T1" fmla="*/ 126 h 212"/>
                      <a:gd name="T2" fmla="*/ 217 w 217"/>
                      <a:gd name="T3" fmla="*/ 43 h 212"/>
                      <a:gd name="T4" fmla="*/ 178 w 217"/>
                      <a:gd name="T5" fmla="*/ 0 h 212"/>
                      <a:gd name="T6" fmla="*/ 178 w 217"/>
                      <a:gd name="T7" fmla="*/ 82 h 212"/>
                      <a:gd name="T8" fmla="*/ 115 w 217"/>
                      <a:gd name="T9" fmla="*/ 145 h 212"/>
                      <a:gd name="T10" fmla="*/ 19 w 217"/>
                      <a:gd name="T11" fmla="*/ 145 h 212"/>
                      <a:gd name="T12" fmla="*/ 0 w 217"/>
                      <a:gd name="T13" fmla="*/ 160 h 212"/>
                      <a:gd name="T14" fmla="*/ 27 w 217"/>
                      <a:gd name="T15" fmla="*/ 169 h 212"/>
                      <a:gd name="T16" fmla="*/ 131 w 217"/>
                      <a:gd name="T17" fmla="*/ 169 h 212"/>
                      <a:gd name="T18" fmla="*/ 208 w 217"/>
                      <a:gd name="T19" fmla="*/ 197 h 212"/>
                      <a:gd name="T20" fmla="*/ 185 w 217"/>
                      <a:gd name="T21" fmla="*/ 168 h 212"/>
                      <a:gd name="T22" fmla="*/ 217 w 217"/>
                      <a:gd name="T23" fmla="*/ 126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17" h="212">
                        <a:moveTo>
                          <a:pt x="217" y="126"/>
                        </a:moveTo>
                        <a:cubicBezTo>
                          <a:pt x="217" y="43"/>
                          <a:pt x="217" y="43"/>
                          <a:pt x="217" y="43"/>
                        </a:cubicBezTo>
                        <a:cubicBezTo>
                          <a:pt x="217" y="21"/>
                          <a:pt x="200" y="2"/>
                          <a:pt x="178" y="0"/>
                        </a:cubicBezTo>
                        <a:cubicBezTo>
                          <a:pt x="178" y="82"/>
                          <a:pt x="178" y="82"/>
                          <a:pt x="178" y="82"/>
                        </a:cubicBezTo>
                        <a:cubicBezTo>
                          <a:pt x="178" y="117"/>
                          <a:pt x="150" y="145"/>
                          <a:pt x="115" y="145"/>
                        </a:cubicBezTo>
                        <a:cubicBezTo>
                          <a:pt x="19" y="145"/>
                          <a:pt x="19" y="145"/>
                          <a:pt x="19" y="145"/>
                        </a:cubicBezTo>
                        <a:cubicBezTo>
                          <a:pt x="12" y="151"/>
                          <a:pt x="6" y="156"/>
                          <a:pt x="0" y="160"/>
                        </a:cubicBezTo>
                        <a:cubicBezTo>
                          <a:pt x="7" y="166"/>
                          <a:pt x="16" y="169"/>
                          <a:pt x="27" y="169"/>
                        </a:cubicBezTo>
                        <a:cubicBezTo>
                          <a:pt x="131" y="169"/>
                          <a:pt x="131" y="169"/>
                          <a:pt x="131" y="169"/>
                        </a:cubicBezTo>
                        <a:cubicBezTo>
                          <a:pt x="172" y="212"/>
                          <a:pt x="217" y="203"/>
                          <a:pt x="208" y="197"/>
                        </a:cubicBezTo>
                        <a:cubicBezTo>
                          <a:pt x="195" y="187"/>
                          <a:pt x="188" y="177"/>
                          <a:pt x="185" y="168"/>
                        </a:cubicBezTo>
                        <a:cubicBezTo>
                          <a:pt x="203" y="163"/>
                          <a:pt x="217" y="146"/>
                          <a:pt x="217" y="1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9" name="Freeform 704"/>
                  <p:cNvSpPr/>
                  <p:nvPr/>
                </p:nvSpPr>
                <p:spPr bwMode="auto">
                  <a:xfrm>
                    <a:off x="2444750" y="5567363"/>
                    <a:ext cx="165100" cy="142875"/>
                  </a:xfrm>
                  <a:custGeom>
                    <a:avLst/>
                    <a:gdLst>
                      <a:gd name="T0" fmla="*/ 234 w 234"/>
                      <a:gd name="T1" fmla="*/ 126 h 202"/>
                      <a:gd name="T2" fmla="*/ 234 w 234"/>
                      <a:gd name="T3" fmla="*/ 43 h 202"/>
                      <a:gd name="T4" fmla="*/ 190 w 234"/>
                      <a:gd name="T5" fmla="*/ 0 h 202"/>
                      <a:gd name="T6" fmla="*/ 43 w 234"/>
                      <a:gd name="T7" fmla="*/ 0 h 202"/>
                      <a:gd name="T8" fmla="*/ 0 w 234"/>
                      <a:gd name="T9" fmla="*/ 43 h 202"/>
                      <a:gd name="T10" fmla="*/ 0 w 234"/>
                      <a:gd name="T11" fmla="*/ 126 h 202"/>
                      <a:gd name="T12" fmla="*/ 32 w 234"/>
                      <a:gd name="T13" fmla="*/ 168 h 202"/>
                      <a:gd name="T14" fmla="*/ 9 w 234"/>
                      <a:gd name="T15" fmla="*/ 197 h 202"/>
                      <a:gd name="T16" fmla="*/ 20 w 234"/>
                      <a:gd name="T17" fmla="*/ 202 h 202"/>
                      <a:gd name="T18" fmla="*/ 86 w 234"/>
                      <a:gd name="T19" fmla="*/ 170 h 202"/>
                      <a:gd name="T20" fmla="*/ 190 w 234"/>
                      <a:gd name="T21" fmla="*/ 170 h 202"/>
                      <a:gd name="T22" fmla="*/ 234 w 234"/>
                      <a:gd name="T23" fmla="*/ 126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34" h="202">
                        <a:moveTo>
                          <a:pt x="234" y="126"/>
                        </a:moveTo>
                        <a:cubicBezTo>
                          <a:pt x="234" y="43"/>
                          <a:pt x="234" y="43"/>
                          <a:pt x="234" y="43"/>
                        </a:cubicBezTo>
                        <a:cubicBezTo>
                          <a:pt x="234" y="19"/>
                          <a:pt x="214" y="0"/>
                          <a:pt x="190" y="0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  <a:cubicBezTo>
                          <a:pt x="19" y="0"/>
                          <a:pt x="0" y="19"/>
                          <a:pt x="0" y="43"/>
                        </a:cubicBezTo>
                        <a:cubicBezTo>
                          <a:pt x="0" y="126"/>
                          <a:pt x="0" y="126"/>
                          <a:pt x="0" y="126"/>
                        </a:cubicBezTo>
                        <a:cubicBezTo>
                          <a:pt x="0" y="146"/>
                          <a:pt x="14" y="163"/>
                          <a:pt x="32" y="168"/>
                        </a:cubicBezTo>
                        <a:cubicBezTo>
                          <a:pt x="29" y="177"/>
                          <a:pt x="22" y="187"/>
                          <a:pt x="9" y="197"/>
                        </a:cubicBezTo>
                        <a:cubicBezTo>
                          <a:pt x="6" y="199"/>
                          <a:pt x="10" y="202"/>
                          <a:pt x="20" y="202"/>
                        </a:cubicBezTo>
                        <a:cubicBezTo>
                          <a:pt x="35" y="202"/>
                          <a:pt x="61" y="195"/>
                          <a:pt x="86" y="170"/>
                        </a:cubicBezTo>
                        <a:cubicBezTo>
                          <a:pt x="190" y="170"/>
                          <a:pt x="190" y="170"/>
                          <a:pt x="190" y="170"/>
                        </a:cubicBezTo>
                        <a:cubicBezTo>
                          <a:pt x="214" y="170"/>
                          <a:pt x="234" y="150"/>
                          <a:pt x="234" y="1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</p:grpSp>
        <p:grpSp>
          <p:nvGrpSpPr>
            <p:cNvPr id="38917" name="组合 19"/>
            <p:cNvGrpSpPr/>
            <p:nvPr/>
          </p:nvGrpSpPr>
          <p:grpSpPr bwMode="auto">
            <a:xfrm>
              <a:off x="5465763" y="4629150"/>
              <a:ext cx="4926012" cy="525310"/>
              <a:chOff x="4574041" y="4498202"/>
              <a:chExt cx="4925994" cy="524073"/>
            </a:xfrm>
          </p:grpSpPr>
          <p:grpSp>
            <p:nvGrpSpPr>
              <p:cNvPr id="38923" name="组合 20"/>
              <p:cNvGrpSpPr/>
              <p:nvPr/>
            </p:nvGrpSpPr>
            <p:grpSpPr bwMode="auto">
              <a:xfrm>
                <a:off x="4574041" y="4498202"/>
                <a:ext cx="524073" cy="524073"/>
                <a:chOff x="5420840" y="4258058"/>
                <a:chExt cx="788111" cy="788111"/>
              </a:xfrm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5420840" y="4258058"/>
                  <a:ext cx="787810" cy="788341"/>
                </a:xfrm>
                <a:prstGeom prst="ellipse">
                  <a:avLst/>
                </a:prstGeom>
                <a:solidFill>
                  <a:srgbClr val="2E4C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926" name="Freeform 189"/>
                <p:cNvSpPr>
                  <a:spLocks noEditPoints="1"/>
                </p:cNvSpPr>
                <p:nvPr/>
              </p:nvSpPr>
              <p:spPr bwMode="auto">
                <a:xfrm>
                  <a:off x="5644692" y="4501856"/>
                  <a:ext cx="340405" cy="300513"/>
                </a:xfrm>
                <a:custGeom>
                  <a:avLst/>
                  <a:gdLst>
                    <a:gd name="T0" fmla="*/ 340405 w 128"/>
                    <a:gd name="T1" fmla="*/ 172861 h 113"/>
                    <a:gd name="T2" fmla="*/ 276579 w 128"/>
                    <a:gd name="T3" fmla="*/ 0 h 113"/>
                    <a:gd name="T4" fmla="*/ 63826 w 128"/>
                    <a:gd name="T5" fmla="*/ 0 h 113"/>
                    <a:gd name="T6" fmla="*/ 0 w 128"/>
                    <a:gd name="T7" fmla="*/ 172861 h 113"/>
                    <a:gd name="T8" fmla="*/ 0 w 128"/>
                    <a:gd name="T9" fmla="*/ 300513 h 113"/>
                    <a:gd name="T10" fmla="*/ 340405 w 128"/>
                    <a:gd name="T11" fmla="*/ 300513 h 113"/>
                    <a:gd name="T12" fmla="*/ 340405 w 128"/>
                    <a:gd name="T13" fmla="*/ 172861 h 113"/>
                    <a:gd name="T14" fmla="*/ 218072 w 128"/>
                    <a:gd name="T15" fmla="*/ 172861 h 113"/>
                    <a:gd name="T16" fmla="*/ 196797 w 128"/>
                    <a:gd name="T17" fmla="*/ 210093 h 113"/>
                    <a:gd name="T18" fmla="*/ 143608 w 128"/>
                    <a:gd name="T19" fmla="*/ 210093 h 113"/>
                    <a:gd name="T20" fmla="*/ 122333 w 128"/>
                    <a:gd name="T21" fmla="*/ 172861 h 113"/>
                    <a:gd name="T22" fmla="*/ 42551 w 128"/>
                    <a:gd name="T23" fmla="*/ 172861 h 113"/>
                    <a:gd name="T24" fmla="*/ 85101 w 128"/>
                    <a:gd name="T25" fmla="*/ 39891 h 113"/>
                    <a:gd name="T26" fmla="*/ 255304 w 128"/>
                    <a:gd name="T27" fmla="*/ 39891 h 113"/>
                    <a:gd name="T28" fmla="*/ 297854 w 128"/>
                    <a:gd name="T29" fmla="*/ 172861 h 113"/>
                    <a:gd name="T30" fmla="*/ 218072 w 128"/>
                    <a:gd name="T31" fmla="*/ 172861 h 11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8" h="113">
                      <a:moveTo>
                        <a:pt x="128" y="65"/>
                      </a:moveTo>
                      <a:lnTo>
                        <a:pt x="104" y="0"/>
                      </a:lnTo>
                      <a:lnTo>
                        <a:pt x="24" y="0"/>
                      </a:lnTo>
                      <a:lnTo>
                        <a:pt x="0" y="65"/>
                      </a:lnTo>
                      <a:lnTo>
                        <a:pt x="0" y="113"/>
                      </a:lnTo>
                      <a:lnTo>
                        <a:pt x="128" y="113"/>
                      </a:lnTo>
                      <a:lnTo>
                        <a:pt x="128" y="65"/>
                      </a:lnTo>
                      <a:close/>
                      <a:moveTo>
                        <a:pt x="82" y="65"/>
                      </a:moveTo>
                      <a:lnTo>
                        <a:pt x="74" y="79"/>
                      </a:lnTo>
                      <a:lnTo>
                        <a:pt x="54" y="79"/>
                      </a:lnTo>
                      <a:lnTo>
                        <a:pt x="46" y="65"/>
                      </a:lnTo>
                      <a:lnTo>
                        <a:pt x="16" y="65"/>
                      </a:lnTo>
                      <a:lnTo>
                        <a:pt x="32" y="15"/>
                      </a:lnTo>
                      <a:lnTo>
                        <a:pt x="96" y="15"/>
                      </a:lnTo>
                      <a:lnTo>
                        <a:pt x="112" y="65"/>
                      </a:lnTo>
                      <a:lnTo>
                        <a:pt x="82" y="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8924" name="矩形 21"/>
              <p:cNvSpPr>
                <a:spLocks noChangeArrowheads="1"/>
              </p:cNvSpPr>
              <p:nvPr/>
            </p:nvSpPr>
            <p:spPr bwMode="auto">
              <a:xfrm>
                <a:off x="5157017" y="4507126"/>
                <a:ext cx="4343018" cy="305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请输入替换内容，并为您提供专业的售后服务。</a:t>
                </a:r>
                <a:endPara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8918" name="组合 24"/>
            <p:cNvGrpSpPr/>
            <p:nvPr/>
          </p:nvGrpSpPr>
          <p:grpSpPr bwMode="auto">
            <a:xfrm>
              <a:off x="5465763" y="5518150"/>
              <a:ext cx="4922837" cy="525163"/>
              <a:chOff x="4574041" y="5387046"/>
              <a:chExt cx="4923705" cy="524073"/>
            </a:xfrm>
          </p:grpSpPr>
          <p:grpSp>
            <p:nvGrpSpPr>
              <p:cNvPr id="38919" name="组合 25"/>
              <p:cNvGrpSpPr/>
              <p:nvPr/>
            </p:nvGrpSpPr>
            <p:grpSpPr bwMode="auto">
              <a:xfrm>
                <a:off x="4574041" y="5387046"/>
                <a:ext cx="524073" cy="524073"/>
                <a:chOff x="4272880" y="4766071"/>
                <a:chExt cx="788111" cy="788111"/>
              </a:xfrm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4272880" y="4766071"/>
                  <a:ext cx="787952" cy="788561"/>
                </a:xfrm>
                <a:prstGeom prst="ellipse">
                  <a:avLst/>
                </a:prstGeom>
                <a:solidFill>
                  <a:srgbClr val="87C7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922" name="Freeform 303"/>
                <p:cNvSpPr>
                  <a:spLocks noEditPoints="1"/>
                </p:cNvSpPr>
                <p:nvPr/>
              </p:nvSpPr>
              <p:spPr bwMode="auto">
                <a:xfrm>
                  <a:off x="4526327" y="5019518"/>
                  <a:ext cx="281215" cy="281215"/>
                </a:xfrm>
                <a:custGeom>
                  <a:avLst/>
                  <a:gdLst>
                    <a:gd name="T0" fmla="*/ 230440 w 288"/>
                    <a:gd name="T1" fmla="*/ 0 h 288"/>
                    <a:gd name="T2" fmla="*/ 50775 w 288"/>
                    <a:gd name="T3" fmla="*/ 0 h 288"/>
                    <a:gd name="T4" fmla="*/ 0 w 288"/>
                    <a:gd name="T5" fmla="*/ 50775 h 288"/>
                    <a:gd name="T6" fmla="*/ 0 w 288"/>
                    <a:gd name="T7" fmla="*/ 230440 h 288"/>
                    <a:gd name="T8" fmla="*/ 50775 w 288"/>
                    <a:gd name="T9" fmla="*/ 281215 h 288"/>
                    <a:gd name="T10" fmla="*/ 230440 w 288"/>
                    <a:gd name="T11" fmla="*/ 281215 h 288"/>
                    <a:gd name="T12" fmla="*/ 281215 w 288"/>
                    <a:gd name="T13" fmla="*/ 230440 h 288"/>
                    <a:gd name="T14" fmla="*/ 281215 w 288"/>
                    <a:gd name="T15" fmla="*/ 50775 h 288"/>
                    <a:gd name="T16" fmla="*/ 230440 w 288"/>
                    <a:gd name="T17" fmla="*/ 0 h 288"/>
                    <a:gd name="T18" fmla="*/ 228487 w 288"/>
                    <a:gd name="T19" fmla="*/ 187477 h 288"/>
                    <a:gd name="T20" fmla="*/ 179665 w 288"/>
                    <a:gd name="T21" fmla="*/ 164042 h 288"/>
                    <a:gd name="T22" fmla="*/ 179665 w 288"/>
                    <a:gd name="T23" fmla="*/ 164042 h 288"/>
                    <a:gd name="T24" fmla="*/ 179665 w 288"/>
                    <a:gd name="T25" fmla="*/ 185524 h 288"/>
                    <a:gd name="T26" fmla="*/ 169901 w 288"/>
                    <a:gd name="T27" fmla="*/ 195288 h 288"/>
                    <a:gd name="T28" fmla="*/ 63469 w 288"/>
                    <a:gd name="T29" fmla="*/ 195288 h 288"/>
                    <a:gd name="T30" fmla="*/ 53704 w 288"/>
                    <a:gd name="T31" fmla="*/ 185524 h 288"/>
                    <a:gd name="T32" fmla="*/ 53704 w 288"/>
                    <a:gd name="T33" fmla="*/ 94715 h 288"/>
                    <a:gd name="T34" fmla="*/ 63469 w 288"/>
                    <a:gd name="T35" fmla="*/ 84950 h 288"/>
                    <a:gd name="T36" fmla="*/ 169901 w 288"/>
                    <a:gd name="T37" fmla="*/ 84950 h 288"/>
                    <a:gd name="T38" fmla="*/ 179665 w 288"/>
                    <a:gd name="T39" fmla="*/ 94715 h 288"/>
                    <a:gd name="T40" fmla="*/ 179665 w 288"/>
                    <a:gd name="T41" fmla="*/ 117173 h 288"/>
                    <a:gd name="T42" fmla="*/ 228487 w 288"/>
                    <a:gd name="T43" fmla="*/ 93738 h 288"/>
                    <a:gd name="T44" fmla="*/ 228487 w 288"/>
                    <a:gd name="T45" fmla="*/ 187477 h 28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88" h="288">
                      <a:moveTo>
                        <a:pt x="236" y="0"/>
                      </a:move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23" y="0"/>
                        <a:pt x="0" y="23"/>
                        <a:pt x="0" y="52"/>
                      </a:cubicBez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0" y="265"/>
                        <a:pt x="23" y="288"/>
                        <a:pt x="52" y="288"/>
                      </a:cubicBezTo>
                      <a:cubicBezTo>
                        <a:pt x="236" y="288"/>
                        <a:pt x="236" y="288"/>
                        <a:pt x="236" y="288"/>
                      </a:cubicBezTo>
                      <a:cubicBezTo>
                        <a:pt x="265" y="288"/>
                        <a:pt x="288" y="265"/>
                        <a:pt x="288" y="236"/>
                      </a:cubicBezTo>
                      <a:cubicBezTo>
                        <a:pt x="288" y="52"/>
                        <a:pt x="288" y="52"/>
                        <a:pt x="288" y="52"/>
                      </a:cubicBezTo>
                      <a:cubicBezTo>
                        <a:pt x="288" y="23"/>
                        <a:pt x="265" y="0"/>
                        <a:pt x="236" y="0"/>
                      </a:cubicBezTo>
                      <a:close/>
                      <a:moveTo>
                        <a:pt x="234" y="192"/>
                      </a:moveTo>
                      <a:cubicBezTo>
                        <a:pt x="184" y="168"/>
                        <a:pt x="184" y="168"/>
                        <a:pt x="184" y="168"/>
                      </a:cubicBezTo>
                      <a:cubicBezTo>
                        <a:pt x="184" y="168"/>
                        <a:pt x="184" y="168"/>
                        <a:pt x="184" y="168"/>
                      </a:cubicBezTo>
                      <a:cubicBezTo>
                        <a:pt x="184" y="190"/>
                        <a:pt x="184" y="190"/>
                        <a:pt x="184" y="190"/>
                      </a:cubicBezTo>
                      <a:cubicBezTo>
                        <a:pt x="184" y="195"/>
                        <a:pt x="179" y="200"/>
                        <a:pt x="174" y="200"/>
                      </a:cubicBezTo>
                      <a:cubicBezTo>
                        <a:pt x="65" y="200"/>
                        <a:pt x="65" y="200"/>
                        <a:pt x="65" y="200"/>
                      </a:cubicBezTo>
                      <a:cubicBezTo>
                        <a:pt x="59" y="200"/>
                        <a:pt x="55" y="195"/>
                        <a:pt x="55" y="190"/>
                      </a:cubicBezTo>
                      <a:cubicBezTo>
                        <a:pt x="55" y="97"/>
                        <a:pt x="55" y="97"/>
                        <a:pt x="55" y="97"/>
                      </a:cubicBezTo>
                      <a:cubicBezTo>
                        <a:pt x="55" y="92"/>
                        <a:pt x="59" y="87"/>
                        <a:pt x="65" y="87"/>
                      </a:cubicBezTo>
                      <a:cubicBezTo>
                        <a:pt x="174" y="87"/>
                        <a:pt x="174" y="87"/>
                        <a:pt x="174" y="87"/>
                      </a:cubicBezTo>
                      <a:cubicBezTo>
                        <a:pt x="179" y="87"/>
                        <a:pt x="184" y="92"/>
                        <a:pt x="184" y="97"/>
                      </a:cubicBezTo>
                      <a:cubicBezTo>
                        <a:pt x="184" y="120"/>
                        <a:pt x="184" y="120"/>
                        <a:pt x="184" y="120"/>
                      </a:cubicBezTo>
                      <a:cubicBezTo>
                        <a:pt x="234" y="96"/>
                        <a:pt x="234" y="96"/>
                        <a:pt x="234" y="96"/>
                      </a:cubicBezTo>
                      <a:lnTo>
                        <a:pt x="234" y="19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8920" name="矩形 26"/>
              <p:cNvSpPr>
                <a:spLocks noChangeArrowheads="1"/>
              </p:cNvSpPr>
              <p:nvPr/>
            </p:nvSpPr>
            <p:spPr bwMode="auto">
              <a:xfrm>
                <a:off x="5154728" y="5404040"/>
                <a:ext cx="4343018" cy="306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请输入替换内容，并为您提供专业的售后服务。</a:t>
                </a:r>
                <a:endPara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9939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25538" y="1928813"/>
            <a:ext cx="10006012" cy="3832225"/>
            <a:chOff x="1125538" y="1928813"/>
            <a:chExt cx="10006012" cy="3832225"/>
          </a:xfrm>
        </p:grpSpPr>
        <p:sp>
          <p:nvSpPr>
            <p:cNvPr id="11" name="环形箭头 10"/>
            <p:cNvSpPr/>
            <p:nvPr/>
          </p:nvSpPr>
          <p:spPr>
            <a:xfrm>
              <a:off x="2317750" y="3338513"/>
              <a:ext cx="2424113" cy="2422525"/>
            </a:xfrm>
            <a:prstGeom prst="circularArrow">
              <a:avLst>
                <a:gd name="adj1" fmla="val 4687"/>
                <a:gd name="adj2" fmla="val 299029"/>
                <a:gd name="adj3" fmla="val 2495204"/>
                <a:gd name="adj4" fmla="val 15907193"/>
                <a:gd name="adj5" fmla="val 5469"/>
              </a:avLst>
            </a:prstGeom>
            <a:solidFill>
              <a:srgbClr val="87C7E3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2" name="形状 11"/>
            <p:cNvSpPr/>
            <p:nvPr/>
          </p:nvSpPr>
          <p:spPr>
            <a:xfrm>
              <a:off x="1125538" y="2870200"/>
              <a:ext cx="1762125" cy="1760538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2E4C64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环形箭头 12"/>
            <p:cNvSpPr/>
            <p:nvPr/>
          </p:nvSpPr>
          <p:spPr>
            <a:xfrm>
              <a:off x="1828800" y="1928813"/>
              <a:ext cx="1898650" cy="1898650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rgbClr val="87C7E3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grpSp>
          <p:nvGrpSpPr>
            <p:cNvPr id="39943" name="组合 14"/>
            <p:cNvGrpSpPr/>
            <p:nvPr/>
          </p:nvGrpSpPr>
          <p:grpSpPr bwMode="auto">
            <a:xfrm>
              <a:off x="1989138" y="2070100"/>
              <a:ext cx="1652587" cy="1652588"/>
              <a:chOff x="2044060" y="1589411"/>
              <a:chExt cx="1652353" cy="1652353"/>
            </a:xfrm>
          </p:grpSpPr>
          <p:sp>
            <p:nvSpPr>
              <p:cNvPr id="16" name="任意多边形 15"/>
              <p:cNvSpPr/>
              <p:nvPr/>
            </p:nvSpPr>
            <p:spPr>
              <a:xfrm>
                <a:off x="2044060" y="1589411"/>
                <a:ext cx="1652353" cy="1652353"/>
              </a:xfrm>
              <a:custGeom>
                <a:avLst/>
                <a:gdLst>
                  <a:gd name="connsiteX0" fmla="*/ 1009489 w 1349139"/>
                  <a:gd name="connsiteY0" fmla="*/ 341703 h 1349139"/>
                  <a:gd name="connsiteX1" fmla="*/ 1208533 w 1349139"/>
                  <a:gd name="connsiteY1" fmla="*/ 281715 h 1349139"/>
                  <a:gd name="connsiteX2" fmla="*/ 1281774 w 1349139"/>
                  <a:gd name="connsiteY2" fmla="*/ 408571 h 1349139"/>
                  <a:gd name="connsiteX3" fmla="*/ 1130301 w 1349139"/>
                  <a:gd name="connsiteY3" fmla="*/ 550954 h 1349139"/>
                  <a:gd name="connsiteX4" fmla="*/ 1130301 w 1349139"/>
                  <a:gd name="connsiteY4" fmla="*/ 798185 h 1349139"/>
                  <a:gd name="connsiteX5" fmla="*/ 1281774 w 1349139"/>
                  <a:gd name="connsiteY5" fmla="*/ 940568 h 1349139"/>
                  <a:gd name="connsiteX6" fmla="*/ 1208533 w 1349139"/>
                  <a:gd name="connsiteY6" fmla="*/ 1067424 h 1349139"/>
                  <a:gd name="connsiteX7" fmla="*/ 1009489 w 1349139"/>
                  <a:gd name="connsiteY7" fmla="*/ 1007436 h 1349139"/>
                  <a:gd name="connsiteX8" fmla="*/ 795380 w 1349139"/>
                  <a:gd name="connsiteY8" fmla="*/ 1131052 h 1349139"/>
                  <a:gd name="connsiteX9" fmla="*/ 747810 w 1349139"/>
                  <a:gd name="connsiteY9" fmla="*/ 1333423 h 1349139"/>
                  <a:gd name="connsiteX10" fmla="*/ 601329 w 1349139"/>
                  <a:gd name="connsiteY10" fmla="*/ 1333423 h 1349139"/>
                  <a:gd name="connsiteX11" fmla="*/ 553758 w 1349139"/>
                  <a:gd name="connsiteY11" fmla="*/ 1131052 h 1349139"/>
                  <a:gd name="connsiteX12" fmla="*/ 339649 w 1349139"/>
                  <a:gd name="connsiteY12" fmla="*/ 1007436 h 1349139"/>
                  <a:gd name="connsiteX13" fmla="*/ 140606 w 1349139"/>
                  <a:gd name="connsiteY13" fmla="*/ 1067424 h 1349139"/>
                  <a:gd name="connsiteX14" fmla="*/ 67365 w 1349139"/>
                  <a:gd name="connsiteY14" fmla="*/ 940568 h 1349139"/>
                  <a:gd name="connsiteX15" fmla="*/ 218838 w 1349139"/>
                  <a:gd name="connsiteY15" fmla="*/ 798185 h 1349139"/>
                  <a:gd name="connsiteX16" fmla="*/ 218838 w 1349139"/>
                  <a:gd name="connsiteY16" fmla="*/ 550954 h 1349139"/>
                  <a:gd name="connsiteX17" fmla="*/ 67365 w 1349139"/>
                  <a:gd name="connsiteY17" fmla="*/ 408571 h 1349139"/>
                  <a:gd name="connsiteX18" fmla="*/ 140606 w 1349139"/>
                  <a:gd name="connsiteY18" fmla="*/ 281715 h 1349139"/>
                  <a:gd name="connsiteX19" fmla="*/ 339650 w 1349139"/>
                  <a:gd name="connsiteY19" fmla="*/ 341703 h 1349139"/>
                  <a:gd name="connsiteX20" fmla="*/ 553759 w 1349139"/>
                  <a:gd name="connsiteY20" fmla="*/ 218087 h 1349139"/>
                  <a:gd name="connsiteX21" fmla="*/ 601329 w 1349139"/>
                  <a:gd name="connsiteY21" fmla="*/ 15716 h 1349139"/>
                  <a:gd name="connsiteX22" fmla="*/ 747810 w 1349139"/>
                  <a:gd name="connsiteY22" fmla="*/ 15716 h 1349139"/>
                  <a:gd name="connsiteX23" fmla="*/ 795381 w 1349139"/>
                  <a:gd name="connsiteY23" fmla="*/ 218087 h 1349139"/>
                  <a:gd name="connsiteX24" fmla="*/ 1009490 w 1349139"/>
                  <a:gd name="connsiteY24" fmla="*/ 341703 h 1349139"/>
                  <a:gd name="connsiteX25" fmla="*/ 1009489 w 1349139"/>
                  <a:gd name="connsiteY25" fmla="*/ 341703 h 134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9139" h="1349139">
                    <a:moveTo>
                      <a:pt x="868369" y="341270"/>
                    </a:moveTo>
                    <a:lnTo>
                      <a:pt x="1012673" y="251896"/>
                    </a:lnTo>
                    <a:lnTo>
                      <a:pt x="1097244" y="336466"/>
                    </a:lnTo>
                    <a:lnTo>
                      <a:pt x="1007870" y="480770"/>
                    </a:lnTo>
                    <a:cubicBezTo>
                      <a:pt x="1042293" y="539971"/>
                      <a:pt x="1060327" y="607273"/>
                      <a:pt x="1060116" y="675755"/>
                    </a:cubicBezTo>
                    <a:lnTo>
                      <a:pt x="1209668" y="756038"/>
                    </a:lnTo>
                    <a:lnTo>
                      <a:pt x="1178713" y="871564"/>
                    </a:lnTo>
                    <a:lnTo>
                      <a:pt x="1009055" y="866316"/>
                    </a:lnTo>
                    <a:cubicBezTo>
                      <a:pt x="974996" y="925728"/>
                      <a:pt x="925728" y="974996"/>
                      <a:pt x="866316" y="1009055"/>
                    </a:cubicBezTo>
                    <a:lnTo>
                      <a:pt x="871564" y="1178713"/>
                    </a:lnTo>
                    <a:lnTo>
                      <a:pt x="756039" y="1209668"/>
                    </a:lnTo>
                    <a:lnTo>
                      <a:pt x="675755" y="1060116"/>
                    </a:lnTo>
                    <a:cubicBezTo>
                      <a:pt x="607273" y="1060326"/>
                      <a:pt x="539971" y="1042293"/>
                      <a:pt x="480769" y="1007870"/>
                    </a:cubicBezTo>
                    <a:lnTo>
                      <a:pt x="336466" y="1097243"/>
                    </a:lnTo>
                    <a:lnTo>
                      <a:pt x="251895" y="1012673"/>
                    </a:lnTo>
                    <a:lnTo>
                      <a:pt x="341269" y="868369"/>
                    </a:lnTo>
                    <a:cubicBezTo>
                      <a:pt x="306846" y="809168"/>
                      <a:pt x="288812" y="741866"/>
                      <a:pt x="289023" y="673384"/>
                    </a:cubicBezTo>
                    <a:lnTo>
                      <a:pt x="139471" y="593101"/>
                    </a:lnTo>
                    <a:lnTo>
                      <a:pt x="170426" y="477575"/>
                    </a:lnTo>
                    <a:lnTo>
                      <a:pt x="340084" y="482823"/>
                    </a:lnTo>
                    <a:cubicBezTo>
                      <a:pt x="374143" y="423411"/>
                      <a:pt x="423411" y="374143"/>
                      <a:pt x="482823" y="340084"/>
                    </a:cubicBezTo>
                    <a:lnTo>
                      <a:pt x="477575" y="170426"/>
                    </a:lnTo>
                    <a:lnTo>
                      <a:pt x="593100" y="139471"/>
                    </a:lnTo>
                    <a:lnTo>
                      <a:pt x="673384" y="289023"/>
                    </a:lnTo>
                    <a:cubicBezTo>
                      <a:pt x="741866" y="288813"/>
                      <a:pt x="809168" y="306846"/>
                      <a:pt x="868370" y="341269"/>
                    </a:cubicBezTo>
                    <a:lnTo>
                      <a:pt x="868369" y="341270"/>
                    </a:lnTo>
                    <a:close/>
                  </a:path>
                </a:pathLst>
              </a:custGeom>
              <a:solidFill>
                <a:srgbClr val="87C7E3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63572" tIns="664724" rIns="663572" bIns="664726" spcCol="1270" anchor="ctr"/>
              <a:lstStyle/>
              <a:p>
                <a:pPr algn="ctr" defTabSz="8890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0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69" name="文本框 16"/>
              <p:cNvSpPr txBox="1">
                <a:spLocks noChangeArrowheads="1"/>
              </p:cNvSpPr>
              <p:nvPr/>
            </p:nvSpPr>
            <p:spPr bwMode="auto">
              <a:xfrm>
                <a:off x="2440937" y="2231898"/>
                <a:ext cx="10008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</p:grpSp>
        <p:grpSp>
          <p:nvGrpSpPr>
            <p:cNvPr id="39944" name="组合 17"/>
            <p:cNvGrpSpPr/>
            <p:nvPr/>
          </p:nvGrpSpPr>
          <p:grpSpPr bwMode="auto">
            <a:xfrm>
              <a:off x="1370013" y="3171825"/>
              <a:ext cx="1376362" cy="1376363"/>
              <a:chOff x="1424429" y="2690979"/>
              <a:chExt cx="1376959" cy="1376959"/>
            </a:xfrm>
          </p:grpSpPr>
          <p:sp>
            <p:nvSpPr>
              <p:cNvPr id="19" name="任意多边形 18"/>
              <p:cNvSpPr/>
              <p:nvPr/>
            </p:nvSpPr>
            <p:spPr>
              <a:xfrm>
                <a:off x="1424429" y="2690979"/>
                <a:ext cx="1376959" cy="1376959"/>
              </a:xfrm>
              <a:custGeom>
                <a:avLst/>
                <a:gdLst>
                  <a:gd name="connsiteX0" fmla="*/ 1030305 w 1376959"/>
                  <a:gd name="connsiteY0" fmla="*/ 348749 h 1376959"/>
                  <a:gd name="connsiteX1" fmla="*/ 1233453 w 1376959"/>
                  <a:gd name="connsiteY1" fmla="*/ 287524 h 1376959"/>
                  <a:gd name="connsiteX2" fmla="*/ 1308204 w 1376959"/>
                  <a:gd name="connsiteY2" fmla="*/ 416996 h 1376959"/>
                  <a:gd name="connsiteX3" fmla="*/ 1153608 w 1376959"/>
                  <a:gd name="connsiteY3" fmla="*/ 562315 h 1376959"/>
                  <a:gd name="connsiteX4" fmla="*/ 1153608 w 1376959"/>
                  <a:gd name="connsiteY4" fmla="*/ 814644 h 1376959"/>
                  <a:gd name="connsiteX5" fmla="*/ 1308204 w 1376959"/>
                  <a:gd name="connsiteY5" fmla="*/ 959963 h 1376959"/>
                  <a:gd name="connsiteX6" fmla="*/ 1233453 w 1376959"/>
                  <a:gd name="connsiteY6" fmla="*/ 1089435 h 1376959"/>
                  <a:gd name="connsiteX7" fmla="*/ 1030305 w 1376959"/>
                  <a:gd name="connsiteY7" fmla="*/ 1028210 h 1376959"/>
                  <a:gd name="connsiteX8" fmla="*/ 811781 w 1376959"/>
                  <a:gd name="connsiteY8" fmla="*/ 1154375 h 1376959"/>
                  <a:gd name="connsiteX9" fmla="*/ 763230 w 1376959"/>
                  <a:gd name="connsiteY9" fmla="*/ 1360919 h 1376959"/>
                  <a:gd name="connsiteX10" fmla="*/ 613729 w 1376959"/>
                  <a:gd name="connsiteY10" fmla="*/ 1360919 h 1376959"/>
                  <a:gd name="connsiteX11" fmla="*/ 565177 w 1376959"/>
                  <a:gd name="connsiteY11" fmla="*/ 1154375 h 1376959"/>
                  <a:gd name="connsiteX12" fmla="*/ 346653 w 1376959"/>
                  <a:gd name="connsiteY12" fmla="*/ 1028210 h 1376959"/>
                  <a:gd name="connsiteX13" fmla="*/ 143506 w 1376959"/>
                  <a:gd name="connsiteY13" fmla="*/ 1089435 h 1376959"/>
                  <a:gd name="connsiteX14" fmla="*/ 68755 w 1376959"/>
                  <a:gd name="connsiteY14" fmla="*/ 959963 h 1376959"/>
                  <a:gd name="connsiteX15" fmla="*/ 223351 w 1376959"/>
                  <a:gd name="connsiteY15" fmla="*/ 814644 h 1376959"/>
                  <a:gd name="connsiteX16" fmla="*/ 223351 w 1376959"/>
                  <a:gd name="connsiteY16" fmla="*/ 562315 h 1376959"/>
                  <a:gd name="connsiteX17" fmla="*/ 68755 w 1376959"/>
                  <a:gd name="connsiteY17" fmla="*/ 416996 h 1376959"/>
                  <a:gd name="connsiteX18" fmla="*/ 143506 w 1376959"/>
                  <a:gd name="connsiteY18" fmla="*/ 287524 h 1376959"/>
                  <a:gd name="connsiteX19" fmla="*/ 346654 w 1376959"/>
                  <a:gd name="connsiteY19" fmla="*/ 348749 h 1376959"/>
                  <a:gd name="connsiteX20" fmla="*/ 565178 w 1376959"/>
                  <a:gd name="connsiteY20" fmla="*/ 222584 h 1376959"/>
                  <a:gd name="connsiteX21" fmla="*/ 613729 w 1376959"/>
                  <a:gd name="connsiteY21" fmla="*/ 16040 h 1376959"/>
                  <a:gd name="connsiteX22" fmla="*/ 763230 w 1376959"/>
                  <a:gd name="connsiteY22" fmla="*/ 16040 h 1376959"/>
                  <a:gd name="connsiteX23" fmla="*/ 811782 w 1376959"/>
                  <a:gd name="connsiteY23" fmla="*/ 222584 h 1376959"/>
                  <a:gd name="connsiteX24" fmla="*/ 1030306 w 1376959"/>
                  <a:gd name="connsiteY24" fmla="*/ 348749 h 1376959"/>
                  <a:gd name="connsiteX25" fmla="*/ 1030305 w 1376959"/>
                  <a:gd name="connsiteY25" fmla="*/ 348749 h 137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76959" h="1376959">
                    <a:moveTo>
                      <a:pt x="1030305" y="348749"/>
                    </a:moveTo>
                    <a:lnTo>
                      <a:pt x="1233453" y="287524"/>
                    </a:lnTo>
                    <a:lnTo>
                      <a:pt x="1308204" y="416996"/>
                    </a:lnTo>
                    <a:lnTo>
                      <a:pt x="1153608" y="562315"/>
                    </a:lnTo>
                    <a:cubicBezTo>
                      <a:pt x="1176018" y="644932"/>
                      <a:pt x="1176018" y="732027"/>
                      <a:pt x="1153608" y="814644"/>
                    </a:cubicBezTo>
                    <a:lnTo>
                      <a:pt x="1308204" y="959963"/>
                    </a:lnTo>
                    <a:lnTo>
                      <a:pt x="1233453" y="1089435"/>
                    </a:lnTo>
                    <a:lnTo>
                      <a:pt x="1030305" y="1028210"/>
                    </a:lnTo>
                    <a:cubicBezTo>
                      <a:pt x="969961" y="1088926"/>
                      <a:pt x="894535" y="1132473"/>
                      <a:pt x="811781" y="1154375"/>
                    </a:cubicBezTo>
                    <a:lnTo>
                      <a:pt x="763230" y="1360919"/>
                    </a:lnTo>
                    <a:lnTo>
                      <a:pt x="613729" y="1360919"/>
                    </a:lnTo>
                    <a:lnTo>
                      <a:pt x="565177" y="1154375"/>
                    </a:lnTo>
                    <a:cubicBezTo>
                      <a:pt x="482424" y="1132474"/>
                      <a:pt x="406997" y="1088926"/>
                      <a:pt x="346653" y="1028210"/>
                    </a:cubicBezTo>
                    <a:lnTo>
                      <a:pt x="143506" y="1089435"/>
                    </a:lnTo>
                    <a:lnTo>
                      <a:pt x="68755" y="959963"/>
                    </a:lnTo>
                    <a:lnTo>
                      <a:pt x="223351" y="814644"/>
                    </a:lnTo>
                    <a:cubicBezTo>
                      <a:pt x="200941" y="732027"/>
                      <a:pt x="200941" y="644932"/>
                      <a:pt x="223351" y="562315"/>
                    </a:cubicBezTo>
                    <a:lnTo>
                      <a:pt x="68755" y="416996"/>
                    </a:lnTo>
                    <a:lnTo>
                      <a:pt x="143506" y="287524"/>
                    </a:lnTo>
                    <a:lnTo>
                      <a:pt x="346654" y="348749"/>
                    </a:lnTo>
                    <a:cubicBezTo>
                      <a:pt x="406998" y="288033"/>
                      <a:pt x="482424" y="244486"/>
                      <a:pt x="565178" y="222584"/>
                    </a:cubicBezTo>
                    <a:lnTo>
                      <a:pt x="613729" y="16040"/>
                    </a:lnTo>
                    <a:lnTo>
                      <a:pt x="763230" y="16040"/>
                    </a:lnTo>
                    <a:lnTo>
                      <a:pt x="811782" y="222584"/>
                    </a:lnTo>
                    <a:cubicBezTo>
                      <a:pt x="894535" y="244485"/>
                      <a:pt x="969962" y="288033"/>
                      <a:pt x="1030306" y="348749"/>
                    </a:cubicBezTo>
                    <a:lnTo>
                      <a:pt x="1030305" y="348749"/>
                    </a:lnTo>
                    <a:close/>
                  </a:path>
                </a:pathLst>
              </a:custGeom>
              <a:solidFill>
                <a:srgbClr val="2E4C64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64434" tIns="366529" rIns="364434" bIns="366529" spcCol="1270" anchor="ctr"/>
              <a:lstStyle/>
              <a:p>
                <a:pPr algn="ctr" defTabSz="6223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400" b="1" dirty="0">
                  <a:solidFill>
                    <a:sysClr val="window" lastClr="FFFFFF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9967" name="文本框 19"/>
              <p:cNvSpPr txBox="1">
                <a:spLocks noChangeArrowheads="1"/>
              </p:cNvSpPr>
              <p:nvPr/>
            </p:nvSpPr>
            <p:spPr bwMode="auto">
              <a:xfrm>
                <a:off x="1680102" y="3194792"/>
                <a:ext cx="10008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471753" y="3618938"/>
              <a:ext cx="1893319" cy="1893319"/>
              <a:chOff x="2525997" y="3138491"/>
              <a:chExt cx="1893319" cy="1893319"/>
            </a:xfrm>
            <a:solidFill>
              <a:srgbClr val="87C7E3"/>
            </a:solidFill>
          </p:grpSpPr>
          <p:sp>
            <p:nvSpPr>
              <p:cNvPr id="22" name="任意多边形 21"/>
              <p:cNvSpPr/>
              <p:nvPr/>
            </p:nvSpPr>
            <p:spPr>
              <a:xfrm>
                <a:off x="2525997" y="3138491"/>
                <a:ext cx="1893319" cy="1893319"/>
              </a:xfrm>
              <a:custGeom>
                <a:avLst/>
                <a:gdLst>
                  <a:gd name="connsiteX0" fmla="*/ 1343886 w 1893319"/>
                  <a:gd name="connsiteY0" fmla="*/ 301868 h 1893319"/>
                  <a:gd name="connsiteX1" fmla="*/ 1491156 w 1893319"/>
                  <a:gd name="connsiteY1" fmla="*/ 178287 h 1893319"/>
                  <a:gd name="connsiteX2" fmla="*/ 1608808 w 1893319"/>
                  <a:gd name="connsiteY2" fmla="*/ 277009 h 1893319"/>
                  <a:gd name="connsiteX3" fmla="*/ 1512678 w 1893319"/>
                  <a:gd name="connsiteY3" fmla="*/ 443501 h 1893319"/>
                  <a:gd name="connsiteX4" fmla="*/ 1665417 w 1893319"/>
                  <a:gd name="connsiteY4" fmla="*/ 708053 h 1893319"/>
                  <a:gd name="connsiteX5" fmla="*/ 1857668 w 1893319"/>
                  <a:gd name="connsiteY5" fmla="*/ 708048 h 1893319"/>
                  <a:gd name="connsiteX6" fmla="*/ 1884338 w 1893319"/>
                  <a:gd name="connsiteY6" fmla="*/ 859298 h 1893319"/>
                  <a:gd name="connsiteX7" fmla="*/ 1703679 w 1893319"/>
                  <a:gd name="connsiteY7" fmla="*/ 925047 h 1893319"/>
                  <a:gd name="connsiteX8" fmla="*/ 1650633 w 1893319"/>
                  <a:gd name="connsiteY8" fmla="*/ 1225884 h 1893319"/>
                  <a:gd name="connsiteX9" fmla="*/ 1797910 w 1893319"/>
                  <a:gd name="connsiteY9" fmla="*/ 1349457 h 1893319"/>
                  <a:gd name="connsiteX10" fmla="*/ 1721118 w 1893319"/>
                  <a:gd name="connsiteY10" fmla="*/ 1482465 h 1893319"/>
                  <a:gd name="connsiteX11" fmla="*/ 1540462 w 1893319"/>
                  <a:gd name="connsiteY11" fmla="*/ 1416706 h 1893319"/>
                  <a:gd name="connsiteX12" fmla="*/ 1306452 w 1893319"/>
                  <a:gd name="connsiteY12" fmla="*/ 1613064 h 1893319"/>
                  <a:gd name="connsiteX13" fmla="*/ 1339841 w 1893319"/>
                  <a:gd name="connsiteY13" fmla="*/ 1802394 h 1893319"/>
                  <a:gd name="connsiteX14" fmla="*/ 1195520 w 1893319"/>
                  <a:gd name="connsiteY14" fmla="*/ 1854922 h 1893319"/>
                  <a:gd name="connsiteX15" fmla="*/ 1099399 w 1893319"/>
                  <a:gd name="connsiteY15" fmla="*/ 1688425 h 1893319"/>
                  <a:gd name="connsiteX16" fmla="*/ 793921 w 1893319"/>
                  <a:gd name="connsiteY16" fmla="*/ 1688425 h 1893319"/>
                  <a:gd name="connsiteX17" fmla="*/ 697799 w 1893319"/>
                  <a:gd name="connsiteY17" fmla="*/ 1854922 h 1893319"/>
                  <a:gd name="connsiteX18" fmla="*/ 553478 w 1893319"/>
                  <a:gd name="connsiteY18" fmla="*/ 1802394 h 1893319"/>
                  <a:gd name="connsiteX19" fmla="*/ 586867 w 1893319"/>
                  <a:gd name="connsiteY19" fmla="*/ 1613063 h 1893319"/>
                  <a:gd name="connsiteX20" fmla="*/ 352857 w 1893319"/>
                  <a:gd name="connsiteY20" fmla="*/ 1416705 h 1893319"/>
                  <a:gd name="connsiteX21" fmla="*/ 172201 w 1893319"/>
                  <a:gd name="connsiteY21" fmla="*/ 1482465 h 1893319"/>
                  <a:gd name="connsiteX22" fmla="*/ 95409 w 1893319"/>
                  <a:gd name="connsiteY22" fmla="*/ 1349457 h 1893319"/>
                  <a:gd name="connsiteX23" fmla="*/ 242686 w 1893319"/>
                  <a:gd name="connsiteY23" fmla="*/ 1225884 h 1893319"/>
                  <a:gd name="connsiteX24" fmla="*/ 189640 w 1893319"/>
                  <a:gd name="connsiteY24" fmla="*/ 925047 h 1893319"/>
                  <a:gd name="connsiteX25" fmla="*/ 8981 w 1893319"/>
                  <a:gd name="connsiteY25" fmla="*/ 859298 h 1893319"/>
                  <a:gd name="connsiteX26" fmla="*/ 35651 w 1893319"/>
                  <a:gd name="connsiteY26" fmla="*/ 708048 h 1893319"/>
                  <a:gd name="connsiteX27" fmla="*/ 227902 w 1893319"/>
                  <a:gd name="connsiteY27" fmla="*/ 708053 h 1893319"/>
                  <a:gd name="connsiteX28" fmla="*/ 380641 w 1893319"/>
                  <a:gd name="connsiteY28" fmla="*/ 443501 h 1893319"/>
                  <a:gd name="connsiteX29" fmla="*/ 284511 w 1893319"/>
                  <a:gd name="connsiteY29" fmla="*/ 277009 h 1893319"/>
                  <a:gd name="connsiteX30" fmla="*/ 402163 w 1893319"/>
                  <a:gd name="connsiteY30" fmla="*/ 178287 h 1893319"/>
                  <a:gd name="connsiteX31" fmla="*/ 549433 w 1893319"/>
                  <a:gd name="connsiteY31" fmla="*/ 301868 h 1893319"/>
                  <a:gd name="connsiteX32" fmla="*/ 836489 w 1893319"/>
                  <a:gd name="connsiteY32" fmla="*/ 197388 h 1893319"/>
                  <a:gd name="connsiteX33" fmla="*/ 869868 w 1893319"/>
                  <a:gd name="connsiteY33" fmla="*/ 8056 h 1893319"/>
                  <a:gd name="connsiteX34" fmla="*/ 1023451 w 1893319"/>
                  <a:gd name="connsiteY34" fmla="*/ 8056 h 1893319"/>
                  <a:gd name="connsiteX35" fmla="*/ 1056830 w 1893319"/>
                  <a:gd name="connsiteY35" fmla="*/ 197388 h 1893319"/>
                  <a:gd name="connsiteX36" fmla="*/ 1343886 w 1893319"/>
                  <a:gd name="connsiteY36" fmla="*/ 301868 h 189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893319" h="1893319">
                    <a:moveTo>
                      <a:pt x="1343886" y="301868"/>
                    </a:moveTo>
                    <a:lnTo>
                      <a:pt x="1491156" y="178287"/>
                    </a:lnTo>
                    <a:lnTo>
                      <a:pt x="1608808" y="277009"/>
                    </a:lnTo>
                    <a:lnTo>
                      <a:pt x="1512678" y="443501"/>
                    </a:lnTo>
                    <a:cubicBezTo>
                      <a:pt x="1581032" y="520395"/>
                      <a:pt x="1633002" y="610410"/>
                      <a:pt x="1665417" y="708053"/>
                    </a:cubicBezTo>
                    <a:lnTo>
                      <a:pt x="1857668" y="708048"/>
                    </a:lnTo>
                    <a:lnTo>
                      <a:pt x="1884338" y="859298"/>
                    </a:lnTo>
                    <a:lnTo>
                      <a:pt x="1703679" y="925047"/>
                    </a:lnTo>
                    <a:cubicBezTo>
                      <a:pt x="1706615" y="1027888"/>
                      <a:pt x="1688566" y="1130249"/>
                      <a:pt x="1650633" y="1225884"/>
                    </a:cubicBezTo>
                    <a:lnTo>
                      <a:pt x="1797910" y="1349457"/>
                    </a:lnTo>
                    <a:lnTo>
                      <a:pt x="1721118" y="1482465"/>
                    </a:lnTo>
                    <a:lnTo>
                      <a:pt x="1540462" y="1416706"/>
                    </a:lnTo>
                    <a:cubicBezTo>
                      <a:pt x="1476606" y="1497374"/>
                      <a:pt x="1396983" y="1564186"/>
                      <a:pt x="1306452" y="1613064"/>
                    </a:cubicBezTo>
                    <a:lnTo>
                      <a:pt x="1339841" y="1802394"/>
                    </a:lnTo>
                    <a:lnTo>
                      <a:pt x="1195520" y="1854922"/>
                    </a:lnTo>
                    <a:lnTo>
                      <a:pt x="1099399" y="1688425"/>
                    </a:lnTo>
                    <a:cubicBezTo>
                      <a:pt x="998630" y="1709175"/>
                      <a:pt x="894690" y="1709175"/>
                      <a:pt x="793921" y="1688425"/>
                    </a:cubicBezTo>
                    <a:lnTo>
                      <a:pt x="697799" y="1854922"/>
                    </a:lnTo>
                    <a:lnTo>
                      <a:pt x="553478" y="1802394"/>
                    </a:lnTo>
                    <a:lnTo>
                      <a:pt x="586867" y="1613063"/>
                    </a:lnTo>
                    <a:cubicBezTo>
                      <a:pt x="496336" y="1564185"/>
                      <a:pt x="416713" y="1497374"/>
                      <a:pt x="352857" y="1416705"/>
                    </a:cubicBezTo>
                    <a:lnTo>
                      <a:pt x="172201" y="1482465"/>
                    </a:lnTo>
                    <a:lnTo>
                      <a:pt x="95409" y="1349457"/>
                    </a:lnTo>
                    <a:lnTo>
                      <a:pt x="242686" y="1225884"/>
                    </a:lnTo>
                    <a:cubicBezTo>
                      <a:pt x="204753" y="1130249"/>
                      <a:pt x="186704" y="1027888"/>
                      <a:pt x="189640" y="925047"/>
                    </a:cubicBezTo>
                    <a:lnTo>
                      <a:pt x="8981" y="859298"/>
                    </a:lnTo>
                    <a:lnTo>
                      <a:pt x="35651" y="708048"/>
                    </a:lnTo>
                    <a:lnTo>
                      <a:pt x="227902" y="708053"/>
                    </a:lnTo>
                    <a:cubicBezTo>
                      <a:pt x="260317" y="610410"/>
                      <a:pt x="312287" y="520395"/>
                      <a:pt x="380641" y="443501"/>
                    </a:cubicBezTo>
                    <a:lnTo>
                      <a:pt x="284511" y="277009"/>
                    </a:lnTo>
                    <a:lnTo>
                      <a:pt x="402163" y="178287"/>
                    </a:lnTo>
                    <a:lnTo>
                      <a:pt x="549433" y="301868"/>
                    </a:lnTo>
                    <a:cubicBezTo>
                      <a:pt x="637028" y="247905"/>
                      <a:pt x="734700" y="212355"/>
                      <a:pt x="836489" y="197388"/>
                    </a:cubicBezTo>
                    <a:lnTo>
                      <a:pt x="869868" y="8056"/>
                    </a:lnTo>
                    <a:lnTo>
                      <a:pt x="1023451" y="8056"/>
                    </a:lnTo>
                    <a:lnTo>
                      <a:pt x="1056830" y="197388"/>
                    </a:lnTo>
                    <a:cubicBezTo>
                      <a:pt x="1158619" y="212355"/>
                      <a:pt x="1256290" y="247904"/>
                      <a:pt x="1343886" y="301868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98421" tIns="461281" rIns="398421" bIns="494393" spcCol="1270" anchor="ctr"/>
              <a:lstStyle/>
              <a:p>
                <a:pPr algn="ctr" defTabSz="6223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400" b="1" dirty="0">
                  <a:solidFill>
                    <a:sysClr val="window" lastClr="FFFFFF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3044858" y="3900484"/>
                <a:ext cx="1000843" cy="36933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</p:grpSp>
        <p:grpSp>
          <p:nvGrpSpPr>
            <p:cNvPr id="26" name="Group 85"/>
            <p:cNvGrpSpPr/>
            <p:nvPr/>
          </p:nvGrpSpPr>
          <p:grpSpPr bwMode="auto">
            <a:xfrm>
              <a:off x="6042025" y="2344738"/>
              <a:ext cx="2357438" cy="1233806"/>
              <a:chOff x="6716013" y="1327038"/>
              <a:chExt cx="1771888" cy="927563"/>
            </a:xfrm>
          </p:grpSpPr>
          <p:grpSp>
            <p:nvGrpSpPr>
              <p:cNvPr id="39962" name="Group 86"/>
              <p:cNvGrpSpPr/>
              <p:nvPr/>
            </p:nvGrpSpPr>
            <p:grpSpPr bwMode="auto">
              <a:xfrm>
                <a:off x="6716013" y="1327038"/>
                <a:ext cx="1493049" cy="512799"/>
                <a:chOff x="6609955" y="1446915"/>
                <a:chExt cx="1493049" cy="512799"/>
              </a:xfrm>
            </p:grpSpPr>
            <p:sp>
              <p:nvSpPr>
                <p:cNvPr id="39964" name="Content Placeholder 2"/>
                <p:cNvSpPr txBox="1"/>
                <p:nvPr/>
              </p:nvSpPr>
              <p:spPr bwMode="auto">
                <a:xfrm>
                  <a:off x="6609955" y="1446915"/>
                  <a:ext cx="1419235" cy="379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682" tIns="60841" rIns="121682" bIns="60841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b="1">
                      <a:solidFill>
                        <a:srgbClr val="7ACDE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2015</a:t>
                  </a:r>
                </a:p>
              </p:txBody>
            </p:sp>
            <p:sp>
              <p:nvSpPr>
                <p:cNvPr id="30" name="Subtitle 2"/>
                <p:cNvSpPr txBox="1"/>
                <p:nvPr/>
              </p:nvSpPr>
              <p:spPr>
                <a:xfrm>
                  <a:off x="6615921" y="1763183"/>
                  <a:ext cx="1486715" cy="196922"/>
                </a:xfrm>
                <a:prstGeom prst="rect">
                  <a:avLst/>
                </a:prstGeom>
              </p:spPr>
              <p:txBody>
                <a:bodyPr lIns="121682" tIns="60841" rIns="121682" bIns="60841"/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fontAlgn="auto"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139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Franchise" pitchFamily="49" charset="0"/>
                    </a:rPr>
                    <a:t>年度销售额</a:t>
                  </a:r>
                  <a:endParaRPr lang="en-US" sz="1395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Franchise" pitchFamily="49" charset="0"/>
                  </a:endParaRPr>
                </a:p>
              </p:txBody>
            </p:sp>
          </p:grpSp>
          <p:sp>
            <p:nvSpPr>
              <p:cNvPr id="28" name="Content Placeholder 2"/>
              <p:cNvSpPr txBox="1"/>
              <p:nvPr/>
            </p:nvSpPr>
            <p:spPr>
              <a:xfrm>
                <a:off x="6730331" y="1840229"/>
                <a:ext cx="1757570" cy="414372"/>
              </a:xfrm>
              <a:prstGeom prst="rect">
                <a:avLst/>
              </a:prstGeom>
            </p:spPr>
            <p:txBody>
              <a:bodyPr lIns="121682" tIns="60841" rIns="121682" bIns="60841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请输入替换内容，并为您提供专业的售后服务。</a:t>
                </a:r>
                <a:endParaRPr 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Group 85"/>
            <p:cNvGrpSpPr/>
            <p:nvPr/>
          </p:nvGrpSpPr>
          <p:grpSpPr bwMode="auto">
            <a:xfrm>
              <a:off x="8755063" y="2344738"/>
              <a:ext cx="2357437" cy="1233806"/>
              <a:chOff x="6716013" y="1327038"/>
              <a:chExt cx="1771888" cy="927563"/>
            </a:xfrm>
          </p:grpSpPr>
          <p:grpSp>
            <p:nvGrpSpPr>
              <p:cNvPr id="39958" name="Group 86"/>
              <p:cNvGrpSpPr/>
              <p:nvPr/>
            </p:nvGrpSpPr>
            <p:grpSpPr bwMode="auto">
              <a:xfrm>
                <a:off x="6716013" y="1327038"/>
                <a:ext cx="1493049" cy="512799"/>
                <a:chOff x="6609955" y="1446915"/>
                <a:chExt cx="1493049" cy="512799"/>
              </a:xfrm>
            </p:grpSpPr>
            <p:sp>
              <p:nvSpPr>
                <p:cNvPr id="39960" name="Content Placeholder 2"/>
                <p:cNvSpPr txBox="1"/>
                <p:nvPr/>
              </p:nvSpPr>
              <p:spPr bwMode="auto">
                <a:xfrm>
                  <a:off x="6609955" y="1446915"/>
                  <a:ext cx="1419235" cy="379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682" tIns="60841" rIns="121682" bIns="60841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b="1">
                      <a:solidFill>
                        <a:srgbClr val="2E4C64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2016</a:t>
                  </a:r>
                </a:p>
              </p:txBody>
            </p:sp>
            <p:sp>
              <p:nvSpPr>
                <p:cNvPr id="35" name="Subtitle 2"/>
                <p:cNvSpPr txBox="1"/>
                <p:nvPr/>
              </p:nvSpPr>
              <p:spPr>
                <a:xfrm>
                  <a:off x="6615921" y="1763183"/>
                  <a:ext cx="1486716" cy="196922"/>
                </a:xfrm>
                <a:prstGeom prst="rect">
                  <a:avLst/>
                </a:prstGeom>
              </p:spPr>
              <p:txBody>
                <a:bodyPr lIns="121682" tIns="60841" rIns="121682" bIns="60841"/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fontAlgn="auto"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139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Franchise" pitchFamily="49" charset="0"/>
                    </a:rPr>
                    <a:t>年度销售额</a:t>
                  </a:r>
                  <a:endParaRPr lang="en-US" sz="1395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Franchise" pitchFamily="49" charset="0"/>
                  </a:endParaRPr>
                </a:p>
              </p:txBody>
            </p:sp>
          </p:grpSp>
          <p:sp>
            <p:nvSpPr>
              <p:cNvPr id="33" name="Content Placeholder 2"/>
              <p:cNvSpPr txBox="1"/>
              <p:nvPr/>
            </p:nvSpPr>
            <p:spPr>
              <a:xfrm>
                <a:off x="6730331" y="1840229"/>
                <a:ext cx="1757570" cy="414372"/>
              </a:xfrm>
              <a:prstGeom prst="rect">
                <a:avLst/>
              </a:prstGeom>
            </p:spPr>
            <p:txBody>
              <a:bodyPr lIns="121682" tIns="60841" rIns="121682" bIns="60841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请输入替换内容，并为您提供专业的售后服务。</a:t>
                </a:r>
                <a:endParaRPr 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Group 85"/>
            <p:cNvGrpSpPr/>
            <p:nvPr/>
          </p:nvGrpSpPr>
          <p:grpSpPr bwMode="auto">
            <a:xfrm>
              <a:off x="6061075" y="4060825"/>
              <a:ext cx="2357438" cy="1233806"/>
              <a:chOff x="6716013" y="1327038"/>
              <a:chExt cx="1771888" cy="927563"/>
            </a:xfrm>
          </p:grpSpPr>
          <p:grpSp>
            <p:nvGrpSpPr>
              <p:cNvPr id="39954" name="Group 86"/>
              <p:cNvGrpSpPr/>
              <p:nvPr/>
            </p:nvGrpSpPr>
            <p:grpSpPr bwMode="auto">
              <a:xfrm>
                <a:off x="6716013" y="1327038"/>
                <a:ext cx="1493049" cy="512799"/>
                <a:chOff x="6609955" y="1446915"/>
                <a:chExt cx="1493049" cy="512799"/>
              </a:xfrm>
            </p:grpSpPr>
            <p:sp>
              <p:nvSpPr>
                <p:cNvPr id="39956" name="Content Placeholder 2"/>
                <p:cNvSpPr txBox="1"/>
                <p:nvPr/>
              </p:nvSpPr>
              <p:spPr bwMode="auto">
                <a:xfrm>
                  <a:off x="6609955" y="1446915"/>
                  <a:ext cx="1419235" cy="379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682" tIns="60841" rIns="121682" bIns="60841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b="1">
                      <a:solidFill>
                        <a:srgbClr val="2E4C64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2017</a:t>
                  </a:r>
                </a:p>
              </p:txBody>
            </p:sp>
            <p:sp>
              <p:nvSpPr>
                <p:cNvPr id="40" name="Subtitle 2"/>
                <p:cNvSpPr txBox="1"/>
                <p:nvPr/>
              </p:nvSpPr>
              <p:spPr>
                <a:xfrm>
                  <a:off x="6615921" y="1763184"/>
                  <a:ext cx="1486715" cy="196922"/>
                </a:xfrm>
                <a:prstGeom prst="rect">
                  <a:avLst/>
                </a:prstGeom>
              </p:spPr>
              <p:txBody>
                <a:bodyPr lIns="121682" tIns="60841" rIns="121682" bIns="60841"/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fontAlgn="auto"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139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Franchise" pitchFamily="49" charset="0"/>
                    </a:rPr>
                    <a:t>年度销售额</a:t>
                  </a:r>
                  <a:endParaRPr lang="en-US" sz="1395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Franchise" pitchFamily="49" charset="0"/>
                  </a:endParaRPr>
                </a:p>
              </p:txBody>
            </p:sp>
          </p:grpSp>
          <p:sp>
            <p:nvSpPr>
              <p:cNvPr id="38" name="Content Placeholder 2"/>
              <p:cNvSpPr txBox="1"/>
              <p:nvPr/>
            </p:nvSpPr>
            <p:spPr>
              <a:xfrm>
                <a:off x="6730331" y="1840229"/>
                <a:ext cx="1757570" cy="414372"/>
              </a:xfrm>
              <a:prstGeom prst="rect">
                <a:avLst/>
              </a:prstGeom>
            </p:spPr>
            <p:txBody>
              <a:bodyPr lIns="121682" tIns="60841" rIns="121682" bIns="60841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请输入替换内容，并为您提供专业的售后服务。</a:t>
                </a:r>
                <a:endParaRPr 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41" name="Group 85"/>
            <p:cNvGrpSpPr/>
            <p:nvPr/>
          </p:nvGrpSpPr>
          <p:grpSpPr bwMode="auto">
            <a:xfrm>
              <a:off x="8774113" y="4060825"/>
              <a:ext cx="2357437" cy="1233806"/>
              <a:chOff x="6716013" y="1327038"/>
              <a:chExt cx="1771888" cy="927563"/>
            </a:xfrm>
          </p:grpSpPr>
          <p:grpSp>
            <p:nvGrpSpPr>
              <p:cNvPr id="39950" name="Group 86"/>
              <p:cNvGrpSpPr/>
              <p:nvPr/>
            </p:nvGrpSpPr>
            <p:grpSpPr bwMode="auto">
              <a:xfrm>
                <a:off x="6716013" y="1327038"/>
                <a:ext cx="1493049" cy="512799"/>
                <a:chOff x="6609955" y="1446915"/>
                <a:chExt cx="1493049" cy="512799"/>
              </a:xfrm>
            </p:grpSpPr>
            <p:sp>
              <p:nvSpPr>
                <p:cNvPr id="39952" name="Content Placeholder 2"/>
                <p:cNvSpPr txBox="1"/>
                <p:nvPr/>
              </p:nvSpPr>
              <p:spPr bwMode="auto">
                <a:xfrm>
                  <a:off x="6609955" y="1446915"/>
                  <a:ext cx="1419235" cy="379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682" tIns="60841" rIns="121682" bIns="60841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b="1">
                      <a:solidFill>
                        <a:srgbClr val="87C7E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2018</a:t>
                  </a:r>
                </a:p>
              </p:txBody>
            </p:sp>
            <p:sp>
              <p:nvSpPr>
                <p:cNvPr id="45" name="Subtitle 2"/>
                <p:cNvSpPr txBox="1"/>
                <p:nvPr/>
              </p:nvSpPr>
              <p:spPr>
                <a:xfrm>
                  <a:off x="6615921" y="1763184"/>
                  <a:ext cx="1486716" cy="196922"/>
                </a:xfrm>
                <a:prstGeom prst="rect">
                  <a:avLst/>
                </a:prstGeom>
              </p:spPr>
              <p:txBody>
                <a:bodyPr lIns="121682" tIns="60841" rIns="121682" bIns="60841"/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fontAlgn="auto"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139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Franchise" pitchFamily="49" charset="0"/>
                    </a:rPr>
                    <a:t>年度销售额</a:t>
                  </a:r>
                  <a:endParaRPr lang="en-US" sz="1395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Franchise" pitchFamily="49" charset="0"/>
                  </a:endParaRPr>
                </a:p>
              </p:txBody>
            </p:sp>
          </p:grpSp>
          <p:sp>
            <p:nvSpPr>
              <p:cNvPr id="43" name="Content Placeholder 2"/>
              <p:cNvSpPr txBox="1"/>
              <p:nvPr/>
            </p:nvSpPr>
            <p:spPr>
              <a:xfrm>
                <a:off x="6730331" y="1840229"/>
                <a:ext cx="1757570" cy="414372"/>
              </a:xfrm>
              <a:prstGeom prst="rect">
                <a:avLst/>
              </a:prstGeom>
            </p:spPr>
            <p:txBody>
              <a:bodyPr lIns="121682" tIns="60841" rIns="121682" bIns="60841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请输入替换内容，并为您提供专业的售后服务。</a:t>
                </a:r>
                <a:endParaRPr 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0963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00100" y="2636838"/>
            <a:ext cx="10360025" cy="1814195"/>
            <a:chOff x="800100" y="2636838"/>
            <a:chExt cx="10360025" cy="1814195"/>
          </a:xfrm>
        </p:grpSpPr>
        <p:sp>
          <p:nvSpPr>
            <p:cNvPr id="13" name="Oval 10"/>
            <p:cNvSpPr/>
            <p:nvPr/>
          </p:nvSpPr>
          <p:spPr>
            <a:xfrm>
              <a:off x="809625" y="2636838"/>
              <a:ext cx="1009650" cy="1009650"/>
            </a:xfrm>
            <a:prstGeom prst="ellipse">
              <a:avLst/>
            </a:prstGeom>
            <a:solidFill>
              <a:srgbClr val="2E4C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1"/>
            <p:cNvSpPr/>
            <p:nvPr/>
          </p:nvSpPr>
          <p:spPr>
            <a:xfrm>
              <a:off x="2697163" y="2636838"/>
              <a:ext cx="1011237" cy="1009650"/>
            </a:xfrm>
            <a:prstGeom prst="ellipse">
              <a:avLst/>
            </a:prstGeom>
            <a:solidFill>
              <a:srgbClr val="87C7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2"/>
            <p:cNvSpPr/>
            <p:nvPr/>
          </p:nvSpPr>
          <p:spPr>
            <a:xfrm>
              <a:off x="4540250" y="2636838"/>
              <a:ext cx="1009650" cy="1009650"/>
            </a:xfrm>
            <a:prstGeom prst="ellipse">
              <a:avLst/>
            </a:prstGeom>
            <a:solidFill>
              <a:srgbClr val="2E4C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13"/>
            <p:cNvSpPr/>
            <p:nvPr/>
          </p:nvSpPr>
          <p:spPr>
            <a:xfrm>
              <a:off x="6392863" y="2636838"/>
              <a:ext cx="1011237" cy="1009650"/>
            </a:xfrm>
            <a:prstGeom prst="ellipse">
              <a:avLst/>
            </a:prstGeom>
            <a:solidFill>
              <a:srgbClr val="87C7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4"/>
            <p:cNvSpPr/>
            <p:nvPr/>
          </p:nvSpPr>
          <p:spPr>
            <a:xfrm>
              <a:off x="8235950" y="2636838"/>
              <a:ext cx="1009650" cy="1009650"/>
            </a:xfrm>
            <a:prstGeom prst="ellipse">
              <a:avLst/>
            </a:prstGeom>
            <a:solidFill>
              <a:srgbClr val="2E4C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5"/>
            <p:cNvSpPr/>
            <p:nvPr/>
          </p:nvSpPr>
          <p:spPr>
            <a:xfrm>
              <a:off x="10088563" y="2636838"/>
              <a:ext cx="1011237" cy="1009650"/>
            </a:xfrm>
            <a:prstGeom prst="ellipse">
              <a:avLst/>
            </a:prstGeom>
            <a:solidFill>
              <a:srgbClr val="87C7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40970" name="Picture 2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120775" y="2903538"/>
              <a:ext cx="4318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1" name="Picture 25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704013" y="2884488"/>
              <a:ext cx="396875" cy="47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2" name="Picture 26"/>
            <p:cNvPicPr>
              <a:picLocks noChangeAspect="1"/>
            </p:cNvPicPr>
            <p:nvPr/>
          </p:nvPicPr>
          <p:blipFill>
            <a:blip r:embed="rId5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3006725" y="2936875"/>
              <a:ext cx="382588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3" name="Picture 27"/>
            <p:cNvPicPr>
              <a:picLocks noChangeAspect="1"/>
            </p:cNvPicPr>
            <p:nvPr/>
          </p:nvPicPr>
          <p:blipFill>
            <a:blip r:embed="rId6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4833938" y="2908300"/>
              <a:ext cx="433387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4" name="Picture 28"/>
            <p:cNvPicPr>
              <a:picLocks noChangeAspect="1"/>
            </p:cNvPicPr>
            <p:nvPr/>
          </p:nvPicPr>
          <p:blipFill>
            <a:blip r:embed="rId7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0360025" y="2900363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5" name="Picture 29"/>
            <p:cNvPicPr>
              <a:picLocks noChangeAspect="1"/>
            </p:cNvPicPr>
            <p:nvPr/>
          </p:nvPicPr>
          <p:blipFill>
            <a:blip r:embed="rId8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589963" y="2900363"/>
              <a:ext cx="3508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6" name="TextBox 13"/>
            <p:cNvSpPr txBox="1">
              <a:spLocks noChangeArrowheads="1"/>
            </p:cNvSpPr>
            <p:nvPr/>
          </p:nvSpPr>
          <p:spPr bwMode="auto">
            <a:xfrm>
              <a:off x="938213" y="3881438"/>
              <a:ext cx="83978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7" name="TextBox 13"/>
            <p:cNvSpPr txBox="1">
              <a:spLocks noChangeArrowheads="1"/>
            </p:cNvSpPr>
            <p:nvPr/>
          </p:nvSpPr>
          <p:spPr bwMode="auto">
            <a:xfrm>
              <a:off x="800100" y="4211638"/>
              <a:ext cx="1147763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None/>
                <a:defRPr/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000" dirty="0">
                <a:solidFill>
                  <a:srgbClr val="2E4C64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78" name="TextBox 13"/>
            <p:cNvSpPr txBox="1">
              <a:spLocks noChangeArrowheads="1"/>
            </p:cNvSpPr>
            <p:nvPr/>
          </p:nvSpPr>
          <p:spPr bwMode="auto">
            <a:xfrm>
              <a:off x="2835275" y="3881438"/>
              <a:ext cx="8397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9" name="TextBox 13"/>
            <p:cNvSpPr txBox="1">
              <a:spLocks noChangeArrowheads="1"/>
            </p:cNvSpPr>
            <p:nvPr/>
          </p:nvSpPr>
          <p:spPr bwMode="auto">
            <a:xfrm>
              <a:off x="2697163" y="4211638"/>
              <a:ext cx="1147762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None/>
                <a:defRPr/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000" dirty="0">
                <a:solidFill>
                  <a:srgbClr val="2E4C64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80" name="TextBox 13"/>
            <p:cNvSpPr txBox="1">
              <a:spLocks noChangeArrowheads="1"/>
            </p:cNvSpPr>
            <p:nvPr/>
          </p:nvSpPr>
          <p:spPr bwMode="auto">
            <a:xfrm>
              <a:off x="4621213" y="3881438"/>
              <a:ext cx="83978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1" name="TextBox 13"/>
            <p:cNvSpPr txBox="1">
              <a:spLocks noChangeArrowheads="1"/>
            </p:cNvSpPr>
            <p:nvPr/>
          </p:nvSpPr>
          <p:spPr bwMode="auto">
            <a:xfrm>
              <a:off x="4483100" y="4211638"/>
              <a:ext cx="1147763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None/>
                <a:defRPr/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000" dirty="0">
                <a:solidFill>
                  <a:srgbClr val="2E4C64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82" name="TextBox 13"/>
            <p:cNvSpPr txBox="1">
              <a:spLocks noChangeArrowheads="1"/>
            </p:cNvSpPr>
            <p:nvPr/>
          </p:nvSpPr>
          <p:spPr bwMode="auto">
            <a:xfrm>
              <a:off x="6518275" y="3881438"/>
              <a:ext cx="8397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3" name="TextBox 13"/>
            <p:cNvSpPr txBox="1">
              <a:spLocks noChangeArrowheads="1"/>
            </p:cNvSpPr>
            <p:nvPr/>
          </p:nvSpPr>
          <p:spPr bwMode="auto">
            <a:xfrm>
              <a:off x="6380163" y="4211638"/>
              <a:ext cx="1147762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None/>
                <a:defRPr/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000" dirty="0">
                <a:solidFill>
                  <a:srgbClr val="2E4C64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84" name="TextBox 13"/>
            <p:cNvSpPr txBox="1">
              <a:spLocks noChangeArrowheads="1"/>
            </p:cNvSpPr>
            <p:nvPr/>
          </p:nvSpPr>
          <p:spPr bwMode="auto">
            <a:xfrm>
              <a:off x="8253413" y="3881438"/>
              <a:ext cx="83978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5" name="TextBox 13"/>
            <p:cNvSpPr txBox="1">
              <a:spLocks noChangeArrowheads="1"/>
            </p:cNvSpPr>
            <p:nvPr/>
          </p:nvSpPr>
          <p:spPr bwMode="auto">
            <a:xfrm>
              <a:off x="8115300" y="4211638"/>
              <a:ext cx="1147763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None/>
                <a:defRPr/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000" dirty="0">
                <a:solidFill>
                  <a:srgbClr val="2E4C64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86" name="TextBox 13"/>
            <p:cNvSpPr txBox="1">
              <a:spLocks noChangeArrowheads="1"/>
            </p:cNvSpPr>
            <p:nvPr/>
          </p:nvSpPr>
          <p:spPr bwMode="auto">
            <a:xfrm>
              <a:off x="10150475" y="3881438"/>
              <a:ext cx="8397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7" name="TextBox 13"/>
            <p:cNvSpPr txBox="1">
              <a:spLocks noChangeArrowheads="1"/>
            </p:cNvSpPr>
            <p:nvPr/>
          </p:nvSpPr>
          <p:spPr bwMode="auto">
            <a:xfrm>
              <a:off x="10012363" y="4211638"/>
              <a:ext cx="1147762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None/>
                <a:defRPr/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000" dirty="0">
                <a:solidFill>
                  <a:srgbClr val="2E4C64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3011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09713" y="1625600"/>
            <a:ext cx="9213850" cy="4595038"/>
            <a:chOff x="1509713" y="1625600"/>
            <a:chExt cx="9213850" cy="4595038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2366963" y="1727200"/>
              <a:ext cx="2530475" cy="0"/>
            </a:xfrm>
            <a:prstGeom prst="line">
              <a:avLst/>
            </a:prstGeom>
            <a:ln>
              <a:solidFill>
                <a:srgbClr val="5563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2366963" y="1727200"/>
              <a:ext cx="0" cy="1473200"/>
            </a:xfrm>
            <a:prstGeom prst="line">
              <a:avLst/>
            </a:prstGeom>
            <a:ln>
              <a:solidFill>
                <a:srgbClr val="5563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1693863" y="3190875"/>
              <a:ext cx="1346200" cy="1346200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015" name="文本框 15"/>
            <p:cNvSpPr txBox="1">
              <a:spLocks noChangeArrowheads="1"/>
            </p:cNvSpPr>
            <p:nvPr/>
          </p:nvSpPr>
          <p:spPr bwMode="auto">
            <a:xfrm>
              <a:off x="2062163" y="3417888"/>
              <a:ext cx="711200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zh-CN" altLang="en-US" sz="5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016" name="组合 19"/>
            <p:cNvGrpSpPr/>
            <p:nvPr/>
          </p:nvGrpSpPr>
          <p:grpSpPr bwMode="auto">
            <a:xfrm flipH="1">
              <a:off x="4225925" y="1727200"/>
              <a:ext cx="1263650" cy="1473200"/>
              <a:chOff x="6673268" y="1229360"/>
              <a:chExt cx="1264469" cy="1473200"/>
            </a:xfrm>
          </p:grpSpPr>
          <p:cxnSp>
            <p:nvCxnSpPr>
              <p:cNvPr id="25" name="直接连接符 24"/>
              <p:cNvCxnSpPr/>
              <p:nvPr/>
            </p:nvCxnSpPr>
            <p:spPr>
              <a:xfrm flipH="1">
                <a:off x="6673268" y="1229360"/>
                <a:ext cx="0" cy="487363"/>
              </a:xfrm>
              <a:prstGeom prst="line">
                <a:avLst/>
              </a:prstGeom>
              <a:ln>
                <a:solidFill>
                  <a:srgbClr val="2E4C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6673268" y="1716723"/>
                <a:ext cx="1264469" cy="0"/>
              </a:xfrm>
              <a:prstGeom prst="line">
                <a:avLst/>
              </a:prstGeom>
              <a:ln>
                <a:solidFill>
                  <a:srgbClr val="2E4C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7937737" y="1716723"/>
                <a:ext cx="0" cy="985837"/>
              </a:xfrm>
              <a:prstGeom prst="line">
                <a:avLst/>
              </a:prstGeom>
              <a:ln>
                <a:solidFill>
                  <a:srgbClr val="2E4C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017" name="组合 20"/>
            <p:cNvGrpSpPr/>
            <p:nvPr/>
          </p:nvGrpSpPr>
          <p:grpSpPr bwMode="auto">
            <a:xfrm>
              <a:off x="3551238" y="3190875"/>
              <a:ext cx="1346200" cy="1346200"/>
              <a:chOff x="3551106" y="2702560"/>
              <a:chExt cx="1346674" cy="1346674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3551106" y="2702560"/>
                <a:ext cx="1346674" cy="1346674"/>
              </a:xfrm>
              <a:prstGeom prst="rect">
                <a:avLst/>
              </a:prstGeom>
              <a:solidFill>
                <a:srgbClr val="2E4C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054" name="文本框 23"/>
              <p:cNvSpPr txBox="1">
                <a:spLocks noChangeArrowheads="1"/>
              </p:cNvSpPr>
              <p:nvPr/>
            </p:nvSpPr>
            <p:spPr bwMode="auto">
              <a:xfrm>
                <a:off x="3777403" y="2932864"/>
                <a:ext cx="7112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5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</a:t>
                </a:r>
                <a:endParaRPr lang="zh-CN" altLang="en-US" sz="5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>
              <a:off x="6081713" y="1717675"/>
              <a:ext cx="0" cy="1473200"/>
            </a:xfrm>
            <a:prstGeom prst="line">
              <a:avLst/>
            </a:prstGeom>
            <a:ln>
              <a:solidFill>
                <a:srgbClr val="2E4C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19" name="组合 29"/>
            <p:cNvGrpSpPr/>
            <p:nvPr/>
          </p:nvGrpSpPr>
          <p:grpSpPr bwMode="auto">
            <a:xfrm>
              <a:off x="5408613" y="3190875"/>
              <a:ext cx="1346200" cy="1346200"/>
              <a:chOff x="5408800" y="2702560"/>
              <a:chExt cx="1346674" cy="1346674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5408800" y="2702560"/>
                <a:ext cx="1346674" cy="1346674"/>
              </a:xfrm>
              <a:prstGeom prst="rect">
                <a:avLst/>
              </a:prstGeom>
              <a:solidFill>
                <a:srgbClr val="87C7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052" name="文本框 32"/>
              <p:cNvSpPr txBox="1">
                <a:spLocks noChangeArrowheads="1"/>
              </p:cNvSpPr>
              <p:nvPr/>
            </p:nvSpPr>
            <p:spPr bwMode="auto">
              <a:xfrm>
                <a:off x="5726537" y="2951954"/>
                <a:ext cx="7112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5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CN" altLang="en-US" sz="5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3020" name="组合 34"/>
            <p:cNvGrpSpPr/>
            <p:nvPr/>
          </p:nvGrpSpPr>
          <p:grpSpPr bwMode="auto">
            <a:xfrm>
              <a:off x="6673850" y="1717675"/>
              <a:ext cx="1263650" cy="1473200"/>
              <a:chOff x="6673268" y="1229360"/>
              <a:chExt cx="1264469" cy="1473200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6673268" y="1229360"/>
                <a:ext cx="0" cy="487363"/>
              </a:xfrm>
              <a:prstGeom prst="line">
                <a:avLst/>
              </a:prstGeom>
              <a:ln>
                <a:solidFill>
                  <a:srgbClr val="2E4C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6673268" y="1716723"/>
                <a:ext cx="1264469" cy="0"/>
              </a:xfrm>
              <a:prstGeom prst="line">
                <a:avLst/>
              </a:prstGeom>
              <a:ln>
                <a:solidFill>
                  <a:srgbClr val="2E4C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7937737" y="1716723"/>
                <a:ext cx="0" cy="985837"/>
              </a:xfrm>
              <a:prstGeom prst="line">
                <a:avLst/>
              </a:prstGeom>
              <a:ln>
                <a:solidFill>
                  <a:srgbClr val="2E4C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021" name="组合 35"/>
            <p:cNvGrpSpPr/>
            <p:nvPr/>
          </p:nvGrpSpPr>
          <p:grpSpPr bwMode="auto">
            <a:xfrm>
              <a:off x="7264400" y="3190875"/>
              <a:ext cx="1346200" cy="1346200"/>
              <a:chOff x="7264400" y="2702560"/>
              <a:chExt cx="1346674" cy="1346674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7264400" y="2702560"/>
                <a:ext cx="1346674" cy="1346674"/>
              </a:xfrm>
              <a:prstGeom prst="rect">
                <a:avLst/>
              </a:prstGeom>
              <a:solidFill>
                <a:srgbClr val="2E4C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047" name="文本框 38"/>
              <p:cNvSpPr txBox="1">
                <a:spLocks noChangeArrowheads="1"/>
              </p:cNvSpPr>
              <p:nvPr/>
            </p:nvSpPr>
            <p:spPr bwMode="auto">
              <a:xfrm>
                <a:off x="7582137" y="2929946"/>
                <a:ext cx="7112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5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</a:t>
                </a:r>
                <a:endParaRPr lang="zh-CN" altLang="en-US" sz="5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9" name="直接连接符 48"/>
            <p:cNvCxnSpPr/>
            <p:nvPr/>
          </p:nvCxnSpPr>
          <p:spPr>
            <a:xfrm>
              <a:off x="7264400" y="1717675"/>
              <a:ext cx="2530475" cy="0"/>
            </a:xfrm>
            <a:prstGeom prst="line">
              <a:avLst/>
            </a:prstGeom>
            <a:ln>
              <a:solidFill>
                <a:srgbClr val="2E4C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9794875" y="1717675"/>
              <a:ext cx="0" cy="1473200"/>
            </a:xfrm>
            <a:prstGeom prst="line">
              <a:avLst/>
            </a:prstGeom>
            <a:ln>
              <a:solidFill>
                <a:srgbClr val="2E4C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9121775" y="3190875"/>
              <a:ext cx="1346200" cy="1346200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025" name="文本框 47"/>
            <p:cNvSpPr txBox="1">
              <a:spLocks noChangeArrowheads="1"/>
            </p:cNvSpPr>
            <p:nvPr/>
          </p:nvSpPr>
          <p:spPr bwMode="auto">
            <a:xfrm>
              <a:off x="9510713" y="3440113"/>
              <a:ext cx="711200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endParaRPr lang="zh-CN" altLang="en-US" sz="5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887913" y="1625600"/>
              <a:ext cx="203200" cy="203200"/>
            </a:xfrm>
            <a:prstGeom prst="ellipse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387975" y="1625600"/>
              <a:ext cx="203200" cy="203200"/>
            </a:xfrm>
            <a:prstGeom prst="ellipse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978525" y="1625600"/>
              <a:ext cx="203200" cy="203200"/>
            </a:xfrm>
            <a:prstGeom prst="ellipse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591300" y="1625600"/>
              <a:ext cx="203200" cy="203200"/>
            </a:xfrm>
            <a:prstGeom prst="ellipse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7110413" y="1625600"/>
              <a:ext cx="203200" cy="203200"/>
            </a:xfrm>
            <a:prstGeom prst="ellipse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3031" name="组合 50"/>
            <p:cNvGrpSpPr/>
            <p:nvPr/>
          </p:nvGrpSpPr>
          <p:grpSpPr bwMode="auto">
            <a:xfrm>
              <a:off x="1509713" y="4752974"/>
              <a:ext cx="1714500" cy="1467663"/>
              <a:chOff x="1509023" y="4753666"/>
              <a:chExt cx="1715453" cy="1466409"/>
            </a:xfrm>
          </p:grpSpPr>
          <p:sp>
            <p:nvSpPr>
              <p:cNvPr id="43044" name="文本框 51"/>
              <p:cNvSpPr txBox="1">
                <a:spLocks noChangeArrowheads="1"/>
              </p:cNvSpPr>
              <p:nvPr/>
            </p:nvSpPr>
            <p:spPr bwMode="auto">
              <a:xfrm>
                <a:off x="1799432" y="4753666"/>
                <a:ext cx="12362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43045" name="矩形 52"/>
              <p:cNvSpPr>
                <a:spLocks noChangeArrowheads="1"/>
              </p:cNvSpPr>
              <p:nvPr/>
            </p:nvSpPr>
            <p:spPr bwMode="auto">
              <a:xfrm>
                <a:off x="1509023" y="5199515"/>
                <a:ext cx="1715453" cy="1020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ctr" fontAlgn="auto">
                  <a:lnSpc>
                    <a:spcPct val="130000"/>
                  </a:lnSpc>
                  <a:spcAft>
                    <a:spcPts val="0"/>
                  </a:spcAft>
                  <a:buNone/>
                  <a:defRPr/>
                </a:pP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包图网致力于专业</a:t>
                </a:r>
                <a:r>
                  <a:rPr lang="en-US" altLang="zh-CN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</a:t>
                </a:r>
                <a:endParaRPr lang="en-US" altLang="zh-CN" sz="1100" dirty="0">
                  <a:solidFill>
                    <a:srgbClr val="2E4C64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43032" name="组合 53"/>
            <p:cNvGrpSpPr/>
            <p:nvPr/>
          </p:nvGrpSpPr>
          <p:grpSpPr bwMode="auto">
            <a:xfrm>
              <a:off x="3376613" y="4752975"/>
              <a:ext cx="1716087" cy="1467663"/>
              <a:chOff x="1509023" y="4540058"/>
              <a:chExt cx="1715453" cy="1466409"/>
            </a:xfrm>
          </p:grpSpPr>
          <p:sp>
            <p:nvSpPr>
              <p:cNvPr id="43042" name="文本框 54"/>
              <p:cNvSpPr txBox="1">
                <a:spLocks noChangeArrowheads="1"/>
              </p:cNvSpPr>
              <p:nvPr/>
            </p:nvSpPr>
            <p:spPr bwMode="auto">
              <a:xfrm>
                <a:off x="1799432" y="4540058"/>
                <a:ext cx="12362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43043" name="矩形 55"/>
              <p:cNvSpPr>
                <a:spLocks noChangeArrowheads="1"/>
              </p:cNvSpPr>
              <p:nvPr/>
            </p:nvSpPr>
            <p:spPr bwMode="auto">
              <a:xfrm>
                <a:off x="1509023" y="4985907"/>
                <a:ext cx="1715453" cy="1020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ctr" fontAlgn="auto">
                  <a:lnSpc>
                    <a:spcPct val="130000"/>
                  </a:lnSpc>
                  <a:spcAft>
                    <a:spcPts val="0"/>
                  </a:spcAft>
                  <a:buNone/>
                  <a:defRPr/>
                </a:pP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包图网致力于专业</a:t>
                </a:r>
                <a:r>
                  <a:rPr lang="en-US" altLang="zh-CN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</a:t>
                </a:r>
                <a:endParaRPr lang="en-US" altLang="zh-CN" sz="1100" dirty="0">
                  <a:solidFill>
                    <a:srgbClr val="2E4C64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43033" name="组合 56"/>
            <p:cNvGrpSpPr/>
            <p:nvPr/>
          </p:nvGrpSpPr>
          <p:grpSpPr bwMode="auto">
            <a:xfrm>
              <a:off x="5222875" y="4752975"/>
              <a:ext cx="1714500" cy="1467663"/>
              <a:chOff x="1509023" y="4540058"/>
              <a:chExt cx="1715453" cy="1466409"/>
            </a:xfrm>
          </p:grpSpPr>
          <p:sp>
            <p:nvSpPr>
              <p:cNvPr id="43040" name="文本框 57"/>
              <p:cNvSpPr txBox="1">
                <a:spLocks noChangeArrowheads="1"/>
              </p:cNvSpPr>
              <p:nvPr/>
            </p:nvSpPr>
            <p:spPr bwMode="auto">
              <a:xfrm>
                <a:off x="1799432" y="4540058"/>
                <a:ext cx="12362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43041" name="矩形 58"/>
              <p:cNvSpPr>
                <a:spLocks noChangeArrowheads="1"/>
              </p:cNvSpPr>
              <p:nvPr/>
            </p:nvSpPr>
            <p:spPr bwMode="auto">
              <a:xfrm>
                <a:off x="1509023" y="4985907"/>
                <a:ext cx="1715453" cy="1020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ctr" fontAlgn="auto">
                  <a:lnSpc>
                    <a:spcPct val="130000"/>
                  </a:lnSpc>
                  <a:spcAft>
                    <a:spcPts val="0"/>
                  </a:spcAft>
                  <a:buNone/>
                  <a:defRPr/>
                </a:pP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包图网致力于专业</a:t>
                </a:r>
                <a:r>
                  <a:rPr lang="en-US" altLang="zh-CN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</a:t>
                </a:r>
                <a:endParaRPr lang="en-US" altLang="zh-CN" sz="1100" dirty="0">
                  <a:solidFill>
                    <a:srgbClr val="2E4C64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43034" name="组合 59"/>
            <p:cNvGrpSpPr/>
            <p:nvPr/>
          </p:nvGrpSpPr>
          <p:grpSpPr bwMode="auto">
            <a:xfrm>
              <a:off x="7080250" y="4752975"/>
              <a:ext cx="1714500" cy="1467663"/>
              <a:chOff x="1509023" y="4540058"/>
              <a:chExt cx="1715453" cy="1466409"/>
            </a:xfrm>
          </p:grpSpPr>
          <p:sp>
            <p:nvSpPr>
              <p:cNvPr id="43038" name="文本框 60"/>
              <p:cNvSpPr txBox="1">
                <a:spLocks noChangeArrowheads="1"/>
              </p:cNvSpPr>
              <p:nvPr/>
            </p:nvSpPr>
            <p:spPr bwMode="auto">
              <a:xfrm>
                <a:off x="1799432" y="4540058"/>
                <a:ext cx="12362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43039" name="矩形 61"/>
              <p:cNvSpPr>
                <a:spLocks noChangeArrowheads="1"/>
              </p:cNvSpPr>
              <p:nvPr/>
            </p:nvSpPr>
            <p:spPr bwMode="auto">
              <a:xfrm>
                <a:off x="1509023" y="4985907"/>
                <a:ext cx="1715453" cy="1020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ctr" fontAlgn="auto">
                  <a:lnSpc>
                    <a:spcPct val="130000"/>
                  </a:lnSpc>
                  <a:spcAft>
                    <a:spcPts val="0"/>
                  </a:spcAft>
                  <a:buNone/>
                  <a:defRPr/>
                </a:pP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包图网致力于专业</a:t>
                </a:r>
                <a:r>
                  <a:rPr lang="en-US" altLang="zh-CN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</a:t>
                </a:r>
                <a:endParaRPr lang="en-US" altLang="zh-CN" sz="1100" dirty="0">
                  <a:solidFill>
                    <a:srgbClr val="2E4C64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43035" name="组合 62"/>
            <p:cNvGrpSpPr/>
            <p:nvPr/>
          </p:nvGrpSpPr>
          <p:grpSpPr bwMode="auto">
            <a:xfrm>
              <a:off x="9009063" y="4752975"/>
              <a:ext cx="1714500" cy="1467663"/>
              <a:chOff x="1509023" y="4540058"/>
              <a:chExt cx="1715453" cy="1466409"/>
            </a:xfrm>
          </p:grpSpPr>
          <p:sp>
            <p:nvSpPr>
              <p:cNvPr id="43036" name="文本框 63"/>
              <p:cNvSpPr txBox="1">
                <a:spLocks noChangeArrowheads="1"/>
              </p:cNvSpPr>
              <p:nvPr/>
            </p:nvSpPr>
            <p:spPr bwMode="auto">
              <a:xfrm>
                <a:off x="1799432" y="4540058"/>
                <a:ext cx="12362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43037" name="矩形 64"/>
              <p:cNvSpPr>
                <a:spLocks noChangeArrowheads="1"/>
              </p:cNvSpPr>
              <p:nvPr/>
            </p:nvSpPr>
            <p:spPr bwMode="auto">
              <a:xfrm>
                <a:off x="1509023" y="4985907"/>
                <a:ext cx="1715453" cy="1020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ctr" fontAlgn="auto">
                  <a:lnSpc>
                    <a:spcPct val="130000"/>
                  </a:lnSpc>
                  <a:spcAft>
                    <a:spcPts val="0"/>
                  </a:spcAft>
                  <a:buNone/>
                  <a:defRPr/>
                </a:pP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包图网致力于专业</a:t>
                </a:r>
                <a:r>
                  <a:rPr lang="en-US" altLang="zh-CN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</a:t>
                </a:r>
                <a:endParaRPr lang="en-US" altLang="zh-CN" sz="1100" dirty="0">
                  <a:solidFill>
                    <a:srgbClr val="2E4C64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6" name="矩形 6925"/>
          <p:cNvSpPr/>
          <p:nvPr/>
        </p:nvSpPr>
        <p:spPr>
          <a:xfrm>
            <a:off x="0" y="609600"/>
            <a:ext cx="600075" cy="495300"/>
          </a:xfrm>
          <a:prstGeom prst="rect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9" name="文本框 3118"/>
          <p:cNvSpPr txBox="1">
            <a:spLocks noChangeArrowheads="1"/>
          </p:cNvSpPr>
          <p:nvPr/>
        </p:nvSpPr>
        <p:spPr bwMode="auto">
          <a:xfrm>
            <a:off x="571500" y="609600"/>
            <a:ext cx="2790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/Contents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90575" y="1985963"/>
            <a:ext cx="10723563" cy="3256607"/>
            <a:chOff x="790575" y="1985963"/>
            <a:chExt cx="10723563" cy="3256607"/>
          </a:xfrm>
        </p:grpSpPr>
        <p:pic>
          <p:nvPicPr>
            <p:cNvPr id="23554" name="图片 692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96400" y="2178050"/>
              <a:ext cx="2217738" cy="23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5" name="图片 692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0575" y="2178050"/>
              <a:ext cx="2217738" cy="23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6" name="图片 692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61088" y="1985963"/>
              <a:ext cx="2641600" cy="279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图片 69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16313" y="2178050"/>
              <a:ext cx="2217737" cy="23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文本框 3119"/>
            <p:cNvSpPr txBox="1">
              <a:spLocks noChangeArrowheads="1"/>
            </p:cNvSpPr>
            <p:nvPr/>
          </p:nvSpPr>
          <p:spPr bwMode="auto">
            <a:xfrm>
              <a:off x="1095375" y="4564063"/>
              <a:ext cx="1676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公司简介</a:t>
              </a:r>
            </a:p>
          </p:txBody>
        </p:sp>
        <p:sp>
          <p:nvSpPr>
            <p:cNvPr id="23561" name="文本框 3120"/>
            <p:cNvSpPr txBox="1">
              <a:spLocks noChangeArrowheads="1"/>
            </p:cNvSpPr>
            <p:nvPr/>
          </p:nvSpPr>
          <p:spPr bwMode="auto">
            <a:xfrm>
              <a:off x="1104900" y="5011738"/>
              <a:ext cx="15906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en-US" altLang="zh-CN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COMPANY INTRODUCE</a:t>
              </a:r>
              <a:endPara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2" name="文本框 3121"/>
            <p:cNvSpPr txBox="1">
              <a:spLocks noChangeArrowheads="1"/>
            </p:cNvSpPr>
            <p:nvPr/>
          </p:nvSpPr>
          <p:spPr bwMode="auto">
            <a:xfrm>
              <a:off x="3865563" y="4564063"/>
              <a:ext cx="1676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项目介绍</a:t>
              </a:r>
            </a:p>
          </p:txBody>
        </p:sp>
        <p:sp>
          <p:nvSpPr>
            <p:cNvPr id="23563" name="文本框 3122"/>
            <p:cNvSpPr txBox="1">
              <a:spLocks noChangeArrowheads="1"/>
            </p:cNvSpPr>
            <p:nvPr/>
          </p:nvSpPr>
          <p:spPr bwMode="auto">
            <a:xfrm>
              <a:off x="3875088" y="5011738"/>
              <a:ext cx="15906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en-US" altLang="zh-CN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INTRODUCE</a:t>
              </a:r>
              <a:endPara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4" name="文本框 3123"/>
            <p:cNvSpPr txBox="1">
              <a:spLocks noChangeArrowheads="1"/>
            </p:cNvSpPr>
            <p:nvPr/>
          </p:nvSpPr>
          <p:spPr bwMode="auto">
            <a:xfrm>
              <a:off x="6673850" y="4564063"/>
              <a:ext cx="1676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产品运营</a:t>
              </a:r>
            </a:p>
          </p:txBody>
        </p:sp>
        <p:sp>
          <p:nvSpPr>
            <p:cNvPr id="23565" name="文本框 3124"/>
            <p:cNvSpPr txBox="1">
              <a:spLocks noChangeArrowheads="1"/>
            </p:cNvSpPr>
            <p:nvPr/>
          </p:nvSpPr>
          <p:spPr bwMode="auto">
            <a:xfrm>
              <a:off x="6683375" y="5011738"/>
              <a:ext cx="15906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en-US" altLang="zh-CN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 OPERATION</a:t>
              </a:r>
            </a:p>
          </p:txBody>
        </p:sp>
        <p:sp>
          <p:nvSpPr>
            <p:cNvPr id="23566" name="文本框 3125"/>
            <p:cNvSpPr txBox="1">
              <a:spLocks noChangeArrowheads="1"/>
            </p:cNvSpPr>
            <p:nvPr/>
          </p:nvSpPr>
          <p:spPr bwMode="auto">
            <a:xfrm>
              <a:off x="9491663" y="4564063"/>
              <a:ext cx="1676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发展规划</a:t>
              </a:r>
            </a:p>
          </p:txBody>
        </p:sp>
        <p:sp>
          <p:nvSpPr>
            <p:cNvPr id="23567" name="文本框 3126"/>
            <p:cNvSpPr txBox="1">
              <a:spLocks noChangeArrowheads="1"/>
            </p:cNvSpPr>
            <p:nvPr/>
          </p:nvSpPr>
          <p:spPr bwMode="auto">
            <a:xfrm>
              <a:off x="9501188" y="5011738"/>
              <a:ext cx="159067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DEVELOPMENT PLAN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6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8050" y="292100"/>
            <a:ext cx="4943475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0" y="2287588"/>
            <a:ext cx="4695825" cy="1719262"/>
            <a:chOff x="0" y="2287588"/>
            <a:chExt cx="4695825" cy="1719262"/>
          </a:xfrm>
        </p:grpSpPr>
        <p:sp>
          <p:nvSpPr>
            <p:cNvPr id="45059" name="文本框 11"/>
            <p:cNvSpPr txBox="1">
              <a:spLocks noChangeArrowheads="1"/>
            </p:cNvSpPr>
            <p:nvPr/>
          </p:nvSpPr>
          <p:spPr bwMode="auto">
            <a:xfrm>
              <a:off x="1123950" y="2287588"/>
              <a:ext cx="3571875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6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</a:t>
              </a:r>
              <a:r>
                <a:rPr lang="zh-CN" altLang="en-US" sz="6600" b="1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</a:t>
              </a:r>
            </a:p>
          </p:txBody>
        </p:sp>
        <p:sp>
          <p:nvSpPr>
            <p:cNvPr id="45060" name="文本框 12"/>
            <p:cNvSpPr txBox="1">
              <a:spLocks noChangeArrowheads="1"/>
            </p:cNvSpPr>
            <p:nvPr/>
          </p:nvSpPr>
          <p:spPr bwMode="auto">
            <a:xfrm>
              <a:off x="1123950" y="3336925"/>
              <a:ext cx="34766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DEVELOPMENT PLAN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2438400"/>
              <a:ext cx="1057275" cy="1568450"/>
            </a:xfrm>
            <a:prstGeom prst="rect">
              <a:avLst/>
            </a:pr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209675" y="3790950"/>
              <a:ext cx="33242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65938"/>
            <a:chOff x="0" y="0"/>
            <a:chExt cx="12192000" cy="6865938"/>
          </a:xfrm>
        </p:grpSpPr>
        <p:pic>
          <p:nvPicPr>
            <p:cNvPr id="41986" name="图片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0" y="3175"/>
              <a:ext cx="12192000" cy="6858000"/>
            </a:xfrm>
            <a:prstGeom prst="rect">
              <a:avLst/>
            </a:prstGeom>
            <a:solidFill>
              <a:srgbClr val="000610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190288" y="1633538"/>
              <a:ext cx="261937" cy="5232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989" name="矩形 13"/>
            <p:cNvSpPr>
              <a:spLocks noChangeArrowheads="1"/>
            </p:cNvSpPr>
            <p:nvPr/>
          </p:nvSpPr>
          <p:spPr bwMode="auto">
            <a:xfrm>
              <a:off x="5545138" y="2420938"/>
              <a:ext cx="5529262" cy="148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请输入替换内容，并为您提供专业的售后服务。我们秉承“节省您的精力是我们存在的价值”的理念，为您分担职场压力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专业的团队，完善的售后，热情的服务，科学严谨的逻辑，一丝不苟的工作态度，定能使您的发展如虎添翼！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990" name="文本框 14"/>
            <p:cNvSpPr txBox="1">
              <a:spLocks noChangeArrowheads="1"/>
            </p:cNvSpPr>
            <p:nvPr/>
          </p:nvSpPr>
          <p:spPr bwMode="auto">
            <a:xfrm>
              <a:off x="8816975" y="2020888"/>
              <a:ext cx="23733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05038" y="-6350"/>
            <a:ext cx="9993312" cy="6873875"/>
            <a:chOff x="2205038" y="-6350"/>
            <a:chExt cx="9993312" cy="6873875"/>
          </a:xfrm>
        </p:grpSpPr>
        <p:sp>
          <p:nvSpPr>
            <p:cNvPr id="11" name="正五边形 3"/>
            <p:cNvSpPr/>
            <p:nvPr/>
          </p:nvSpPr>
          <p:spPr>
            <a:xfrm flipV="1">
              <a:off x="2205038" y="-6350"/>
              <a:ext cx="9993312" cy="6873875"/>
            </a:xfrm>
            <a:custGeom>
              <a:avLst/>
              <a:gdLst>
                <a:gd name="connsiteX0" fmla="*/ 3 w 2997200"/>
                <a:gd name="connsiteY0" fmla="*/ 1265736 h 3313748"/>
                <a:gd name="connsiteX1" fmla="*/ 1498600 w 2997200"/>
                <a:gd name="connsiteY1" fmla="*/ 0 h 3313748"/>
                <a:gd name="connsiteX2" fmla="*/ 2997197 w 2997200"/>
                <a:gd name="connsiteY2" fmla="*/ 1265736 h 3313748"/>
                <a:gd name="connsiteX3" fmla="*/ 2424784 w 2997200"/>
                <a:gd name="connsiteY3" fmla="*/ 3313740 h 3313748"/>
                <a:gd name="connsiteX4" fmla="*/ 572416 w 2997200"/>
                <a:gd name="connsiteY4" fmla="*/ 3313740 h 3313748"/>
                <a:gd name="connsiteX5" fmla="*/ 3 w 2997200"/>
                <a:gd name="connsiteY5" fmla="*/ 1265736 h 3313748"/>
                <a:gd name="connsiteX0-1" fmla="*/ 0 w 5313674"/>
                <a:gd name="connsiteY0-2" fmla="*/ 2519680 h 4567684"/>
                <a:gd name="connsiteX1-3" fmla="*/ 1498597 w 5313674"/>
                <a:gd name="connsiteY1-4" fmla="*/ 1253944 h 4567684"/>
                <a:gd name="connsiteX2-5" fmla="*/ 5313674 w 5313674"/>
                <a:gd name="connsiteY2-6" fmla="*/ 0 h 4567684"/>
                <a:gd name="connsiteX3-7" fmla="*/ 2424781 w 5313674"/>
                <a:gd name="connsiteY3-8" fmla="*/ 4567684 h 4567684"/>
                <a:gd name="connsiteX4-9" fmla="*/ 572413 w 5313674"/>
                <a:gd name="connsiteY4-10" fmla="*/ 4567684 h 4567684"/>
                <a:gd name="connsiteX5-11" fmla="*/ 0 w 5313674"/>
                <a:gd name="connsiteY5-12" fmla="*/ 2519680 h 4567684"/>
                <a:gd name="connsiteX0-13" fmla="*/ 0 w 5320381"/>
                <a:gd name="connsiteY0-14" fmla="*/ 2519680 h 6843524"/>
                <a:gd name="connsiteX1-15" fmla="*/ 1498597 w 5320381"/>
                <a:gd name="connsiteY1-16" fmla="*/ 1253944 h 6843524"/>
                <a:gd name="connsiteX2-17" fmla="*/ 5313674 w 5320381"/>
                <a:gd name="connsiteY2-18" fmla="*/ 0 h 6843524"/>
                <a:gd name="connsiteX3-19" fmla="*/ 5320381 w 5320381"/>
                <a:gd name="connsiteY3-20" fmla="*/ 6843524 h 6843524"/>
                <a:gd name="connsiteX4-21" fmla="*/ 572413 w 5320381"/>
                <a:gd name="connsiteY4-22" fmla="*/ 4567684 h 6843524"/>
                <a:gd name="connsiteX5-23" fmla="*/ 0 w 5320381"/>
                <a:gd name="connsiteY5-24" fmla="*/ 2519680 h 6843524"/>
                <a:gd name="connsiteX0-25" fmla="*/ 0 w 5320381"/>
                <a:gd name="connsiteY0-26" fmla="*/ 2525576 h 6849420"/>
                <a:gd name="connsiteX1-27" fmla="*/ 248917 w 5320381"/>
                <a:gd name="connsiteY1-28" fmla="*/ 0 h 6849420"/>
                <a:gd name="connsiteX2-29" fmla="*/ 5313674 w 5320381"/>
                <a:gd name="connsiteY2-30" fmla="*/ 5896 h 6849420"/>
                <a:gd name="connsiteX3-31" fmla="*/ 5320381 w 5320381"/>
                <a:gd name="connsiteY3-32" fmla="*/ 6849420 h 6849420"/>
                <a:gd name="connsiteX4-33" fmla="*/ 572413 w 5320381"/>
                <a:gd name="connsiteY4-34" fmla="*/ 4573580 h 6849420"/>
                <a:gd name="connsiteX5-35" fmla="*/ 0 w 5320381"/>
                <a:gd name="connsiteY5-36" fmla="*/ 2525576 h 6849420"/>
                <a:gd name="connsiteX0-37" fmla="*/ 0 w 5320381"/>
                <a:gd name="connsiteY0-38" fmla="*/ 2519680 h 6843524"/>
                <a:gd name="connsiteX1-39" fmla="*/ 208277 w 5320381"/>
                <a:gd name="connsiteY1-40" fmla="*/ 4264 h 6843524"/>
                <a:gd name="connsiteX2-41" fmla="*/ 5313674 w 5320381"/>
                <a:gd name="connsiteY2-42" fmla="*/ 0 h 6843524"/>
                <a:gd name="connsiteX3-43" fmla="*/ 5320381 w 5320381"/>
                <a:gd name="connsiteY3-44" fmla="*/ 6843524 h 6843524"/>
                <a:gd name="connsiteX4-45" fmla="*/ 572413 w 5320381"/>
                <a:gd name="connsiteY4-46" fmla="*/ 4567684 h 6843524"/>
                <a:gd name="connsiteX5-47" fmla="*/ 0 w 5320381"/>
                <a:gd name="connsiteY5-48" fmla="*/ 2519680 h 6843524"/>
                <a:gd name="connsiteX0-49" fmla="*/ 0 w 5320381"/>
                <a:gd name="connsiteY0-50" fmla="*/ 2540000 h 6863844"/>
                <a:gd name="connsiteX1-51" fmla="*/ 208277 w 5320381"/>
                <a:gd name="connsiteY1-52" fmla="*/ 24584 h 6863844"/>
                <a:gd name="connsiteX2-53" fmla="*/ 5313674 w 5320381"/>
                <a:gd name="connsiteY2-54" fmla="*/ 0 h 6863844"/>
                <a:gd name="connsiteX3-55" fmla="*/ 5320381 w 5320381"/>
                <a:gd name="connsiteY3-56" fmla="*/ 6863844 h 6863844"/>
                <a:gd name="connsiteX4-57" fmla="*/ 572413 w 5320381"/>
                <a:gd name="connsiteY4-58" fmla="*/ 4588004 h 6863844"/>
                <a:gd name="connsiteX5-59" fmla="*/ 0 w 5320381"/>
                <a:gd name="connsiteY5-60" fmla="*/ 2540000 h 6863844"/>
                <a:gd name="connsiteX0-61" fmla="*/ 87987 w 5408368"/>
                <a:gd name="connsiteY0-62" fmla="*/ 2540000 h 6874004"/>
                <a:gd name="connsiteX1-63" fmla="*/ 296264 w 5408368"/>
                <a:gd name="connsiteY1-64" fmla="*/ 24584 h 6874004"/>
                <a:gd name="connsiteX2-65" fmla="*/ 5401661 w 5408368"/>
                <a:gd name="connsiteY2-66" fmla="*/ 0 h 6874004"/>
                <a:gd name="connsiteX3-67" fmla="*/ 5408368 w 5408368"/>
                <a:gd name="connsiteY3-68" fmla="*/ 6863844 h 6874004"/>
                <a:gd name="connsiteX4-69" fmla="*/ 0 w 5408368"/>
                <a:gd name="connsiteY4-70" fmla="*/ 6874004 h 6874004"/>
                <a:gd name="connsiteX5-71" fmla="*/ 87987 w 5408368"/>
                <a:gd name="connsiteY5-72" fmla="*/ 2540000 h 6874004"/>
                <a:gd name="connsiteX0-73" fmla="*/ 0 w 7575901"/>
                <a:gd name="connsiteY0-74" fmla="*/ 1178560 h 6874004"/>
                <a:gd name="connsiteX1-75" fmla="*/ 2463797 w 7575901"/>
                <a:gd name="connsiteY1-76" fmla="*/ 24584 h 6874004"/>
                <a:gd name="connsiteX2-77" fmla="*/ 7569194 w 7575901"/>
                <a:gd name="connsiteY2-78" fmla="*/ 0 h 6874004"/>
                <a:gd name="connsiteX3-79" fmla="*/ 7575901 w 7575901"/>
                <a:gd name="connsiteY3-80" fmla="*/ 6863844 h 6874004"/>
                <a:gd name="connsiteX4-81" fmla="*/ 2167533 w 7575901"/>
                <a:gd name="connsiteY4-82" fmla="*/ 6874004 h 6874004"/>
                <a:gd name="connsiteX5-83" fmla="*/ 0 w 7575901"/>
                <a:gd name="connsiteY5-84" fmla="*/ 1178560 h 6874004"/>
                <a:gd name="connsiteX0-85" fmla="*/ 0 w 7575901"/>
                <a:gd name="connsiteY0-86" fmla="*/ 1178560 h 6874004"/>
                <a:gd name="connsiteX1-87" fmla="*/ 2463797 w 7575901"/>
                <a:gd name="connsiteY1-88" fmla="*/ 24584 h 6874004"/>
                <a:gd name="connsiteX2-89" fmla="*/ 7569194 w 7575901"/>
                <a:gd name="connsiteY2-90" fmla="*/ 0 h 6874004"/>
                <a:gd name="connsiteX3-91" fmla="*/ 7575901 w 7575901"/>
                <a:gd name="connsiteY3-92" fmla="*/ 6863844 h 6874004"/>
                <a:gd name="connsiteX4-93" fmla="*/ 2167533 w 7575901"/>
                <a:gd name="connsiteY4-94" fmla="*/ 6874004 h 6874004"/>
                <a:gd name="connsiteX5-95" fmla="*/ 0 w 7575901"/>
                <a:gd name="connsiteY5-96" fmla="*/ 1178560 h 6874004"/>
                <a:gd name="connsiteX0-97" fmla="*/ 0 w 7575901"/>
                <a:gd name="connsiteY0-98" fmla="*/ 1178560 h 6874004"/>
                <a:gd name="connsiteX1-99" fmla="*/ 2443477 w 7575901"/>
                <a:gd name="connsiteY1-100" fmla="*/ 4264 h 6874004"/>
                <a:gd name="connsiteX2-101" fmla="*/ 7569194 w 7575901"/>
                <a:gd name="connsiteY2-102" fmla="*/ 0 h 6874004"/>
                <a:gd name="connsiteX3-103" fmla="*/ 7575901 w 7575901"/>
                <a:gd name="connsiteY3-104" fmla="*/ 6863844 h 6874004"/>
                <a:gd name="connsiteX4-105" fmla="*/ 2167533 w 7575901"/>
                <a:gd name="connsiteY4-106" fmla="*/ 6874004 h 6874004"/>
                <a:gd name="connsiteX5-107" fmla="*/ 0 w 7575901"/>
                <a:gd name="connsiteY5-108" fmla="*/ 1178560 h 6874004"/>
                <a:gd name="connsiteX0-109" fmla="*/ 0 w 7464141"/>
                <a:gd name="connsiteY0-110" fmla="*/ 2042160 h 6874004"/>
                <a:gd name="connsiteX1-111" fmla="*/ 2331717 w 7464141"/>
                <a:gd name="connsiteY1-112" fmla="*/ 4264 h 6874004"/>
                <a:gd name="connsiteX2-113" fmla="*/ 7457434 w 7464141"/>
                <a:gd name="connsiteY2-114" fmla="*/ 0 h 6874004"/>
                <a:gd name="connsiteX3-115" fmla="*/ 7464141 w 7464141"/>
                <a:gd name="connsiteY3-116" fmla="*/ 6863844 h 6874004"/>
                <a:gd name="connsiteX4-117" fmla="*/ 2055773 w 7464141"/>
                <a:gd name="connsiteY4-118" fmla="*/ 6874004 h 6874004"/>
                <a:gd name="connsiteX5-119" fmla="*/ 0 w 7464141"/>
                <a:gd name="connsiteY5-120" fmla="*/ 2042160 h 68740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464141" h="6874004">
                  <a:moveTo>
                    <a:pt x="0" y="2042160"/>
                  </a:moveTo>
                  <a:lnTo>
                    <a:pt x="2331717" y="4264"/>
                  </a:lnTo>
                  <a:lnTo>
                    <a:pt x="7457434" y="0"/>
                  </a:lnTo>
                  <a:cubicBezTo>
                    <a:pt x="7459670" y="2281175"/>
                    <a:pt x="7461905" y="4582669"/>
                    <a:pt x="7464141" y="6863844"/>
                  </a:cubicBezTo>
                  <a:lnTo>
                    <a:pt x="2055773" y="6874004"/>
                  </a:lnTo>
                  <a:lnTo>
                    <a:pt x="0" y="2042160"/>
                  </a:lnTo>
                  <a:close/>
                </a:path>
              </a:pathLst>
            </a:cu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4038" name="组合 12"/>
            <p:cNvGrpSpPr/>
            <p:nvPr/>
          </p:nvGrpSpPr>
          <p:grpSpPr bwMode="auto">
            <a:xfrm>
              <a:off x="6831013" y="2420938"/>
              <a:ext cx="4546600" cy="2910835"/>
              <a:chOff x="6831730" y="2420588"/>
              <a:chExt cx="4546184" cy="2910988"/>
            </a:xfrm>
          </p:grpSpPr>
          <p:sp>
            <p:nvSpPr>
              <p:cNvPr id="44039" name="文本框 13"/>
              <p:cNvSpPr txBox="1">
                <a:spLocks noChangeArrowheads="1"/>
              </p:cNvSpPr>
              <p:nvPr/>
            </p:nvSpPr>
            <p:spPr bwMode="auto">
              <a:xfrm>
                <a:off x="6831730" y="3000369"/>
                <a:ext cx="4546184" cy="2331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30000"/>
                  </a:lnSpc>
                </a:pP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请输入替换内容，并为您提供专业的售后服务。我们秉承“节省您的精力是我们存在的价值”的理念，为您分担职场压力</a:t>
                </a:r>
                <a:r>
                  <a:rPr lang="en-US" altLang="zh-CN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让您的每一次亮相都信心澎湃。</a:t>
                </a:r>
                <a:endPara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30000"/>
                  </a:lnSpc>
                </a:pP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专业的团队，完善的售后，热情的服务，科学严谨的逻辑，一丝不苟的工作态度，定能使您的发展如虎添翼！</a:t>
                </a:r>
                <a:endPara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40" name="文本框 14"/>
              <p:cNvSpPr txBox="1">
                <a:spLocks noChangeArrowheads="1"/>
              </p:cNvSpPr>
              <p:nvPr/>
            </p:nvSpPr>
            <p:spPr bwMode="auto">
              <a:xfrm>
                <a:off x="7584238" y="2420588"/>
                <a:ext cx="27837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</p:grpSp>
      </p:grpSp>
      <p:pic>
        <p:nvPicPr>
          <p:cNvPr id="44037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503488"/>
            <a:ext cx="5486400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6083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905000"/>
            <a:ext cx="11725275" cy="3538538"/>
            <a:chOff x="0" y="1905000"/>
            <a:chExt cx="11725275" cy="3538538"/>
          </a:xfrm>
        </p:grpSpPr>
        <p:sp>
          <p:nvSpPr>
            <p:cNvPr id="11" name="Oval 39"/>
            <p:cNvSpPr/>
            <p:nvPr/>
          </p:nvSpPr>
          <p:spPr>
            <a:xfrm>
              <a:off x="3162300" y="1905000"/>
              <a:ext cx="933450" cy="933450"/>
            </a:xfrm>
            <a:prstGeom prst="ellipse">
              <a:avLst/>
            </a:prstGeom>
            <a:solidFill>
              <a:srgbClr val="FFFFFF"/>
            </a:solidFill>
            <a:ln w="139700" cap="flat" cmpd="sng" algn="ctr">
              <a:solidFill>
                <a:srgbClr val="87C7E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srgbClr val="118CE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40"/>
            <p:cNvSpPr/>
            <p:nvPr/>
          </p:nvSpPr>
          <p:spPr>
            <a:xfrm>
              <a:off x="6791325" y="2330450"/>
              <a:ext cx="933450" cy="933450"/>
            </a:xfrm>
            <a:prstGeom prst="ellipse">
              <a:avLst/>
            </a:prstGeom>
            <a:solidFill>
              <a:srgbClr val="FFFFFF"/>
            </a:solidFill>
            <a:ln w="139700" cap="flat" cmpd="sng" algn="ctr">
              <a:solidFill>
                <a:srgbClr val="2E4C6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41"/>
            <p:cNvSpPr/>
            <p:nvPr/>
          </p:nvSpPr>
          <p:spPr>
            <a:xfrm>
              <a:off x="5105400" y="4103688"/>
              <a:ext cx="933450" cy="933450"/>
            </a:xfrm>
            <a:prstGeom prst="ellipse">
              <a:avLst/>
            </a:prstGeom>
            <a:solidFill>
              <a:srgbClr val="FFFFFF"/>
            </a:solidFill>
            <a:ln w="139700" cap="flat" cmpd="sng" algn="ctr">
              <a:solidFill>
                <a:srgbClr val="2E4C6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42"/>
            <p:cNvSpPr/>
            <p:nvPr/>
          </p:nvSpPr>
          <p:spPr>
            <a:xfrm>
              <a:off x="8512175" y="3687763"/>
              <a:ext cx="933450" cy="933450"/>
            </a:xfrm>
            <a:prstGeom prst="ellipse">
              <a:avLst/>
            </a:prstGeom>
            <a:solidFill>
              <a:srgbClr val="FFFFFF"/>
            </a:solidFill>
            <a:ln w="139700" cap="flat" cmpd="sng" algn="ctr">
              <a:solidFill>
                <a:srgbClr val="87C7E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6088" name="Straight Connector 43"/>
            <p:cNvCxnSpPr>
              <a:cxnSpLocks noChangeShapeType="1"/>
              <a:stCxn id="11" idx="4"/>
            </p:cNvCxnSpPr>
            <p:nvPr/>
          </p:nvCxnSpPr>
          <p:spPr bwMode="auto">
            <a:xfrm flipH="1">
              <a:off x="0" y="2838450"/>
              <a:ext cx="3629025" cy="0"/>
            </a:xfrm>
            <a:prstGeom prst="line">
              <a:avLst/>
            </a:prstGeom>
            <a:noFill/>
            <a:ln w="139700" algn="ctr">
              <a:solidFill>
                <a:srgbClr val="87C7E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89" name="Straight Connector 63"/>
            <p:cNvCxnSpPr>
              <a:cxnSpLocks noChangeShapeType="1"/>
            </p:cNvCxnSpPr>
            <p:nvPr/>
          </p:nvCxnSpPr>
          <p:spPr bwMode="auto">
            <a:xfrm flipH="1">
              <a:off x="0" y="3263900"/>
              <a:ext cx="7258050" cy="0"/>
            </a:xfrm>
            <a:prstGeom prst="line">
              <a:avLst/>
            </a:prstGeom>
            <a:noFill/>
            <a:ln w="139700" algn="ctr">
              <a:solidFill>
                <a:srgbClr val="2E4C64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0" name="Straight Connector 64"/>
            <p:cNvCxnSpPr>
              <a:cxnSpLocks noChangeShapeType="1"/>
            </p:cNvCxnSpPr>
            <p:nvPr/>
          </p:nvCxnSpPr>
          <p:spPr bwMode="auto">
            <a:xfrm flipH="1">
              <a:off x="0" y="3687763"/>
              <a:ext cx="8921750" cy="0"/>
            </a:xfrm>
            <a:prstGeom prst="line">
              <a:avLst/>
            </a:prstGeom>
            <a:noFill/>
            <a:ln w="139700" algn="ctr">
              <a:solidFill>
                <a:srgbClr val="87C7E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1" name="Straight Connector 65"/>
            <p:cNvCxnSpPr>
              <a:cxnSpLocks noChangeShapeType="1"/>
              <a:stCxn id="13" idx="0"/>
            </p:cNvCxnSpPr>
            <p:nvPr/>
          </p:nvCxnSpPr>
          <p:spPr bwMode="auto">
            <a:xfrm flipH="1">
              <a:off x="0" y="4103688"/>
              <a:ext cx="5572125" cy="0"/>
            </a:xfrm>
            <a:prstGeom prst="line">
              <a:avLst/>
            </a:prstGeom>
            <a:noFill/>
            <a:ln w="139700" algn="ctr">
              <a:solidFill>
                <a:srgbClr val="2E4C64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4"/>
            <p:cNvSpPr/>
            <p:nvPr/>
          </p:nvSpPr>
          <p:spPr>
            <a:xfrm>
              <a:off x="1687513" y="4510088"/>
              <a:ext cx="933450" cy="933450"/>
            </a:xfrm>
            <a:prstGeom prst="ellipse">
              <a:avLst/>
            </a:prstGeom>
            <a:solidFill>
              <a:srgbClr val="FFFFFF"/>
            </a:solidFill>
            <a:ln w="139700" cap="flat" cmpd="sng" algn="ctr">
              <a:solidFill>
                <a:srgbClr val="87C7E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6093" name="Straight Connector 75"/>
            <p:cNvCxnSpPr>
              <a:cxnSpLocks noChangeShapeType="1"/>
              <a:stCxn id="19" idx="0"/>
            </p:cNvCxnSpPr>
            <p:nvPr/>
          </p:nvCxnSpPr>
          <p:spPr bwMode="auto">
            <a:xfrm flipH="1">
              <a:off x="0" y="4510088"/>
              <a:ext cx="2154238" cy="0"/>
            </a:xfrm>
            <a:prstGeom prst="line">
              <a:avLst/>
            </a:prstGeom>
            <a:noFill/>
            <a:ln w="139700" algn="ctr">
              <a:solidFill>
                <a:srgbClr val="87C7E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94" name="TextBox 13"/>
            <p:cNvSpPr txBox="1">
              <a:spLocks noChangeArrowheads="1"/>
            </p:cNvSpPr>
            <p:nvPr/>
          </p:nvSpPr>
          <p:spPr bwMode="auto">
            <a:xfrm>
              <a:off x="4264025" y="2054225"/>
              <a:ext cx="762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95" name="TextBox 13"/>
            <p:cNvSpPr txBox="1">
              <a:spLocks noChangeArrowheads="1"/>
            </p:cNvSpPr>
            <p:nvPr/>
          </p:nvSpPr>
          <p:spPr bwMode="auto">
            <a:xfrm>
              <a:off x="4359275" y="2320925"/>
              <a:ext cx="2003425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200">
                <a:solidFill>
                  <a:srgbClr val="2E4C6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96" name="TextBox 13"/>
            <p:cNvSpPr txBox="1">
              <a:spLocks noChangeArrowheads="1"/>
            </p:cNvSpPr>
            <p:nvPr/>
          </p:nvSpPr>
          <p:spPr bwMode="auto">
            <a:xfrm>
              <a:off x="7929563" y="2479675"/>
              <a:ext cx="762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97" name="TextBox 13"/>
            <p:cNvSpPr txBox="1">
              <a:spLocks noChangeArrowheads="1"/>
            </p:cNvSpPr>
            <p:nvPr/>
          </p:nvSpPr>
          <p:spPr bwMode="auto">
            <a:xfrm>
              <a:off x="8024813" y="2746375"/>
              <a:ext cx="2003425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200">
                <a:solidFill>
                  <a:srgbClr val="2E4C6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98" name="TextBox 13"/>
            <p:cNvSpPr txBox="1">
              <a:spLocks noChangeArrowheads="1"/>
            </p:cNvSpPr>
            <p:nvPr/>
          </p:nvSpPr>
          <p:spPr bwMode="auto">
            <a:xfrm>
              <a:off x="9628188" y="3835400"/>
              <a:ext cx="7604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99" name="TextBox 13"/>
            <p:cNvSpPr txBox="1">
              <a:spLocks noChangeArrowheads="1"/>
            </p:cNvSpPr>
            <p:nvPr/>
          </p:nvSpPr>
          <p:spPr bwMode="auto">
            <a:xfrm>
              <a:off x="9723438" y="4102100"/>
              <a:ext cx="2001837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200">
                <a:solidFill>
                  <a:srgbClr val="2E4C6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100" name="TextBox 13"/>
            <p:cNvSpPr txBox="1">
              <a:spLocks noChangeArrowheads="1"/>
            </p:cNvSpPr>
            <p:nvPr/>
          </p:nvSpPr>
          <p:spPr bwMode="auto">
            <a:xfrm>
              <a:off x="6226175" y="4400550"/>
              <a:ext cx="762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101" name="TextBox 13"/>
            <p:cNvSpPr txBox="1">
              <a:spLocks noChangeArrowheads="1"/>
            </p:cNvSpPr>
            <p:nvPr/>
          </p:nvSpPr>
          <p:spPr bwMode="auto">
            <a:xfrm>
              <a:off x="6321425" y="4667250"/>
              <a:ext cx="2003425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200">
                <a:solidFill>
                  <a:srgbClr val="2E4C6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102" name="TextBox 13"/>
            <p:cNvSpPr txBox="1">
              <a:spLocks noChangeArrowheads="1"/>
            </p:cNvSpPr>
            <p:nvPr/>
          </p:nvSpPr>
          <p:spPr bwMode="auto">
            <a:xfrm>
              <a:off x="2808288" y="4657725"/>
              <a:ext cx="762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103" name="TextBox 13"/>
            <p:cNvSpPr txBox="1">
              <a:spLocks noChangeArrowheads="1"/>
            </p:cNvSpPr>
            <p:nvPr/>
          </p:nvSpPr>
          <p:spPr bwMode="auto">
            <a:xfrm>
              <a:off x="2903538" y="4924425"/>
              <a:ext cx="2003425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200">
                <a:solidFill>
                  <a:srgbClr val="2E4C6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7107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350" y="1992313"/>
            <a:ext cx="11355388" cy="5567362"/>
            <a:chOff x="6350" y="1992313"/>
            <a:chExt cx="11355388" cy="5567362"/>
          </a:xfrm>
        </p:grpSpPr>
        <p:grpSp>
          <p:nvGrpSpPr>
            <p:cNvPr id="47108" name="组合 1"/>
            <p:cNvGrpSpPr/>
            <p:nvPr/>
          </p:nvGrpSpPr>
          <p:grpSpPr bwMode="auto">
            <a:xfrm>
              <a:off x="6350" y="1992313"/>
              <a:ext cx="7512050" cy="5567362"/>
              <a:chOff x="5639" y="1992993"/>
              <a:chExt cx="7512857" cy="5566644"/>
            </a:xfrm>
          </p:grpSpPr>
          <p:sp>
            <p:nvSpPr>
              <p:cNvPr id="71" name="Freeform 5"/>
              <p:cNvSpPr/>
              <p:nvPr/>
            </p:nvSpPr>
            <p:spPr bwMode="auto">
              <a:xfrm>
                <a:off x="1113833" y="5310440"/>
                <a:ext cx="1136772" cy="1168249"/>
              </a:xfrm>
              <a:custGeom>
                <a:avLst/>
                <a:gdLst>
                  <a:gd name="T0" fmla="*/ 484 w 615"/>
                  <a:gd name="T1" fmla="*/ 498 h 643"/>
                  <a:gd name="T2" fmla="*/ 144 w 615"/>
                  <a:gd name="T3" fmla="*/ 108 h 643"/>
                  <a:gd name="T4" fmla="*/ 484 w 615"/>
                  <a:gd name="T5" fmla="*/ 498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5" h="643">
                    <a:moveTo>
                      <a:pt x="484" y="498"/>
                    </a:moveTo>
                    <a:cubicBezTo>
                      <a:pt x="615" y="363"/>
                      <a:pt x="250" y="0"/>
                      <a:pt x="144" y="108"/>
                    </a:cubicBezTo>
                    <a:cubicBezTo>
                      <a:pt x="0" y="257"/>
                      <a:pt x="342" y="643"/>
                      <a:pt x="484" y="498"/>
                    </a:cubicBezTo>
                    <a:close/>
                  </a:path>
                </a:pathLst>
              </a:custGeom>
              <a:solidFill>
                <a:srgbClr val="44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Freeform 6"/>
              <p:cNvSpPr/>
              <p:nvPr/>
            </p:nvSpPr>
            <p:spPr bwMode="auto">
              <a:xfrm>
                <a:off x="1226558" y="5283456"/>
                <a:ext cx="1036748" cy="1082535"/>
              </a:xfrm>
              <a:custGeom>
                <a:avLst/>
                <a:gdLst>
                  <a:gd name="T0" fmla="*/ 449 w 571"/>
                  <a:gd name="T1" fmla="*/ 463 h 597"/>
                  <a:gd name="T2" fmla="*/ 134 w 571"/>
                  <a:gd name="T3" fmla="*/ 101 h 597"/>
                  <a:gd name="T4" fmla="*/ 449 w 571"/>
                  <a:gd name="T5" fmla="*/ 463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1" h="597">
                    <a:moveTo>
                      <a:pt x="449" y="463"/>
                    </a:moveTo>
                    <a:cubicBezTo>
                      <a:pt x="571" y="337"/>
                      <a:pt x="232" y="0"/>
                      <a:pt x="134" y="101"/>
                    </a:cubicBezTo>
                    <a:cubicBezTo>
                      <a:pt x="0" y="238"/>
                      <a:pt x="318" y="597"/>
                      <a:pt x="449" y="463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7"/>
              <p:cNvSpPr/>
              <p:nvPr/>
            </p:nvSpPr>
            <p:spPr bwMode="auto">
              <a:xfrm>
                <a:off x="1164638" y="5202504"/>
                <a:ext cx="1158999" cy="1357137"/>
              </a:xfrm>
              <a:custGeom>
                <a:avLst/>
                <a:gdLst>
                  <a:gd name="T0" fmla="*/ 249 w 435"/>
                  <a:gd name="T1" fmla="*/ 0 h 509"/>
                  <a:gd name="T2" fmla="*/ 0 w 435"/>
                  <a:gd name="T3" fmla="*/ 293 h 509"/>
                  <a:gd name="T4" fmla="*/ 0 w 435"/>
                  <a:gd name="T5" fmla="*/ 509 h 509"/>
                  <a:gd name="T6" fmla="*/ 147 w 435"/>
                  <a:gd name="T7" fmla="*/ 509 h 509"/>
                  <a:gd name="T8" fmla="*/ 435 w 435"/>
                  <a:gd name="T9" fmla="*/ 213 h 509"/>
                  <a:gd name="T10" fmla="*/ 249 w 435"/>
                  <a:gd name="T11" fmla="*/ 0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5" h="509">
                    <a:moveTo>
                      <a:pt x="249" y="0"/>
                    </a:moveTo>
                    <a:lnTo>
                      <a:pt x="0" y="293"/>
                    </a:lnTo>
                    <a:lnTo>
                      <a:pt x="0" y="509"/>
                    </a:lnTo>
                    <a:lnTo>
                      <a:pt x="147" y="509"/>
                    </a:lnTo>
                    <a:lnTo>
                      <a:pt x="435" y="21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E7D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Freeform 8"/>
              <p:cNvSpPr/>
              <p:nvPr/>
            </p:nvSpPr>
            <p:spPr bwMode="auto">
              <a:xfrm>
                <a:off x="1074142" y="5288218"/>
                <a:ext cx="1176463" cy="882536"/>
              </a:xfrm>
              <a:custGeom>
                <a:avLst/>
                <a:gdLst>
                  <a:gd name="T0" fmla="*/ 281 w 649"/>
                  <a:gd name="T1" fmla="*/ 89 h 486"/>
                  <a:gd name="T2" fmla="*/ 0 w 649"/>
                  <a:gd name="T3" fmla="*/ 387 h 486"/>
                  <a:gd name="T4" fmla="*/ 0 w 649"/>
                  <a:gd name="T5" fmla="*/ 469 h 486"/>
                  <a:gd name="T6" fmla="*/ 204 w 649"/>
                  <a:gd name="T7" fmla="*/ 250 h 486"/>
                  <a:gd name="T8" fmla="*/ 472 w 649"/>
                  <a:gd name="T9" fmla="*/ 486 h 486"/>
                  <a:gd name="T10" fmla="*/ 522 w 649"/>
                  <a:gd name="T11" fmla="*/ 435 h 486"/>
                  <a:gd name="T12" fmla="*/ 299 w 649"/>
                  <a:gd name="T13" fmla="*/ 225 h 486"/>
                  <a:gd name="T14" fmla="*/ 346 w 649"/>
                  <a:gd name="T15" fmla="*/ 192 h 486"/>
                  <a:gd name="T16" fmla="*/ 618 w 649"/>
                  <a:gd name="T17" fmla="*/ 336 h 486"/>
                  <a:gd name="T18" fmla="*/ 649 w 649"/>
                  <a:gd name="T19" fmla="*/ 305 h 486"/>
                  <a:gd name="T20" fmla="*/ 367 w 649"/>
                  <a:gd name="T21" fmla="*/ 0 h 486"/>
                  <a:gd name="T22" fmla="*/ 281 w 649"/>
                  <a:gd name="T23" fmla="*/ 89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9" h="486">
                    <a:moveTo>
                      <a:pt x="281" y="89"/>
                    </a:moveTo>
                    <a:cubicBezTo>
                      <a:pt x="0" y="387"/>
                      <a:pt x="0" y="387"/>
                      <a:pt x="0" y="387"/>
                    </a:cubicBezTo>
                    <a:cubicBezTo>
                      <a:pt x="0" y="469"/>
                      <a:pt x="0" y="469"/>
                      <a:pt x="0" y="469"/>
                    </a:cubicBezTo>
                    <a:cubicBezTo>
                      <a:pt x="204" y="250"/>
                      <a:pt x="204" y="250"/>
                      <a:pt x="204" y="250"/>
                    </a:cubicBezTo>
                    <a:cubicBezTo>
                      <a:pt x="472" y="486"/>
                      <a:pt x="472" y="486"/>
                      <a:pt x="472" y="486"/>
                    </a:cubicBezTo>
                    <a:cubicBezTo>
                      <a:pt x="522" y="435"/>
                      <a:pt x="522" y="435"/>
                      <a:pt x="522" y="435"/>
                    </a:cubicBezTo>
                    <a:cubicBezTo>
                      <a:pt x="425" y="396"/>
                      <a:pt x="328" y="304"/>
                      <a:pt x="299" y="225"/>
                    </a:cubicBezTo>
                    <a:cubicBezTo>
                      <a:pt x="281" y="172"/>
                      <a:pt x="311" y="151"/>
                      <a:pt x="346" y="192"/>
                    </a:cubicBezTo>
                    <a:cubicBezTo>
                      <a:pt x="424" y="282"/>
                      <a:pt x="496" y="325"/>
                      <a:pt x="618" y="336"/>
                    </a:cubicBezTo>
                    <a:cubicBezTo>
                      <a:pt x="649" y="305"/>
                      <a:pt x="649" y="305"/>
                      <a:pt x="649" y="305"/>
                    </a:cubicBezTo>
                    <a:cubicBezTo>
                      <a:pt x="367" y="0"/>
                      <a:pt x="367" y="0"/>
                      <a:pt x="367" y="0"/>
                    </a:cubicBezTo>
                    <a:lnTo>
                      <a:pt x="281" y="89"/>
                    </a:lnTo>
                    <a:close/>
                  </a:path>
                </a:pathLst>
              </a:custGeom>
              <a:solidFill>
                <a:srgbClr val="D5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 9"/>
              <p:cNvSpPr/>
              <p:nvPr/>
            </p:nvSpPr>
            <p:spPr bwMode="auto">
              <a:xfrm>
                <a:off x="1048739" y="5475519"/>
                <a:ext cx="989118" cy="1196821"/>
              </a:xfrm>
              <a:custGeom>
                <a:avLst/>
                <a:gdLst>
                  <a:gd name="T0" fmla="*/ 231 w 546"/>
                  <a:gd name="T1" fmla="*/ 0 h 660"/>
                  <a:gd name="T2" fmla="*/ 0 w 546"/>
                  <a:gd name="T3" fmla="*/ 262 h 660"/>
                  <a:gd name="T4" fmla="*/ 0 w 546"/>
                  <a:gd name="T5" fmla="*/ 660 h 660"/>
                  <a:gd name="T6" fmla="*/ 255 w 546"/>
                  <a:gd name="T7" fmla="*/ 660 h 660"/>
                  <a:gd name="T8" fmla="*/ 546 w 546"/>
                  <a:gd name="T9" fmla="*/ 361 h 660"/>
                  <a:gd name="T10" fmla="*/ 326 w 546"/>
                  <a:gd name="T11" fmla="*/ 221 h 660"/>
                  <a:gd name="T12" fmla="*/ 231 w 546"/>
                  <a:gd name="T13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6" h="660">
                    <a:moveTo>
                      <a:pt x="231" y="0"/>
                    </a:moveTo>
                    <a:cubicBezTo>
                      <a:pt x="0" y="262"/>
                      <a:pt x="0" y="262"/>
                      <a:pt x="0" y="262"/>
                    </a:cubicBezTo>
                    <a:cubicBezTo>
                      <a:pt x="0" y="660"/>
                      <a:pt x="0" y="660"/>
                      <a:pt x="0" y="660"/>
                    </a:cubicBezTo>
                    <a:cubicBezTo>
                      <a:pt x="255" y="660"/>
                      <a:pt x="255" y="660"/>
                      <a:pt x="255" y="660"/>
                    </a:cubicBezTo>
                    <a:cubicBezTo>
                      <a:pt x="546" y="361"/>
                      <a:pt x="546" y="361"/>
                      <a:pt x="546" y="361"/>
                    </a:cubicBezTo>
                    <a:cubicBezTo>
                      <a:pt x="451" y="329"/>
                      <a:pt x="378" y="282"/>
                      <a:pt x="326" y="221"/>
                    </a:cubicBezTo>
                    <a:cubicBezTo>
                      <a:pt x="275" y="160"/>
                      <a:pt x="243" y="86"/>
                      <a:pt x="231" y="0"/>
                    </a:cubicBezTo>
                    <a:close/>
                  </a:path>
                </a:pathLst>
              </a:custGeom>
              <a:solidFill>
                <a:srgbClr val="CFD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6" name="Freeform 10"/>
              <p:cNvSpPr/>
              <p:nvPr/>
            </p:nvSpPr>
            <p:spPr bwMode="auto">
              <a:xfrm>
                <a:off x="5639" y="5545360"/>
                <a:ext cx="1957598" cy="1490470"/>
              </a:xfrm>
              <a:custGeom>
                <a:avLst/>
                <a:gdLst>
                  <a:gd name="T0" fmla="*/ 164 w 504"/>
                  <a:gd name="T1" fmla="*/ 0 h 821"/>
                  <a:gd name="T2" fmla="*/ 0 w 504"/>
                  <a:gd name="T3" fmla="*/ 169 h 821"/>
                  <a:gd name="T4" fmla="*/ 0 w 504"/>
                  <a:gd name="T5" fmla="*/ 821 h 821"/>
                  <a:gd name="T6" fmla="*/ 86 w 504"/>
                  <a:gd name="T7" fmla="*/ 821 h 821"/>
                  <a:gd name="T8" fmla="*/ 504 w 504"/>
                  <a:gd name="T9" fmla="*/ 390 h 821"/>
                  <a:gd name="T10" fmla="*/ 267 w 504"/>
                  <a:gd name="T11" fmla="*/ 238 h 821"/>
                  <a:gd name="T12" fmla="*/ 164 w 504"/>
                  <a:gd name="T13" fmla="*/ 0 h 821"/>
                  <a:gd name="connsiteX0" fmla="*/ 14229 w 20975"/>
                  <a:gd name="connsiteY0" fmla="*/ 0 h 13186"/>
                  <a:gd name="connsiteX1" fmla="*/ 0 w 20975"/>
                  <a:gd name="connsiteY1" fmla="*/ 9555 h 13186"/>
                  <a:gd name="connsiteX2" fmla="*/ 10975 w 20975"/>
                  <a:gd name="connsiteY2" fmla="*/ 10000 h 13186"/>
                  <a:gd name="connsiteX3" fmla="*/ 12681 w 20975"/>
                  <a:gd name="connsiteY3" fmla="*/ 10000 h 13186"/>
                  <a:gd name="connsiteX4" fmla="*/ 20975 w 20975"/>
                  <a:gd name="connsiteY4" fmla="*/ 4750 h 13186"/>
                  <a:gd name="connsiteX5" fmla="*/ 16273 w 20975"/>
                  <a:gd name="connsiteY5" fmla="*/ 2899 h 13186"/>
                  <a:gd name="connsiteX6" fmla="*/ 14229 w 20975"/>
                  <a:gd name="connsiteY6" fmla="*/ 0 h 13186"/>
                  <a:gd name="connsiteX0-1" fmla="*/ 14229 w 20975"/>
                  <a:gd name="connsiteY0-2" fmla="*/ 0 h 10032"/>
                  <a:gd name="connsiteX1-3" fmla="*/ 0 w 20975"/>
                  <a:gd name="connsiteY1-4" fmla="*/ 9555 h 10032"/>
                  <a:gd name="connsiteX2-5" fmla="*/ 10975 w 20975"/>
                  <a:gd name="connsiteY2-6" fmla="*/ 10000 h 10032"/>
                  <a:gd name="connsiteX3-7" fmla="*/ 12681 w 20975"/>
                  <a:gd name="connsiteY3-8" fmla="*/ 10000 h 10032"/>
                  <a:gd name="connsiteX4-9" fmla="*/ 20975 w 20975"/>
                  <a:gd name="connsiteY4-10" fmla="*/ 4750 h 10032"/>
                  <a:gd name="connsiteX5-11" fmla="*/ 16273 w 20975"/>
                  <a:gd name="connsiteY5-12" fmla="*/ 2899 h 10032"/>
                  <a:gd name="connsiteX6-13" fmla="*/ 14229 w 20975"/>
                  <a:gd name="connsiteY6-14" fmla="*/ 0 h 10032"/>
                  <a:gd name="connsiteX0-15" fmla="*/ 14486 w 21232"/>
                  <a:gd name="connsiteY0-16" fmla="*/ 0 h 10017"/>
                  <a:gd name="connsiteX1-17" fmla="*/ 0 w 21232"/>
                  <a:gd name="connsiteY1-18" fmla="*/ 9765 h 10017"/>
                  <a:gd name="connsiteX2-19" fmla="*/ 11232 w 21232"/>
                  <a:gd name="connsiteY2-20" fmla="*/ 10000 h 10017"/>
                  <a:gd name="connsiteX3-21" fmla="*/ 12938 w 21232"/>
                  <a:gd name="connsiteY3-22" fmla="*/ 10000 h 10017"/>
                  <a:gd name="connsiteX4-23" fmla="*/ 21232 w 21232"/>
                  <a:gd name="connsiteY4-24" fmla="*/ 4750 h 10017"/>
                  <a:gd name="connsiteX5-25" fmla="*/ 16530 w 21232"/>
                  <a:gd name="connsiteY5-26" fmla="*/ 2899 h 10017"/>
                  <a:gd name="connsiteX6-27" fmla="*/ 14486 w 21232"/>
                  <a:gd name="connsiteY6-28" fmla="*/ 0 h 10017"/>
                  <a:gd name="connsiteX0-29" fmla="*/ 14486 w 21232"/>
                  <a:gd name="connsiteY0-30" fmla="*/ 0 h 10017"/>
                  <a:gd name="connsiteX1-31" fmla="*/ 0 w 21232"/>
                  <a:gd name="connsiteY1-32" fmla="*/ 9765 h 10017"/>
                  <a:gd name="connsiteX2-33" fmla="*/ 11232 w 21232"/>
                  <a:gd name="connsiteY2-34" fmla="*/ 10000 h 10017"/>
                  <a:gd name="connsiteX3-35" fmla="*/ 12938 w 21232"/>
                  <a:gd name="connsiteY3-36" fmla="*/ 10000 h 10017"/>
                  <a:gd name="connsiteX4-37" fmla="*/ 21232 w 21232"/>
                  <a:gd name="connsiteY4-38" fmla="*/ 4750 h 10017"/>
                  <a:gd name="connsiteX5-39" fmla="*/ 16530 w 21232"/>
                  <a:gd name="connsiteY5-40" fmla="*/ 2899 h 10017"/>
                  <a:gd name="connsiteX6-41" fmla="*/ 14486 w 21232"/>
                  <a:gd name="connsiteY6-42" fmla="*/ 0 h 10017"/>
                  <a:gd name="connsiteX0-43" fmla="*/ 14657 w 21403"/>
                  <a:gd name="connsiteY0-44" fmla="*/ 0 h 10000"/>
                  <a:gd name="connsiteX1-45" fmla="*/ 0 w 21403"/>
                  <a:gd name="connsiteY1-46" fmla="*/ 9923 h 10000"/>
                  <a:gd name="connsiteX2-47" fmla="*/ 11403 w 21403"/>
                  <a:gd name="connsiteY2-48" fmla="*/ 10000 h 10000"/>
                  <a:gd name="connsiteX3-49" fmla="*/ 13109 w 21403"/>
                  <a:gd name="connsiteY3-50" fmla="*/ 10000 h 10000"/>
                  <a:gd name="connsiteX4-51" fmla="*/ 21403 w 21403"/>
                  <a:gd name="connsiteY4-52" fmla="*/ 4750 h 10000"/>
                  <a:gd name="connsiteX5-53" fmla="*/ 16701 w 21403"/>
                  <a:gd name="connsiteY5-54" fmla="*/ 2899 h 10000"/>
                  <a:gd name="connsiteX6-55" fmla="*/ 14657 w 21403"/>
                  <a:gd name="connsiteY6-56" fmla="*/ 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1403" h="10000">
                    <a:moveTo>
                      <a:pt x="14657" y="0"/>
                    </a:moveTo>
                    <a:cubicBezTo>
                      <a:pt x="11403" y="2058"/>
                      <a:pt x="0" y="9923"/>
                      <a:pt x="0" y="9923"/>
                    </a:cubicBezTo>
                    <a:lnTo>
                      <a:pt x="11403" y="10000"/>
                    </a:lnTo>
                    <a:lnTo>
                      <a:pt x="13109" y="10000"/>
                    </a:lnTo>
                    <a:lnTo>
                      <a:pt x="21403" y="4750"/>
                    </a:lnTo>
                    <a:cubicBezTo>
                      <a:pt x="19379" y="4336"/>
                      <a:pt x="17812" y="3715"/>
                      <a:pt x="16701" y="2899"/>
                    </a:cubicBezTo>
                    <a:cubicBezTo>
                      <a:pt x="15609" y="2107"/>
                      <a:pt x="14935" y="1145"/>
                      <a:pt x="14657" y="0"/>
                    </a:cubicBezTo>
                    <a:close/>
                  </a:path>
                </a:pathLst>
              </a:custGeom>
              <a:solidFill>
                <a:srgbClr val="5454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Oval 11"/>
              <p:cNvSpPr>
                <a:spLocks noChangeArrowheads="1"/>
              </p:cNvSpPr>
              <p:nvPr/>
            </p:nvSpPr>
            <p:spPr bwMode="auto">
              <a:xfrm>
                <a:off x="1704446" y="4540601"/>
                <a:ext cx="1389212" cy="1388884"/>
              </a:xfrm>
              <a:prstGeom prst="ellipse">
                <a:avLst/>
              </a:prstGeom>
              <a:solidFill>
                <a:srgbClr val="E7D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12"/>
              <p:cNvSpPr/>
              <p:nvPr/>
            </p:nvSpPr>
            <p:spPr bwMode="auto">
              <a:xfrm>
                <a:off x="2280771" y="4081874"/>
                <a:ext cx="490590" cy="1101583"/>
              </a:xfrm>
              <a:custGeom>
                <a:avLst/>
                <a:gdLst>
                  <a:gd name="T0" fmla="*/ 216 w 270"/>
                  <a:gd name="T1" fmla="*/ 24 h 606"/>
                  <a:gd name="T2" fmla="*/ 128 w 270"/>
                  <a:gd name="T3" fmla="*/ 25 h 606"/>
                  <a:gd name="T4" fmla="*/ 13 w 270"/>
                  <a:gd name="T5" fmla="*/ 143 h 606"/>
                  <a:gd name="T6" fmla="*/ 0 w 270"/>
                  <a:gd name="T7" fmla="*/ 435 h 606"/>
                  <a:gd name="T8" fmla="*/ 42 w 270"/>
                  <a:gd name="T9" fmla="*/ 472 h 606"/>
                  <a:gd name="T10" fmla="*/ 173 w 270"/>
                  <a:gd name="T11" fmla="*/ 606 h 606"/>
                  <a:gd name="T12" fmla="*/ 120 w 270"/>
                  <a:gd name="T13" fmla="*/ 395 h 606"/>
                  <a:gd name="T14" fmla="*/ 202 w 270"/>
                  <a:gd name="T15" fmla="*/ 258 h 606"/>
                  <a:gd name="T16" fmla="*/ 216 w 270"/>
                  <a:gd name="T17" fmla="*/ 24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606">
                    <a:moveTo>
                      <a:pt x="216" y="24"/>
                    </a:moveTo>
                    <a:cubicBezTo>
                      <a:pt x="191" y="0"/>
                      <a:pt x="152" y="1"/>
                      <a:pt x="128" y="25"/>
                    </a:cubicBezTo>
                    <a:cubicBezTo>
                      <a:pt x="13" y="143"/>
                      <a:pt x="13" y="143"/>
                      <a:pt x="13" y="143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0" y="437"/>
                      <a:pt x="41" y="471"/>
                      <a:pt x="42" y="472"/>
                    </a:cubicBezTo>
                    <a:cubicBezTo>
                      <a:pt x="173" y="606"/>
                      <a:pt x="173" y="606"/>
                      <a:pt x="173" y="606"/>
                    </a:cubicBezTo>
                    <a:cubicBezTo>
                      <a:pt x="192" y="465"/>
                      <a:pt x="151" y="414"/>
                      <a:pt x="120" y="395"/>
                    </a:cubicBezTo>
                    <a:cubicBezTo>
                      <a:pt x="202" y="258"/>
                      <a:pt x="202" y="258"/>
                      <a:pt x="202" y="258"/>
                    </a:cubicBezTo>
                    <a:cubicBezTo>
                      <a:pt x="270" y="189"/>
                      <a:pt x="268" y="76"/>
                      <a:pt x="216" y="24"/>
                    </a:cubicBezTo>
                    <a:close/>
                  </a:path>
                </a:pathLst>
              </a:custGeom>
              <a:solidFill>
                <a:srgbClr val="D5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19"/>
              <p:cNvSpPr/>
              <p:nvPr/>
            </p:nvSpPr>
            <p:spPr bwMode="auto">
              <a:xfrm>
                <a:off x="1979114" y="4754887"/>
                <a:ext cx="758907" cy="784124"/>
              </a:xfrm>
              <a:custGeom>
                <a:avLst/>
                <a:gdLst>
                  <a:gd name="T0" fmla="*/ 132 w 419"/>
                  <a:gd name="T1" fmla="*/ 30 h 432"/>
                  <a:gd name="T2" fmla="*/ 43 w 419"/>
                  <a:gd name="T3" fmla="*/ 271 h 432"/>
                  <a:gd name="T4" fmla="*/ 287 w 419"/>
                  <a:gd name="T5" fmla="*/ 402 h 432"/>
                  <a:gd name="T6" fmla="*/ 376 w 419"/>
                  <a:gd name="T7" fmla="*/ 161 h 432"/>
                  <a:gd name="T8" fmla="*/ 132 w 419"/>
                  <a:gd name="T9" fmla="*/ 3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9" h="432">
                    <a:moveTo>
                      <a:pt x="132" y="30"/>
                    </a:moveTo>
                    <a:cubicBezTo>
                      <a:pt x="40" y="60"/>
                      <a:pt x="0" y="168"/>
                      <a:pt x="43" y="271"/>
                    </a:cubicBezTo>
                    <a:cubicBezTo>
                      <a:pt x="85" y="373"/>
                      <a:pt x="195" y="432"/>
                      <a:pt x="287" y="402"/>
                    </a:cubicBezTo>
                    <a:cubicBezTo>
                      <a:pt x="379" y="372"/>
                      <a:pt x="419" y="264"/>
                      <a:pt x="376" y="161"/>
                    </a:cubicBezTo>
                    <a:cubicBezTo>
                      <a:pt x="333" y="59"/>
                      <a:pt x="224" y="0"/>
                      <a:pt x="132" y="30"/>
                    </a:cubicBezTo>
                    <a:close/>
                  </a:path>
                </a:pathLst>
              </a:custGeom>
              <a:solidFill>
                <a:srgbClr val="D5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0" name="Freeform 13"/>
              <p:cNvSpPr/>
              <p:nvPr/>
            </p:nvSpPr>
            <p:spPr bwMode="auto">
              <a:xfrm>
                <a:off x="2628471" y="3485051"/>
                <a:ext cx="3354748" cy="2263483"/>
              </a:xfrm>
              <a:custGeom>
                <a:avLst/>
                <a:gdLst>
                  <a:gd name="T0" fmla="*/ 1849 w 1849"/>
                  <a:gd name="T1" fmla="*/ 1074 h 1248"/>
                  <a:gd name="T2" fmla="*/ 1849 w 1849"/>
                  <a:gd name="T3" fmla="*/ 174 h 1248"/>
                  <a:gd name="T4" fmla="*/ 1675 w 1849"/>
                  <a:gd name="T5" fmla="*/ 0 h 1248"/>
                  <a:gd name="T6" fmla="*/ 174 w 1849"/>
                  <a:gd name="T7" fmla="*/ 0 h 1248"/>
                  <a:gd name="T8" fmla="*/ 0 w 1849"/>
                  <a:gd name="T9" fmla="*/ 174 h 1248"/>
                  <a:gd name="T10" fmla="*/ 0 w 1849"/>
                  <a:gd name="T11" fmla="*/ 1074 h 1248"/>
                  <a:gd name="T12" fmla="*/ 174 w 1849"/>
                  <a:gd name="T13" fmla="*/ 1248 h 1248"/>
                  <a:gd name="T14" fmla="*/ 1675 w 1849"/>
                  <a:gd name="T15" fmla="*/ 1248 h 1248"/>
                  <a:gd name="T16" fmla="*/ 1849 w 1849"/>
                  <a:gd name="T17" fmla="*/ 1074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9" h="1248">
                    <a:moveTo>
                      <a:pt x="1849" y="1074"/>
                    </a:moveTo>
                    <a:cubicBezTo>
                      <a:pt x="1849" y="174"/>
                      <a:pt x="1849" y="174"/>
                      <a:pt x="1849" y="174"/>
                    </a:cubicBezTo>
                    <a:cubicBezTo>
                      <a:pt x="1849" y="78"/>
                      <a:pt x="1771" y="0"/>
                      <a:pt x="1675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79" y="0"/>
                      <a:pt x="0" y="78"/>
                      <a:pt x="0" y="174"/>
                    </a:cubicBezTo>
                    <a:cubicBezTo>
                      <a:pt x="0" y="1074"/>
                      <a:pt x="0" y="1074"/>
                      <a:pt x="0" y="1074"/>
                    </a:cubicBezTo>
                    <a:cubicBezTo>
                      <a:pt x="0" y="1170"/>
                      <a:pt x="79" y="1248"/>
                      <a:pt x="174" y="1248"/>
                    </a:cubicBezTo>
                    <a:cubicBezTo>
                      <a:pt x="1675" y="1248"/>
                      <a:pt x="1675" y="1248"/>
                      <a:pt x="1675" y="1248"/>
                    </a:cubicBezTo>
                    <a:cubicBezTo>
                      <a:pt x="1771" y="1248"/>
                      <a:pt x="1849" y="1170"/>
                      <a:pt x="1849" y="1074"/>
                    </a:cubicBezTo>
                    <a:close/>
                  </a:path>
                </a:pathLst>
              </a:custGeom>
              <a:solidFill>
                <a:srgbClr val="000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1" name="Freeform 14"/>
              <p:cNvSpPr/>
              <p:nvPr/>
            </p:nvSpPr>
            <p:spPr bwMode="auto">
              <a:xfrm>
                <a:off x="3212733" y="3485051"/>
                <a:ext cx="2770486" cy="1538089"/>
              </a:xfrm>
              <a:custGeom>
                <a:avLst/>
                <a:gdLst>
                  <a:gd name="T0" fmla="*/ 1527 w 1527"/>
                  <a:gd name="T1" fmla="*/ 848 h 848"/>
                  <a:gd name="T2" fmla="*/ 0 w 1527"/>
                  <a:gd name="T3" fmla="*/ 0 h 848"/>
                  <a:gd name="T4" fmla="*/ 1352 w 1527"/>
                  <a:gd name="T5" fmla="*/ 0 h 848"/>
                  <a:gd name="T6" fmla="*/ 1527 w 1527"/>
                  <a:gd name="T7" fmla="*/ 174 h 848"/>
                  <a:gd name="T8" fmla="*/ 1527 w 1527"/>
                  <a:gd name="T9" fmla="*/ 848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7" h="848">
                    <a:moveTo>
                      <a:pt x="1527" y="84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52" y="0"/>
                      <a:pt x="1352" y="0"/>
                      <a:pt x="1352" y="0"/>
                    </a:cubicBezTo>
                    <a:cubicBezTo>
                      <a:pt x="1448" y="0"/>
                      <a:pt x="1527" y="78"/>
                      <a:pt x="1527" y="174"/>
                    </a:cubicBezTo>
                    <a:lnTo>
                      <a:pt x="1527" y="848"/>
                    </a:lnTo>
                    <a:close/>
                  </a:path>
                </a:pathLst>
              </a:custGeom>
              <a:solidFill>
                <a:srgbClr val="5E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Freeform 15"/>
              <p:cNvSpPr/>
              <p:nvPr/>
            </p:nvSpPr>
            <p:spPr bwMode="auto">
              <a:xfrm>
                <a:off x="3152402" y="3496161"/>
                <a:ext cx="2448188" cy="2077770"/>
              </a:xfrm>
              <a:custGeom>
                <a:avLst/>
                <a:gdLst>
                  <a:gd name="T0" fmla="*/ 918 w 918"/>
                  <a:gd name="T1" fmla="*/ 0 h 779"/>
                  <a:gd name="T2" fmla="*/ 712 w 918"/>
                  <a:gd name="T3" fmla="*/ 347 h 779"/>
                  <a:gd name="T4" fmla="*/ 399 w 918"/>
                  <a:gd name="T5" fmla="*/ 389 h 779"/>
                  <a:gd name="T6" fmla="*/ 193 w 918"/>
                  <a:gd name="T7" fmla="*/ 779 h 779"/>
                  <a:gd name="T8" fmla="*/ 0 w 918"/>
                  <a:gd name="T9" fmla="*/ 779 h 779"/>
                  <a:gd name="T10" fmla="*/ 0 w 918"/>
                  <a:gd name="T11" fmla="*/ 725 h 779"/>
                  <a:gd name="T12" fmla="*/ 288 w 918"/>
                  <a:gd name="T13" fmla="*/ 303 h 779"/>
                  <a:gd name="T14" fmla="*/ 638 w 918"/>
                  <a:gd name="T15" fmla="*/ 264 h 779"/>
                  <a:gd name="T16" fmla="*/ 813 w 918"/>
                  <a:gd name="T17" fmla="*/ 0 h 779"/>
                  <a:gd name="T18" fmla="*/ 918 w 918"/>
                  <a:gd name="T19" fmla="*/ 0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8" h="779">
                    <a:moveTo>
                      <a:pt x="918" y="0"/>
                    </a:moveTo>
                    <a:lnTo>
                      <a:pt x="712" y="347"/>
                    </a:lnTo>
                    <a:lnTo>
                      <a:pt x="399" y="389"/>
                    </a:lnTo>
                    <a:lnTo>
                      <a:pt x="193" y="779"/>
                    </a:lnTo>
                    <a:lnTo>
                      <a:pt x="0" y="779"/>
                    </a:lnTo>
                    <a:lnTo>
                      <a:pt x="0" y="725"/>
                    </a:lnTo>
                    <a:lnTo>
                      <a:pt x="288" y="303"/>
                    </a:lnTo>
                    <a:lnTo>
                      <a:pt x="638" y="264"/>
                    </a:lnTo>
                    <a:lnTo>
                      <a:pt x="813" y="0"/>
                    </a:ln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000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Freeform 16"/>
              <p:cNvSpPr/>
              <p:nvPr/>
            </p:nvSpPr>
            <p:spPr bwMode="auto">
              <a:xfrm>
                <a:off x="3184155" y="3659653"/>
                <a:ext cx="2599017" cy="1914278"/>
              </a:xfrm>
              <a:custGeom>
                <a:avLst/>
                <a:gdLst>
                  <a:gd name="T0" fmla="*/ 1432 w 1432"/>
                  <a:gd name="T1" fmla="*/ 1038 h 1042"/>
                  <a:gd name="T2" fmla="*/ 1432 w 1432"/>
                  <a:gd name="T3" fmla="*/ 4 h 1042"/>
                  <a:gd name="T4" fmla="*/ 1429 w 1432"/>
                  <a:gd name="T5" fmla="*/ 0 h 1042"/>
                  <a:gd name="T6" fmla="*/ 4 w 1432"/>
                  <a:gd name="T7" fmla="*/ 0 h 1042"/>
                  <a:gd name="T8" fmla="*/ 0 w 1432"/>
                  <a:gd name="T9" fmla="*/ 4 h 1042"/>
                  <a:gd name="T10" fmla="*/ 0 w 1432"/>
                  <a:gd name="T11" fmla="*/ 1038 h 1042"/>
                  <a:gd name="T12" fmla="*/ 4 w 1432"/>
                  <a:gd name="T13" fmla="*/ 1042 h 1042"/>
                  <a:gd name="T14" fmla="*/ 1429 w 1432"/>
                  <a:gd name="T15" fmla="*/ 1042 h 1042"/>
                  <a:gd name="T16" fmla="*/ 1432 w 1432"/>
                  <a:gd name="T17" fmla="*/ 1038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2" h="1042">
                    <a:moveTo>
                      <a:pt x="1432" y="1038"/>
                    </a:moveTo>
                    <a:cubicBezTo>
                      <a:pt x="1432" y="4"/>
                      <a:pt x="1432" y="4"/>
                      <a:pt x="1432" y="4"/>
                    </a:cubicBezTo>
                    <a:cubicBezTo>
                      <a:pt x="1432" y="2"/>
                      <a:pt x="1431" y="0"/>
                      <a:pt x="142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038"/>
                      <a:pt x="0" y="1038"/>
                      <a:pt x="0" y="1038"/>
                    </a:cubicBezTo>
                    <a:cubicBezTo>
                      <a:pt x="0" y="1040"/>
                      <a:pt x="2" y="1042"/>
                      <a:pt x="4" y="1042"/>
                    </a:cubicBezTo>
                    <a:cubicBezTo>
                      <a:pt x="1429" y="1042"/>
                      <a:pt x="1429" y="1042"/>
                      <a:pt x="1429" y="1042"/>
                    </a:cubicBezTo>
                    <a:cubicBezTo>
                      <a:pt x="1431" y="1042"/>
                      <a:pt x="1432" y="1040"/>
                      <a:pt x="1432" y="10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Oval 18"/>
              <p:cNvSpPr>
                <a:spLocks noChangeArrowheads="1"/>
              </p:cNvSpPr>
              <p:nvPr/>
            </p:nvSpPr>
            <p:spPr bwMode="auto">
              <a:xfrm>
                <a:off x="2768186" y="4534252"/>
                <a:ext cx="161942" cy="165079"/>
              </a:xfrm>
              <a:prstGeom prst="ellipse">
                <a:avLst/>
              </a:prstGeom>
              <a:solidFill>
                <a:srgbClr val="5E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Freeform 66"/>
              <p:cNvSpPr/>
              <p:nvPr/>
            </p:nvSpPr>
            <p:spPr bwMode="auto">
              <a:xfrm>
                <a:off x="1874328" y="4061238"/>
                <a:ext cx="911323" cy="993647"/>
              </a:xfrm>
              <a:custGeom>
                <a:avLst/>
                <a:gdLst>
                  <a:gd name="T0" fmla="*/ 449 w 503"/>
                  <a:gd name="T1" fmla="*/ 24 h 548"/>
                  <a:gd name="T2" fmla="*/ 361 w 503"/>
                  <a:gd name="T3" fmla="*/ 25 h 548"/>
                  <a:gd name="T4" fmla="*/ 69 w 503"/>
                  <a:gd name="T5" fmla="*/ 324 h 548"/>
                  <a:gd name="T6" fmla="*/ 43 w 503"/>
                  <a:gd name="T7" fmla="*/ 506 h 548"/>
                  <a:gd name="T8" fmla="*/ 43 w 503"/>
                  <a:gd name="T9" fmla="*/ 506 h 548"/>
                  <a:gd name="T10" fmla="*/ 196 w 503"/>
                  <a:gd name="T11" fmla="*/ 505 h 548"/>
                  <a:gd name="T12" fmla="*/ 436 w 503"/>
                  <a:gd name="T13" fmla="*/ 258 h 548"/>
                  <a:gd name="T14" fmla="*/ 449 w 503"/>
                  <a:gd name="T15" fmla="*/ 2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3" h="548">
                    <a:moveTo>
                      <a:pt x="449" y="24"/>
                    </a:moveTo>
                    <a:cubicBezTo>
                      <a:pt x="425" y="0"/>
                      <a:pt x="385" y="0"/>
                      <a:pt x="361" y="25"/>
                    </a:cubicBezTo>
                    <a:cubicBezTo>
                      <a:pt x="69" y="324"/>
                      <a:pt x="69" y="324"/>
                      <a:pt x="69" y="324"/>
                    </a:cubicBezTo>
                    <a:cubicBezTo>
                      <a:pt x="28" y="367"/>
                      <a:pt x="0" y="464"/>
                      <a:pt x="43" y="506"/>
                    </a:cubicBezTo>
                    <a:cubicBezTo>
                      <a:pt x="43" y="506"/>
                      <a:pt x="43" y="506"/>
                      <a:pt x="43" y="506"/>
                    </a:cubicBezTo>
                    <a:cubicBezTo>
                      <a:pt x="85" y="548"/>
                      <a:pt x="154" y="547"/>
                      <a:pt x="196" y="505"/>
                    </a:cubicBezTo>
                    <a:cubicBezTo>
                      <a:pt x="436" y="258"/>
                      <a:pt x="436" y="258"/>
                      <a:pt x="436" y="258"/>
                    </a:cubicBezTo>
                    <a:cubicBezTo>
                      <a:pt x="503" y="189"/>
                      <a:pt x="502" y="75"/>
                      <a:pt x="449" y="24"/>
                    </a:cubicBezTo>
                    <a:close/>
                  </a:path>
                </a:pathLst>
              </a:custGeom>
              <a:solidFill>
                <a:srgbClr val="E7D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Freeform 67"/>
              <p:cNvSpPr/>
              <p:nvPr/>
            </p:nvSpPr>
            <p:spPr bwMode="auto">
              <a:xfrm>
                <a:off x="1863214" y="4697744"/>
                <a:ext cx="773196" cy="855552"/>
              </a:xfrm>
              <a:custGeom>
                <a:avLst/>
                <a:gdLst>
                  <a:gd name="T0" fmla="*/ 122 w 426"/>
                  <a:gd name="T1" fmla="*/ 33 h 472"/>
                  <a:gd name="T2" fmla="*/ 50 w 426"/>
                  <a:gd name="T3" fmla="*/ 295 h 472"/>
                  <a:gd name="T4" fmla="*/ 303 w 426"/>
                  <a:gd name="T5" fmla="*/ 439 h 472"/>
                  <a:gd name="T6" fmla="*/ 376 w 426"/>
                  <a:gd name="T7" fmla="*/ 176 h 472"/>
                  <a:gd name="T8" fmla="*/ 122 w 426"/>
                  <a:gd name="T9" fmla="*/ 33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6" h="472">
                    <a:moveTo>
                      <a:pt x="122" y="33"/>
                    </a:moveTo>
                    <a:cubicBezTo>
                      <a:pt x="32" y="66"/>
                      <a:pt x="0" y="183"/>
                      <a:pt x="50" y="295"/>
                    </a:cubicBezTo>
                    <a:cubicBezTo>
                      <a:pt x="100" y="407"/>
                      <a:pt x="213" y="472"/>
                      <a:pt x="303" y="439"/>
                    </a:cubicBezTo>
                    <a:cubicBezTo>
                      <a:pt x="393" y="406"/>
                      <a:pt x="426" y="288"/>
                      <a:pt x="376" y="176"/>
                    </a:cubicBezTo>
                    <a:cubicBezTo>
                      <a:pt x="326" y="64"/>
                      <a:pt x="212" y="0"/>
                      <a:pt x="122" y="33"/>
                    </a:cubicBezTo>
                    <a:close/>
                  </a:path>
                </a:pathLst>
              </a:custGeom>
              <a:solidFill>
                <a:srgbClr val="E7D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7" name="Freeform 68"/>
              <p:cNvSpPr/>
              <p:nvPr/>
            </p:nvSpPr>
            <p:spPr bwMode="auto">
              <a:xfrm>
                <a:off x="2415723" y="4067587"/>
                <a:ext cx="241326" cy="244443"/>
              </a:xfrm>
              <a:custGeom>
                <a:avLst/>
                <a:gdLst>
                  <a:gd name="T0" fmla="*/ 0 w 134"/>
                  <a:gd name="T1" fmla="*/ 93 h 134"/>
                  <a:gd name="T2" fmla="*/ 95 w 134"/>
                  <a:gd name="T3" fmla="*/ 134 h 134"/>
                  <a:gd name="T4" fmla="*/ 92 w 134"/>
                  <a:gd name="T5" fmla="*/ 0 h 134"/>
                  <a:gd name="T6" fmla="*/ 0 w 134"/>
                  <a:gd name="T7" fmla="*/ 9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134">
                    <a:moveTo>
                      <a:pt x="0" y="93"/>
                    </a:moveTo>
                    <a:cubicBezTo>
                      <a:pt x="41" y="117"/>
                      <a:pt x="60" y="126"/>
                      <a:pt x="95" y="134"/>
                    </a:cubicBezTo>
                    <a:cubicBezTo>
                      <a:pt x="134" y="94"/>
                      <a:pt x="129" y="18"/>
                      <a:pt x="92" y="0"/>
                    </a:cubicBezTo>
                    <a:cubicBezTo>
                      <a:pt x="70" y="8"/>
                      <a:pt x="18" y="72"/>
                      <a:pt x="0" y="93"/>
                    </a:cubicBezTo>
                    <a:close/>
                  </a:path>
                </a:pathLst>
              </a:custGeom>
              <a:solidFill>
                <a:srgbClr val="F7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8" name="Freeform 17"/>
              <p:cNvSpPr/>
              <p:nvPr/>
            </p:nvSpPr>
            <p:spPr bwMode="auto">
              <a:xfrm>
                <a:off x="3176218" y="3659653"/>
                <a:ext cx="2332288" cy="1914278"/>
              </a:xfrm>
              <a:custGeom>
                <a:avLst/>
                <a:gdLst>
                  <a:gd name="T0" fmla="*/ 1287 w 1287"/>
                  <a:gd name="T1" fmla="*/ 0 h 1042"/>
                  <a:gd name="T2" fmla="*/ 1126 w 1287"/>
                  <a:gd name="T3" fmla="*/ 0 h 1042"/>
                  <a:gd name="T4" fmla="*/ 937 w 1287"/>
                  <a:gd name="T5" fmla="*/ 286 h 1042"/>
                  <a:gd name="T6" fmla="*/ 423 w 1287"/>
                  <a:gd name="T7" fmla="*/ 343 h 1042"/>
                  <a:gd name="T8" fmla="*/ 0 w 1287"/>
                  <a:gd name="T9" fmla="*/ 963 h 1042"/>
                  <a:gd name="T10" fmla="*/ 0 w 1287"/>
                  <a:gd name="T11" fmla="*/ 1038 h 1042"/>
                  <a:gd name="T12" fmla="*/ 3 w 1287"/>
                  <a:gd name="T13" fmla="*/ 1042 h 1042"/>
                  <a:gd name="T14" fmla="*/ 283 w 1287"/>
                  <a:gd name="T15" fmla="*/ 1042 h 1042"/>
                  <a:gd name="T16" fmla="*/ 586 w 1287"/>
                  <a:gd name="T17" fmla="*/ 469 h 1042"/>
                  <a:gd name="T18" fmla="*/ 1046 w 1287"/>
                  <a:gd name="T19" fmla="*/ 408 h 1042"/>
                  <a:gd name="T20" fmla="*/ 1287 w 1287"/>
                  <a:gd name="T21" fmla="*/ 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7" h="1042">
                    <a:moveTo>
                      <a:pt x="1287" y="0"/>
                    </a:moveTo>
                    <a:cubicBezTo>
                      <a:pt x="1126" y="0"/>
                      <a:pt x="1126" y="0"/>
                      <a:pt x="1126" y="0"/>
                    </a:cubicBezTo>
                    <a:cubicBezTo>
                      <a:pt x="937" y="286"/>
                      <a:pt x="937" y="286"/>
                      <a:pt x="937" y="286"/>
                    </a:cubicBezTo>
                    <a:cubicBezTo>
                      <a:pt x="423" y="343"/>
                      <a:pt x="423" y="343"/>
                      <a:pt x="423" y="343"/>
                    </a:cubicBezTo>
                    <a:cubicBezTo>
                      <a:pt x="0" y="963"/>
                      <a:pt x="0" y="963"/>
                      <a:pt x="0" y="963"/>
                    </a:cubicBezTo>
                    <a:cubicBezTo>
                      <a:pt x="0" y="1038"/>
                      <a:pt x="0" y="1038"/>
                      <a:pt x="0" y="1038"/>
                    </a:cubicBezTo>
                    <a:cubicBezTo>
                      <a:pt x="0" y="1040"/>
                      <a:pt x="1" y="1042"/>
                      <a:pt x="3" y="1042"/>
                    </a:cubicBezTo>
                    <a:cubicBezTo>
                      <a:pt x="283" y="1042"/>
                      <a:pt x="283" y="1042"/>
                      <a:pt x="283" y="1042"/>
                    </a:cubicBezTo>
                    <a:cubicBezTo>
                      <a:pt x="586" y="469"/>
                      <a:pt x="586" y="469"/>
                      <a:pt x="586" y="469"/>
                    </a:cubicBezTo>
                    <a:cubicBezTo>
                      <a:pt x="1046" y="408"/>
                      <a:pt x="1046" y="408"/>
                      <a:pt x="1046" y="408"/>
                    </a:cubicBezTo>
                    <a:lnTo>
                      <a:pt x="128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Freeform 23"/>
              <p:cNvSpPr/>
              <p:nvPr/>
            </p:nvSpPr>
            <p:spPr bwMode="auto">
              <a:xfrm>
                <a:off x="3176218" y="1992993"/>
                <a:ext cx="3026100" cy="3580938"/>
              </a:xfrm>
              <a:custGeom>
                <a:avLst/>
                <a:gdLst>
                  <a:gd name="T0" fmla="*/ 1135 w 1135"/>
                  <a:gd name="T1" fmla="*/ 185 h 1343"/>
                  <a:gd name="T2" fmla="*/ 1133 w 1135"/>
                  <a:gd name="T3" fmla="*/ 296 h 1343"/>
                  <a:gd name="T4" fmla="*/ 1034 w 1135"/>
                  <a:gd name="T5" fmla="*/ 242 h 1343"/>
                  <a:gd name="T6" fmla="*/ 712 w 1135"/>
                  <a:gd name="T7" fmla="*/ 857 h 1343"/>
                  <a:gd name="T8" fmla="*/ 399 w 1135"/>
                  <a:gd name="T9" fmla="*/ 903 h 1343"/>
                  <a:gd name="T10" fmla="*/ 192 w 1135"/>
                  <a:gd name="T11" fmla="*/ 1343 h 1343"/>
                  <a:gd name="T12" fmla="*/ 0 w 1135"/>
                  <a:gd name="T13" fmla="*/ 1343 h 1343"/>
                  <a:gd name="T14" fmla="*/ 0 w 1135"/>
                  <a:gd name="T15" fmla="*/ 1283 h 1343"/>
                  <a:gd name="T16" fmla="*/ 287 w 1135"/>
                  <a:gd name="T17" fmla="*/ 807 h 1343"/>
                  <a:gd name="T18" fmla="*/ 637 w 1135"/>
                  <a:gd name="T19" fmla="*/ 763 h 1343"/>
                  <a:gd name="T20" fmla="*/ 965 w 1135"/>
                  <a:gd name="T21" fmla="*/ 205 h 1343"/>
                  <a:gd name="T22" fmla="*/ 867 w 1135"/>
                  <a:gd name="T23" fmla="*/ 152 h 1343"/>
                  <a:gd name="T24" fmla="*/ 1135 w 1135"/>
                  <a:gd name="T25" fmla="*/ 0 h 1343"/>
                  <a:gd name="T26" fmla="*/ 1135 w 1135"/>
                  <a:gd name="T27" fmla="*/ 117 h 1343"/>
                  <a:gd name="T28" fmla="*/ 1135 w 1135"/>
                  <a:gd name="T29" fmla="*/ 185 h 1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5" h="1343">
                    <a:moveTo>
                      <a:pt x="1135" y="185"/>
                    </a:moveTo>
                    <a:lnTo>
                      <a:pt x="1133" y="296"/>
                    </a:lnTo>
                    <a:lnTo>
                      <a:pt x="1034" y="242"/>
                    </a:lnTo>
                    <a:lnTo>
                      <a:pt x="712" y="857"/>
                    </a:lnTo>
                    <a:lnTo>
                      <a:pt x="399" y="903"/>
                    </a:lnTo>
                    <a:lnTo>
                      <a:pt x="192" y="1343"/>
                    </a:lnTo>
                    <a:lnTo>
                      <a:pt x="0" y="1343"/>
                    </a:lnTo>
                    <a:lnTo>
                      <a:pt x="0" y="1283"/>
                    </a:lnTo>
                    <a:lnTo>
                      <a:pt x="287" y="807"/>
                    </a:lnTo>
                    <a:lnTo>
                      <a:pt x="637" y="763"/>
                    </a:lnTo>
                    <a:lnTo>
                      <a:pt x="965" y="205"/>
                    </a:lnTo>
                    <a:lnTo>
                      <a:pt x="867" y="152"/>
                    </a:lnTo>
                    <a:lnTo>
                      <a:pt x="1135" y="0"/>
                    </a:lnTo>
                    <a:lnTo>
                      <a:pt x="1135" y="117"/>
                    </a:lnTo>
                    <a:lnTo>
                      <a:pt x="1135" y="185"/>
                    </a:lnTo>
                    <a:close/>
                  </a:path>
                </a:pathLst>
              </a:custGeom>
              <a:solidFill>
                <a:srgbClr val="87C7E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0" name="Freeform 25"/>
              <p:cNvSpPr/>
              <p:nvPr/>
            </p:nvSpPr>
            <p:spPr bwMode="auto">
              <a:xfrm>
                <a:off x="5829215" y="5659645"/>
                <a:ext cx="968479" cy="822219"/>
              </a:xfrm>
              <a:custGeom>
                <a:avLst/>
                <a:gdLst>
                  <a:gd name="T0" fmla="*/ 108 w 720"/>
                  <a:gd name="T1" fmla="*/ 491 h 694"/>
                  <a:gd name="T2" fmla="*/ 601 w 720"/>
                  <a:gd name="T3" fmla="*/ 153 h 694"/>
                  <a:gd name="T4" fmla="*/ 108 w 720"/>
                  <a:gd name="T5" fmla="*/ 491 h 694"/>
                  <a:gd name="connsiteX0" fmla="*/ 224 w 6709"/>
                  <a:gd name="connsiteY0" fmla="*/ 5648 h 6535"/>
                  <a:gd name="connsiteX1" fmla="*/ 6434 w 6709"/>
                  <a:gd name="connsiteY1" fmla="*/ 587 h 6535"/>
                  <a:gd name="connsiteX2" fmla="*/ 224 w 6709"/>
                  <a:gd name="connsiteY2" fmla="*/ 5648 h 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09" h="6535">
                    <a:moveTo>
                      <a:pt x="224" y="5648"/>
                    </a:moveTo>
                    <a:cubicBezTo>
                      <a:pt x="-1276" y="2910"/>
                      <a:pt x="5226" y="-1618"/>
                      <a:pt x="6434" y="587"/>
                    </a:cubicBezTo>
                    <a:cubicBezTo>
                      <a:pt x="8087" y="3584"/>
                      <a:pt x="1835" y="8573"/>
                      <a:pt x="224" y="5648"/>
                    </a:cubicBezTo>
                    <a:close/>
                  </a:path>
                </a:pathLst>
              </a:custGeom>
              <a:solidFill>
                <a:srgbClr val="44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1" name="Freeform 26"/>
              <p:cNvSpPr/>
              <p:nvPr/>
            </p:nvSpPr>
            <p:spPr bwMode="auto">
              <a:xfrm>
                <a:off x="5829215" y="5618375"/>
                <a:ext cx="906560" cy="728568"/>
              </a:xfrm>
              <a:custGeom>
                <a:avLst/>
                <a:gdLst>
                  <a:gd name="T0" fmla="*/ 100 w 668"/>
                  <a:gd name="T1" fmla="*/ 454 h 643"/>
                  <a:gd name="T2" fmla="*/ 558 w 668"/>
                  <a:gd name="T3" fmla="*/ 141 h 643"/>
                  <a:gd name="T4" fmla="*/ 100 w 668"/>
                  <a:gd name="T5" fmla="*/ 454 h 643"/>
                  <a:gd name="connsiteX0" fmla="*/ 210 w 7158"/>
                  <a:gd name="connsiteY0" fmla="*/ 5749 h 6629"/>
                  <a:gd name="connsiteX1" fmla="*/ 6901 w 7158"/>
                  <a:gd name="connsiteY1" fmla="*/ 572 h 6629"/>
                  <a:gd name="connsiteX2" fmla="*/ 210 w 7158"/>
                  <a:gd name="connsiteY2" fmla="*/ 5749 h 6629"/>
                  <a:gd name="connsiteX0-1" fmla="*/ 281 w 10435"/>
                  <a:gd name="connsiteY0-2" fmla="*/ 8015 h 9430"/>
                  <a:gd name="connsiteX1-3" fmla="*/ 10090 w 10435"/>
                  <a:gd name="connsiteY1-4" fmla="*/ 931 h 9430"/>
                  <a:gd name="connsiteX2-5" fmla="*/ 281 w 10435"/>
                  <a:gd name="connsiteY2-6" fmla="*/ 8015 h 943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435" h="9430">
                    <a:moveTo>
                      <a:pt x="281" y="8015"/>
                    </a:moveTo>
                    <a:cubicBezTo>
                      <a:pt x="-1810" y="3885"/>
                      <a:pt x="8418" y="-2377"/>
                      <a:pt x="10090" y="931"/>
                    </a:cubicBezTo>
                    <a:cubicBezTo>
                      <a:pt x="12391" y="5458"/>
                      <a:pt x="2540" y="12449"/>
                      <a:pt x="281" y="8015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z</a:t>
                </a:r>
              </a:p>
            </p:txBody>
          </p:sp>
          <p:sp>
            <p:nvSpPr>
              <p:cNvPr id="92" name="Freeform 27"/>
              <p:cNvSpPr/>
              <p:nvPr/>
            </p:nvSpPr>
            <p:spPr bwMode="auto">
              <a:xfrm>
                <a:off x="5711727" y="5288218"/>
                <a:ext cx="1343169" cy="1352376"/>
              </a:xfrm>
              <a:custGeom>
                <a:avLst/>
                <a:gdLst>
                  <a:gd name="T0" fmla="*/ 270 w 504"/>
                  <a:gd name="T1" fmla="*/ 0 h 507"/>
                  <a:gd name="T2" fmla="*/ 504 w 504"/>
                  <a:gd name="T3" fmla="*/ 411 h 507"/>
                  <a:gd name="T4" fmla="*/ 479 w 504"/>
                  <a:gd name="T5" fmla="*/ 507 h 507"/>
                  <a:gd name="T6" fmla="*/ 136 w 504"/>
                  <a:gd name="T7" fmla="*/ 424 h 507"/>
                  <a:gd name="T8" fmla="*/ 0 w 504"/>
                  <a:gd name="T9" fmla="*/ 184 h 507"/>
                  <a:gd name="T10" fmla="*/ 270 w 504"/>
                  <a:gd name="T11" fmla="*/ 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4" h="507">
                    <a:moveTo>
                      <a:pt x="270" y="0"/>
                    </a:moveTo>
                    <a:lnTo>
                      <a:pt x="504" y="411"/>
                    </a:lnTo>
                    <a:lnTo>
                      <a:pt x="479" y="507"/>
                    </a:lnTo>
                    <a:lnTo>
                      <a:pt x="136" y="424"/>
                    </a:lnTo>
                    <a:lnTo>
                      <a:pt x="0" y="184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E7D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Freeform 28"/>
              <p:cNvSpPr/>
              <p:nvPr/>
            </p:nvSpPr>
            <p:spPr bwMode="auto">
              <a:xfrm>
                <a:off x="5883195" y="5518375"/>
                <a:ext cx="1205042" cy="1101583"/>
              </a:xfrm>
              <a:custGeom>
                <a:avLst/>
                <a:gdLst>
                  <a:gd name="T0" fmla="*/ 373 w 664"/>
                  <a:gd name="T1" fmla="*/ 0 h 607"/>
                  <a:gd name="T2" fmla="*/ 664 w 664"/>
                  <a:gd name="T3" fmla="*/ 515 h 607"/>
                  <a:gd name="T4" fmla="*/ 640 w 664"/>
                  <a:gd name="T5" fmla="*/ 607 h 607"/>
                  <a:gd name="T6" fmla="*/ 430 w 664"/>
                  <a:gd name="T7" fmla="*/ 238 h 607"/>
                  <a:gd name="T8" fmla="*/ 62 w 664"/>
                  <a:gd name="T9" fmla="*/ 424 h 607"/>
                  <a:gd name="T10" fmla="*/ 0 w 664"/>
                  <a:gd name="T11" fmla="*/ 323 h 607"/>
                  <a:gd name="T12" fmla="*/ 332 w 664"/>
                  <a:gd name="T13" fmla="*/ 158 h 607"/>
                  <a:gd name="T14" fmla="*/ 373 w 664"/>
                  <a:gd name="T15" fmla="*/ 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4" h="607">
                    <a:moveTo>
                      <a:pt x="373" y="0"/>
                    </a:moveTo>
                    <a:cubicBezTo>
                      <a:pt x="664" y="515"/>
                      <a:pt x="664" y="515"/>
                      <a:pt x="664" y="515"/>
                    </a:cubicBezTo>
                    <a:cubicBezTo>
                      <a:pt x="640" y="607"/>
                      <a:pt x="640" y="607"/>
                      <a:pt x="640" y="607"/>
                    </a:cubicBezTo>
                    <a:cubicBezTo>
                      <a:pt x="430" y="238"/>
                      <a:pt x="430" y="238"/>
                      <a:pt x="430" y="238"/>
                    </a:cubicBezTo>
                    <a:cubicBezTo>
                      <a:pt x="62" y="424"/>
                      <a:pt x="62" y="424"/>
                      <a:pt x="62" y="424"/>
                    </a:cubicBezTo>
                    <a:cubicBezTo>
                      <a:pt x="0" y="323"/>
                      <a:pt x="0" y="323"/>
                      <a:pt x="0" y="323"/>
                    </a:cubicBezTo>
                    <a:cubicBezTo>
                      <a:pt x="128" y="320"/>
                      <a:pt x="244" y="290"/>
                      <a:pt x="332" y="158"/>
                    </a:cubicBezTo>
                    <a:cubicBezTo>
                      <a:pt x="368" y="105"/>
                      <a:pt x="375" y="55"/>
                      <a:pt x="373" y="0"/>
                    </a:cubicBezTo>
                    <a:close/>
                  </a:path>
                </a:pathLst>
              </a:custGeom>
              <a:solidFill>
                <a:srgbClr val="D5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4" name="Freeform 29"/>
              <p:cNvSpPr/>
              <p:nvPr/>
            </p:nvSpPr>
            <p:spPr bwMode="auto">
              <a:xfrm>
                <a:off x="5867319" y="5686629"/>
                <a:ext cx="1252673" cy="1138091"/>
              </a:xfrm>
              <a:custGeom>
                <a:avLst/>
                <a:gdLst>
                  <a:gd name="T0" fmla="*/ 458 w 690"/>
                  <a:gd name="T1" fmla="*/ 0 h 628"/>
                  <a:gd name="T2" fmla="*/ 690 w 690"/>
                  <a:gd name="T3" fmla="*/ 408 h 628"/>
                  <a:gd name="T4" fmla="*/ 633 w 690"/>
                  <a:gd name="T5" fmla="*/ 628 h 628"/>
                  <a:gd name="T6" fmla="*/ 107 w 690"/>
                  <a:gd name="T7" fmla="*/ 501 h 628"/>
                  <a:gd name="T8" fmla="*/ 0 w 690"/>
                  <a:gd name="T9" fmla="*/ 313 h 628"/>
                  <a:gd name="T10" fmla="*/ 287 w 690"/>
                  <a:gd name="T11" fmla="*/ 219 h 628"/>
                  <a:gd name="T12" fmla="*/ 458 w 690"/>
                  <a:gd name="T13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628">
                    <a:moveTo>
                      <a:pt x="458" y="0"/>
                    </a:moveTo>
                    <a:cubicBezTo>
                      <a:pt x="690" y="408"/>
                      <a:pt x="690" y="408"/>
                      <a:pt x="690" y="408"/>
                    </a:cubicBezTo>
                    <a:cubicBezTo>
                      <a:pt x="633" y="628"/>
                      <a:pt x="633" y="628"/>
                      <a:pt x="633" y="628"/>
                    </a:cubicBezTo>
                    <a:cubicBezTo>
                      <a:pt x="107" y="501"/>
                      <a:pt x="107" y="501"/>
                      <a:pt x="107" y="501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115" y="305"/>
                      <a:pt x="211" y="273"/>
                      <a:pt x="287" y="219"/>
                    </a:cubicBezTo>
                    <a:cubicBezTo>
                      <a:pt x="362" y="167"/>
                      <a:pt x="418" y="93"/>
                      <a:pt x="458" y="0"/>
                    </a:cubicBezTo>
                    <a:close/>
                  </a:path>
                </a:pathLst>
              </a:custGeom>
              <a:solidFill>
                <a:srgbClr val="CFD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5" name="Freeform 30"/>
              <p:cNvSpPr/>
              <p:nvPr/>
            </p:nvSpPr>
            <p:spPr bwMode="auto">
              <a:xfrm>
                <a:off x="5867319" y="5756470"/>
                <a:ext cx="1651177" cy="1803167"/>
              </a:xfrm>
              <a:custGeom>
                <a:avLst/>
                <a:gdLst>
                  <a:gd name="T0" fmla="*/ 494 w 711"/>
                  <a:gd name="T1" fmla="*/ 0 h 975"/>
                  <a:gd name="T2" fmla="*/ 711 w 711"/>
                  <a:gd name="T3" fmla="*/ 377 h 975"/>
                  <a:gd name="T4" fmla="*/ 711 w 711"/>
                  <a:gd name="T5" fmla="*/ 975 h 975"/>
                  <a:gd name="T6" fmla="*/ 458 w 711"/>
                  <a:gd name="T7" fmla="*/ 975 h 975"/>
                  <a:gd name="T8" fmla="*/ 0 w 711"/>
                  <a:gd name="T9" fmla="*/ 338 h 975"/>
                  <a:gd name="T10" fmla="*/ 310 w 711"/>
                  <a:gd name="T11" fmla="*/ 237 h 975"/>
                  <a:gd name="T12" fmla="*/ 494 w 711"/>
                  <a:gd name="T13" fmla="*/ 0 h 975"/>
                  <a:gd name="connsiteX0" fmla="*/ 6948 w 12795"/>
                  <a:gd name="connsiteY0" fmla="*/ 0 h 10777"/>
                  <a:gd name="connsiteX1" fmla="*/ 12795 w 12795"/>
                  <a:gd name="connsiteY1" fmla="*/ 7260 h 10777"/>
                  <a:gd name="connsiteX2" fmla="*/ 10000 w 12795"/>
                  <a:gd name="connsiteY2" fmla="*/ 10000 h 10777"/>
                  <a:gd name="connsiteX3" fmla="*/ 6442 w 12795"/>
                  <a:gd name="connsiteY3" fmla="*/ 10000 h 10777"/>
                  <a:gd name="connsiteX4" fmla="*/ 0 w 12795"/>
                  <a:gd name="connsiteY4" fmla="*/ 3467 h 10777"/>
                  <a:gd name="connsiteX5" fmla="*/ 4360 w 12795"/>
                  <a:gd name="connsiteY5" fmla="*/ 2431 h 10777"/>
                  <a:gd name="connsiteX6" fmla="*/ 6948 w 12795"/>
                  <a:gd name="connsiteY6" fmla="*/ 0 h 10777"/>
                  <a:gd name="connsiteX0-1" fmla="*/ 6948 w 12795"/>
                  <a:gd name="connsiteY0-2" fmla="*/ 0 h 10203"/>
                  <a:gd name="connsiteX1-3" fmla="*/ 12795 w 12795"/>
                  <a:gd name="connsiteY1-4" fmla="*/ 7260 h 10203"/>
                  <a:gd name="connsiteX2-5" fmla="*/ 10000 w 12795"/>
                  <a:gd name="connsiteY2-6" fmla="*/ 10000 h 10203"/>
                  <a:gd name="connsiteX3-7" fmla="*/ 6442 w 12795"/>
                  <a:gd name="connsiteY3-8" fmla="*/ 10000 h 10203"/>
                  <a:gd name="connsiteX4-9" fmla="*/ 0 w 12795"/>
                  <a:gd name="connsiteY4-10" fmla="*/ 3467 h 10203"/>
                  <a:gd name="connsiteX5-11" fmla="*/ 4360 w 12795"/>
                  <a:gd name="connsiteY5-12" fmla="*/ 2431 h 10203"/>
                  <a:gd name="connsiteX6-13" fmla="*/ 6948 w 12795"/>
                  <a:gd name="connsiteY6-14" fmla="*/ 0 h 102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2795" h="10203">
                    <a:moveTo>
                      <a:pt x="6948" y="0"/>
                    </a:moveTo>
                    <a:cubicBezTo>
                      <a:pt x="10000" y="3867"/>
                      <a:pt x="12795" y="7260"/>
                      <a:pt x="12795" y="7260"/>
                    </a:cubicBezTo>
                    <a:cubicBezTo>
                      <a:pt x="12339" y="8979"/>
                      <a:pt x="11059" y="9543"/>
                      <a:pt x="10000" y="10000"/>
                    </a:cubicBezTo>
                    <a:cubicBezTo>
                      <a:pt x="8941" y="10457"/>
                      <a:pt x="6442" y="10000"/>
                      <a:pt x="6442" y="10000"/>
                    </a:cubicBezTo>
                    <a:lnTo>
                      <a:pt x="0" y="3467"/>
                    </a:lnTo>
                    <a:cubicBezTo>
                      <a:pt x="1758" y="3374"/>
                      <a:pt x="3207" y="3026"/>
                      <a:pt x="4360" y="2431"/>
                    </a:cubicBezTo>
                    <a:cubicBezTo>
                      <a:pt x="5485" y="1846"/>
                      <a:pt x="6343" y="1036"/>
                      <a:pt x="6948" y="0"/>
                    </a:cubicBezTo>
                    <a:close/>
                  </a:path>
                </a:pathLst>
              </a:custGeom>
              <a:solidFill>
                <a:srgbClr val="5454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31"/>
              <p:cNvSpPr/>
              <p:nvPr/>
            </p:nvSpPr>
            <p:spPr bwMode="auto">
              <a:xfrm>
                <a:off x="4787703" y="4918378"/>
                <a:ext cx="890684" cy="946028"/>
              </a:xfrm>
              <a:custGeom>
                <a:avLst/>
                <a:gdLst>
                  <a:gd name="T0" fmla="*/ 33 w 491"/>
                  <a:gd name="T1" fmla="*/ 35 h 522"/>
                  <a:gd name="T2" fmla="*/ 18 w 491"/>
                  <a:gd name="T3" fmla="*/ 110 h 522"/>
                  <a:gd name="T4" fmla="*/ 213 w 491"/>
                  <a:gd name="T5" fmla="*/ 358 h 522"/>
                  <a:gd name="T6" fmla="*/ 448 w 491"/>
                  <a:gd name="T7" fmla="*/ 493 h 522"/>
                  <a:gd name="T8" fmla="*/ 389 w 491"/>
                  <a:gd name="T9" fmla="*/ 284 h 522"/>
                  <a:gd name="T10" fmla="*/ 229 w 491"/>
                  <a:gd name="T11" fmla="*/ 90 h 522"/>
                  <a:gd name="T12" fmla="*/ 33 w 491"/>
                  <a:gd name="T13" fmla="*/ 35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1" h="522">
                    <a:moveTo>
                      <a:pt x="33" y="35"/>
                    </a:moveTo>
                    <a:cubicBezTo>
                      <a:pt x="8" y="52"/>
                      <a:pt x="0" y="87"/>
                      <a:pt x="18" y="110"/>
                    </a:cubicBezTo>
                    <a:cubicBezTo>
                      <a:pt x="213" y="358"/>
                      <a:pt x="213" y="358"/>
                      <a:pt x="213" y="358"/>
                    </a:cubicBezTo>
                    <a:cubicBezTo>
                      <a:pt x="245" y="399"/>
                      <a:pt x="405" y="522"/>
                      <a:pt x="448" y="493"/>
                    </a:cubicBezTo>
                    <a:cubicBezTo>
                      <a:pt x="491" y="465"/>
                      <a:pt x="421" y="324"/>
                      <a:pt x="389" y="284"/>
                    </a:cubicBezTo>
                    <a:cubicBezTo>
                      <a:pt x="229" y="90"/>
                      <a:pt x="229" y="90"/>
                      <a:pt x="229" y="90"/>
                    </a:cubicBezTo>
                    <a:cubicBezTo>
                      <a:pt x="175" y="25"/>
                      <a:pt x="86" y="0"/>
                      <a:pt x="33" y="35"/>
                    </a:cubicBezTo>
                    <a:close/>
                  </a:path>
                </a:pathLst>
              </a:custGeom>
              <a:solidFill>
                <a:srgbClr val="D5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7" name="Freeform 32"/>
              <p:cNvSpPr/>
              <p:nvPr/>
            </p:nvSpPr>
            <p:spPr bwMode="auto">
              <a:xfrm>
                <a:off x="4794053" y="5021552"/>
                <a:ext cx="207985" cy="212698"/>
              </a:xfrm>
              <a:custGeom>
                <a:avLst/>
                <a:gdLst>
                  <a:gd name="T0" fmla="*/ 69 w 114"/>
                  <a:gd name="T1" fmla="*/ 117 h 117"/>
                  <a:gd name="T2" fmla="*/ 114 w 114"/>
                  <a:gd name="T3" fmla="*/ 49 h 117"/>
                  <a:gd name="T4" fmla="*/ 0 w 114"/>
                  <a:gd name="T5" fmla="*/ 27 h 117"/>
                  <a:gd name="T6" fmla="*/ 69 w 114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17">
                    <a:moveTo>
                      <a:pt x="69" y="117"/>
                    </a:moveTo>
                    <a:cubicBezTo>
                      <a:pt x="97" y="87"/>
                      <a:pt x="101" y="77"/>
                      <a:pt x="114" y="49"/>
                    </a:cubicBezTo>
                    <a:cubicBezTo>
                      <a:pt x="87" y="9"/>
                      <a:pt x="22" y="0"/>
                      <a:pt x="0" y="27"/>
                    </a:cubicBezTo>
                    <a:cubicBezTo>
                      <a:pt x="5" y="48"/>
                      <a:pt x="54" y="104"/>
                      <a:pt x="69" y="117"/>
                    </a:cubicBezTo>
                    <a:close/>
                  </a:path>
                </a:pathLst>
              </a:custGeom>
              <a:solidFill>
                <a:srgbClr val="E0BF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8" name="Freeform 33"/>
              <p:cNvSpPr/>
              <p:nvPr/>
            </p:nvSpPr>
            <p:spPr bwMode="auto">
              <a:xfrm>
                <a:off x="4635286" y="3973937"/>
                <a:ext cx="1949659" cy="2095230"/>
              </a:xfrm>
              <a:custGeom>
                <a:avLst/>
                <a:gdLst>
                  <a:gd name="T0" fmla="*/ 230 w 1075"/>
                  <a:gd name="T1" fmla="*/ 102 h 1155"/>
                  <a:gd name="T2" fmla="*/ 341 w 1075"/>
                  <a:gd name="T3" fmla="*/ 330 h 1155"/>
                  <a:gd name="T4" fmla="*/ 514 w 1075"/>
                  <a:gd name="T5" fmla="*/ 306 h 1155"/>
                  <a:gd name="T6" fmla="*/ 677 w 1075"/>
                  <a:gd name="T7" fmla="*/ 255 h 1155"/>
                  <a:gd name="T8" fmla="*/ 845 w 1075"/>
                  <a:gd name="T9" fmla="*/ 244 h 1155"/>
                  <a:gd name="T10" fmla="*/ 1021 w 1075"/>
                  <a:gd name="T11" fmla="*/ 596 h 1155"/>
                  <a:gd name="T12" fmla="*/ 1029 w 1075"/>
                  <a:gd name="T13" fmla="*/ 992 h 1155"/>
                  <a:gd name="T14" fmla="*/ 859 w 1075"/>
                  <a:gd name="T15" fmla="*/ 1027 h 1155"/>
                  <a:gd name="T16" fmla="*/ 638 w 1075"/>
                  <a:gd name="T17" fmla="*/ 1092 h 1155"/>
                  <a:gd name="T18" fmla="*/ 472 w 1075"/>
                  <a:gd name="T19" fmla="*/ 969 h 1155"/>
                  <a:gd name="T20" fmla="*/ 64 w 1075"/>
                  <a:gd name="T21" fmla="*/ 183 h 1155"/>
                  <a:gd name="T22" fmla="*/ 230 w 1075"/>
                  <a:gd name="T23" fmla="*/ 102 h 1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5" h="1155">
                    <a:moveTo>
                      <a:pt x="230" y="102"/>
                    </a:moveTo>
                    <a:cubicBezTo>
                      <a:pt x="341" y="330"/>
                      <a:pt x="341" y="330"/>
                      <a:pt x="341" y="330"/>
                    </a:cubicBezTo>
                    <a:cubicBezTo>
                      <a:pt x="352" y="253"/>
                      <a:pt x="468" y="235"/>
                      <a:pt x="514" y="306"/>
                    </a:cubicBezTo>
                    <a:cubicBezTo>
                      <a:pt x="514" y="225"/>
                      <a:pt x="623" y="199"/>
                      <a:pt x="677" y="255"/>
                    </a:cubicBezTo>
                    <a:cubicBezTo>
                      <a:pt x="689" y="180"/>
                      <a:pt x="806" y="168"/>
                      <a:pt x="845" y="244"/>
                    </a:cubicBezTo>
                    <a:cubicBezTo>
                      <a:pt x="1021" y="596"/>
                      <a:pt x="1021" y="596"/>
                      <a:pt x="1021" y="596"/>
                    </a:cubicBezTo>
                    <a:cubicBezTo>
                      <a:pt x="1075" y="704"/>
                      <a:pt x="1058" y="918"/>
                      <a:pt x="1029" y="992"/>
                    </a:cubicBezTo>
                    <a:cubicBezTo>
                      <a:pt x="1001" y="1061"/>
                      <a:pt x="904" y="994"/>
                      <a:pt x="859" y="1027"/>
                    </a:cubicBezTo>
                    <a:cubicBezTo>
                      <a:pt x="783" y="1081"/>
                      <a:pt x="745" y="1155"/>
                      <a:pt x="638" y="1092"/>
                    </a:cubicBezTo>
                    <a:cubicBezTo>
                      <a:pt x="560" y="1046"/>
                      <a:pt x="499" y="1021"/>
                      <a:pt x="472" y="969"/>
                    </a:cubicBezTo>
                    <a:cubicBezTo>
                      <a:pt x="64" y="183"/>
                      <a:pt x="64" y="183"/>
                      <a:pt x="64" y="183"/>
                    </a:cubicBezTo>
                    <a:cubicBezTo>
                      <a:pt x="0" y="60"/>
                      <a:pt x="180" y="0"/>
                      <a:pt x="230" y="102"/>
                    </a:cubicBezTo>
                    <a:close/>
                  </a:path>
                </a:pathLst>
              </a:custGeom>
              <a:solidFill>
                <a:srgbClr val="E7D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9" name="Freeform 34"/>
              <p:cNvSpPr/>
              <p:nvPr/>
            </p:nvSpPr>
            <p:spPr bwMode="auto">
              <a:xfrm>
                <a:off x="4705144" y="4034255"/>
                <a:ext cx="342937" cy="320634"/>
              </a:xfrm>
              <a:custGeom>
                <a:avLst/>
                <a:gdLst>
                  <a:gd name="T0" fmla="*/ 171 w 190"/>
                  <a:gd name="T1" fmla="*/ 75 h 177"/>
                  <a:gd name="T2" fmla="*/ 190 w 190"/>
                  <a:gd name="T3" fmla="*/ 115 h 177"/>
                  <a:gd name="T4" fmla="*/ 63 w 190"/>
                  <a:gd name="T5" fmla="*/ 177 h 177"/>
                  <a:gd name="T6" fmla="*/ 45 w 190"/>
                  <a:gd name="T7" fmla="*/ 140 h 177"/>
                  <a:gd name="T8" fmla="*/ 171 w 190"/>
                  <a:gd name="T9" fmla="*/ 7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77">
                    <a:moveTo>
                      <a:pt x="171" y="75"/>
                    </a:moveTo>
                    <a:cubicBezTo>
                      <a:pt x="190" y="115"/>
                      <a:pt x="190" y="115"/>
                      <a:pt x="190" y="115"/>
                    </a:cubicBezTo>
                    <a:cubicBezTo>
                      <a:pt x="161" y="144"/>
                      <a:pt x="115" y="169"/>
                      <a:pt x="63" y="177"/>
                    </a:cubicBezTo>
                    <a:cubicBezTo>
                      <a:pt x="45" y="140"/>
                      <a:pt x="45" y="140"/>
                      <a:pt x="45" y="140"/>
                    </a:cubicBezTo>
                    <a:cubicBezTo>
                      <a:pt x="0" y="49"/>
                      <a:pt x="133" y="0"/>
                      <a:pt x="171" y="75"/>
                    </a:cubicBezTo>
                    <a:close/>
                  </a:path>
                </a:pathLst>
              </a:custGeom>
              <a:solidFill>
                <a:srgbClr val="F7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35"/>
              <p:cNvSpPr/>
              <p:nvPr/>
            </p:nvSpPr>
            <p:spPr bwMode="auto">
              <a:xfrm>
                <a:off x="5833978" y="4410443"/>
                <a:ext cx="149241" cy="242857"/>
              </a:xfrm>
              <a:custGeom>
                <a:avLst/>
                <a:gdLst>
                  <a:gd name="T0" fmla="*/ 83 w 83"/>
                  <a:gd name="T1" fmla="*/ 133 h 133"/>
                  <a:gd name="T2" fmla="*/ 19 w 83"/>
                  <a:gd name="T3" fmla="*/ 0 h 133"/>
                  <a:gd name="T4" fmla="*/ 16 w 83"/>
                  <a:gd name="T5" fmla="*/ 12 h 133"/>
                  <a:gd name="T6" fmla="*/ 0 w 83"/>
                  <a:gd name="T7" fmla="*/ 0 h 133"/>
                  <a:gd name="T8" fmla="*/ 83 w 83"/>
                  <a:gd name="T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33">
                    <a:moveTo>
                      <a:pt x="83" y="133"/>
                    </a:moveTo>
                    <a:cubicBezTo>
                      <a:pt x="83" y="133"/>
                      <a:pt x="49" y="62"/>
                      <a:pt x="19" y="0"/>
                    </a:cubicBezTo>
                    <a:cubicBezTo>
                      <a:pt x="17" y="4"/>
                      <a:pt x="16" y="8"/>
                      <a:pt x="16" y="12"/>
                    </a:cubicBezTo>
                    <a:cubicBezTo>
                      <a:pt x="11" y="8"/>
                      <a:pt x="6" y="3"/>
                      <a:pt x="0" y="0"/>
                    </a:cubicBezTo>
                    <a:cubicBezTo>
                      <a:pt x="37" y="60"/>
                      <a:pt x="83" y="133"/>
                      <a:pt x="83" y="133"/>
                    </a:cubicBezTo>
                    <a:close/>
                  </a:path>
                </a:pathLst>
              </a:custGeom>
              <a:solidFill>
                <a:srgbClr val="D5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Freeform 36"/>
              <p:cNvSpPr/>
              <p:nvPr/>
            </p:nvSpPr>
            <p:spPr bwMode="auto">
              <a:xfrm>
                <a:off x="5244952" y="4550125"/>
                <a:ext cx="171468" cy="347618"/>
              </a:xfrm>
              <a:custGeom>
                <a:avLst/>
                <a:gdLst>
                  <a:gd name="T0" fmla="*/ 0 w 94"/>
                  <a:gd name="T1" fmla="*/ 20 h 191"/>
                  <a:gd name="T2" fmla="*/ 6 w 94"/>
                  <a:gd name="T3" fmla="*/ 0 h 191"/>
                  <a:gd name="T4" fmla="*/ 94 w 94"/>
                  <a:gd name="T5" fmla="*/ 191 h 191"/>
                  <a:gd name="T6" fmla="*/ 0 w 94"/>
                  <a:gd name="T7" fmla="*/ 22 h 191"/>
                  <a:gd name="T8" fmla="*/ 0 w 94"/>
                  <a:gd name="T9" fmla="*/ 2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91">
                    <a:moveTo>
                      <a:pt x="0" y="20"/>
                    </a:moveTo>
                    <a:cubicBezTo>
                      <a:pt x="1" y="13"/>
                      <a:pt x="3" y="6"/>
                      <a:pt x="6" y="0"/>
                    </a:cubicBezTo>
                    <a:cubicBezTo>
                      <a:pt x="39" y="71"/>
                      <a:pt x="94" y="191"/>
                      <a:pt x="94" y="191"/>
                    </a:cubicBezTo>
                    <a:cubicBezTo>
                      <a:pt x="94" y="191"/>
                      <a:pt x="26" y="73"/>
                      <a:pt x="0" y="22"/>
                    </a:cubicBezTo>
                    <a:cubicBezTo>
                      <a:pt x="0" y="23"/>
                      <a:pt x="0" y="22"/>
                      <a:pt x="0" y="20"/>
                    </a:cubicBezTo>
                    <a:close/>
                  </a:path>
                </a:pathLst>
              </a:custGeom>
              <a:solidFill>
                <a:srgbClr val="D5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Freeform 37"/>
              <p:cNvSpPr/>
              <p:nvPr/>
            </p:nvSpPr>
            <p:spPr bwMode="auto">
              <a:xfrm>
                <a:off x="5525970" y="4488221"/>
                <a:ext cx="184170" cy="298412"/>
              </a:xfrm>
              <a:custGeom>
                <a:avLst/>
                <a:gdLst>
                  <a:gd name="T0" fmla="*/ 0 w 101"/>
                  <a:gd name="T1" fmla="*/ 0 h 164"/>
                  <a:gd name="T2" fmla="*/ 24 w 101"/>
                  <a:gd name="T3" fmla="*/ 25 h 164"/>
                  <a:gd name="T4" fmla="*/ 25 w 101"/>
                  <a:gd name="T5" fmla="*/ 10 h 164"/>
                  <a:gd name="T6" fmla="*/ 101 w 101"/>
                  <a:gd name="T7" fmla="*/ 164 h 164"/>
                  <a:gd name="T8" fmla="*/ 0 w 101"/>
                  <a:gd name="T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64">
                    <a:moveTo>
                      <a:pt x="0" y="0"/>
                    </a:moveTo>
                    <a:cubicBezTo>
                      <a:pt x="9" y="7"/>
                      <a:pt x="17" y="15"/>
                      <a:pt x="24" y="25"/>
                    </a:cubicBezTo>
                    <a:cubicBezTo>
                      <a:pt x="24" y="20"/>
                      <a:pt x="25" y="15"/>
                      <a:pt x="25" y="10"/>
                    </a:cubicBezTo>
                    <a:cubicBezTo>
                      <a:pt x="59" y="79"/>
                      <a:pt x="101" y="164"/>
                      <a:pt x="101" y="164"/>
                    </a:cubicBezTo>
                    <a:cubicBezTo>
                      <a:pt x="101" y="164"/>
                      <a:pt x="38" y="63"/>
                      <a:pt x="0" y="0"/>
                    </a:cubicBezTo>
                    <a:close/>
                  </a:path>
                </a:pathLst>
              </a:custGeom>
              <a:solidFill>
                <a:srgbClr val="D5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109" name="矩形 103"/>
            <p:cNvSpPr>
              <a:spLocks noChangeArrowheads="1"/>
            </p:cNvSpPr>
            <p:nvPr/>
          </p:nvSpPr>
          <p:spPr bwMode="auto">
            <a:xfrm>
              <a:off x="7405688" y="3836988"/>
              <a:ext cx="395605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请输入替换内容，并为您提供专业的售后服务。我们秉承“节省您的精力是我们存在的价值”的理念，为您分担职场压力</a:t>
              </a:r>
              <a:r>
                <a:rPr lang="en-US" altLang="zh-CN" sz="14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altLang="zh-CN" sz="1400">
                <a:solidFill>
                  <a:srgbClr val="2E4C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110" name="TextBox 13"/>
            <p:cNvSpPr txBox="1">
              <a:spLocks noChangeArrowheads="1"/>
            </p:cNvSpPr>
            <p:nvPr/>
          </p:nvSpPr>
          <p:spPr bwMode="auto">
            <a:xfrm>
              <a:off x="7405688" y="3514725"/>
              <a:ext cx="27527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382"/>
          <p:cNvSpPr/>
          <p:nvPr/>
        </p:nvSpPr>
        <p:spPr bwMode="auto">
          <a:xfrm>
            <a:off x="-1588" y="2768600"/>
            <a:ext cx="12193588" cy="2384425"/>
          </a:xfrm>
          <a:custGeom>
            <a:avLst/>
            <a:gdLst>
              <a:gd name="T0" fmla="*/ 12091567 w 2749"/>
              <a:gd name="T1" fmla="*/ 2384425 h 1198"/>
              <a:gd name="T2" fmla="*/ 106455 w 2749"/>
              <a:gd name="T3" fmla="*/ 2384425 h 1198"/>
              <a:gd name="T4" fmla="*/ 0 w 2749"/>
              <a:gd name="T5" fmla="*/ 2336657 h 1198"/>
              <a:gd name="T6" fmla="*/ 0 w 2749"/>
              <a:gd name="T7" fmla="*/ 47768 h 1198"/>
              <a:gd name="T8" fmla="*/ 106455 w 2749"/>
              <a:gd name="T9" fmla="*/ 0 h 1198"/>
              <a:gd name="T10" fmla="*/ 12091567 w 2749"/>
              <a:gd name="T11" fmla="*/ 0 h 1198"/>
              <a:gd name="T12" fmla="*/ 12193587 w 2749"/>
              <a:gd name="T13" fmla="*/ 47768 h 1198"/>
              <a:gd name="T14" fmla="*/ 12193587 w 2749"/>
              <a:gd name="T15" fmla="*/ 2336657 h 1198"/>
              <a:gd name="T16" fmla="*/ 12091567 w 2749"/>
              <a:gd name="T17" fmla="*/ 2384425 h 11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49" h="1198">
                <a:moveTo>
                  <a:pt x="2726" y="1198"/>
                </a:moveTo>
                <a:cubicBezTo>
                  <a:pt x="24" y="1198"/>
                  <a:pt x="24" y="1198"/>
                  <a:pt x="24" y="1198"/>
                </a:cubicBezTo>
                <a:cubicBezTo>
                  <a:pt x="11" y="1198"/>
                  <a:pt x="0" y="1187"/>
                  <a:pt x="0" y="117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2726" y="0"/>
                  <a:pt x="2726" y="0"/>
                  <a:pt x="2726" y="0"/>
                </a:cubicBezTo>
                <a:cubicBezTo>
                  <a:pt x="2739" y="0"/>
                  <a:pt x="2749" y="11"/>
                  <a:pt x="2749" y="24"/>
                </a:cubicBezTo>
                <a:cubicBezTo>
                  <a:pt x="2749" y="1174"/>
                  <a:pt x="2749" y="1174"/>
                  <a:pt x="2749" y="1174"/>
                </a:cubicBezTo>
                <a:cubicBezTo>
                  <a:pt x="2749" y="1187"/>
                  <a:pt x="2739" y="1198"/>
                  <a:pt x="2726" y="1198"/>
                </a:cubicBezTo>
              </a:path>
            </a:pathLst>
          </a:custGeom>
          <a:solidFill>
            <a:srgbClr val="2E4C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8131" name="组合 773"/>
          <p:cNvGrpSpPr/>
          <p:nvPr/>
        </p:nvGrpSpPr>
        <p:grpSpPr bwMode="auto">
          <a:xfrm>
            <a:off x="6718300" y="1900238"/>
            <a:ext cx="5472113" cy="4130675"/>
            <a:chOff x="6719888" y="2131781"/>
            <a:chExt cx="5472112" cy="4130676"/>
          </a:xfrm>
        </p:grpSpPr>
        <p:sp>
          <p:nvSpPr>
            <p:cNvPr id="48138" name="AutoShape 380"/>
            <p:cNvSpPr>
              <a:spLocks noChangeAspect="1" noChangeArrowheads="1" noTextEdit="1"/>
            </p:cNvSpPr>
            <p:nvPr/>
          </p:nvSpPr>
          <p:spPr bwMode="auto">
            <a:xfrm>
              <a:off x="6719888" y="2131781"/>
              <a:ext cx="5472112" cy="412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9" name="Freeform 383"/>
            <p:cNvSpPr/>
            <p:nvPr/>
          </p:nvSpPr>
          <p:spPr bwMode="auto">
            <a:xfrm>
              <a:off x="9183688" y="4540019"/>
              <a:ext cx="549275" cy="698500"/>
            </a:xfrm>
            <a:custGeom>
              <a:avLst/>
              <a:gdLst>
                <a:gd name="T0" fmla="*/ 513453 w 276"/>
                <a:gd name="T1" fmla="*/ 698500 h 351"/>
                <a:gd name="T2" fmla="*/ 35822 w 276"/>
                <a:gd name="T3" fmla="*/ 698500 h 351"/>
                <a:gd name="T4" fmla="*/ 0 w 276"/>
                <a:gd name="T5" fmla="*/ 662679 h 351"/>
                <a:gd name="T6" fmla="*/ 0 w 276"/>
                <a:gd name="T7" fmla="*/ 35821 h 351"/>
                <a:gd name="T8" fmla="*/ 35822 w 276"/>
                <a:gd name="T9" fmla="*/ 0 h 351"/>
                <a:gd name="T10" fmla="*/ 513453 w 276"/>
                <a:gd name="T11" fmla="*/ 0 h 351"/>
                <a:gd name="T12" fmla="*/ 549275 w 276"/>
                <a:gd name="T13" fmla="*/ 35821 h 351"/>
                <a:gd name="T14" fmla="*/ 549275 w 276"/>
                <a:gd name="T15" fmla="*/ 662679 h 351"/>
                <a:gd name="T16" fmla="*/ 513453 w 276"/>
                <a:gd name="T17" fmla="*/ 698500 h 3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6" h="351">
                  <a:moveTo>
                    <a:pt x="258" y="351"/>
                  </a:moveTo>
                  <a:cubicBezTo>
                    <a:pt x="18" y="351"/>
                    <a:pt x="18" y="351"/>
                    <a:pt x="18" y="351"/>
                  </a:cubicBezTo>
                  <a:cubicBezTo>
                    <a:pt x="8" y="351"/>
                    <a:pt x="0" y="343"/>
                    <a:pt x="0" y="33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68" y="0"/>
                    <a:pt x="276" y="8"/>
                    <a:pt x="276" y="1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43"/>
                    <a:pt x="268" y="351"/>
                    <a:pt x="258" y="351"/>
                  </a:cubicBezTo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0" name="Rectangle 384"/>
            <p:cNvSpPr>
              <a:spLocks noChangeArrowheads="1"/>
            </p:cNvSpPr>
            <p:nvPr/>
          </p:nvSpPr>
          <p:spPr bwMode="auto">
            <a:xfrm>
              <a:off x="9221788" y="4559069"/>
              <a:ext cx="473075" cy="608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141" name="Rectangle 385"/>
            <p:cNvSpPr>
              <a:spLocks noChangeArrowheads="1"/>
            </p:cNvSpPr>
            <p:nvPr/>
          </p:nvSpPr>
          <p:spPr bwMode="auto">
            <a:xfrm>
              <a:off x="9221788" y="4559069"/>
              <a:ext cx="473075" cy="60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142" name="Freeform 386"/>
            <p:cNvSpPr/>
            <p:nvPr/>
          </p:nvSpPr>
          <p:spPr bwMode="auto">
            <a:xfrm>
              <a:off x="9221788" y="5167082"/>
              <a:ext cx="473075" cy="20638"/>
            </a:xfrm>
            <a:custGeom>
              <a:avLst/>
              <a:gdLst>
                <a:gd name="T0" fmla="*/ 466725 w 298"/>
                <a:gd name="T1" fmla="*/ 20638 h 13"/>
                <a:gd name="T2" fmla="*/ 3175 w 298"/>
                <a:gd name="T3" fmla="*/ 20638 h 13"/>
                <a:gd name="T4" fmla="*/ 0 w 298"/>
                <a:gd name="T5" fmla="*/ 0 h 13"/>
                <a:gd name="T6" fmla="*/ 473075 w 298"/>
                <a:gd name="T7" fmla="*/ 0 h 13"/>
                <a:gd name="T8" fmla="*/ 466725 w 298"/>
                <a:gd name="T9" fmla="*/ 2063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" h="13">
                  <a:moveTo>
                    <a:pt x="294" y="1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298" y="0"/>
                  </a:lnTo>
                  <a:lnTo>
                    <a:pt x="294" y="13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3" name="Freeform 387"/>
            <p:cNvSpPr/>
            <p:nvPr/>
          </p:nvSpPr>
          <p:spPr bwMode="auto">
            <a:xfrm>
              <a:off x="9250363" y="4608282"/>
              <a:ext cx="412750" cy="12700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3629 h 7"/>
                <a:gd name="T6" fmla="*/ 0 w 207"/>
                <a:gd name="T7" fmla="*/ 9071 h 7"/>
                <a:gd name="T8" fmla="*/ 3988 w 207"/>
                <a:gd name="T9" fmla="*/ 12700 h 7"/>
                <a:gd name="T10" fmla="*/ 408762 w 207"/>
                <a:gd name="T11" fmla="*/ 12700 h 7"/>
                <a:gd name="T12" fmla="*/ 412750 w 207"/>
                <a:gd name="T13" fmla="*/ 9071 h 7"/>
                <a:gd name="T14" fmla="*/ 412750 w 207"/>
                <a:gd name="T15" fmla="*/ 3629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4" name="Freeform 388"/>
            <p:cNvSpPr/>
            <p:nvPr/>
          </p:nvSpPr>
          <p:spPr bwMode="auto">
            <a:xfrm>
              <a:off x="9250363" y="464479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5" name="Freeform 389"/>
            <p:cNvSpPr/>
            <p:nvPr/>
          </p:nvSpPr>
          <p:spPr bwMode="auto">
            <a:xfrm>
              <a:off x="9250363" y="468289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6" name="Freeform 390"/>
            <p:cNvSpPr/>
            <p:nvPr/>
          </p:nvSpPr>
          <p:spPr bwMode="auto">
            <a:xfrm>
              <a:off x="9250363" y="4720994"/>
              <a:ext cx="412750" cy="12700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4233 h 6"/>
                <a:gd name="T6" fmla="*/ 0 w 207"/>
                <a:gd name="T7" fmla="*/ 8467 h 6"/>
                <a:gd name="T8" fmla="*/ 3988 w 207"/>
                <a:gd name="T9" fmla="*/ 12700 h 6"/>
                <a:gd name="T10" fmla="*/ 408762 w 207"/>
                <a:gd name="T11" fmla="*/ 12700 h 6"/>
                <a:gd name="T12" fmla="*/ 412750 w 207"/>
                <a:gd name="T13" fmla="*/ 8467 h 6"/>
                <a:gd name="T14" fmla="*/ 412750 w 207"/>
                <a:gd name="T15" fmla="*/ 4233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6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7" name="Freeform 391"/>
            <p:cNvSpPr/>
            <p:nvPr/>
          </p:nvSpPr>
          <p:spPr bwMode="auto">
            <a:xfrm>
              <a:off x="9250363" y="4759094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8" name="Freeform 392"/>
            <p:cNvSpPr/>
            <p:nvPr/>
          </p:nvSpPr>
          <p:spPr bwMode="auto">
            <a:xfrm>
              <a:off x="9250363" y="47940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9" name="Freeform 393"/>
            <p:cNvSpPr/>
            <p:nvPr/>
          </p:nvSpPr>
          <p:spPr bwMode="auto">
            <a:xfrm>
              <a:off x="9250363" y="48321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0" name="Freeform 394"/>
            <p:cNvSpPr/>
            <p:nvPr/>
          </p:nvSpPr>
          <p:spPr bwMode="auto">
            <a:xfrm>
              <a:off x="9250363" y="48702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1" name="Freeform 395"/>
            <p:cNvSpPr/>
            <p:nvPr/>
          </p:nvSpPr>
          <p:spPr bwMode="auto">
            <a:xfrm>
              <a:off x="9250363" y="49083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2" name="Freeform 396"/>
            <p:cNvSpPr/>
            <p:nvPr/>
          </p:nvSpPr>
          <p:spPr bwMode="auto">
            <a:xfrm>
              <a:off x="9250363" y="4946419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3" name="Freeform 397"/>
            <p:cNvSpPr/>
            <p:nvPr/>
          </p:nvSpPr>
          <p:spPr bwMode="auto">
            <a:xfrm>
              <a:off x="9250363" y="4984519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0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4" name="Freeform 398"/>
            <p:cNvSpPr/>
            <p:nvPr/>
          </p:nvSpPr>
          <p:spPr bwMode="auto">
            <a:xfrm>
              <a:off x="9250363" y="501944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5" name="Freeform 399"/>
            <p:cNvSpPr/>
            <p:nvPr/>
          </p:nvSpPr>
          <p:spPr bwMode="auto">
            <a:xfrm>
              <a:off x="9250363" y="505754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6" name="Freeform 400"/>
            <p:cNvSpPr/>
            <p:nvPr/>
          </p:nvSpPr>
          <p:spPr bwMode="auto">
            <a:xfrm>
              <a:off x="9250363" y="509564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7" name="Freeform 401"/>
            <p:cNvSpPr/>
            <p:nvPr/>
          </p:nvSpPr>
          <p:spPr bwMode="auto">
            <a:xfrm>
              <a:off x="9250363" y="5133744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6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8" name="Rectangle 402"/>
            <p:cNvSpPr>
              <a:spLocks noChangeArrowheads="1"/>
            </p:cNvSpPr>
            <p:nvPr/>
          </p:nvSpPr>
          <p:spPr bwMode="auto">
            <a:xfrm>
              <a:off x="9321800" y="4495569"/>
              <a:ext cx="269875" cy="444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159" name="Rectangle 403"/>
            <p:cNvSpPr>
              <a:spLocks noChangeArrowheads="1"/>
            </p:cNvSpPr>
            <p:nvPr/>
          </p:nvSpPr>
          <p:spPr bwMode="auto">
            <a:xfrm>
              <a:off x="9321800" y="4495569"/>
              <a:ext cx="269875" cy="22225"/>
            </a:xfrm>
            <a:prstGeom prst="rect">
              <a:avLst/>
            </a:pr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160" name="Oval 404"/>
            <p:cNvSpPr>
              <a:spLocks noChangeArrowheads="1"/>
            </p:cNvSpPr>
            <p:nvPr/>
          </p:nvSpPr>
          <p:spPr bwMode="auto">
            <a:xfrm>
              <a:off x="9420225" y="4509857"/>
              <a:ext cx="14287" cy="14288"/>
            </a:xfrm>
            <a:prstGeom prst="ellipse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161" name="Oval 405"/>
            <p:cNvSpPr>
              <a:spLocks noChangeArrowheads="1"/>
            </p:cNvSpPr>
            <p:nvPr/>
          </p:nvSpPr>
          <p:spPr bwMode="auto">
            <a:xfrm>
              <a:off x="9482137" y="4509857"/>
              <a:ext cx="14287" cy="14288"/>
            </a:xfrm>
            <a:prstGeom prst="ellipse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162" name="Freeform 406"/>
            <p:cNvSpPr/>
            <p:nvPr/>
          </p:nvSpPr>
          <p:spPr bwMode="auto">
            <a:xfrm>
              <a:off x="9458325" y="5022619"/>
              <a:ext cx="508000" cy="950913"/>
            </a:xfrm>
            <a:custGeom>
              <a:avLst/>
              <a:gdLst>
                <a:gd name="T0" fmla="*/ 0 w 255"/>
                <a:gd name="T1" fmla="*/ 372010 h 478"/>
                <a:gd name="T2" fmla="*/ 310776 w 255"/>
                <a:gd name="T3" fmla="*/ 372010 h 478"/>
                <a:gd name="T4" fmla="*/ 191247 w 255"/>
                <a:gd name="T5" fmla="*/ 75596 h 478"/>
                <a:gd name="T6" fmla="*/ 324722 w 255"/>
                <a:gd name="T7" fmla="*/ 0 h 478"/>
                <a:gd name="T8" fmla="*/ 500031 w 255"/>
                <a:gd name="T9" fmla="*/ 358084 h 478"/>
                <a:gd name="T10" fmla="*/ 494055 w 255"/>
                <a:gd name="T11" fmla="*/ 698265 h 478"/>
                <a:gd name="T12" fmla="*/ 314761 w 255"/>
                <a:gd name="T13" fmla="*/ 944945 h 478"/>
                <a:gd name="T14" fmla="*/ 278902 w 255"/>
                <a:gd name="T15" fmla="*/ 944945 h 478"/>
                <a:gd name="T16" fmla="*/ 103592 w 255"/>
                <a:gd name="T17" fmla="*/ 630626 h 478"/>
                <a:gd name="T18" fmla="*/ 0 w 255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0" y="187"/>
                  </a:moveTo>
                  <a:cubicBezTo>
                    <a:pt x="156" y="187"/>
                    <a:pt x="156" y="187"/>
                    <a:pt x="156" y="187"/>
                  </a:cubicBezTo>
                  <a:cubicBezTo>
                    <a:pt x="156" y="187"/>
                    <a:pt x="100" y="39"/>
                    <a:pt x="96" y="3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2"/>
                    <a:pt x="251" y="180"/>
                  </a:cubicBezTo>
                  <a:cubicBezTo>
                    <a:pt x="254" y="187"/>
                    <a:pt x="255" y="339"/>
                    <a:pt x="248" y="351"/>
                  </a:cubicBezTo>
                  <a:cubicBezTo>
                    <a:pt x="241" y="364"/>
                    <a:pt x="168" y="473"/>
                    <a:pt x="158" y="475"/>
                  </a:cubicBezTo>
                  <a:cubicBezTo>
                    <a:pt x="149" y="478"/>
                    <a:pt x="140" y="475"/>
                    <a:pt x="140" y="475"/>
                  </a:cubicBezTo>
                  <a:cubicBezTo>
                    <a:pt x="52" y="317"/>
                    <a:pt x="52" y="317"/>
                    <a:pt x="52" y="317"/>
                  </a:cubicBezTo>
                  <a:lnTo>
                    <a:pt x="0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3" name="Freeform 407"/>
            <p:cNvSpPr/>
            <p:nvPr/>
          </p:nvSpPr>
          <p:spPr bwMode="auto">
            <a:xfrm>
              <a:off x="9763125" y="5546494"/>
              <a:ext cx="42862" cy="158750"/>
            </a:xfrm>
            <a:custGeom>
              <a:avLst/>
              <a:gdLst>
                <a:gd name="T0" fmla="*/ 19483 w 22"/>
                <a:gd name="T1" fmla="*/ 158750 h 80"/>
                <a:gd name="T2" fmla="*/ 0 w 22"/>
                <a:gd name="T3" fmla="*/ 63500 h 80"/>
                <a:gd name="T4" fmla="*/ 0 w 22"/>
                <a:gd name="T5" fmla="*/ 33734 h 80"/>
                <a:gd name="T6" fmla="*/ 19483 w 22"/>
                <a:gd name="T7" fmla="*/ 95250 h 80"/>
                <a:gd name="T8" fmla="*/ 29224 w 22"/>
                <a:gd name="T9" fmla="*/ 0 h 80"/>
                <a:gd name="T10" fmla="*/ 19483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0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" y="55"/>
                    <a:pt x="10" y="48"/>
                  </a:cubicBezTo>
                  <a:cubicBezTo>
                    <a:pt x="12" y="42"/>
                    <a:pt x="15" y="0"/>
                    <a:pt x="15" y="0"/>
                  </a:cubicBezTo>
                  <a:cubicBezTo>
                    <a:pt x="15" y="0"/>
                    <a:pt x="22" y="56"/>
                    <a:pt x="10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4" name="Freeform 408"/>
            <p:cNvSpPr/>
            <p:nvPr/>
          </p:nvSpPr>
          <p:spPr bwMode="auto">
            <a:xfrm>
              <a:off x="9736137" y="5394094"/>
              <a:ext cx="53975" cy="279400"/>
            </a:xfrm>
            <a:custGeom>
              <a:avLst/>
              <a:gdLst>
                <a:gd name="T0" fmla="*/ 31750 w 34"/>
                <a:gd name="T1" fmla="*/ 0 h 176"/>
                <a:gd name="T2" fmla="*/ 53975 w 34"/>
                <a:gd name="T3" fmla="*/ 163513 h 176"/>
                <a:gd name="T4" fmla="*/ 53975 w 34"/>
                <a:gd name="T5" fmla="*/ 279400 h 176"/>
                <a:gd name="T6" fmla="*/ 31750 w 34"/>
                <a:gd name="T7" fmla="*/ 231775 h 176"/>
                <a:gd name="T8" fmla="*/ 0 w 34"/>
                <a:gd name="T9" fmla="*/ 0 h 176"/>
                <a:gd name="T10" fmla="*/ 31750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0"/>
                  </a:moveTo>
                  <a:lnTo>
                    <a:pt x="34" y="103"/>
                  </a:lnTo>
                  <a:lnTo>
                    <a:pt x="34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5" name="Freeform 409"/>
            <p:cNvSpPr/>
            <p:nvPr/>
          </p:nvSpPr>
          <p:spPr bwMode="auto">
            <a:xfrm>
              <a:off x="9645650" y="5003569"/>
              <a:ext cx="133350" cy="90488"/>
            </a:xfrm>
            <a:custGeom>
              <a:avLst/>
              <a:gdLst>
                <a:gd name="T0" fmla="*/ 9525 w 84"/>
                <a:gd name="T1" fmla="*/ 90488 h 57"/>
                <a:gd name="T2" fmla="*/ 0 w 84"/>
                <a:gd name="T3" fmla="*/ 68263 h 57"/>
                <a:gd name="T4" fmla="*/ 104775 w 84"/>
                <a:gd name="T5" fmla="*/ 11113 h 57"/>
                <a:gd name="T6" fmla="*/ 120650 w 84"/>
                <a:gd name="T7" fmla="*/ 0 h 57"/>
                <a:gd name="T8" fmla="*/ 133350 w 84"/>
                <a:gd name="T9" fmla="*/ 22225 h 57"/>
                <a:gd name="T10" fmla="*/ 9525 w 84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6" y="57"/>
                  </a:moveTo>
                  <a:lnTo>
                    <a:pt x="0" y="43"/>
                  </a:lnTo>
                  <a:lnTo>
                    <a:pt x="66" y="7"/>
                  </a:lnTo>
                  <a:lnTo>
                    <a:pt x="76" y="0"/>
                  </a:lnTo>
                  <a:lnTo>
                    <a:pt x="84" y="14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6" name="Freeform 410"/>
            <p:cNvSpPr/>
            <p:nvPr/>
          </p:nvSpPr>
          <p:spPr bwMode="auto">
            <a:xfrm>
              <a:off x="9539287" y="4706707"/>
              <a:ext cx="204787" cy="355600"/>
            </a:xfrm>
            <a:custGeom>
              <a:avLst/>
              <a:gdLst>
                <a:gd name="T0" fmla="*/ 204787 w 103"/>
                <a:gd name="T1" fmla="*/ 309652 h 178"/>
                <a:gd name="T2" fmla="*/ 159058 w 103"/>
                <a:gd name="T3" fmla="*/ 207766 h 178"/>
                <a:gd name="T4" fmla="*/ 127246 w 103"/>
                <a:gd name="T5" fmla="*/ 53939 h 178"/>
                <a:gd name="T6" fmla="*/ 35788 w 103"/>
                <a:gd name="T7" fmla="*/ 7991 h 178"/>
                <a:gd name="T8" fmla="*/ 1988 w 103"/>
                <a:gd name="T9" fmla="*/ 131852 h 178"/>
                <a:gd name="T10" fmla="*/ 37776 w 103"/>
                <a:gd name="T11" fmla="*/ 267699 h 178"/>
                <a:gd name="T12" fmla="*/ 105376 w 103"/>
                <a:gd name="T13" fmla="*/ 329629 h 178"/>
                <a:gd name="T14" fmla="*/ 123270 w 103"/>
                <a:gd name="T15" fmla="*/ 355600 h 178"/>
                <a:gd name="T16" fmla="*/ 204787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155"/>
                  </a:moveTo>
                  <a:cubicBezTo>
                    <a:pt x="102" y="151"/>
                    <a:pt x="80" y="108"/>
                    <a:pt x="80" y="104"/>
                  </a:cubicBezTo>
                  <a:cubicBezTo>
                    <a:pt x="80" y="101"/>
                    <a:pt x="69" y="33"/>
                    <a:pt x="64" y="27"/>
                  </a:cubicBezTo>
                  <a:cubicBezTo>
                    <a:pt x="59" y="22"/>
                    <a:pt x="24" y="0"/>
                    <a:pt x="18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5" y="142"/>
                    <a:pt x="49" y="163"/>
                    <a:pt x="53" y="165"/>
                  </a:cubicBezTo>
                  <a:cubicBezTo>
                    <a:pt x="58" y="167"/>
                    <a:pt x="62" y="178"/>
                    <a:pt x="62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7" name="Freeform 411"/>
            <p:cNvSpPr/>
            <p:nvPr/>
          </p:nvSpPr>
          <p:spPr bwMode="auto">
            <a:xfrm>
              <a:off x="9458325" y="5697307"/>
              <a:ext cx="246062" cy="565150"/>
            </a:xfrm>
            <a:custGeom>
              <a:avLst/>
              <a:gdLst>
                <a:gd name="T0" fmla="*/ 0 w 124"/>
                <a:gd name="T1" fmla="*/ 565150 h 284"/>
                <a:gd name="T2" fmla="*/ 220265 w 124"/>
                <a:gd name="T3" fmla="*/ 483561 h 284"/>
                <a:gd name="T4" fmla="*/ 246062 w 124"/>
                <a:gd name="T5" fmla="*/ 288545 h 284"/>
                <a:gd name="T6" fmla="*/ 236140 w 124"/>
                <a:gd name="T7" fmla="*/ 185067 h 284"/>
                <a:gd name="T8" fmla="*/ 0 w 124"/>
                <a:gd name="T9" fmla="*/ 0 h 284"/>
                <a:gd name="T10" fmla="*/ 0 w 124"/>
                <a:gd name="T11" fmla="*/ 56515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284"/>
                  </a:moveTo>
                  <a:cubicBezTo>
                    <a:pt x="6" y="284"/>
                    <a:pt x="100" y="273"/>
                    <a:pt x="111" y="243"/>
                  </a:cubicBezTo>
                  <a:cubicBezTo>
                    <a:pt x="123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59" y="6"/>
                    <a:pt x="0" y="0"/>
                  </a:cubicBezTo>
                  <a:lnTo>
                    <a:pt x="0" y="284"/>
                  </a:lnTo>
                  <a:close/>
                </a:path>
              </a:pathLst>
            </a:custGeom>
            <a:solidFill>
              <a:srgbClr val="CD3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8" name="Freeform 412"/>
            <p:cNvSpPr/>
            <p:nvPr/>
          </p:nvSpPr>
          <p:spPr bwMode="auto">
            <a:xfrm>
              <a:off x="8950325" y="5022619"/>
              <a:ext cx="508000" cy="950913"/>
            </a:xfrm>
            <a:custGeom>
              <a:avLst/>
              <a:gdLst>
                <a:gd name="T0" fmla="*/ 508000 w 255"/>
                <a:gd name="T1" fmla="*/ 372010 h 478"/>
                <a:gd name="T2" fmla="*/ 197224 w 255"/>
                <a:gd name="T3" fmla="*/ 372010 h 478"/>
                <a:gd name="T4" fmla="*/ 314761 w 255"/>
                <a:gd name="T5" fmla="*/ 75596 h 478"/>
                <a:gd name="T6" fmla="*/ 181286 w 255"/>
                <a:gd name="T7" fmla="*/ 0 h 478"/>
                <a:gd name="T8" fmla="*/ 5976 w 255"/>
                <a:gd name="T9" fmla="*/ 358084 h 478"/>
                <a:gd name="T10" fmla="*/ 13945 w 255"/>
                <a:gd name="T11" fmla="*/ 698265 h 478"/>
                <a:gd name="T12" fmla="*/ 191247 w 255"/>
                <a:gd name="T13" fmla="*/ 944945 h 478"/>
                <a:gd name="T14" fmla="*/ 229098 w 255"/>
                <a:gd name="T15" fmla="*/ 944945 h 478"/>
                <a:gd name="T16" fmla="*/ 404408 w 255"/>
                <a:gd name="T17" fmla="*/ 630626 h 478"/>
                <a:gd name="T18" fmla="*/ 508000 w 255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187"/>
                  </a:moveTo>
                  <a:cubicBezTo>
                    <a:pt x="99" y="187"/>
                    <a:pt x="99" y="187"/>
                    <a:pt x="99" y="187"/>
                  </a:cubicBezTo>
                  <a:cubicBezTo>
                    <a:pt x="99" y="187"/>
                    <a:pt x="155" y="39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6" y="172"/>
                    <a:pt x="3" y="180"/>
                  </a:cubicBezTo>
                  <a:cubicBezTo>
                    <a:pt x="1" y="187"/>
                    <a:pt x="0" y="339"/>
                    <a:pt x="7" y="351"/>
                  </a:cubicBezTo>
                  <a:cubicBezTo>
                    <a:pt x="13" y="364"/>
                    <a:pt x="87" y="473"/>
                    <a:pt x="96" y="475"/>
                  </a:cubicBezTo>
                  <a:cubicBezTo>
                    <a:pt x="105" y="478"/>
                    <a:pt x="115" y="475"/>
                    <a:pt x="115" y="475"/>
                  </a:cubicBezTo>
                  <a:cubicBezTo>
                    <a:pt x="203" y="317"/>
                    <a:pt x="203" y="317"/>
                    <a:pt x="203" y="317"/>
                  </a:cubicBezTo>
                  <a:lnTo>
                    <a:pt x="255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9" name="Freeform 413"/>
            <p:cNvSpPr/>
            <p:nvPr/>
          </p:nvSpPr>
          <p:spPr bwMode="auto">
            <a:xfrm>
              <a:off x="9107488" y="5546494"/>
              <a:ext cx="44450" cy="158750"/>
            </a:xfrm>
            <a:custGeom>
              <a:avLst/>
              <a:gdLst>
                <a:gd name="T0" fmla="*/ 26266 w 22"/>
                <a:gd name="T1" fmla="*/ 158750 h 80"/>
                <a:gd name="T2" fmla="*/ 44450 w 22"/>
                <a:gd name="T3" fmla="*/ 63500 h 80"/>
                <a:gd name="T4" fmla="*/ 44450 w 22"/>
                <a:gd name="T5" fmla="*/ 33734 h 80"/>
                <a:gd name="T6" fmla="*/ 26266 w 22"/>
                <a:gd name="T7" fmla="*/ 95250 h 80"/>
                <a:gd name="T8" fmla="*/ 16164 w 22"/>
                <a:gd name="T9" fmla="*/ 0 h 80"/>
                <a:gd name="T10" fmla="*/ 26266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80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15" y="55"/>
                    <a:pt x="13" y="48"/>
                  </a:cubicBezTo>
                  <a:cubicBezTo>
                    <a:pt x="10" y="42"/>
                    <a:pt x="8" y="0"/>
                    <a:pt x="8" y="0"/>
                  </a:cubicBezTo>
                  <a:cubicBezTo>
                    <a:pt x="8" y="0"/>
                    <a:pt x="0" y="56"/>
                    <a:pt x="13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0" name="Freeform 414"/>
            <p:cNvSpPr/>
            <p:nvPr/>
          </p:nvSpPr>
          <p:spPr bwMode="auto">
            <a:xfrm>
              <a:off x="9123363" y="5394094"/>
              <a:ext cx="53975" cy="279400"/>
            </a:xfrm>
            <a:custGeom>
              <a:avLst/>
              <a:gdLst>
                <a:gd name="T0" fmla="*/ 23813 w 34"/>
                <a:gd name="T1" fmla="*/ 0 h 176"/>
                <a:gd name="T2" fmla="*/ 0 w 34"/>
                <a:gd name="T3" fmla="*/ 163513 h 176"/>
                <a:gd name="T4" fmla="*/ 0 w 34"/>
                <a:gd name="T5" fmla="*/ 279400 h 176"/>
                <a:gd name="T6" fmla="*/ 23813 w 34"/>
                <a:gd name="T7" fmla="*/ 231775 h 176"/>
                <a:gd name="T8" fmla="*/ 53975 w 34"/>
                <a:gd name="T9" fmla="*/ 0 h 176"/>
                <a:gd name="T10" fmla="*/ 23813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5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5" y="146"/>
                  </a:lnTo>
                  <a:lnTo>
                    <a:pt x="3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1" name="Freeform 415"/>
            <p:cNvSpPr/>
            <p:nvPr/>
          </p:nvSpPr>
          <p:spPr bwMode="auto">
            <a:xfrm>
              <a:off x="9137650" y="5003569"/>
              <a:ext cx="131762" cy="90488"/>
            </a:xfrm>
            <a:custGeom>
              <a:avLst/>
              <a:gdLst>
                <a:gd name="T0" fmla="*/ 120650 w 83"/>
                <a:gd name="T1" fmla="*/ 90488 h 57"/>
                <a:gd name="T2" fmla="*/ 131762 w 83"/>
                <a:gd name="T3" fmla="*/ 68263 h 57"/>
                <a:gd name="T4" fmla="*/ 26987 w 83"/>
                <a:gd name="T5" fmla="*/ 11113 h 57"/>
                <a:gd name="T6" fmla="*/ 9525 w 83"/>
                <a:gd name="T7" fmla="*/ 0 h 57"/>
                <a:gd name="T8" fmla="*/ 0 w 83"/>
                <a:gd name="T9" fmla="*/ 22225 h 57"/>
                <a:gd name="T10" fmla="*/ 120650 w 83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76" y="57"/>
                  </a:moveTo>
                  <a:lnTo>
                    <a:pt x="83" y="43"/>
                  </a:lnTo>
                  <a:lnTo>
                    <a:pt x="17" y="7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2" name="Freeform 416"/>
            <p:cNvSpPr/>
            <p:nvPr/>
          </p:nvSpPr>
          <p:spPr bwMode="auto">
            <a:xfrm>
              <a:off x="9170988" y="4706707"/>
              <a:ext cx="203200" cy="355600"/>
            </a:xfrm>
            <a:custGeom>
              <a:avLst/>
              <a:gdLst>
                <a:gd name="T0" fmla="*/ 0 w 102"/>
                <a:gd name="T1" fmla="*/ 309652 h 178"/>
                <a:gd name="T2" fmla="*/ 43827 w 102"/>
                <a:gd name="T3" fmla="*/ 207766 h 178"/>
                <a:gd name="T4" fmla="*/ 77694 w 102"/>
                <a:gd name="T5" fmla="*/ 53939 h 178"/>
                <a:gd name="T6" fmla="*/ 169333 w 102"/>
                <a:gd name="T7" fmla="*/ 7991 h 178"/>
                <a:gd name="T8" fmla="*/ 203200 w 102"/>
                <a:gd name="T9" fmla="*/ 131852 h 178"/>
                <a:gd name="T10" fmla="*/ 165349 w 102"/>
                <a:gd name="T11" fmla="*/ 267699 h 178"/>
                <a:gd name="T12" fmla="*/ 97616 w 102"/>
                <a:gd name="T13" fmla="*/ 329629 h 178"/>
                <a:gd name="T14" fmla="*/ 81678 w 102"/>
                <a:gd name="T15" fmla="*/ 355600 h 178"/>
                <a:gd name="T16" fmla="*/ 0 w 102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178">
                  <a:moveTo>
                    <a:pt x="0" y="155"/>
                  </a:moveTo>
                  <a:cubicBezTo>
                    <a:pt x="0" y="151"/>
                    <a:pt x="22" y="108"/>
                    <a:pt x="22" y="104"/>
                  </a:cubicBezTo>
                  <a:cubicBezTo>
                    <a:pt x="22" y="101"/>
                    <a:pt x="34" y="33"/>
                    <a:pt x="39" y="27"/>
                  </a:cubicBezTo>
                  <a:cubicBezTo>
                    <a:pt x="44" y="22"/>
                    <a:pt x="79" y="0"/>
                    <a:pt x="85" y="4"/>
                  </a:cubicBezTo>
                  <a:cubicBezTo>
                    <a:pt x="91" y="8"/>
                    <a:pt x="102" y="57"/>
                    <a:pt x="102" y="66"/>
                  </a:cubicBezTo>
                  <a:cubicBezTo>
                    <a:pt x="101" y="75"/>
                    <a:pt x="90" y="127"/>
                    <a:pt x="83" y="134"/>
                  </a:cubicBezTo>
                  <a:cubicBezTo>
                    <a:pt x="77" y="142"/>
                    <a:pt x="54" y="163"/>
                    <a:pt x="49" y="165"/>
                  </a:cubicBezTo>
                  <a:cubicBezTo>
                    <a:pt x="45" y="167"/>
                    <a:pt x="41" y="178"/>
                    <a:pt x="41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3" name="Freeform 417"/>
            <p:cNvSpPr/>
            <p:nvPr/>
          </p:nvSpPr>
          <p:spPr bwMode="auto">
            <a:xfrm>
              <a:off x="9336088" y="5394094"/>
              <a:ext cx="242887" cy="303213"/>
            </a:xfrm>
            <a:custGeom>
              <a:avLst/>
              <a:gdLst>
                <a:gd name="T0" fmla="*/ 121444 w 122"/>
                <a:gd name="T1" fmla="*/ 0 h 152"/>
                <a:gd name="T2" fmla="*/ 0 w 122"/>
                <a:gd name="T3" fmla="*/ 303213 h 152"/>
                <a:gd name="T4" fmla="*/ 121444 w 122"/>
                <a:gd name="T5" fmla="*/ 261322 h 152"/>
                <a:gd name="T6" fmla="*/ 242887 w 122"/>
                <a:gd name="T7" fmla="*/ 303213 h 152"/>
                <a:gd name="T8" fmla="*/ 121444 w 122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4" name="Freeform 418"/>
            <p:cNvSpPr/>
            <p:nvPr/>
          </p:nvSpPr>
          <p:spPr bwMode="auto">
            <a:xfrm>
              <a:off x="9170988" y="5594119"/>
              <a:ext cx="573087" cy="392113"/>
            </a:xfrm>
            <a:custGeom>
              <a:avLst/>
              <a:gdLst>
                <a:gd name="T0" fmla="*/ 557168 w 288"/>
                <a:gd name="T1" fmla="*/ 292592 h 197"/>
                <a:gd name="T2" fmla="*/ 513390 w 288"/>
                <a:gd name="T3" fmla="*/ 258755 h 197"/>
                <a:gd name="T4" fmla="*/ 461653 w 288"/>
                <a:gd name="T5" fmla="*/ 123406 h 197"/>
                <a:gd name="T6" fmla="*/ 286544 w 288"/>
                <a:gd name="T7" fmla="*/ 0 h 197"/>
                <a:gd name="T8" fmla="*/ 109444 w 288"/>
                <a:gd name="T9" fmla="*/ 123406 h 197"/>
                <a:gd name="T10" fmla="*/ 59697 w 288"/>
                <a:gd name="T11" fmla="*/ 258755 h 197"/>
                <a:gd name="T12" fmla="*/ 13929 w 288"/>
                <a:gd name="T13" fmla="*/ 292592 h 197"/>
                <a:gd name="T14" fmla="*/ 13929 w 288"/>
                <a:gd name="T15" fmla="*/ 392113 h 197"/>
                <a:gd name="T16" fmla="*/ 39798 w 288"/>
                <a:gd name="T17" fmla="*/ 392113 h 197"/>
                <a:gd name="T18" fmla="*/ 49747 w 288"/>
                <a:gd name="T19" fmla="*/ 288611 h 197"/>
                <a:gd name="T20" fmla="*/ 286544 w 288"/>
                <a:gd name="T21" fmla="*/ 103502 h 197"/>
                <a:gd name="T22" fmla="*/ 523340 w 288"/>
                <a:gd name="T23" fmla="*/ 288611 h 197"/>
                <a:gd name="T24" fmla="*/ 533289 w 288"/>
                <a:gd name="T25" fmla="*/ 392113 h 197"/>
                <a:gd name="T26" fmla="*/ 557168 w 288"/>
                <a:gd name="T27" fmla="*/ 392113 h 197"/>
                <a:gd name="T28" fmla="*/ 557168 w 288"/>
                <a:gd name="T29" fmla="*/ 292592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0" y="147"/>
                  </a:moveTo>
                  <a:cubicBezTo>
                    <a:pt x="279" y="138"/>
                    <a:pt x="258" y="130"/>
                    <a:pt x="258" y="130"/>
                  </a:cubicBezTo>
                  <a:cubicBezTo>
                    <a:pt x="258" y="130"/>
                    <a:pt x="241" y="82"/>
                    <a:pt x="232" y="62"/>
                  </a:cubicBezTo>
                  <a:cubicBezTo>
                    <a:pt x="224" y="41"/>
                    <a:pt x="144" y="0"/>
                    <a:pt x="144" y="0"/>
                  </a:cubicBezTo>
                  <a:cubicBezTo>
                    <a:pt x="144" y="0"/>
                    <a:pt x="64" y="41"/>
                    <a:pt x="55" y="62"/>
                  </a:cubicBezTo>
                  <a:cubicBezTo>
                    <a:pt x="46" y="82"/>
                    <a:pt x="30" y="130"/>
                    <a:pt x="30" y="130"/>
                  </a:cubicBezTo>
                  <a:cubicBezTo>
                    <a:pt x="30" y="130"/>
                    <a:pt x="8" y="138"/>
                    <a:pt x="7" y="147"/>
                  </a:cubicBezTo>
                  <a:cubicBezTo>
                    <a:pt x="6" y="155"/>
                    <a:pt x="0" y="197"/>
                    <a:pt x="7" y="197"/>
                  </a:cubicBezTo>
                  <a:cubicBezTo>
                    <a:pt x="15" y="197"/>
                    <a:pt x="20" y="197"/>
                    <a:pt x="20" y="197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103" y="52"/>
                    <a:pt x="144" y="52"/>
                  </a:cubicBezTo>
                  <a:cubicBezTo>
                    <a:pt x="184" y="52"/>
                    <a:pt x="263" y="145"/>
                    <a:pt x="263" y="145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8" y="197"/>
                    <a:pt x="273" y="197"/>
                    <a:pt x="280" y="197"/>
                  </a:cubicBezTo>
                  <a:cubicBezTo>
                    <a:pt x="288" y="197"/>
                    <a:pt x="282" y="155"/>
                    <a:pt x="280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5" name="Freeform 419"/>
            <p:cNvSpPr/>
            <p:nvPr/>
          </p:nvSpPr>
          <p:spPr bwMode="auto">
            <a:xfrm>
              <a:off x="9210675" y="5673494"/>
              <a:ext cx="314325" cy="588963"/>
            </a:xfrm>
            <a:custGeom>
              <a:avLst/>
              <a:gdLst>
                <a:gd name="T0" fmla="*/ 161141 w 158"/>
                <a:gd name="T1" fmla="*/ 55713 h 296"/>
                <a:gd name="T2" fmla="*/ 161141 w 158"/>
                <a:gd name="T3" fmla="*/ 55713 h 296"/>
                <a:gd name="T4" fmla="*/ 9947 w 158"/>
                <a:gd name="T5" fmla="*/ 208923 h 296"/>
                <a:gd name="T6" fmla="*/ 0 w 158"/>
                <a:gd name="T7" fmla="*/ 312389 h 296"/>
                <a:gd name="T8" fmla="*/ 23873 w 158"/>
                <a:gd name="T9" fmla="*/ 507384 h 296"/>
                <a:gd name="T10" fmla="*/ 246685 w 158"/>
                <a:gd name="T11" fmla="*/ 588963 h 296"/>
                <a:gd name="T12" fmla="*/ 246685 w 158"/>
                <a:gd name="T13" fmla="*/ 55713 h 296"/>
                <a:gd name="T14" fmla="*/ 314325 w 158"/>
                <a:gd name="T15" fmla="*/ 0 h 296"/>
                <a:gd name="T16" fmla="*/ 161141 w 158"/>
                <a:gd name="T17" fmla="*/ 55713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2" y="255"/>
                  </a:cubicBezTo>
                  <a:cubicBezTo>
                    <a:pt x="24" y="285"/>
                    <a:pt x="117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AF3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6" name="Freeform 420"/>
            <p:cNvSpPr/>
            <p:nvPr/>
          </p:nvSpPr>
          <p:spPr bwMode="auto">
            <a:xfrm>
              <a:off x="7932738" y="5016269"/>
              <a:ext cx="508000" cy="949325"/>
            </a:xfrm>
            <a:custGeom>
              <a:avLst/>
              <a:gdLst>
                <a:gd name="T0" fmla="*/ 0 w 255"/>
                <a:gd name="T1" fmla="*/ 370177 h 477"/>
                <a:gd name="T2" fmla="*/ 310776 w 255"/>
                <a:gd name="T3" fmla="*/ 370177 h 477"/>
                <a:gd name="T4" fmla="*/ 193239 w 255"/>
                <a:gd name="T5" fmla="*/ 73637 h 477"/>
                <a:gd name="T6" fmla="*/ 324722 w 255"/>
                <a:gd name="T7" fmla="*/ 0 h 477"/>
                <a:gd name="T8" fmla="*/ 502024 w 255"/>
                <a:gd name="T9" fmla="*/ 356246 h 477"/>
                <a:gd name="T10" fmla="*/ 494055 w 255"/>
                <a:gd name="T11" fmla="*/ 696570 h 477"/>
                <a:gd name="T12" fmla="*/ 316753 w 255"/>
                <a:gd name="T13" fmla="*/ 943354 h 477"/>
                <a:gd name="T14" fmla="*/ 278902 w 255"/>
                <a:gd name="T15" fmla="*/ 943354 h 477"/>
                <a:gd name="T16" fmla="*/ 103592 w 255"/>
                <a:gd name="T17" fmla="*/ 628903 h 477"/>
                <a:gd name="T18" fmla="*/ 0 w 255"/>
                <a:gd name="T19" fmla="*/ 370177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0" y="186"/>
                  </a:move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00" y="38"/>
                    <a:pt x="97" y="37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1"/>
                    <a:pt x="252" y="179"/>
                  </a:cubicBezTo>
                  <a:cubicBezTo>
                    <a:pt x="254" y="186"/>
                    <a:pt x="255" y="338"/>
                    <a:pt x="248" y="350"/>
                  </a:cubicBezTo>
                  <a:cubicBezTo>
                    <a:pt x="241" y="363"/>
                    <a:pt x="168" y="472"/>
                    <a:pt x="159" y="474"/>
                  </a:cubicBezTo>
                  <a:cubicBezTo>
                    <a:pt x="149" y="477"/>
                    <a:pt x="140" y="474"/>
                    <a:pt x="140" y="474"/>
                  </a:cubicBezTo>
                  <a:cubicBezTo>
                    <a:pt x="52" y="316"/>
                    <a:pt x="52" y="316"/>
                    <a:pt x="52" y="316"/>
                  </a:cubicBezTo>
                  <a:lnTo>
                    <a:pt x="0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7" name="Freeform 421"/>
            <p:cNvSpPr/>
            <p:nvPr/>
          </p:nvSpPr>
          <p:spPr bwMode="auto">
            <a:xfrm>
              <a:off x="8239125" y="5536969"/>
              <a:ext cx="44450" cy="160338"/>
            </a:xfrm>
            <a:custGeom>
              <a:avLst/>
              <a:gdLst>
                <a:gd name="T0" fmla="*/ 18184 w 22"/>
                <a:gd name="T1" fmla="*/ 160338 h 80"/>
                <a:gd name="T2" fmla="*/ 0 w 22"/>
                <a:gd name="T3" fmla="*/ 64135 h 80"/>
                <a:gd name="T4" fmla="*/ 0 w 22"/>
                <a:gd name="T5" fmla="*/ 34072 h 80"/>
                <a:gd name="T6" fmla="*/ 18184 w 22"/>
                <a:gd name="T7" fmla="*/ 96203 h 80"/>
                <a:gd name="T8" fmla="*/ 28286 w 22"/>
                <a:gd name="T9" fmla="*/ 0 h 80"/>
                <a:gd name="T10" fmla="*/ 18184 w 22"/>
                <a:gd name="T11" fmla="*/ 160338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6" y="55"/>
                    <a:pt x="9" y="48"/>
                  </a:cubicBezTo>
                  <a:cubicBezTo>
                    <a:pt x="11" y="42"/>
                    <a:pt x="14" y="0"/>
                    <a:pt x="14" y="0"/>
                  </a:cubicBezTo>
                  <a:cubicBezTo>
                    <a:pt x="14" y="0"/>
                    <a:pt x="22" y="56"/>
                    <a:pt x="9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8" name="Freeform 422"/>
            <p:cNvSpPr/>
            <p:nvPr/>
          </p:nvSpPr>
          <p:spPr bwMode="auto">
            <a:xfrm>
              <a:off x="8212138" y="5386157"/>
              <a:ext cx="55562" cy="279400"/>
            </a:xfrm>
            <a:custGeom>
              <a:avLst/>
              <a:gdLst>
                <a:gd name="T0" fmla="*/ 31750 w 35"/>
                <a:gd name="T1" fmla="*/ 0 h 176"/>
                <a:gd name="T2" fmla="*/ 55562 w 35"/>
                <a:gd name="T3" fmla="*/ 163513 h 176"/>
                <a:gd name="T4" fmla="*/ 55562 w 35"/>
                <a:gd name="T5" fmla="*/ 279400 h 176"/>
                <a:gd name="T6" fmla="*/ 31750 w 35"/>
                <a:gd name="T7" fmla="*/ 231775 h 176"/>
                <a:gd name="T8" fmla="*/ 0 w 35"/>
                <a:gd name="T9" fmla="*/ 0 h 176"/>
                <a:gd name="T10" fmla="*/ 31750 w 35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76">
                  <a:moveTo>
                    <a:pt x="20" y="0"/>
                  </a:moveTo>
                  <a:lnTo>
                    <a:pt x="35" y="103"/>
                  </a:lnTo>
                  <a:lnTo>
                    <a:pt x="35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9" name="Freeform 423"/>
            <p:cNvSpPr/>
            <p:nvPr/>
          </p:nvSpPr>
          <p:spPr bwMode="auto">
            <a:xfrm>
              <a:off x="8121650" y="4995632"/>
              <a:ext cx="131762" cy="90488"/>
            </a:xfrm>
            <a:custGeom>
              <a:avLst/>
              <a:gdLst>
                <a:gd name="T0" fmla="*/ 7937 w 83"/>
                <a:gd name="T1" fmla="*/ 90488 h 57"/>
                <a:gd name="T2" fmla="*/ 0 w 83"/>
                <a:gd name="T3" fmla="*/ 68263 h 57"/>
                <a:gd name="T4" fmla="*/ 103187 w 83"/>
                <a:gd name="T5" fmla="*/ 9525 h 57"/>
                <a:gd name="T6" fmla="*/ 122237 w 83"/>
                <a:gd name="T7" fmla="*/ 0 h 57"/>
                <a:gd name="T8" fmla="*/ 131762 w 83"/>
                <a:gd name="T9" fmla="*/ 22225 h 57"/>
                <a:gd name="T10" fmla="*/ 7937 w 83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5" y="57"/>
                  </a:moveTo>
                  <a:lnTo>
                    <a:pt x="0" y="43"/>
                  </a:lnTo>
                  <a:lnTo>
                    <a:pt x="65" y="6"/>
                  </a:lnTo>
                  <a:lnTo>
                    <a:pt x="77" y="0"/>
                  </a:lnTo>
                  <a:lnTo>
                    <a:pt x="83" y="14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0" name="Freeform 424"/>
            <p:cNvSpPr/>
            <p:nvPr/>
          </p:nvSpPr>
          <p:spPr bwMode="auto">
            <a:xfrm>
              <a:off x="8013700" y="4698769"/>
              <a:ext cx="206375" cy="355600"/>
            </a:xfrm>
            <a:custGeom>
              <a:avLst/>
              <a:gdLst>
                <a:gd name="T0" fmla="*/ 206375 w 103"/>
                <a:gd name="T1" fmla="*/ 309652 h 178"/>
                <a:gd name="T2" fmla="*/ 162295 w 103"/>
                <a:gd name="T3" fmla="*/ 207766 h 178"/>
                <a:gd name="T4" fmla="*/ 128233 w 103"/>
                <a:gd name="T5" fmla="*/ 55937 h 178"/>
                <a:gd name="T6" fmla="*/ 36066 w 103"/>
                <a:gd name="T7" fmla="*/ 7991 h 178"/>
                <a:gd name="T8" fmla="*/ 2004 w 103"/>
                <a:gd name="T9" fmla="*/ 131852 h 178"/>
                <a:gd name="T10" fmla="*/ 38069 w 103"/>
                <a:gd name="T11" fmla="*/ 267699 h 178"/>
                <a:gd name="T12" fmla="*/ 108197 w 103"/>
                <a:gd name="T13" fmla="*/ 329629 h 178"/>
                <a:gd name="T14" fmla="*/ 124226 w 103"/>
                <a:gd name="T15" fmla="*/ 355600 h 178"/>
                <a:gd name="T16" fmla="*/ 206375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155"/>
                  </a:moveTo>
                  <a:cubicBezTo>
                    <a:pt x="102" y="151"/>
                    <a:pt x="81" y="108"/>
                    <a:pt x="81" y="104"/>
                  </a:cubicBezTo>
                  <a:cubicBezTo>
                    <a:pt x="81" y="101"/>
                    <a:pt x="69" y="33"/>
                    <a:pt x="64" y="28"/>
                  </a:cubicBezTo>
                  <a:cubicBezTo>
                    <a:pt x="59" y="23"/>
                    <a:pt x="24" y="0"/>
                    <a:pt x="18" y="4"/>
                  </a:cubicBezTo>
                  <a:cubicBezTo>
                    <a:pt x="12" y="9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6" y="142"/>
                    <a:pt x="49" y="163"/>
                    <a:pt x="54" y="165"/>
                  </a:cubicBezTo>
                  <a:cubicBezTo>
                    <a:pt x="58" y="167"/>
                    <a:pt x="62" y="178"/>
                    <a:pt x="62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1" name="Freeform 425"/>
            <p:cNvSpPr/>
            <p:nvPr/>
          </p:nvSpPr>
          <p:spPr bwMode="auto">
            <a:xfrm>
              <a:off x="7932738" y="5689369"/>
              <a:ext cx="246062" cy="566738"/>
            </a:xfrm>
            <a:custGeom>
              <a:avLst/>
              <a:gdLst>
                <a:gd name="T0" fmla="*/ 0 w 124"/>
                <a:gd name="T1" fmla="*/ 566738 h 285"/>
                <a:gd name="T2" fmla="*/ 220265 w 124"/>
                <a:gd name="T3" fmla="*/ 483219 h 285"/>
                <a:gd name="T4" fmla="*/ 246062 w 124"/>
                <a:gd name="T5" fmla="*/ 288340 h 285"/>
                <a:gd name="T6" fmla="*/ 236140 w 124"/>
                <a:gd name="T7" fmla="*/ 184936 h 285"/>
                <a:gd name="T8" fmla="*/ 0 w 124"/>
                <a:gd name="T9" fmla="*/ 0 h 285"/>
                <a:gd name="T10" fmla="*/ 0 w 124"/>
                <a:gd name="T11" fmla="*/ 566738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5">
                  <a:moveTo>
                    <a:pt x="0" y="285"/>
                  </a:moveTo>
                  <a:cubicBezTo>
                    <a:pt x="6" y="285"/>
                    <a:pt x="100" y="273"/>
                    <a:pt x="111" y="243"/>
                  </a:cubicBezTo>
                  <a:cubicBezTo>
                    <a:pt x="123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60" y="6"/>
                    <a:pt x="0" y="0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2" name="Freeform 426"/>
            <p:cNvSpPr/>
            <p:nvPr/>
          </p:nvSpPr>
          <p:spPr bwMode="auto">
            <a:xfrm>
              <a:off x="7424738" y="5016269"/>
              <a:ext cx="508000" cy="949325"/>
            </a:xfrm>
            <a:custGeom>
              <a:avLst/>
              <a:gdLst>
                <a:gd name="T0" fmla="*/ 508000 w 255"/>
                <a:gd name="T1" fmla="*/ 370177 h 477"/>
                <a:gd name="T2" fmla="*/ 197224 w 255"/>
                <a:gd name="T3" fmla="*/ 370177 h 477"/>
                <a:gd name="T4" fmla="*/ 314761 w 255"/>
                <a:gd name="T5" fmla="*/ 73637 h 477"/>
                <a:gd name="T6" fmla="*/ 183278 w 255"/>
                <a:gd name="T7" fmla="*/ 0 h 477"/>
                <a:gd name="T8" fmla="*/ 5976 w 255"/>
                <a:gd name="T9" fmla="*/ 356246 h 477"/>
                <a:gd name="T10" fmla="*/ 13945 w 255"/>
                <a:gd name="T11" fmla="*/ 696570 h 477"/>
                <a:gd name="T12" fmla="*/ 191247 w 255"/>
                <a:gd name="T13" fmla="*/ 943354 h 477"/>
                <a:gd name="T14" fmla="*/ 229098 w 255"/>
                <a:gd name="T15" fmla="*/ 943354 h 477"/>
                <a:gd name="T16" fmla="*/ 404408 w 255"/>
                <a:gd name="T17" fmla="*/ 628903 h 477"/>
                <a:gd name="T18" fmla="*/ 508000 w 255"/>
                <a:gd name="T19" fmla="*/ 370177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255" y="186"/>
                  </a:moveTo>
                  <a:cubicBezTo>
                    <a:pt x="99" y="186"/>
                    <a:pt x="99" y="186"/>
                    <a:pt x="99" y="186"/>
                  </a:cubicBezTo>
                  <a:cubicBezTo>
                    <a:pt x="99" y="186"/>
                    <a:pt x="155" y="38"/>
                    <a:pt x="158" y="3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6" y="171"/>
                    <a:pt x="3" y="179"/>
                  </a:cubicBezTo>
                  <a:cubicBezTo>
                    <a:pt x="1" y="186"/>
                    <a:pt x="0" y="338"/>
                    <a:pt x="7" y="350"/>
                  </a:cubicBezTo>
                  <a:cubicBezTo>
                    <a:pt x="14" y="363"/>
                    <a:pt x="87" y="472"/>
                    <a:pt x="96" y="474"/>
                  </a:cubicBezTo>
                  <a:cubicBezTo>
                    <a:pt x="106" y="477"/>
                    <a:pt x="115" y="474"/>
                    <a:pt x="115" y="474"/>
                  </a:cubicBezTo>
                  <a:cubicBezTo>
                    <a:pt x="203" y="316"/>
                    <a:pt x="203" y="316"/>
                    <a:pt x="203" y="316"/>
                  </a:cubicBezTo>
                  <a:lnTo>
                    <a:pt x="255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3" name="Freeform 427"/>
            <p:cNvSpPr/>
            <p:nvPr/>
          </p:nvSpPr>
          <p:spPr bwMode="auto">
            <a:xfrm>
              <a:off x="7583488" y="5536969"/>
              <a:ext cx="42862" cy="160338"/>
            </a:xfrm>
            <a:custGeom>
              <a:avLst/>
              <a:gdLst>
                <a:gd name="T0" fmla="*/ 24493 w 21"/>
                <a:gd name="T1" fmla="*/ 160338 h 80"/>
                <a:gd name="T2" fmla="*/ 42862 w 21"/>
                <a:gd name="T3" fmla="*/ 64135 h 80"/>
                <a:gd name="T4" fmla="*/ 42862 w 21"/>
                <a:gd name="T5" fmla="*/ 34072 h 80"/>
                <a:gd name="T6" fmla="*/ 24493 w 21"/>
                <a:gd name="T7" fmla="*/ 96203 h 80"/>
                <a:gd name="T8" fmla="*/ 14287 w 21"/>
                <a:gd name="T9" fmla="*/ 0 h 80"/>
                <a:gd name="T10" fmla="*/ 24493 w 21"/>
                <a:gd name="T11" fmla="*/ 160338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80">
                  <a:moveTo>
                    <a:pt x="12" y="80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15" y="55"/>
                    <a:pt x="12" y="48"/>
                  </a:cubicBezTo>
                  <a:cubicBezTo>
                    <a:pt x="10" y="42"/>
                    <a:pt x="7" y="0"/>
                    <a:pt x="7" y="0"/>
                  </a:cubicBezTo>
                  <a:cubicBezTo>
                    <a:pt x="7" y="0"/>
                    <a:pt x="0" y="56"/>
                    <a:pt x="12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4" name="Freeform 428"/>
            <p:cNvSpPr/>
            <p:nvPr/>
          </p:nvSpPr>
          <p:spPr bwMode="auto">
            <a:xfrm>
              <a:off x="7599363" y="5386157"/>
              <a:ext cx="53975" cy="279400"/>
            </a:xfrm>
            <a:custGeom>
              <a:avLst/>
              <a:gdLst>
                <a:gd name="T0" fmla="*/ 22225 w 34"/>
                <a:gd name="T1" fmla="*/ 0 h 176"/>
                <a:gd name="T2" fmla="*/ 0 w 34"/>
                <a:gd name="T3" fmla="*/ 163513 h 176"/>
                <a:gd name="T4" fmla="*/ 0 w 34"/>
                <a:gd name="T5" fmla="*/ 279400 h 176"/>
                <a:gd name="T6" fmla="*/ 22225 w 34"/>
                <a:gd name="T7" fmla="*/ 231775 h 176"/>
                <a:gd name="T8" fmla="*/ 53975 w 34"/>
                <a:gd name="T9" fmla="*/ 0 h 176"/>
                <a:gd name="T10" fmla="*/ 22225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4" y="146"/>
                  </a:lnTo>
                  <a:lnTo>
                    <a:pt x="3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5" name="Freeform 429"/>
            <p:cNvSpPr/>
            <p:nvPr/>
          </p:nvSpPr>
          <p:spPr bwMode="auto">
            <a:xfrm>
              <a:off x="7612063" y="4995632"/>
              <a:ext cx="133350" cy="90488"/>
            </a:xfrm>
            <a:custGeom>
              <a:avLst/>
              <a:gdLst>
                <a:gd name="T0" fmla="*/ 123825 w 84"/>
                <a:gd name="T1" fmla="*/ 90488 h 57"/>
                <a:gd name="T2" fmla="*/ 133350 w 84"/>
                <a:gd name="T3" fmla="*/ 68263 h 57"/>
                <a:gd name="T4" fmla="*/ 28575 w 84"/>
                <a:gd name="T5" fmla="*/ 9525 h 57"/>
                <a:gd name="T6" fmla="*/ 9525 w 84"/>
                <a:gd name="T7" fmla="*/ 0 h 57"/>
                <a:gd name="T8" fmla="*/ 0 w 84"/>
                <a:gd name="T9" fmla="*/ 22225 h 57"/>
                <a:gd name="T10" fmla="*/ 123825 w 84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78" y="57"/>
                  </a:moveTo>
                  <a:lnTo>
                    <a:pt x="84" y="43"/>
                  </a:lnTo>
                  <a:lnTo>
                    <a:pt x="18" y="6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8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6" name="Freeform 430"/>
            <p:cNvSpPr/>
            <p:nvPr/>
          </p:nvSpPr>
          <p:spPr bwMode="auto">
            <a:xfrm>
              <a:off x="7645400" y="4698769"/>
              <a:ext cx="206375" cy="355600"/>
            </a:xfrm>
            <a:custGeom>
              <a:avLst/>
              <a:gdLst>
                <a:gd name="T0" fmla="*/ 0 w 103"/>
                <a:gd name="T1" fmla="*/ 309652 h 178"/>
                <a:gd name="T2" fmla="*/ 46084 w 103"/>
                <a:gd name="T3" fmla="*/ 207766 h 178"/>
                <a:gd name="T4" fmla="*/ 78142 w 103"/>
                <a:gd name="T5" fmla="*/ 55937 h 178"/>
                <a:gd name="T6" fmla="*/ 170309 w 103"/>
                <a:gd name="T7" fmla="*/ 7991 h 178"/>
                <a:gd name="T8" fmla="*/ 204371 w 103"/>
                <a:gd name="T9" fmla="*/ 131852 h 178"/>
                <a:gd name="T10" fmla="*/ 168306 w 103"/>
                <a:gd name="T11" fmla="*/ 267699 h 178"/>
                <a:gd name="T12" fmla="*/ 100182 w 103"/>
                <a:gd name="T13" fmla="*/ 329629 h 178"/>
                <a:gd name="T14" fmla="*/ 82149 w 103"/>
                <a:gd name="T15" fmla="*/ 355600 h 178"/>
                <a:gd name="T16" fmla="*/ 0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155"/>
                  </a:moveTo>
                  <a:cubicBezTo>
                    <a:pt x="1" y="151"/>
                    <a:pt x="23" y="108"/>
                    <a:pt x="23" y="104"/>
                  </a:cubicBezTo>
                  <a:cubicBezTo>
                    <a:pt x="23" y="101"/>
                    <a:pt x="34" y="33"/>
                    <a:pt x="39" y="28"/>
                  </a:cubicBezTo>
                  <a:cubicBezTo>
                    <a:pt x="44" y="23"/>
                    <a:pt x="79" y="0"/>
                    <a:pt x="85" y="4"/>
                  </a:cubicBezTo>
                  <a:cubicBezTo>
                    <a:pt x="91" y="9"/>
                    <a:pt x="103" y="57"/>
                    <a:pt x="102" y="66"/>
                  </a:cubicBezTo>
                  <a:cubicBezTo>
                    <a:pt x="101" y="75"/>
                    <a:pt x="90" y="127"/>
                    <a:pt x="84" y="134"/>
                  </a:cubicBezTo>
                  <a:cubicBezTo>
                    <a:pt x="77" y="142"/>
                    <a:pt x="54" y="163"/>
                    <a:pt x="50" y="165"/>
                  </a:cubicBezTo>
                  <a:cubicBezTo>
                    <a:pt x="45" y="167"/>
                    <a:pt x="41" y="178"/>
                    <a:pt x="41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7" name="Freeform 431"/>
            <p:cNvSpPr/>
            <p:nvPr/>
          </p:nvSpPr>
          <p:spPr bwMode="auto">
            <a:xfrm>
              <a:off x="7810500" y="5386157"/>
              <a:ext cx="242887" cy="303213"/>
            </a:xfrm>
            <a:custGeom>
              <a:avLst/>
              <a:gdLst>
                <a:gd name="T0" fmla="*/ 121444 w 122"/>
                <a:gd name="T1" fmla="*/ 0 h 152"/>
                <a:gd name="T2" fmla="*/ 0 w 122"/>
                <a:gd name="T3" fmla="*/ 303213 h 152"/>
                <a:gd name="T4" fmla="*/ 121444 w 122"/>
                <a:gd name="T5" fmla="*/ 261322 h 152"/>
                <a:gd name="T6" fmla="*/ 242887 w 122"/>
                <a:gd name="T7" fmla="*/ 303213 h 152"/>
                <a:gd name="T8" fmla="*/ 121444 w 122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8" name="Freeform 432"/>
            <p:cNvSpPr/>
            <p:nvPr/>
          </p:nvSpPr>
          <p:spPr bwMode="auto">
            <a:xfrm>
              <a:off x="7645400" y="5586182"/>
              <a:ext cx="574675" cy="392113"/>
            </a:xfrm>
            <a:custGeom>
              <a:avLst/>
              <a:gdLst>
                <a:gd name="T0" fmla="*/ 560707 w 288"/>
                <a:gd name="T1" fmla="*/ 292592 h 197"/>
                <a:gd name="T2" fmla="*/ 514813 w 288"/>
                <a:gd name="T3" fmla="*/ 258755 h 197"/>
                <a:gd name="T4" fmla="*/ 464928 w 288"/>
                <a:gd name="T5" fmla="*/ 123406 h 197"/>
                <a:gd name="T6" fmla="*/ 287338 w 288"/>
                <a:gd name="T7" fmla="*/ 0 h 197"/>
                <a:gd name="T8" fmla="*/ 109747 w 288"/>
                <a:gd name="T9" fmla="*/ 123406 h 197"/>
                <a:gd name="T10" fmla="*/ 59862 w 288"/>
                <a:gd name="T11" fmla="*/ 258755 h 197"/>
                <a:gd name="T12" fmla="*/ 13968 w 288"/>
                <a:gd name="T13" fmla="*/ 292592 h 197"/>
                <a:gd name="T14" fmla="*/ 13968 w 288"/>
                <a:gd name="T15" fmla="*/ 392113 h 197"/>
                <a:gd name="T16" fmla="*/ 39908 w 288"/>
                <a:gd name="T17" fmla="*/ 392113 h 197"/>
                <a:gd name="T18" fmla="*/ 49885 w 288"/>
                <a:gd name="T19" fmla="*/ 288611 h 197"/>
                <a:gd name="T20" fmla="*/ 287338 w 288"/>
                <a:gd name="T21" fmla="*/ 103502 h 197"/>
                <a:gd name="T22" fmla="*/ 524790 w 288"/>
                <a:gd name="T23" fmla="*/ 288611 h 197"/>
                <a:gd name="T24" fmla="*/ 534767 w 288"/>
                <a:gd name="T25" fmla="*/ 392113 h 197"/>
                <a:gd name="T26" fmla="*/ 560707 w 288"/>
                <a:gd name="T27" fmla="*/ 392113 h 197"/>
                <a:gd name="T28" fmla="*/ 560707 w 288"/>
                <a:gd name="T29" fmla="*/ 292592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1" y="147"/>
                  </a:moveTo>
                  <a:cubicBezTo>
                    <a:pt x="279" y="138"/>
                    <a:pt x="258" y="130"/>
                    <a:pt x="258" y="130"/>
                  </a:cubicBezTo>
                  <a:cubicBezTo>
                    <a:pt x="258" y="130"/>
                    <a:pt x="242" y="82"/>
                    <a:pt x="233" y="62"/>
                  </a:cubicBezTo>
                  <a:cubicBezTo>
                    <a:pt x="224" y="42"/>
                    <a:pt x="144" y="0"/>
                    <a:pt x="144" y="0"/>
                  </a:cubicBezTo>
                  <a:cubicBezTo>
                    <a:pt x="144" y="0"/>
                    <a:pt x="64" y="42"/>
                    <a:pt x="55" y="62"/>
                  </a:cubicBezTo>
                  <a:cubicBezTo>
                    <a:pt x="47" y="82"/>
                    <a:pt x="30" y="130"/>
                    <a:pt x="30" y="130"/>
                  </a:cubicBezTo>
                  <a:cubicBezTo>
                    <a:pt x="30" y="130"/>
                    <a:pt x="9" y="138"/>
                    <a:pt x="7" y="147"/>
                  </a:cubicBezTo>
                  <a:cubicBezTo>
                    <a:pt x="6" y="156"/>
                    <a:pt x="0" y="197"/>
                    <a:pt x="7" y="197"/>
                  </a:cubicBezTo>
                  <a:cubicBezTo>
                    <a:pt x="15" y="197"/>
                    <a:pt x="20" y="197"/>
                    <a:pt x="20" y="197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104" y="52"/>
                    <a:pt x="144" y="52"/>
                  </a:cubicBezTo>
                  <a:cubicBezTo>
                    <a:pt x="185" y="52"/>
                    <a:pt x="263" y="145"/>
                    <a:pt x="263" y="145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8" y="197"/>
                    <a:pt x="273" y="197"/>
                    <a:pt x="281" y="197"/>
                  </a:cubicBezTo>
                  <a:cubicBezTo>
                    <a:pt x="288" y="197"/>
                    <a:pt x="282" y="156"/>
                    <a:pt x="281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9" name="Freeform 433"/>
            <p:cNvSpPr/>
            <p:nvPr/>
          </p:nvSpPr>
          <p:spPr bwMode="auto">
            <a:xfrm>
              <a:off x="7685088" y="5665557"/>
              <a:ext cx="315912" cy="590550"/>
            </a:xfrm>
            <a:custGeom>
              <a:avLst/>
              <a:gdLst>
                <a:gd name="T0" fmla="*/ 161955 w 158"/>
                <a:gd name="T1" fmla="*/ 55675 h 297"/>
                <a:gd name="T2" fmla="*/ 161955 w 158"/>
                <a:gd name="T3" fmla="*/ 55675 h 297"/>
                <a:gd name="T4" fmla="*/ 9997 w 158"/>
                <a:gd name="T5" fmla="*/ 208780 h 297"/>
                <a:gd name="T6" fmla="*/ 0 w 158"/>
                <a:gd name="T7" fmla="*/ 312176 h 297"/>
                <a:gd name="T8" fmla="*/ 25993 w 158"/>
                <a:gd name="T9" fmla="*/ 507038 h 297"/>
                <a:gd name="T10" fmla="*/ 247931 w 158"/>
                <a:gd name="T11" fmla="*/ 590550 h 297"/>
                <a:gd name="T12" fmla="*/ 247931 w 158"/>
                <a:gd name="T13" fmla="*/ 55675 h 297"/>
                <a:gd name="T14" fmla="*/ 315912 w 158"/>
                <a:gd name="T15" fmla="*/ 0 h 297"/>
                <a:gd name="T16" fmla="*/ 161955 w 158"/>
                <a:gd name="T17" fmla="*/ 55675 h 2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7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3" y="255"/>
                  </a:cubicBezTo>
                  <a:cubicBezTo>
                    <a:pt x="24" y="285"/>
                    <a:pt x="118" y="297"/>
                    <a:pt x="124" y="297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0" name="Rectangle 434"/>
            <p:cNvSpPr>
              <a:spLocks noChangeArrowheads="1"/>
            </p:cNvSpPr>
            <p:nvPr/>
          </p:nvSpPr>
          <p:spPr bwMode="auto">
            <a:xfrm>
              <a:off x="10706100" y="4543194"/>
              <a:ext cx="849312" cy="577850"/>
            </a:xfrm>
            <a:prstGeom prst="rect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191" name="Rectangle 435"/>
            <p:cNvSpPr>
              <a:spLocks noChangeArrowheads="1"/>
            </p:cNvSpPr>
            <p:nvPr/>
          </p:nvSpPr>
          <p:spPr bwMode="auto">
            <a:xfrm>
              <a:off x="10706100" y="4543194"/>
              <a:ext cx="849312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192" name="Freeform 436"/>
            <p:cNvSpPr>
              <a:spLocks noEditPoints="1"/>
            </p:cNvSpPr>
            <p:nvPr/>
          </p:nvSpPr>
          <p:spPr bwMode="auto">
            <a:xfrm>
              <a:off x="10702925" y="4540019"/>
              <a:ext cx="855662" cy="585788"/>
            </a:xfrm>
            <a:custGeom>
              <a:avLst/>
              <a:gdLst>
                <a:gd name="T0" fmla="*/ 847725 w 539"/>
                <a:gd name="T1" fmla="*/ 7938 h 369"/>
                <a:gd name="T2" fmla="*/ 847725 w 539"/>
                <a:gd name="T3" fmla="*/ 577850 h 369"/>
                <a:gd name="T4" fmla="*/ 7937 w 539"/>
                <a:gd name="T5" fmla="*/ 577850 h 369"/>
                <a:gd name="T6" fmla="*/ 7937 w 539"/>
                <a:gd name="T7" fmla="*/ 7938 h 369"/>
                <a:gd name="T8" fmla="*/ 847725 w 539"/>
                <a:gd name="T9" fmla="*/ 7938 h 369"/>
                <a:gd name="T10" fmla="*/ 855662 w 539"/>
                <a:gd name="T11" fmla="*/ 0 h 369"/>
                <a:gd name="T12" fmla="*/ 847725 w 539"/>
                <a:gd name="T13" fmla="*/ 0 h 369"/>
                <a:gd name="T14" fmla="*/ 7937 w 539"/>
                <a:gd name="T15" fmla="*/ 0 h 369"/>
                <a:gd name="T16" fmla="*/ 0 w 539"/>
                <a:gd name="T17" fmla="*/ 0 h 369"/>
                <a:gd name="T18" fmla="*/ 0 w 539"/>
                <a:gd name="T19" fmla="*/ 7938 h 369"/>
                <a:gd name="T20" fmla="*/ 0 w 539"/>
                <a:gd name="T21" fmla="*/ 577850 h 369"/>
                <a:gd name="T22" fmla="*/ 0 w 539"/>
                <a:gd name="T23" fmla="*/ 585788 h 369"/>
                <a:gd name="T24" fmla="*/ 7937 w 539"/>
                <a:gd name="T25" fmla="*/ 585788 h 369"/>
                <a:gd name="T26" fmla="*/ 847725 w 539"/>
                <a:gd name="T27" fmla="*/ 585788 h 369"/>
                <a:gd name="T28" fmla="*/ 855662 w 539"/>
                <a:gd name="T29" fmla="*/ 585788 h 369"/>
                <a:gd name="T30" fmla="*/ 855662 w 539"/>
                <a:gd name="T31" fmla="*/ 577850 h 369"/>
                <a:gd name="T32" fmla="*/ 855662 w 539"/>
                <a:gd name="T33" fmla="*/ 7938 h 369"/>
                <a:gd name="T34" fmla="*/ 855662 w 539"/>
                <a:gd name="T35" fmla="*/ 0 h 3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9" h="369">
                  <a:moveTo>
                    <a:pt x="534" y="5"/>
                  </a:moveTo>
                  <a:lnTo>
                    <a:pt x="534" y="364"/>
                  </a:lnTo>
                  <a:lnTo>
                    <a:pt x="5" y="364"/>
                  </a:lnTo>
                  <a:lnTo>
                    <a:pt x="5" y="5"/>
                  </a:lnTo>
                  <a:lnTo>
                    <a:pt x="534" y="5"/>
                  </a:lnTo>
                  <a:close/>
                  <a:moveTo>
                    <a:pt x="539" y="0"/>
                  </a:moveTo>
                  <a:lnTo>
                    <a:pt x="53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64"/>
                  </a:lnTo>
                  <a:lnTo>
                    <a:pt x="0" y="369"/>
                  </a:lnTo>
                  <a:lnTo>
                    <a:pt x="5" y="369"/>
                  </a:lnTo>
                  <a:lnTo>
                    <a:pt x="534" y="369"/>
                  </a:lnTo>
                  <a:lnTo>
                    <a:pt x="539" y="369"/>
                  </a:lnTo>
                  <a:lnTo>
                    <a:pt x="539" y="364"/>
                  </a:lnTo>
                  <a:lnTo>
                    <a:pt x="539" y="5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3" name="Freeform 437"/>
            <p:cNvSpPr>
              <a:spLocks noEditPoints="1"/>
            </p:cNvSpPr>
            <p:nvPr/>
          </p:nvSpPr>
          <p:spPr bwMode="auto">
            <a:xfrm>
              <a:off x="10702925" y="4540019"/>
              <a:ext cx="855662" cy="585788"/>
            </a:xfrm>
            <a:custGeom>
              <a:avLst/>
              <a:gdLst>
                <a:gd name="T0" fmla="*/ 847725 w 539"/>
                <a:gd name="T1" fmla="*/ 7938 h 369"/>
                <a:gd name="T2" fmla="*/ 847725 w 539"/>
                <a:gd name="T3" fmla="*/ 577850 h 369"/>
                <a:gd name="T4" fmla="*/ 7937 w 539"/>
                <a:gd name="T5" fmla="*/ 577850 h 369"/>
                <a:gd name="T6" fmla="*/ 7937 w 539"/>
                <a:gd name="T7" fmla="*/ 7938 h 369"/>
                <a:gd name="T8" fmla="*/ 847725 w 539"/>
                <a:gd name="T9" fmla="*/ 7938 h 369"/>
                <a:gd name="T10" fmla="*/ 855662 w 539"/>
                <a:gd name="T11" fmla="*/ 0 h 369"/>
                <a:gd name="T12" fmla="*/ 847725 w 539"/>
                <a:gd name="T13" fmla="*/ 0 h 369"/>
                <a:gd name="T14" fmla="*/ 7937 w 539"/>
                <a:gd name="T15" fmla="*/ 0 h 369"/>
                <a:gd name="T16" fmla="*/ 0 w 539"/>
                <a:gd name="T17" fmla="*/ 0 h 369"/>
                <a:gd name="T18" fmla="*/ 0 w 539"/>
                <a:gd name="T19" fmla="*/ 7938 h 369"/>
                <a:gd name="T20" fmla="*/ 0 w 539"/>
                <a:gd name="T21" fmla="*/ 577850 h 369"/>
                <a:gd name="T22" fmla="*/ 0 w 539"/>
                <a:gd name="T23" fmla="*/ 585788 h 369"/>
                <a:gd name="T24" fmla="*/ 7937 w 539"/>
                <a:gd name="T25" fmla="*/ 585788 h 369"/>
                <a:gd name="T26" fmla="*/ 847725 w 539"/>
                <a:gd name="T27" fmla="*/ 585788 h 369"/>
                <a:gd name="T28" fmla="*/ 855662 w 539"/>
                <a:gd name="T29" fmla="*/ 585788 h 369"/>
                <a:gd name="T30" fmla="*/ 855662 w 539"/>
                <a:gd name="T31" fmla="*/ 577850 h 369"/>
                <a:gd name="T32" fmla="*/ 855662 w 539"/>
                <a:gd name="T33" fmla="*/ 7938 h 369"/>
                <a:gd name="T34" fmla="*/ 855662 w 539"/>
                <a:gd name="T35" fmla="*/ 0 h 3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9" h="369">
                  <a:moveTo>
                    <a:pt x="534" y="5"/>
                  </a:moveTo>
                  <a:lnTo>
                    <a:pt x="534" y="364"/>
                  </a:lnTo>
                  <a:lnTo>
                    <a:pt x="5" y="364"/>
                  </a:lnTo>
                  <a:lnTo>
                    <a:pt x="5" y="5"/>
                  </a:lnTo>
                  <a:lnTo>
                    <a:pt x="534" y="5"/>
                  </a:lnTo>
                  <a:moveTo>
                    <a:pt x="539" y="0"/>
                  </a:moveTo>
                  <a:lnTo>
                    <a:pt x="53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64"/>
                  </a:lnTo>
                  <a:lnTo>
                    <a:pt x="0" y="369"/>
                  </a:lnTo>
                  <a:lnTo>
                    <a:pt x="5" y="369"/>
                  </a:lnTo>
                  <a:lnTo>
                    <a:pt x="534" y="369"/>
                  </a:lnTo>
                  <a:lnTo>
                    <a:pt x="539" y="369"/>
                  </a:lnTo>
                  <a:lnTo>
                    <a:pt x="539" y="364"/>
                  </a:lnTo>
                  <a:lnTo>
                    <a:pt x="539" y="5"/>
                  </a:lnTo>
                  <a:lnTo>
                    <a:pt x="5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4" name="Freeform 438"/>
            <p:cNvSpPr/>
            <p:nvPr/>
          </p:nvSpPr>
          <p:spPr bwMode="auto">
            <a:xfrm>
              <a:off x="10725150" y="4563832"/>
              <a:ext cx="404812" cy="525463"/>
            </a:xfrm>
            <a:custGeom>
              <a:avLst/>
              <a:gdLst>
                <a:gd name="T0" fmla="*/ 349250 w 204"/>
                <a:gd name="T1" fmla="*/ 0 h 264"/>
                <a:gd name="T2" fmla="*/ 0 w 204"/>
                <a:gd name="T3" fmla="*/ 0 h 264"/>
                <a:gd name="T4" fmla="*/ 0 w 204"/>
                <a:gd name="T5" fmla="*/ 525463 h 264"/>
                <a:gd name="T6" fmla="*/ 404812 w 204"/>
                <a:gd name="T7" fmla="*/ 525463 h 264"/>
                <a:gd name="T8" fmla="*/ 404812 w 204"/>
                <a:gd name="T9" fmla="*/ 39808 h 264"/>
                <a:gd name="T10" fmla="*/ 349250 w 204"/>
                <a:gd name="T11" fmla="*/ 0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264">
                  <a:moveTo>
                    <a:pt x="1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1"/>
                    <a:pt x="176" y="0"/>
                    <a:pt x="176" y="0"/>
                  </a:cubicBezTo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5" name="Freeform 439"/>
            <p:cNvSpPr/>
            <p:nvPr/>
          </p:nvSpPr>
          <p:spPr bwMode="auto">
            <a:xfrm>
              <a:off x="11129962" y="4563832"/>
              <a:ext cx="406400" cy="525463"/>
            </a:xfrm>
            <a:custGeom>
              <a:avLst/>
              <a:gdLst>
                <a:gd name="T0" fmla="*/ 55780 w 204"/>
                <a:gd name="T1" fmla="*/ 0 h 264"/>
                <a:gd name="T2" fmla="*/ 406400 w 204"/>
                <a:gd name="T3" fmla="*/ 0 h 264"/>
                <a:gd name="T4" fmla="*/ 406400 w 204"/>
                <a:gd name="T5" fmla="*/ 525463 h 264"/>
                <a:gd name="T6" fmla="*/ 0 w 204"/>
                <a:gd name="T7" fmla="*/ 525463 h 264"/>
                <a:gd name="T8" fmla="*/ 0 w 204"/>
                <a:gd name="T9" fmla="*/ 39808 h 264"/>
                <a:gd name="T10" fmla="*/ 55780 w 204"/>
                <a:gd name="T11" fmla="*/ 0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264">
                  <a:moveTo>
                    <a:pt x="28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28" y="0"/>
                    <a:pt x="28" y="0"/>
                  </a:cubicBezTo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6" name="Freeform 440"/>
            <p:cNvSpPr/>
            <p:nvPr/>
          </p:nvSpPr>
          <p:spPr bwMode="auto">
            <a:xfrm>
              <a:off x="10725150" y="4563832"/>
              <a:ext cx="404812" cy="525463"/>
            </a:xfrm>
            <a:custGeom>
              <a:avLst/>
              <a:gdLst>
                <a:gd name="T0" fmla="*/ 349250 w 204"/>
                <a:gd name="T1" fmla="*/ 0 h 264"/>
                <a:gd name="T2" fmla="*/ 349250 w 204"/>
                <a:gd name="T3" fmla="*/ 491626 h 264"/>
                <a:gd name="T4" fmla="*/ 11906 w 204"/>
                <a:gd name="T5" fmla="*/ 491626 h 264"/>
                <a:gd name="T6" fmla="*/ 11906 w 204"/>
                <a:gd name="T7" fmla="*/ 0 h 264"/>
                <a:gd name="T8" fmla="*/ 0 w 204"/>
                <a:gd name="T9" fmla="*/ 0 h 264"/>
                <a:gd name="T10" fmla="*/ 0 w 204"/>
                <a:gd name="T11" fmla="*/ 525463 h 264"/>
                <a:gd name="T12" fmla="*/ 404812 w 204"/>
                <a:gd name="T13" fmla="*/ 525463 h 264"/>
                <a:gd name="T14" fmla="*/ 404812 w 204"/>
                <a:gd name="T15" fmla="*/ 39808 h 264"/>
                <a:gd name="T16" fmla="*/ 349250 w 204"/>
                <a:gd name="T17" fmla="*/ 0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" h="264">
                  <a:moveTo>
                    <a:pt x="176" y="0"/>
                  </a:moveTo>
                  <a:cubicBezTo>
                    <a:pt x="176" y="247"/>
                    <a:pt x="176" y="247"/>
                    <a:pt x="176" y="247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20"/>
                    <a:pt x="204" y="0"/>
                    <a:pt x="17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7" name="Freeform 441"/>
            <p:cNvSpPr>
              <a:spLocks noEditPoints="1"/>
            </p:cNvSpPr>
            <p:nvPr/>
          </p:nvSpPr>
          <p:spPr bwMode="auto">
            <a:xfrm>
              <a:off x="11129962" y="4563832"/>
              <a:ext cx="57150" cy="39688"/>
            </a:xfrm>
            <a:custGeom>
              <a:avLst/>
              <a:gdLst>
                <a:gd name="T0" fmla="*/ 0 w 28"/>
                <a:gd name="T1" fmla="*/ 39688 h 20"/>
                <a:gd name="T2" fmla="*/ 0 w 28"/>
                <a:gd name="T3" fmla="*/ 39688 h 20"/>
                <a:gd name="T4" fmla="*/ 0 w 28"/>
                <a:gd name="T5" fmla="*/ 39688 h 20"/>
                <a:gd name="T6" fmla="*/ 0 w 28"/>
                <a:gd name="T7" fmla="*/ 39688 h 20"/>
                <a:gd name="T8" fmla="*/ 57150 w 28"/>
                <a:gd name="T9" fmla="*/ 0 h 20"/>
                <a:gd name="T10" fmla="*/ 10205 w 28"/>
                <a:gd name="T11" fmla="*/ 15875 h 20"/>
                <a:gd name="T12" fmla="*/ 57150 w 28"/>
                <a:gd name="T13" fmla="*/ 0 h 20"/>
                <a:gd name="T14" fmla="*/ 57150 w 28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2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28" y="0"/>
                  </a:moveTo>
                  <a:cubicBezTo>
                    <a:pt x="15" y="0"/>
                    <a:pt x="9" y="4"/>
                    <a:pt x="5" y="8"/>
                  </a:cubicBezTo>
                  <a:cubicBezTo>
                    <a:pt x="13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74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8" name="Freeform 442"/>
            <p:cNvSpPr/>
            <p:nvPr/>
          </p:nvSpPr>
          <p:spPr bwMode="auto">
            <a:xfrm>
              <a:off x="11129962" y="4563832"/>
              <a:ext cx="406400" cy="525463"/>
            </a:xfrm>
            <a:custGeom>
              <a:avLst/>
              <a:gdLst>
                <a:gd name="T0" fmla="*/ 406400 w 204"/>
                <a:gd name="T1" fmla="*/ 0 h 264"/>
                <a:gd name="T2" fmla="*/ 394447 w 204"/>
                <a:gd name="T3" fmla="*/ 0 h 264"/>
                <a:gd name="T4" fmla="*/ 394447 w 204"/>
                <a:gd name="T5" fmla="*/ 491626 h 264"/>
                <a:gd name="T6" fmla="*/ 55780 w 204"/>
                <a:gd name="T7" fmla="*/ 491626 h 264"/>
                <a:gd name="T8" fmla="*/ 55780 w 204"/>
                <a:gd name="T9" fmla="*/ 0 h 264"/>
                <a:gd name="T10" fmla="*/ 9961 w 204"/>
                <a:gd name="T11" fmla="*/ 15923 h 264"/>
                <a:gd name="T12" fmla="*/ 0 w 204"/>
                <a:gd name="T13" fmla="*/ 39808 h 264"/>
                <a:gd name="T14" fmla="*/ 0 w 204"/>
                <a:gd name="T15" fmla="*/ 39808 h 264"/>
                <a:gd name="T16" fmla="*/ 0 w 204"/>
                <a:gd name="T17" fmla="*/ 525463 h 264"/>
                <a:gd name="T18" fmla="*/ 406400 w 204"/>
                <a:gd name="T19" fmla="*/ 525463 h 264"/>
                <a:gd name="T20" fmla="*/ 406400 w 204"/>
                <a:gd name="T21" fmla="*/ 0 h 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4" h="264">
                  <a:moveTo>
                    <a:pt x="204" y="0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98" y="247"/>
                    <a:pt x="198" y="247"/>
                    <a:pt x="198" y="247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13" y="0"/>
                    <a:pt x="5" y="8"/>
                  </a:cubicBezTo>
                  <a:cubicBezTo>
                    <a:pt x="0" y="13"/>
                    <a:pt x="0" y="1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0"/>
                    <a:pt x="204" y="0"/>
                    <a:pt x="204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9" name="Freeform 443"/>
            <p:cNvSpPr/>
            <p:nvPr/>
          </p:nvSpPr>
          <p:spPr bwMode="auto">
            <a:xfrm>
              <a:off x="10725150" y="5055957"/>
              <a:ext cx="404812" cy="33338"/>
            </a:xfrm>
            <a:custGeom>
              <a:avLst/>
              <a:gdLst>
                <a:gd name="T0" fmla="*/ 0 w 204"/>
                <a:gd name="T1" fmla="*/ 33338 h 17"/>
                <a:gd name="T2" fmla="*/ 11906 w 204"/>
                <a:gd name="T3" fmla="*/ 0 h 17"/>
                <a:gd name="T4" fmla="*/ 349250 w 204"/>
                <a:gd name="T5" fmla="*/ 0 h 17"/>
                <a:gd name="T6" fmla="*/ 404812 w 204"/>
                <a:gd name="T7" fmla="*/ 33338 h 17"/>
                <a:gd name="T8" fmla="*/ 0 w 204"/>
                <a:gd name="T9" fmla="*/ 3333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17">
                  <a:moveTo>
                    <a:pt x="0" y="17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97" y="4"/>
                    <a:pt x="204" y="17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0" name="Freeform 444"/>
            <p:cNvSpPr/>
            <p:nvPr/>
          </p:nvSpPr>
          <p:spPr bwMode="auto">
            <a:xfrm>
              <a:off x="11129962" y="5055957"/>
              <a:ext cx="406400" cy="33338"/>
            </a:xfrm>
            <a:custGeom>
              <a:avLst/>
              <a:gdLst>
                <a:gd name="T0" fmla="*/ 406400 w 204"/>
                <a:gd name="T1" fmla="*/ 33338 h 17"/>
                <a:gd name="T2" fmla="*/ 394447 w 204"/>
                <a:gd name="T3" fmla="*/ 0 h 17"/>
                <a:gd name="T4" fmla="*/ 55780 w 204"/>
                <a:gd name="T5" fmla="*/ 0 h 17"/>
                <a:gd name="T6" fmla="*/ 0 w 204"/>
                <a:gd name="T7" fmla="*/ 33338 h 17"/>
                <a:gd name="T8" fmla="*/ 406400 w 204"/>
                <a:gd name="T9" fmla="*/ 3333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17">
                  <a:moveTo>
                    <a:pt x="204" y="17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7" y="4"/>
                    <a:pt x="0" y="17"/>
                  </a:cubicBezTo>
                  <a:lnTo>
                    <a:pt x="204" y="17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1" name="Rectangle 445"/>
            <p:cNvSpPr>
              <a:spLocks noChangeArrowheads="1"/>
            </p:cNvSpPr>
            <p:nvPr/>
          </p:nvSpPr>
          <p:spPr bwMode="auto">
            <a:xfrm>
              <a:off x="11128375" y="4563832"/>
              <a:ext cx="4762" cy="539750"/>
            </a:xfrm>
            <a:prstGeom prst="rect">
              <a:avLst/>
            </a:prstGeom>
            <a:solidFill>
              <a:srgbClr val="435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202" name="Freeform 446"/>
            <p:cNvSpPr/>
            <p:nvPr/>
          </p:nvSpPr>
          <p:spPr bwMode="auto">
            <a:xfrm>
              <a:off x="11128375" y="4563832"/>
              <a:ext cx="4762" cy="539750"/>
            </a:xfrm>
            <a:custGeom>
              <a:avLst/>
              <a:gdLst>
                <a:gd name="T0" fmla="*/ 4762 w 3"/>
                <a:gd name="T1" fmla="*/ 539750 h 340"/>
                <a:gd name="T2" fmla="*/ 4762 w 3"/>
                <a:gd name="T3" fmla="*/ 0 h 340"/>
                <a:gd name="T4" fmla="*/ 0 w 3"/>
                <a:gd name="T5" fmla="*/ 0 h 340"/>
                <a:gd name="T6" fmla="*/ 0 w 3"/>
                <a:gd name="T7" fmla="*/ 539750 h 3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40">
                  <a:moveTo>
                    <a:pt x="3" y="34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3" name="Freeform 447"/>
            <p:cNvSpPr/>
            <p:nvPr/>
          </p:nvSpPr>
          <p:spPr bwMode="auto">
            <a:xfrm>
              <a:off x="10750550" y="4597169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4" name="Freeform 448"/>
            <p:cNvSpPr/>
            <p:nvPr/>
          </p:nvSpPr>
          <p:spPr bwMode="auto">
            <a:xfrm>
              <a:off x="10750550" y="4625744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5" name="Freeform 449"/>
            <p:cNvSpPr/>
            <p:nvPr/>
          </p:nvSpPr>
          <p:spPr bwMode="auto">
            <a:xfrm>
              <a:off x="10750550" y="4655907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6" name="Freeform 450"/>
            <p:cNvSpPr/>
            <p:nvPr/>
          </p:nvSpPr>
          <p:spPr bwMode="auto">
            <a:xfrm>
              <a:off x="10750550" y="4682894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7" name="Freeform 451"/>
            <p:cNvSpPr/>
            <p:nvPr/>
          </p:nvSpPr>
          <p:spPr bwMode="auto">
            <a:xfrm>
              <a:off x="10750550" y="4713057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8" name="Freeform 452"/>
            <p:cNvSpPr/>
            <p:nvPr/>
          </p:nvSpPr>
          <p:spPr bwMode="auto">
            <a:xfrm>
              <a:off x="10750550" y="474163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9" name="Freeform 453"/>
            <p:cNvSpPr/>
            <p:nvPr/>
          </p:nvSpPr>
          <p:spPr bwMode="auto">
            <a:xfrm>
              <a:off x="10750550" y="4770207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0" name="Freeform 454"/>
            <p:cNvSpPr/>
            <p:nvPr/>
          </p:nvSpPr>
          <p:spPr bwMode="auto">
            <a:xfrm>
              <a:off x="10750550" y="479878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1" name="Freeform 455"/>
            <p:cNvSpPr/>
            <p:nvPr/>
          </p:nvSpPr>
          <p:spPr bwMode="auto">
            <a:xfrm>
              <a:off x="10750550" y="4828944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2" name="Freeform 456"/>
            <p:cNvSpPr/>
            <p:nvPr/>
          </p:nvSpPr>
          <p:spPr bwMode="auto">
            <a:xfrm>
              <a:off x="10750550" y="4855932"/>
              <a:ext cx="319087" cy="12700"/>
            </a:xfrm>
            <a:custGeom>
              <a:avLst/>
              <a:gdLst>
                <a:gd name="T0" fmla="*/ 315098 w 160"/>
                <a:gd name="T1" fmla="*/ 0 h 6"/>
                <a:gd name="T2" fmla="*/ 3989 w 160"/>
                <a:gd name="T3" fmla="*/ 0 h 6"/>
                <a:gd name="T4" fmla="*/ 0 w 160"/>
                <a:gd name="T5" fmla="*/ 4233 h 6"/>
                <a:gd name="T6" fmla="*/ 0 w 160"/>
                <a:gd name="T7" fmla="*/ 6350 h 6"/>
                <a:gd name="T8" fmla="*/ 3989 w 160"/>
                <a:gd name="T9" fmla="*/ 12700 h 6"/>
                <a:gd name="T10" fmla="*/ 315098 w 160"/>
                <a:gd name="T11" fmla="*/ 12700 h 6"/>
                <a:gd name="T12" fmla="*/ 319087 w 160"/>
                <a:gd name="T13" fmla="*/ 6350 h 6"/>
                <a:gd name="T14" fmla="*/ 319087 w 160"/>
                <a:gd name="T15" fmla="*/ 4233 h 6"/>
                <a:gd name="T16" fmla="*/ 315098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3" name="Freeform 457"/>
            <p:cNvSpPr/>
            <p:nvPr/>
          </p:nvSpPr>
          <p:spPr bwMode="auto">
            <a:xfrm>
              <a:off x="10750550" y="4886094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4" name="Freeform 458"/>
            <p:cNvSpPr/>
            <p:nvPr/>
          </p:nvSpPr>
          <p:spPr bwMode="auto">
            <a:xfrm>
              <a:off x="10750550" y="4914669"/>
              <a:ext cx="319087" cy="11113"/>
            </a:xfrm>
            <a:custGeom>
              <a:avLst/>
              <a:gdLst>
                <a:gd name="T0" fmla="*/ 315098 w 160"/>
                <a:gd name="T1" fmla="*/ 0 h 6"/>
                <a:gd name="T2" fmla="*/ 3989 w 160"/>
                <a:gd name="T3" fmla="*/ 0 h 6"/>
                <a:gd name="T4" fmla="*/ 0 w 160"/>
                <a:gd name="T5" fmla="*/ 3704 h 6"/>
                <a:gd name="T6" fmla="*/ 0 w 160"/>
                <a:gd name="T7" fmla="*/ 7409 h 6"/>
                <a:gd name="T8" fmla="*/ 3989 w 160"/>
                <a:gd name="T9" fmla="*/ 11113 h 6"/>
                <a:gd name="T10" fmla="*/ 315098 w 160"/>
                <a:gd name="T11" fmla="*/ 11113 h 6"/>
                <a:gd name="T12" fmla="*/ 319087 w 160"/>
                <a:gd name="T13" fmla="*/ 7409 h 6"/>
                <a:gd name="T14" fmla="*/ 319087 w 160"/>
                <a:gd name="T15" fmla="*/ 3704 h 6"/>
                <a:gd name="T16" fmla="*/ 315098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5" name="Freeform 459"/>
            <p:cNvSpPr/>
            <p:nvPr/>
          </p:nvSpPr>
          <p:spPr bwMode="auto">
            <a:xfrm>
              <a:off x="10750550" y="494483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6" name="Freeform 460"/>
            <p:cNvSpPr/>
            <p:nvPr/>
          </p:nvSpPr>
          <p:spPr bwMode="auto">
            <a:xfrm>
              <a:off x="10750550" y="4973407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7" name="Freeform 461"/>
            <p:cNvSpPr/>
            <p:nvPr/>
          </p:nvSpPr>
          <p:spPr bwMode="auto">
            <a:xfrm>
              <a:off x="10750550" y="500198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8" name="Freeform 462"/>
            <p:cNvSpPr/>
            <p:nvPr/>
          </p:nvSpPr>
          <p:spPr bwMode="auto">
            <a:xfrm>
              <a:off x="11195050" y="459558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9" name="Freeform 463"/>
            <p:cNvSpPr/>
            <p:nvPr/>
          </p:nvSpPr>
          <p:spPr bwMode="auto">
            <a:xfrm>
              <a:off x="11195050" y="4625744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0" name="Freeform 464"/>
            <p:cNvSpPr/>
            <p:nvPr/>
          </p:nvSpPr>
          <p:spPr bwMode="auto">
            <a:xfrm>
              <a:off x="11195050" y="4652732"/>
              <a:ext cx="317500" cy="11113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69 w 160"/>
                <a:gd name="T9" fmla="*/ 11113 h 5"/>
                <a:gd name="T10" fmla="*/ 313531 w 160"/>
                <a:gd name="T11" fmla="*/ 11113 h 5"/>
                <a:gd name="T12" fmla="*/ 317500 w 160"/>
                <a:gd name="T13" fmla="*/ 6668 h 5"/>
                <a:gd name="T14" fmla="*/ 317500 w 160"/>
                <a:gd name="T15" fmla="*/ 4445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1" name="Freeform 465"/>
            <p:cNvSpPr/>
            <p:nvPr/>
          </p:nvSpPr>
          <p:spPr bwMode="auto">
            <a:xfrm>
              <a:off x="11195050" y="4682894"/>
              <a:ext cx="317500" cy="11113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69 w 160"/>
                <a:gd name="T9" fmla="*/ 11113 h 5"/>
                <a:gd name="T10" fmla="*/ 313531 w 160"/>
                <a:gd name="T11" fmla="*/ 11113 h 5"/>
                <a:gd name="T12" fmla="*/ 317500 w 160"/>
                <a:gd name="T13" fmla="*/ 6668 h 5"/>
                <a:gd name="T14" fmla="*/ 317500 w 160"/>
                <a:gd name="T15" fmla="*/ 4445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2" name="Freeform 466"/>
            <p:cNvSpPr/>
            <p:nvPr/>
          </p:nvSpPr>
          <p:spPr bwMode="auto">
            <a:xfrm>
              <a:off x="11195050" y="4711469"/>
              <a:ext cx="317500" cy="11113"/>
            </a:xfrm>
            <a:custGeom>
              <a:avLst/>
              <a:gdLst>
                <a:gd name="T0" fmla="*/ 313531 w 160"/>
                <a:gd name="T1" fmla="*/ 0 h 6"/>
                <a:gd name="T2" fmla="*/ 3969 w 160"/>
                <a:gd name="T3" fmla="*/ 0 h 6"/>
                <a:gd name="T4" fmla="*/ 0 w 160"/>
                <a:gd name="T5" fmla="*/ 3704 h 6"/>
                <a:gd name="T6" fmla="*/ 0 w 160"/>
                <a:gd name="T7" fmla="*/ 7409 h 6"/>
                <a:gd name="T8" fmla="*/ 3969 w 160"/>
                <a:gd name="T9" fmla="*/ 11113 h 6"/>
                <a:gd name="T10" fmla="*/ 313531 w 160"/>
                <a:gd name="T11" fmla="*/ 11113 h 6"/>
                <a:gd name="T12" fmla="*/ 317500 w 160"/>
                <a:gd name="T13" fmla="*/ 7409 h 6"/>
                <a:gd name="T14" fmla="*/ 317500 w 160"/>
                <a:gd name="T15" fmla="*/ 3704 h 6"/>
                <a:gd name="T16" fmla="*/ 313531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3" name="Freeform 467"/>
            <p:cNvSpPr/>
            <p:nvPr/>
          </p:nvSpPr>
          <p:spPr bwMode="auto">
            <a:xfrm>
              <a:off x="11195050" y="474163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4" name="Freeform 468"/>
            <p:cNvSpPr/>
            <p:nvPr/>
          </p:nvSpPr>
          <p:spPr bwMode="auto">
            <a:xfrm>
              <a:off x="11195050" y="4768619"/>
              <a:ext cx="317500" cy="12700"/>
            </a:xfrm>
            <a:custGeom>
              <a:avLst/>
              <a:gdLst>
                <a:gd name="T0" fmla="*/ 313531 w 160"/>
                <a:gd name="T1" fmla="*/ 0 h 6"/>
                <a:gd name="T2" fmla="*/ 3969 w 160"/>
                <a:gd name="T3" fmla="*/ 0 h 6"/>
                <a:gd name="T4" fmla="*/ 0 w 160"/>
                <a:gd name="T5" fmla="*/ 4233 h 6"/>
                <a:gd name="T6" fmla="*/ 0 w 160"/>
                <a:gd name="T7" fmla="*/ 8467 h 6"/>
                <a:gd name="T8" fmla="*/ 3969 w 160"/>
                <a:gd name="T9" fmla="*/ 12700 h 6"/>
                <a:gd name="T10" fmla="*/ 313531 w 160"/>
                <a:gd name="T11" fmla="*/ 12700 h 6"/>
                <a:gd name="T12" fmla="*/ 317500 w 160"/>
                <a:gd name="T13" fmla="*/ 8467 h 6"/>
                <a:gd name="T14" fmla="*/ 317500 w 160"/>
                <a:gd name="T15" fmla="*/ 4233 h 6"/>
                <a:gd name="T16" fmla="*/ 313531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5" name="Freeform 469"/>
            <p:cNvSpPr/>
            <p:nvPr/>
          </p:nvSpPr>
          <p:spPr bwMode="auto">
            <a:xfrm>
              <a:off x="11195050" y="479878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6" name="Freeform 470"/>
            <p:cNvSpPr/>
            <p:nvPr/>
          </p:nvSpPr>
          <p:spPr bwMode="auto">
            <a:xfrm>
              <a:off x="11195050" y="4828944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7" name="Freeform 471"/>
            <p:cNvSpPr/>
            <p:nvPr/>
          </p:nvSpPr>
          <p:spPr bwMode="auto">
            <a:xfrm>
              <a:off x="11195050" y="4855932"/>
              <a:ext cx="317500" cy="11113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69 w 160"/>
                <a:gd name="T9" fmla="*/ 11113 h 5"/>
                <a:gd name="T10" fmla="*/ 313531 w 160"/>
                <a:gd name="T11" fmla="*/ 11113 h 5"/>
                <a:gd name="T12" fmla="*/ 317500 w 160"/>
                <a:gd name="T13" fmla="*/ 6668 h 5"/>
                <a:gd name="T14" fmla="*/ 317500 w 160"/>
                <a:gd name="T15" fmla="*/ 4445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8" name="Freeform 472"/>
            <p:cNvSpPr/>
            <p:nvPr/>
          </p:nvSpPr>
          <p:spPr bwMode="auto">
            <a:xfrm>
              <a:off x="11195050" y="4886094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9" name="Freeform 473"/>
            <p:cNvSpPr/>
            <p:nvPr/>
          </p:nvSpPr>
          <p:spPr bwMode="auto">
            <a:xfrm>
              <a:off x="11195050" y="4914669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0" name="Freeform 474"/>
            <p:cNvSpPr/>
            <p:nvPr/>
          </p:nvSpPr>
          <p:spPr bwMode="auto">
            <a:xfrm>
              <a:off x="11195050" y="494483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1" name="Freeform 475"/>
            <p:cNvSpPr/>
            <p:nvPr/>
          </p:nvSpPr>
          <p:spPr bwMode="auto">
            <a:xfrm>
              <a:off x="11195050" y="4971819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2" name="Freeform 476"/>
            <p:cNvSpPr/>
            <p:nvPr/>
          </p:nvSpPr>
          <p:spPr bwMode="auto">
            <a:xfrm>
              <a:off x="11195050" y="500198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3" name="Freeform 477"/>
            <p:cNvSpPr/>
            <p:nvPr/>
          </p:nvSpPr>
          <p:spPr bwMode="auto">
            <a:xfrm>
              <a:off x="11017250" y="5011507"/>
              <a:ext cx="30162" cy="26988"/>
            </a:xfrm>
            <a:custGeom>
              <a:avLst/>
              <a:gdLst>
                <a:gd name="T0" fmla="*/ 23812 w 19"/>
                <a:gd name="T1" fmla="*/ 3175 h 17"/>
                <a:gd name="T2" fmla="*/ 23812 w 19"/>
                <a:gd name="T3" fmla="*/ 3175 h 17"/>
                <a:gd name="T4" fmla="*/ 30162 w 19"/>
                <a:gd name="T5" fmla="*/ 0 h 17"/>
                <a:gd name="T6" fmla="*/ 1587 w 19"/>
                <a:gd name="T7" fmla="*/ 26988 h 17"/>
                <a:gd name="T8" fmla="*/ 0 w 19"/>
                <a:gd name="T9" fmla="*/ 26988 h 17"/>
                <a:gd name="T10" fmla="*/ 23812 w 19"/>
                <a:gd name="T11" fmla="*/ 3175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7">
                  <a:moveTo>
                    <a:pt x="15" y="2"/>
                  </a:moveTo>
                  <a:lnTo>
                    <a:pt x="15" y="2"/>
                  </a:lnTo>
                  <a:lnTo>
                    <a:pt x="19" y="0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9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4" name="Freeform 478"/>
            <p:cNvSpPr/>
            <p:nvPr/>
          </p:nvSpPr>
          <p:spPr bwMode="auto">
            <a:xfrm>
              <a:off x="9028113" y="3204931"/>
              <a:ext cx="857250" cy="574675"/>
            </a:xfrm>
            <a:custGeom>
              <a:avLst/>
              <a:gdLst>
                <a:gd name="T0" fmla="*/ 825426 w 431"/>
                <a:gd name="T1" fmla="*/ 574675 h 288"/>
                <a:gd name="T2" fmla="*/ 33813 w 431"/>
                <a:gd name="T3" fmla="*/ 574675 h 288"/>
                <a:gd name="T4" fmla="*/ 0 w 431"/>
                <a:gd name="T5" fmla="*/ 540753 h 288"/>
                <a:gd name="T6" fmla="*/ 0 w 431"/>
                <a:gd name="T7" fmla="*/ 33922 h 288"/>
                <a:gd name="T8" fmla="*/ 33813 w 431"/>
                <a:gd name="T9" fmla="*/ 0 h 288"/>
                <a:gd name="T10" fmla="*/ 825426 w 431"/>
                <a:gd name="T11" fmla="*/ 0 h 288"/>
                <a:gd name="T12" fmla="*/ 857250 w 431"/>
                <a:gd name="T13" fmla="*/ 33922 h 288"/>
                <a:gd name="T14" fmla="*/ 857250 w 431"/>
                <a:gd name="T15" fmla="*/ 540753 h 288"/>
                <a:gd name="T16" fmla="*/ 825426 w 431"/>
                <a:gd name="T17" fmla="*/ 574675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1" h="288">
                  <a:moveTo>
                    <a:pt x="415" y="288"/>
                  </a:moveTo>
                  <a:cubicBezTo>
                    <a:pt x="17" y="288"/>
                    <a:pt x="17" y="288"/>
                    <a:pt x="17" y="288"/>
                  </a:cubicBezTo>
                  <a:cubicBezTo>
                    <a:pt x="8" y="288"/>
                    <a:pt x="0" y="280"/>
                    <a:pt x="0" y="2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424" y="0"/>
                    <a:pt x="431" y="8"/>
                    <a:pt x="431" y="17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1" y="280"/>
                    <a:pt x="424" y="288"/>
                    <a:pt x="415" y="288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5" name="Freeform 479"/>
            <p:cNvSpPr/>
            <p:nvPr/>
          </p:nvSpPr>
          <p:spPr bwMode="auto">
            <a:xfrm>
              <a:off x="9309100" y="3228744"/>
              <a:ext cx="298450" cy="179388"/>
            </a:xfrm>
            <a:custGeom>
              <a:avLst/>
              <a:gdLst>
                <a:gd name="T0" fmla="*/ 280543 w 150"/>
                <a:gd name="T1" fmla="*/ 179388 h 90"/>
                <a:gd name="T2" fmla="*/ 17907 w 150"/>
                <a:gd name="T3" fmla="*/ 179388 h 90"/>
                <a:gd name="T4" fmla="*/ 0 w 150"/>
                <a:gd name="T5" fmla="*/ 161449 h 90"/>
                <a:gd name="T6" fmla="*/ 0 w 150"/>
                <a:gd name="T7" fmla="*/ 17939 h 90"/>
                <a:gd name="T8" fmla="*/ 17907 w 150"/>
                <a:gd name="T9" fmla="*/ 0 h 90"/>
                <a:gd name="T10" fmla="*/ 280543 w 150"/>
                <a:gd name="T11" fmla="*/ 0 h 90"/>
                <a:gd name="T12" fmla="*/ 298450 w 150"/>
                <a:gd name="T13" fmla="*/ 17939 h 90"/>
                <a:gd name="T14" fmla="*/ 298450 w 150"/>
                <a:gd name="T15" fmla="*/ 161449 h 90"/>
                <a:gd name="T16" fmla="*/ 280543 w 150"/>
                <a:gd name="T17" fmla="*/ 179388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" h="90">
                  <a:moveTo>
                    <a:pt x="141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4" y="90"/>
                    <a:pt x="0" y="86"/>
                    <a:pt x="0" y="8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6" y="0"/>
                    <a:pt x="150" y="4"/>
                    <a:pt x="150" y="9"/>
                  </a:cubicBezTo>
                  <a:cubicBezTo>
                    <a:pt x="150" y="81"/>
                    <a:pt x="150" y="81"/>
                    <a:pt x="150" y="81"/>
                  </a:cubicBezTo>
                  <a:cubicBezTo>
                    <a:pt x="150" y="86"/>
                    <a:pt x="146" y="90"/>
                    <a:pt x="141" y="90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6" name="Freeform 480"/>
            <p:cNvSpPr/>
            <p:nvPr/>
          </p:nvSpPr>
          <p:spPr bwMode="auto">
            <a:xfrm>
              <a:off x="9309100" y="3447819"/>
              <a:ext cx="325437" cy="52388"/>
            </a:xfrm>
            <a:custGeom>
              <a:avLst/>
              <a:gdLst>
                <a:gd name="T0" fmla="*/ 313531 w 164"/>
                <a:gd name="T1" fmla="*/ 52388 h 26"/>
                <a:gd name="T2" fmla="*/ 11906 w 164"/>
                <a:gd name="T3" fmla="*/ 52388 h 26"/>
                <a:gd name="T4" fmla="*/ 0 w 164"/>
                <a:gd name="T5" fmla="*/ 40298 h 26"/>
                <a:gd name="T6" fmla="*/ 0 w 164"/>
                <a:gd name="T7" fmla="*/ 12090 h 26"/>
                <a:gd name="T8" fmla="*/ 11906 w 164"/>
                <a:gd name="T9" fmla="*/ 0 h 26"/>
                <a:gd name="T10" fmla="*/ 313531 w 164"/>
                <a:gd name="T11" fmla="*/ 0 h 26"/>
                <a:gd name="T12" fmla="*/ 325437 w 164"/>
                <a:gd name="T13" fmla="*/ 12090 h 26"/>
                <a:gd name="T14" fmla="*/ 325437 w 164"/>
                <a:gd name="T15" fmla="*/ 40298 h 26"/>
                <a:gd name="T16" fmla="*/ 313531 w 164"/>
                <a:gd name="T17" fmla="*/ 5238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4" h="26">
                  <a:moveTo>
                    <a:pt x="158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3" y="26"/>
                    <a:pt x="0" y="24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1" y="0"/>
                    <a:pt x="164" y="3"/>
                    <a:pt x="164" y="6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164" y="24"/>
                    <a:pt x="161" y="26"/>
                    <a:pt x="158" y="26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7" name="Freeform 481"/>
            <p:cNvSpPr/>
            <p:nvPr/>
          </p:nvSpPr>
          <p:spPr bwMode="auto">
            <a:xfrm>
              <a:off x="9053513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8" name="Freeform 482"/>
            <p:cNvSpPr/>
            <p:nvPr/>
          </p:nvSpPr>
          <p:spPr bwMode="auto">
            <a:xfrm>
              <a:off x="9139238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9" name="Freeform 483"/>
            <p:cNvSpPr/>
            <p:nvPr/>
          </p:nvSpPr>
          <p:spPr bwMode="auto">
            <a:xfrm>
              <a:off x="9223375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0" name="Freeform 484"/>
            <p:cNvSpPr/>
            <p:nvPr/>
          </p:nvSpPr>
          <p:spPr bwMode="auto">
            <a:xfrm>
              <a:off x="9648825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1" name="Freeform 485"/>
            <p:cNvSpPr/>
            <p:nvPr/>
          </p:nvSpPr>
          <p:spPr bwMode="auto">
            <a:xfrm>
              <a:off x="9734550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2" name="Freeform 486"/>
            <p:cNvSpPr/>
            <p:nvPr/>
          </p:nvSpPr>
          <p:spPr bwMode="auto">
            <a:xfrm>
              <a:off x="9053513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3" name="Freeform 487"/>
            <p:cNvSpPr/>
            <p:nvPr/>
          </p:nvSpPr>
          <p:spPr bwMode="auto">
            <a:xfrm>
              <a:off x="9139238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4" name="Freeform 488"/>
            <p:cNvSpPr/>
            <p:nvPr/>
          </p:nvSpPr>
          <p:spPr bwMode="auto">
            <a:xfrm>
              <a:off x="9223375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5" name="Freeform 489"/>
            <p:cNvSpPr/>
            <p:nvPr/>
          </p:nvSpPr>
          <p:spPr bwMode="auto">
            <a:xfrm>
              <a:off x="9309100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6" name="Freeform 490"/>
            <p:cNvSpPr/>
            <p:nvPr/>
          </p:nvSpPr>
          <p:spPr bwMode="auto">
            <a:xfrm>
              <a:off x="9394825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7" name="Freeform 491"/>
            <p:cNvSpPr/>
            <p:nvPr/>
          </p:nvSpPr>
          <p:spPr bwMode="auto">
            <a:xfrm>
              <a:off x="9480550" y="3514494"/>
              <a:ext cx="68262" cy="53975"/>
            </a:xfrm>
            <a:custGeom>
              <a:avLst/>
              <a:gdLst>
                <a:gd name="T0" fmla="*/ 58510 w 35"/>
                <a:gd name="T1" fmla="*/ 53975 h 27"/>
                <a:gd name="T2" fmla="*/ 9752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752 w 35"/>
                <a:gd name="T9" fmla="*/ 0 h 27"/>
                <a:gd name="T10" fmla="*/ 58510 w 35"/>
                <a:gd name="T11" fmla="*/ 0 h 27"/>
                <a:gd name="T12" fmla="*/ 68262 w 35"/>
                <a:gd name="T13" fmla="*/ 9995 h 27"/>
                <a:gd name="T14" fmla="*/ 68262 w 35"/>
                <a:gd name="T15" fmla="*/ 43980 h 27"/>
                <a:gd name="T16" fmla="*/ 58510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8" name="Freeform 492"/>
            <p:cNvSpPr/>
            <p:nvPr/>
          </p:nvSpPr>
          <p:spPr bwMode="auto">
            <a:xfrm>
              <a:off x="9563100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9" name="Freeform 493"/>
            <p:cNvSpPr/>
            <p:nvPr/>
          </p:nvSpPr>
          <p:spPr bwMode="auto">
            <a:xfrm>
              <a:off x="9648825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0" name="Freeform 494"/>
            <p:cNvSpPr/>
            <p:nvPr/>
          </p:nvSpPr>
          <p:spPr bwMode="auto">
            <a:xfrm>
              <a:off x="9734550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1" name="Freeform 495"/>
            <p:cNvSpPr/>
            <p:nvPr/>
          </p:nvSpPr>
          <p:spPr bwMode="auto">
            <a:xfrm>
              <a:off x="9053513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2" name="Freeform 496"/>
            <p:cNvSpPr/>
            <p:nvPr/>
          </p:nvSpPr>
          <p:spPr bwMode="auto">
            <a:xfrm>
              <a:off x="9139238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3" name="Freeform 497"/>
            <p:cNvSpPr/>
            <p:nvPr/>
          </p:nvSpPr>
          <p:spPr bwMode="auto">
            <a:xfrm>
              <a:off x="9223375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4" name="Freeform 498"/>
            <p:cNvSpPr/>
            <p:nvPr/>
          </p:nvSpPr>
          <p:spPr bwMode="auto">
            <a:xfrm>
              <a:off x="9309100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5" name="Freeform 499"/>
            <p:cNvSpPr/>
            <p:nvPr/>
          </p:nvSpPr>
          <p:spPr bwMode="auto">
            <a:xfrm>
              <a:off x="9394825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6" name="Freeform 500"/>
            <p:cNvSpPr/>
            <p:nvPr/>
          </p:nvSpPr>
          <p:spPr bwMode="auto">
            <a:xfrm>
              <a:off x="9480550" y="3579581"/>
              <a:ext cx="68262" cy="53975"/>
            </a:xfrm>
            <a:custGeom>
              <a:avLst/>
              <a:gdLst>
                <a:gd name="T0" fmla="*/ 58510 w 35"/>
                <a:gd name="T1" fmla="*/ 53975 h 27"/>
                <a:gd name="T2" fmla="*/ 9752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752 w 35"/>
                <a:gd name="T9" fmla="*/ 0 h 27"/>
                <a:gd name="T10" fmla="*/ 58510 w 35"/>
                <a:gd name="T11" fmla="*/ 0 h 27"/>
                <a:gd name="T12" fmla="*/ 68262 w 35"/>
                <a:gd name="T13" fmla="*/ 9995 h 27"/>
                <a:gd name="T14" fmla="*/ 68262 w 35"/>
                <a:gd name="T15" fmla="*/ 43980 h 27"/>
                <a:gd name="T16" fmla="*/ 58510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7" name="Freeform 501"/>
            <p:cNvSpPr/>
            <p:nvPr/>
          </p:nvSpPr>
          <p:spPr bwMode="auto">
            <a:xfrm>
              <a:off x="9563100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8" name="Freeform 502"/>
            <p:cNvSpPr/>
            <p:nvPr/>
          </p:nvSpPr>
          <p:spPr bwMode="auto">
            <a:xfrm>
              <a:off x="9648825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9" name="Freeform 503"/>
            <p:cNvSpPr/>
            <p:nvPr/>
          </p:nvSpPr>
          <p:spPr bwMode="auto">
            <a:xfrm>
              <a:off x="9734550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0" name="Freeform 504"/>
            <p:cNvSpPr/>
            <p:nvPr/>
          </p:nvSpPr>
          <p:spPr bwMode="auto">
            <a:xfrm>
              <a:off x="9053513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1" name="Freeform 505"/>
            <p:cNvSpPr/>
            <p:nvPr/>
          </p:nvSpPr>
          <p:spPr bwMode="auto">
            <a:xfrm>
              <a:off x="9139238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2" name="Freeform 506"/>
            <p:cNvSpPr/>
            <p:nvPr/>
          </p:nvSpPr>
          <p:spPr bwMode="auto">
            <a:xfrm>
              <a:off x="9223375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3" name="Freeform 507"/>
            <p:cNvSpPr/>
            <p:nvPr/>
          </p:nvSpPr>
          <p:spPr bwMode="auto">
            <a:xfrm>
              <a:off x="9309100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4" name="Freeform 508"/>
            <p:cNvSpPr/>
            <p:nvPr/>
          </p:nvSpPr>
          <p:spPr bwMode="auto">
            <a:xfrm>
              <a:off x="9394825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5" name="Freeform 509"/>
            <p:cNvSpPr/>
            <p:nvPr/>
          </p:nvSpPr>
          <p:spPr bwMode="auto">
            <a:xfrm>
              <a:off x="9480550" y="3646256"/>
              <a:ext cx="68262" cy="52388"/>
            </a:xfrm>
            <a:custGeom>
              <a:avLst/>
              <a:gdLst>
                <a:gd name="T0" fmla="*/ 58510 w 35"/>
                <a:gd name="T1" fmla="*/ 52388 h 27"/>
                <a:gd name="T2" fmla="*/ 9752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752 w 35"/>
                <a:gd name="T9" fmla="*/ 0 h 27"/>
                <a:gd name="T10" fmla="*/ 58510 w 35"/>
                <a:gd name="T11" fmla="*/ 0 h 27"/>
                <a:gd name="T12" fmla="*/ 68262 w 35"/>
                <a:gd name="T13" fmla="*/ 9701 h 27"/>
                <a:gd name="T14" fmla="*/ 68262 w 35"/>
                <a:gd name="T15" fmla="*/ 42687 h 27"/>
                <a:gd name="T16" fmla="*/ 58510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6" name="Freeform 510"/>
            <p:cNvSpPr/>
            <p:nvPr/>
          </p:nvSpPr>
          <p:spPr bwMode="auto">
            <a:xfrm>
              <a:off x="9563100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7" name="Freeform 511"/>
            <p:cNvSpPr/>
            <p:nvPr/>
          </p:nvSpPr>
          <p:spPr bwMode="auto">
            <a:xfrm>
              <a:off x="9648825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8" name="Freeform 512"/>
            <p:cNvSpPr/>
            <p:nvPr/>
          </p:nvSpPr>
          <p:spPr bwMode="auto">
            <a:xfrm>
              <a:off x="9734550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9" name="Freeform 513"/>
            <p:cNvSpPr/>
            <p:nvPr/>
          </p:nvSpPr>
          <p:spPr bwMode="auto">
            <a:xfrm>
              <a:off x="8956675" y="3779606"/>
              <a:ext cx="1003300" cy="198438"/>
            </a:xfrm>
            <a:custGeom>
              <a:avLst/>
              <a:gdLst>
                <a:gd name="T0" fmla="*/ 945570 w 504"/>
                <a:gd name="T1" fmla="*/ 33734 h 100"/>
                <a:gd name="T2" fmla="*/ 887841 w 504"/>
                <a:gd name="T3" fmla="*/ 0 h 100"/>
                <a:gd name="T4" fmla="*/ 501650 w 504"/>
                <a:gd name="T5" fmla="*/ 0 h 100"/>
                <a:gd name="T6" fmla="*/ 115459 w 504"/>
                <a:gd name="T7" fmla="*/ 0 h 100"/>
                <a:gd name="T8" fmla="*/ 57730 w 504"/>
                <a:gd name="T9" fmla="*/ 33734 h 100"/>
                <a:gd name="T10" fmla="*/ 0 w 504"/>
                <a:gd name="T11" fmla="*/ 154782 h 100"/>
                <a:gd name="T12" fmla="*/ 43795 w 504"/>
                <a:gd name="T13" fmla="*/ 198438 h 100"/>
                <a:gd name="T14" fmla="*/ 501650 w 504"/>
                <a:gd name="T15" fmla="*/ 198438 h 100"/>
                <a:gd name="T16" fmla="*/ 959505 w 504"/>
                <a:gd name="T17" fmla="*/ 198438 h 100"/>
                <a:gd name="T18" fmla="*/ 1003300 w 504"/>
                <a:gd name="T19" fmla="*/ 154782 h 100"/>
                <a:gd name="T20" fmla="*/ 945570 w 504"/>
                <a:gd name="T21" fmla="*/ 33734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4" h="100">
                  <a:moveTo>
                    <a:pt x="475" y="17"/>
                  </a:moveTo>
                  <a:cubicBezTo>
                    <a:pt x="467" y="0"/>
                    <a:pt x="458" y="0"/>
                    <a:pt x="446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6" y="0"/>
                    <a:pt x="37" y="0"/>
                    <a:pt x="29" y="1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0"/>
                    <a:pt x="10" y="100"/>
                    <a:pt x="22" y="100"/>
                  </a:cubicBezTo>
                  <a:cubicBezTo>
                    <a:pt x="252" y="100"/>
                    <a:pt x="252" y="100"/>
                    <a:pt x="252" y="100"/>
                  </a:cubicBezTo>
                  <a:cubicBezTo>
                    <a:pt x="482" y="100"/>
                    <a:pt x="482" y="100"/>
                    <a:pt x="482" y="100"/>
                  </a:cubicBezTo>
                  <a:cubicBezTo>
                    <a:pt x="494" y="100"/>
                    <a:pt x="504" y="90"/>
                    <a:pt x="504" y="78"/>
                  </a:cubicBezTo>
                  <a:lnTo>
                    <a:pt x="475" y="17"/>
                  </a:ln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0" name="Freeform 514"/>
            <p:cNvSpPr/>
            <p:nvPr/>
          </p:nvSpPr>
          <p:spPr bwMode="auto">
            <a:xfrm>
              <a:off x="8983663" y="3790719"/>
              <a:ext cx="947737" cy="155575"/>
            </a:xfrm>
            <a:custGeom>
              <a:avLst/>
              <a:gdLst>
                <a:gd name="T0" fmla="*/ 874712 w 597"/>
                <a:gd name="T1" fmla="*/ 0 h 98"/>
                <a:gd name="T2" fmla="*/ 474662 w 597"/>
                <a:gd name="T3" fmla="*/ 0 h 98"/>
                <a:gd name="T4" fmla="*/ 69850 w 597"/>
                <a:gd name="T5" fmla="*/ 0 h 98"/>
                <a:gd name="T6" fmla="*/ 0 w 597"/>
                <a:gd name="T7" fmla="*/ 155575 h 98"/>
                <a:gd name="T8" fmla="*/ 474662 w 597"/>
                <a:gd name="T9" fmla="*/ 155575 h 98"/>
                <a:gd name="T10" fmla="*/ 947737 w 597"/>
                <a:gd name="T11" fmla="*/ 155575 h 98"/>
                <a:gd name="T12" fmla="*/ 874712 w 597"/>
                <a:gd name="T13" fmla="*/ 0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7" h="98">
                  <a:moveTo>
                    <a:pt x="551" y="0"/>
                  </a:moveTo>
                  <a:lnTo>
                    <a:pt x="299" y="0"/>
                  </a:lnTo>
                  <a:lnTo>
                    <a:pt x="44" y="0"/>
                  </a:lnTo>
                  <a:lnTo>
                    <a:pt x="0" y="98"/>
                  </a:lnTo>
                  <a:lnTo>
                    <a:pt x="299" y="98"/>
                  </a:lnTo>
                  <a:lnTo>
                    <a:pt x="597" y="98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1" name="Freeform 515"/>
            <p:cNvSpPr/>
            <p:nvPr/>
          </p:nvSpPr>
          <p:spPr bwMode="auto">
            <a:xfrm>
              <a:off x="8983663" y="3914544"/>
              <a:ext cx="947737" cy="31750"/>
            </a:xfrm>
            <a:custGeom>
              <a:avLst/>
              <a:gdLst>
                <a:gd name="T0" fmla="*/ 0 w 597"/>
                <a:gd name="T1" fmla="*/ 31750 h 20"/>
                <a:gd name="T2" fmla="*/ 14287 w 597"/>
                <a:gd name="T3" fmla="*/ 0 h 20"/>
                <a:gd name="T4" fmla="*/ 935037 w 597"/>
                <a:gd name="T5" fmla="*/ 0 h 20"/>
                <a:gd name="T6" fmla="*/ 947737 w 597"/>
                <a:gd name="T7" fmla="*/ 31750 h 20"/>
                <a:gd name="T8" fmla="*/ 0 w 597"/>
                <a:gd name="T9" fmla="*/ 3175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7" h="20">
                  <a:moveTo>
                    <a:pt x="0" y="20"/>
                  </a:moveTo>
                  <a:lnTo>
                    <a:pt x="9" y="0"/>
                  </a:lnTo>
                  <a:lnTo>
                    <a:pt x="589" y="0"/>
                  </a:lnTo>
                  <a:lnTo>
                    <a:pt x="597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2" name="Freeform 516"/>
            <p:cNvSpPr/>
            <p:nvPr/>
          </p:nvSpPr>
          <p:spPr bwMode="auto">
            <a:xfrm>
              <a:off x="9047163" y="3808181"/>
              <a:ext cx="255587" cy="69850"/>
            </a:xfrm>
            <a:custGeom>
              <a:avLst/>
              <a:gdLst>
                <a:gd name="T0" fmla="*/ 0 w 161"/>
                <a:gd name="T1" fmla="*/ 69850 h 44"/>
                <a:gd name="T2" fmla="*/ 255587 w 161"/>
                <a:gd name="T3" fmla="*/ 69850 h 44"/>
                <a:gd name="T4" fmla="*/ 255587 w 161"/>
                <a:gd name="T5" fmla="*/ 0 h 44"/>
                <a:gd name="T6" fmla="*/ 28575 w 161"/>
                <a:gd name="T7" fmla="*/ 0 h 44"/>
                <a:gd name="T8" fmla="*/ 0 w 161"/>
                <a:gd name="T9" fmla="*/ 6985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" h="44">
                  <a:moveTo>
                    <a:pt x="0" y="44"/>
                  </a:moveTo>
                  <a:lnTo>
                    <a:pt x="161" y="44"/>
                  </a:lnTo>
                  <a:lnTo>
                    <a:pt x="161" y="0"/>
                  </a:lnTo>
                  <a:lnTo>
                    <a:pt x="1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3" name="Freeform 517"/>
            <p:cNvSpPr/>
            <p:nvPr/>
          </p:nvSpPr>
          <p:spPr bwMode="auto">
            <a:xfrm>
              <a:off x="9607550" y="3808181"/>
              <a:ext cx="254000" cy="69850"/>
            </a:xfrm>
            <a:custGeom>
              <a:avLst/>
              <a:gdLst>
                <a:gd name="T0" fmla="*/ 254000 w 160"/>
                <a:gd name="T1" fmla="*/ 69850 h 44"/>
                <a:gd name="T2" fmla="*/ 0 w 160"/>
                <a:gd name="T3" fmla="*/ 69850 h 44"/>
                <a:gd name="T4" fmla="*/ 0 w 160"/>
                <a:gd name="T5" fmla="*/ 0 h 44"/>
                <a:gd name="T6" fmla="*/ 227013 w 160"/>
                <a:gd name="T7" fmla="*/ 0 h 44"/>
                <a:gd name="T8" fmla="*/ 254000 w 160"/>
                <a:gd name="T9" fmla="*/ 6985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" h="44">
                  <a:moveTo>
                    <a:pt x="16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60" y="44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4" name="Freeform 518"/>
            <p:cNvSpPr/>
            <p:nvPr/>
          </p:nvSpPr>
          <p:spPr bwMode="auto">
            <a:xfrm>
              <a:off x="10983912" y="5022619"/>
              <a:ext cx="504825" cy="950913"/>
            </a:xfrm>
            <a:custGeom>
              <a:avLst/>
              <a:gdLst>
                <a:gd name="T0" fmla="*/ 0 w 254"/>
                <a:gd name="T1" fmla="*/ 372010 h 478"/>
                <a:gd name="T2" fmla="*/ 310050 w 254"/>
                <a:gd name="T3" fmla="*/ 372010 h 478"/>
                <a:gd name="T4" fmla="*/ 190800 w 254"/>
                <a:gd name="T5" fmla="*/ 75596 h 478"/>
                <a:gd name="T6" fmla="*/ 323963 w 254"/>
                <a:gd name="T7" fmla="*/ 0 h 478"/>
                <a:gd name="T8" fmla="*/ 498863 w 254"/>
                <a:gd name="T9" fmla="*/ 358084 h 478"/>
                <a:gd name="T10" fmla="*/ 492900 w 254"/>
                <a:gd name="T11" fmla="*/ 698265 h 478"/>
                <a:gd name="T12" fmla="*/ 314025 w 254"/>
                <a:gd name="T13" fmla="*/ 944945 h 478"/>
                <a:gd name="T14" fmla="*/ 278250 w 254"/>
                <a:gd name="T15" fmla="*/ 944945 h 478"/>
                <a:gd name="T16" fmla="*/ 103350 w 254"/>
                <a:gd name="T17" fmla="*/ 630626 h 478"/>
                <a:gd name="T18" fmla="*/ 0 w 254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4" h="478">
                  <a:moveTo>
                    <a:pt x="0" y="187"/>
                  </a:moveTo>
                  <a:cubicBezTo>
                    <a:pt x="156" y="187"/>
                    <a:pt x="156" y="187"/>
                    <a:pt x="156" y="187"/>
                  </a:cubicBezTo>
                  <a:cubicBezTo>
                    <a:pt x="156" y="187"/>
                    <a:pt x="100" y="39"/>
                    <a:pt x="96" y="3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2"/>
                    <a:pt x="251" y="180"/>
                  </a:cubicBezTo>
                  <a:cubicBezTo>
                    <a:pt x="254" y="187"/>
                    <a:pt x="254" y="339"/>
                    <a:pt x="248" y="351"/>
                  </a:cubicBezTo>
                  <a:cubicBezTo>
                    <a:pt x="241" y="364"/>
                    <a:pt x="167" y="473"/>
                    <a:pt x="158" y="475"/>
                  </a:cubicBezTo>
                  <a:cubicBezTo>
                    <a:pt x="149" y="478"/>
                    <a:pt x="140" y="475"/>
                    <a:pt x="140" y="475"/>
                  </a:cubicBezTo>
                  <a:cubicBezTo>
                    <a:pt x="52" y="317"/>
                    <a:pt x="52" y="317"/>
                    <a:pt x="52" y="317"/>
                  </a:cubicBezTo>
                  <a:lnTo>
                    <a:pt x="0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5" name="Freeform 519"/>
            <p:cNvSpPr/>
            <p:nvPr/>
          </p:nvSpPr>
          <p:spPr bwMode="auto">
            <a:xfrm>
              <a:off x="11288712" y="5546494"/>
              <a:ext cx="42862" cy="158750"/>
            </a:xfrm>
            <a:custGeom>
              <a:avLst/>
              <a:gdLst>
                <a:gd name="T0" fmla="*/ 17534 w 22"/>
                <a:gd name="T1" fmla="*/ 158750 h 80"/>
                <a:gd name="T2" fmla="*/ 0 w 22"/>
                <a:gd name="T3" fmla="*/ 63500 h 80"/>
                <a:gd name="T4" fmla="*/ 0 w 22"/>
                <a:gd name="T5" fmla="*/ 33734 h 80"/>
                <a:gd name="T6" fmla="*/ 17534 w 22"/>
                <a:gd name="T7" fmla="*/ 95250 h 80"/>
                <a:gd name="T8" fmla="*/ 27276 w 22"/>
                <a:gd name="T9" fmla="*/ 0 h 80"/>
                <a:gd name="T10" fmla="*/ 17534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" y="55"/>
                    <a:pt x="9" y="48"/>
                  </a:cubicBezTo>
                  <a:cubicBezTo>
                    <a:pt x="12" y="42"/>
                    <a:pt x="14" y="0"/>
                    <a:pt x="14" y="0"/>
                  </a:cubicBezTo>
                  <a:cubicBezTo>
                    <a:pt x="14" y="0"/>
                    <a:pt x="22" y="56"/>
                    <a:pt x="9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6" name="Freeform 520"/>
            <p:cNvSpPr/>
            <p:nvPr/>
          </p:nvSpPr>
          <p:spPr bwMode="auto">
            <a:xfrm>
              <a:off x="11261725" y="5394094"/>
              <a:ext cx="53975" cy="279400"/>
            </a:xfrm>
            <a:custGeom>
              <a:avLst/>
              <a:gdLst>
                <a:gd name="T0" fmla="*/ 31750 w 34"/>
                <a:gd name="T1" fmla="*/ 0 h 176"/>
                <a:gd name="T2" fmla="*/ 53975 w 34"/>
                <a:gd name="T3" fmla="*/ 163513 h 176"/>
                <a:gd name="T4" fmla="*/ 53975 w 34"/>
                <a:gd name="T5" fmla="*/ 279400 h 176"/>
                <a:gd name="T6" fmla="*/ 31750 w 34"/>
                <a:gd name="T7" fmla="*/ 231775 h 176"/>
                <a:gd name="T8" fmla="*/ 0 w 34"/>
                <a:gd name="T9" fmla="*/ 0 h 176"/>
                <a:gd name="T10" fmla="*/ 31750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0"/>
                  </a:moveTo>
                  <a:lnTo>
                    <a:pt x="34" y="103"/>
                  </a:lnTo>
                  <a:lnTo>
                    <a:pt x="34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7" name="Freeform 521"/>
            <p:cNvSpPr/>
            <p:nvPr/>
          </p:nvSpPr>
          <p:spPr bwMode="auto">
            <a:xfrm>
              <a:off x="11171237" y="5003569"/>
              <a:ext cx="130175" cy="90488"/>
            </a:xfrm>
            <a:custGeom>
              <a:avLst/>
              <a:gdLst>
                <a:gd name="T0" fmla="*/ 9525 w 82"/>
                <a:gd name="T1" fmla="*/ 90488 h 57"/>
                <a:gd name="T2" fmla="*/ 0 w 82"/>
                <a:gd name="T3" fmla="*/ 68263 h 57"/>
                <a:gd name="T4" fmla="*/ 104775 w 82"/>
                <a:gd name="T5" fmla="*/ 11113 h 57"/>
                <a:gd name="T6" fmla="*/ 120650 w 82"/>
                <a:gd name="T7" fmla="*/ 0 h 57"/>
                <a:gd name="T8" fmla="*/ 130175 w 82"/>
                <a:gd name="T9" fmla="*/ 22225 h 57"/>
                <a:gd name="T10" fmla="*/ 9525 w 82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6" y="57"/>
                  </a:moveTo>
                  <a:lnTo>
                    <a:pt x="0" y="43"/>
                  </a:lnTo>
                  <a:lnTo>
                    <a:pt x="66" y="7"/>
                  </a:lnTo>
                  <a:lnTo>
                    <a:pt x="76" y="0"/>
                  </a:lnTo>
                  <a:lnTo>
                    <a:pt x="82" y="14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8" name="Freeform 522"/>
            <p:cNvSpPr/>
            <p:nvPr/>
          </p:nvSpPr>
          <p:spPr bwMode="auto">
            <a:xfrm>
              <a:off x="11064875" y="4706707"/>
              <a:ext cx="204787" cy="355600"/>
            </a:xfrm>
            <a:custGeom>
              <a:avLst/>
              <a:gdLst>
                <a:gd name="T0" fmla="*/ 204787 w 103"/>
                <a:gd name="T1" fmla="*/ 309652 h 178"/>
                <a:gd name="T2" fmla="*/ 159058 w 103"/>
                <a:gd name="T3" fmla="*/ 207766 h 178"/>
                <a:gd name="T4" fmla="*/ 127246 w 103"/>
                <a:gd name="T5" fmla="*/ 53939 h 178"/>
                <a:gd name="T6" fmla="*/ 35788 w 103"/>
                <a:gd name="T7" fmla="*/ 7991 h 178"/>
                <a:gd name="T8" fmla="*/ 1988 w 103"/>
                <a:gd name="T9" fmla="*/ 131852 h 178"/>
                <a:gd name="T10" fmla="*/ 37776 w 103"/>
                <a:gd name="T11" fmla="*/ 267699 h 178"/>
                <a:gd name="T12" fmla="*/ 105376 w 103"/>
                <a:gd name="T13" fmla="*/ 329629 h 178"/>
                <a:gd name="T14" fmla="*/ 121282 w 103"/>
                <a:gd name="T15" fmla="*/ 355600 h 178"/>
                <a:gd name="T16" fmla="*/ 204787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155"/>
                  </a:moveTo>
                  <a:cubicBezTo>
                    <a:pt x="102" y="151"/>
                    <a:pt x="80" y="108"/>
                    <a:pt x="80" y="104"/>
                  </a:cubicBezTo>
                  <a:cubicBezTo>
                    <a:pt x="80" y="101"/>
                    <a:pt x="69" y="33"/>
                    <a:pt x="64" y="27"/>
                  </a:cubicBezTo>
                  <a:cubicBezTo>
                    <a:pt x="59" y="22"/>
                    <a:pt x="24" y="0"/>
                    <a:pt x="18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5" y="142"/>
                    <a:pt x="49" y="163"/>
                    <a:pt x="53" y="165"/>
                  </a:cubicBezTo>
                  <a:cubicBezTo>
                    <a:pt x="57" y="167"/>
                    <a:pt x="61" y="178"/>
                    <a:pt x="61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9" name="Freeform 523"/>
            <p:cNvSpPr/>
            <p:nvPr/>
          </p:nvSpPr>
          <p:spPr bwMode="auto">
            <a:xfrm>
              <a:off x="10983912" y="5697307"/>
              <a:ext cx="246062" cy="565150"/>
            </a:xfrm>
            <a:custGeom>
              <a:avLst/>
              <a:gdLst>
                <a:gd name="T0" fmla="*/ 0 w 124"/>
                <a:gd name="T1" fmla="*/ 565150 h 284"/>
                <a:gd name="T2" fmla="*/ 220265 w 124"/>
                <a:gd name="T3" fmla="*/ 483561 h 284"/>
                <a:gd name="T4" fmla="*/ 246062 w 124"/>
                <a:gd name="T5" fmla="*/ 288545 h 284"/>
                <a:gd name="T6" fmla="*/ 236140 w 124"/>
                <a:gd name="T7" fmla="*/ 185067 h 284"/>
                <a:gd name="T8" fmla="*/ 0 w 124"/>
                <a:gd name="T9" fmla="*/ 0 h 284"/>
                <a:gd name="T10" fmla="*/ 0 w 124"/>
                <a:gd name="T11" fmla="*/ 56515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284"/>
                  </a:moveTo>
                  <a:cubicBezTo>
                    <a:pt x="6" y="284"/>
                    <a:pt x="100" y="273"/>
                    <a:pt x="111" y="243"/>
                  </a:cubicBezTo>
                  <a:cubicBezTo>
                    <a:pt x="122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59" y="6"/>
                    <a:pt x="0" y="0"/>
                  </a:cubicBezTo>
                  <a:lnTo>
                    <a:pt x="0" y="284"/>
                  </a:lnTo>
                  <a:close/>
                </a:path>
              </a:pathLst>
            </a:cu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0" name="Freeform 524"/>
            <p:cNvSpPr/>
            <p:nvPr/>
          </p:nvSpPr>
          <p:spPr bwMode="auto">
            <a:xfrm>
              <a:off x="10475912" y="5022619"/>
              <a:ext cx="508000" cy="950913"/>
            </a:xfrm>
            <a:custGeom>
              <a:avLst/>
              <a:gdLst>
                <a:gd name="T0" fmla="*/ 508000 w 255"/>
                <a:gd name="T1" fmla="*/ 372010 h 478"/>
                <a:gd name="T2" fmla="*/ 195231 w 255"/>
                <a:gd name="T3" fmla="*/ 372010 h 478"/>
                <a:gd name="T4" fmla="*/ 314761 w 255"/>
                <a:gd name="T5" fmla="*/ 75596 h 478"/>
                <a:gd name="T6" fmla="*/ 181286 w 255"/>
                <a:gd name="T7" fmla="*/ 0 h 478"/>
                <a:gd name="T8" fmla="*/ 5976 w 255"/>
                <a:gd name="T9" fmla="*/ 358084 h 478"/>
                <a:gd name="T10" fmla="*/ 11953 w 255"/>
                <a:gd name="T11" fmla="*/ 698265 h 478"/>
                <a:gd name="T12" fmla="*/ 191247 w 255"/>
                <a:gd name="T13" fmla="*/ 944945 h 478"/>
                <a:gd name="T14" fmla="*/ 227106 w 255"/>
                <a:gd name="T15" fmla="*/ 944945 h 478"/>
                <a:gd name="T16" fmla="*/ 402416 w 255"/>
                <a:gd name="T17" fmla="*/ 630626 h 478"/>
                <a:gd name="T18" fmla="*/ 508000 w 255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187"/>
                  </a:moveTo>
                  <a:cubicBezTo>
                    <a:pt x="98" y="187"/>
                    <a:pt x="98" y="187"/>
                    <a:pt x="98" y="187"/>
                  </a:cubicBezTo>
                  <a:cubicBezTo>
                    <a:pt x="98" y="187"/>
                    <a:pt x="155" y="39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6" y="172"/>
                    <a:pt x="3" y="180"/>
                  </a:cubicBezTo>
                  <a:cubicBezTo>
                    <a:pt x="0" y="187"/>
                    <a:pt x="0" y="339"/>
                    <a:pt x="6" y="351"/>
                  </a:cubicBezTo>
                  <a:cubicBezTo>
                    <a:pt x="13" y="364"/>
                    <a:pt x="87" y="473"/>
                    <a:pt x="96" y="475"/>
                  </a:cubicBezTo>
                  <a:cubicBezTo>
                    <a:pt x="105" y="478"/>
                    <a:pt x="114" y="475"/>
                    <a:pt x="114" y="475"/>
                  </a:cubicBezTo>
                  <a:cubicBezTo>
                    <a:pt x="202" y="317"/>
                    <a:pt x="202" y="317"/>
                    <a:pt x="202" y="317"/>
                  </a:cubicBezTo>
                  <a:lnTo>
                    <a:pt x="255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1" name="Freeform 525"/>
            <p:cNvSpPr/>
            <p:nvPr/>
          </p:nvSpPr>
          <p:spPr bwMode="auto">
            <a:xfrm>
              <a:off x="10633075" y="5546494"/>
              <a:ext cx="42862" cy="158750"/>
            </a:xfrm>
            <a:custGeom>
              <a:avLst/>
              <a:gdLst>
                <a:gd name="T0" fmla="*/ 25328 w 22"/>
                <a:gd name="T1" fmla="*/ 158750 h 80"/>
                <a:gd name="T2" fmla="*/ 42862 w 22"/>
                <a:gd name="T3" fmla="*/ 63500 h 80"/>
                <a:gd name="T4" fmla="*/ 42862 w 22"/>
                <a:gd name="T5" fmla="*/ 33734 h 80"/>
                <a:gd name="T6" fmla="*/ 25328 w 22"/>
                <a:gd name="T7" fmla="*/ 95250 h 80"/>
                <a:gd name="T8" fmla="*/ 15586 w 22"/>
                <a:gd name="T9" fmla="*/ 0 h 80"/>
                <a:gd name="T10" fmla="*/ 25328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80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15" y="55"/>
                    <a:pt x="13" y="48"/>
                  </a:cubicBezTo>
                  <a:cubicBezTo>
                    <a:pt x="10" y="42"/>
                    <a:pt x="8" y="0"/>
                    <a:pt x="8" y="0"/>
                  </a:cubicBezTo>
                  <a:cubicBezTo>
                    <a:pt x="8" y="0"/>
                    <a:pt x="0" y="56"/>
                    <a:pt x="13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2" name="Freeform 526"/>
            <p:cNvSpPr/>
            <p:nvPr/>
          </p:nvSpPr>
          <p:spPr bwMode="auto">
            <a:xfrm>
              <a:off x="10648950" y="5394094"/>
              <a:ext cx="53975" cy="279400"/>
            </a:xfrm>
            <a:custGeom>
              <a:avLst/>
              <a:gdLst>
                <a:gd name="T0" fmla="*/ 22225 w 34"/>
                <a:gd name="T1" fmla="*/ 0 h 176"/>
                <a:gd name="T2" fmla="*/ 0 w 34"/>
                <a:gd name="T3" fmla="*/ 163513 h 176"/>
                <a:gd name="T4" fmla="*/ 0 w 34"/>
                <a:gd name="T5" fmla="*/ 279400 h 176"/>
                <a:gd name="T6" fmla="*/ 22225 w 34"/>
                <a:gd name="T7" fmla="*/ 231775 h 176"/>
                <a:gd name="T8" fmla="*/ 53975 w 34"/>
                <a:gd name="T9" fmla="*/ 0 h 176"/>
                <a:gd name="T10" fmla="*/ 22225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4" y="146"/>
                  </a:lnTo>
                  <a:lnTo>
                    <a:pt x="3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3" name="Freeform 527"/>
            <p:cNvSpPr/>
            <p:nvPr/>
          </p:nvSpPr>
          <p:spPr bwMode="auto">
            <a:xfrm>
              <a:off x="10663237" y="5003569"/>
              <a:ext cx="130175" cy="90488"/>
            </a:xfrm>
            <a:custGeom>
              <a:avLst/>
              <a:gdLst>
                <a:gd name="T0" fmla="*/ 120650 w 82"/>
                <a:gd name="T1" fmla="*/ 90488 h 57"/>
                <a:gd name="T2" fmla="*/ 130175 w 82"/>
                <a:gd name="T3" fmla="*/ 68263 h 57"/>
                <a:gd name="T4" fmla="*/ 25400 w 82"/>
                <a:gd name="T5" fmla="*/ 11113 h 57"/>
                <a:gd name="T6" fmla="*/ 9525 w 82"/>
                <a:gd name="T7" fmla="*/ 0 h 57"/>
                <a:gd name="T8" fmla="*/ 0 w 82"/>
                <a:gd name="T9" fmla="*/ 22225 h 57"/>
                <a:gd name="T10" fmla="*/ 120650 w 82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76" y="57"/>
                  </a:moveTo>
                  <a:lnTo>
                    <a:pt x="82" y="43"/>
                  </a:lnTo>
                  <a:lnTo>
                    <a:pt x="16" y="7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4" name="Freeform 528"/>
            <p:cNvSpPr/>
            <p:nvPr/>
          </p:nvSpPr>
          <p:spPr bwMode="auto">
            <a:xfrm>
              <a:off x="10694987" y="4706707"/>
              <a:ext cx="204787" cy="355600"/>
            </a:xfrm>
            <a:custGeom>
              <a:avLst/>
              <a:gdLst>
                <a:gd name="T0" fmla="*/ 0 w 103"/>
                <a:gd name="T1" fmla="*/ 309652 h 178"/>
                <a:gd name="T2" fmla="*/ 45729 w 103"/>
                <a:gd name="T3" fmla="*/ 207766 h 178"/>
                <a:gd name="T4" fmla="*/ 79529 w 103"/>
                <a:gd name="T5" fmla="*/ 53939 h 178"/>
                <a:gd name="T6" fmla="*/ 168999 w 103"/>
                <a:gd name="T7" fmla="*/ 7991 h 178"/>
                <a:gd name="T8" fmla="*/ 202799 w 103"/>
                <a:gd name="T9" fmla="*/ 131852 h 178"/>
                <a:gd name="T10" fmla="*/ 167011 w 103"/>
                <a:gd name="T11" fmla="*/ 267699 h 178"/>
                <a:gd name="T12" fmla="*/ 99411 w 103"/>
                <a:gd name="T13" fmla="*/ 329629 h 178"/>
                <a:gd name="T14" fmla="*/ 83505 w 103"/>
                <a:gd name="T15" fmla="*/ 355600 h 178"/>
                <a:gd name="T16" fmla="*/ 0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155"/>
                  </a:moveTo>
                  <a:cubicBezTo>
                    <a:pt x="1" y="151"/>
                    <a:pt x="23" y="108"/>
                    <a:pt x="23" y="104"/>
                  </a:cubicBezTo>
                  <a:cubicBezTo>
                    <a:pt x="23" y="101"/>
                    <a:pt x="34" y="33"/>
                    <a:pt x="40" y="27"/>
                  </a:cubicBezTo>
                  <a:cubicBezTo>
                    <a:pt x="45" y="22"/>
                    <a:pt x="80" y="0"/>
                    <a:pt x="85" y="4"/>
                  </a:cubicBezTo>
                  <a:cubicBezTo>
                    <a:pt x="91" y="8"/>
                    <a:pt x="103" y="57"/>
                    <a:pt x="102" y="66"/>
                  </a:cubicBezTo>
                  <a:cubicBezTo>
                    <a:pt x="102" y="75"/>
                    <a:pt x="91" y="127"/>
                    <a:pt x="84" y="134"/>
                  </a:cubicBezTo>
                  <a:cubicBezTo>
                    <a:pt x="78" y="142"/>
                    <a:pt x="54" y="163"/>
                    <a:pt x="50" y="165"/>
                  </a:cubicBezTo>
                  <a:cubicBezTo>
                    <a:pt x="46" y="167"/>
                    <a:pt x="42" y="178"/>
                    <a:pt x="42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5" name="Freeform 529"/>
            <p:cNvSpPr/>
            <p:nvPr/>
          </p:nvSpPr>
          <p:spPr bwMode="auto">
            <a:xfrm>
              <a:off x="10861675" y="5394094"/>
              <a:ext cx="241300" cy="303213"/>
            </a:xfrm>
            <a:custGeom>
              <a:avLst/>
              <a:gdLst>
                <a:gd name="T0" fmla="*/ 121647 w 121"/>
                <a:gd name="T1" fmla="*/ 0 h 152"/>
                <a:gd name="T2" fmla="*/ 0 w 121"/>
                <a:gd name="T3" fmla="*/ 303213 h 152"/>
                <a:gd name="T4" fmla="*/ 121647 w 121"/>
                <a:gd name="T5" fmla="*/ 261322 h 152"/>
                <a:gd name="T6" fmla="*/ 241300 w 121"/>
                <a:gd name="T7" fmla="*/ 303213 h 152"/>
                <a:gd name="T8" fmla="*/ 121647 w 121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52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6" name="Freeform 530"/>
            <p:cNvSpPr/>
            <p:nvPr/>
          </p:nvSpPr>
          <p:spPr bwMode="auto">
            <a:xfrm>
              <a:off x="10694987" y="5594119"/>
              <a:ext cx="574675" cy="392113"/>
            </a:xfrm>
            <a:custGeom>
              <a:avLst/>
              <a:gdLst>
                <a:gd name="T0" fmla="*/ 558767 w 289"/>
                <a:gd name="T1" fmla="*/ 292592 h 197"/>
                <a:gd name="T2" fmla="*/ 513032 w 289"/>
                <a:gd name="T3" fmla="*/ 258755 h 197"/>
                <a:gd name="T4" fmla="*/ 463319 w 289"/>
                <a:gd name="T5" fmla="*/ 123406 h 197"/>
                <a:gd name="T6" fmla="*/ 288332 w 289"/>
                <a:gd name="T7" fmla="*/ 0 h 197"/>
                <a:gd name="T8" fmla="*/ 111356 w 289"/>
                <a:gd name="T9" fmla="*/ 123406 h 197"/>
                <a:gd name="T10" fmla="*/ 61643 w 289"/>
                <a:gd name="T11" fmla="*/ 258755 h 197"/>
                <a:gd name="T12" fmla="*/ 15908 w 289"/>
                <a:gd name="T13" fmla="*/ 292592 h 197"/>
                <a:gd name="T14" fmla="*/ 15908 w 289"/>
                <a:gd name="T15" fmla="*/ 392113 h 197"/>
                <a:gd name="T16" fmla="*/ 41758 w 289"/>
                <a:gd name="T17" fmla="*/ 392113 h 197"/>
                <a:gd name="T18" fmla="*/ 51701 w 289"/>
                <a:gd name="T19" fmla="*/ 288611 h 197"/>
                <a:gd name="T20" fmla="*/ 288332 w 289"/>
                <a:gd name="T21" fmla="*/ 103502 h 197"/>
                <a:gd name="T22" fmla="*/ 524963 w 289"/>
                <a:gd name="T23" fmla="*/ 288611 h 197"/>
                <a:gd name="T24" fmla="*/ 534905 w 289"/>
                <a:gd name="T25" fmla="*/ 392113 h 197"/>
                <a:gd name="T26" fmla="*/ 558767 w 289"/>
                <a:gd name="T27" fmla="*/ 392113 h 197"/>
                <a:gd name="T28" fmla="*/ 558767 w 289"/>
                <a:gd name="T29" fmla="*/ 292592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9" h="197">
                  <a:moveTo>
                    <a:pt x="281" y="147"/>
                  </a:moveTo>
                  <a:cubicBezTo>
                    <a:pt x="280" y="138"/>
                    <a:pt x="258" y="130"/>
                    <a:pt x="258" y="130"/>
                  </a:cubicBezTo>
                  <a:cubicBezTo>
                    <a:pt x="258" y="130"/>
                    <a:pt x="242" y="82"/>
                    <a:pt x="233" y="62"/>
                  </a:cubicBezTo>
                  <a:cubicBezTo>
                    <a:pt x="224" y="41"/>
                    <a:pt x="145" y="0"/>
                    <a:pt x="145" y="0"/>
                  </a:cubicBezTo>
                  <a:cubicBezTo>
                    <a:pt x="145" y="0"/>
                    <a:pt x="65" y="41"/>
                    <a:pt x="56" y="62"/>
                  </a:cubicBezTo>
                  <a:cubicBezTo>
                    <a:pt x="47" y="82"/>
                    <a:pt x="31" y="130"/>
                    <a:pt x="31" y="130"/>
                  </a:cubicBezTo>
                  <a:cubicBezTo>
                    <a:pt x="31" y="130"/>
                    <a:pt x="9" y="138"/>
                    <a:pt x="8" y="147"/>
                  </a:cubicBezTo>
                  <a:cubicBezTo>
                    <a:pt x="7" y="155"/>
                    <a:pt x="0" y="197"/>
                    <a:pt x="8" y="197"/>
                  </a:cubicBezTo>
                  <a:cubicBezTo>
                    <a:pt x="15" y="197"/>
                    <a:pt x="21" y="197"/>
                    <a:pt x="21" y="197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26" y="145"/>
                    <a:pt x="104" y="52"/>
                    <a:pt x="145" y="52"/>
                  </a:cubicBezTo>
                  <a:cubicBezTo>
                    <a:pt x="185" y="52"/>
                    <a:pt x="264" y="145"/>
                    <a:pt x="264" y="145"/>
                  </a:cubicBezTo>
                  <a:cubicBezTo>
                    <a:pt x="269" y="197"/>
                    <a:pt x="269" y="197"/>
                    <a:pt x="269" y="197"/>
                  </a:cubicBezTo>
                  <a:cubicBezTo>
                    <a:pt x="269" y="197"/>
                    <a:pt x="274" y="197"/>
                    <a:pt x="281" y="197"/>
                  </a:cubicBezTo>
                  <a:cubicBezTo>
                    <a:pt x="289" y="197"/>
                    <a:pt x="283" y="155"/>
                    <a:pt x="281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7" name="Freeform 531"/>
            <p:cNvSpPr/>
            <p:nvPr/>
          </p:nvSpPr>
          <p:spPr bwMode="auto">
            <a:xfrm>
              <a:off x="10736262" y="5673494"/>
              <a:ext cx="314325" cy="588963"/>
            </a:xfrm>
            <a:custGeom>
              <a:avLst/>
              <a:gdLst>
                <a:gd name="T0" fmla="*/ 161141 w 158"/>
                <a:gd name="T1" fmla="*/ 55713 h 296"/>
                <a:gd name="T2" fmla="*/ 161141 w 158"/>
                <a:gd name="T3" fmla="*/ 55713 h 296"/>
                <a:gd name="T4" fmla="*/ 9947 w 158"/>
                <a:gd name="T5" fmla="*/ 208923 h 296"/>
                <a:gd name="T6" fmla="*/ 0 w 158"/>
                <a:gd name="T7" fmla="*/ 312389 h 296"/>
                <a:gd name="T8" fmla="*/ 23873 w 158"/>
                <a:gd name="T9" fmla="*/ 507384 h 296"/>
                <a:gd name="T10" fmla="*/ 246685 w 158"/>
                <a:gd name="T11" fmla="*/ 588963 h 296"/>
                <a:gd name="T12" fmla="*/ 246685 w 158"/>
                <a:gd name="T13" fmla="*/ 55713 h 296"/>
                <a:gd name="T14" fmla="*/ 314325 w 158"/>
                <a:gd name="T15" fmla="*/ 0 h 296"/>
                <a:gd name="T16" fmla="*/ 161141 w 158"/>
                <a:gd name="T17" fmla="*/ 55713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2" y="255"/>
                  </a:cubicBezTo>
                  <a:cubicBezTo>
                    <a:pt x="24" y="285"/>
                    <a:pt x="117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674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8" name="Freeform 532"/>
            <p:cNvSpPr/>
            <p:nvPr/>
          </p:nvSpPr>
          <p:spPr bwMode="auto">
            <a:xfrm>
              <a:off x="9458325" y="2420706"/>
              <a:ext cx="508000" cy="952500"/>
            </a:xfrm>
            <a:custGeom>
              <a:avLst/>
              <a:gdLst>
                <a:gd name="T0" fmla="*/ 0 w 255"/>
                <a:gd name="T1" fmla="*/ 579869 h 478"/>
                <a:gd name="T2" fmla="*/ 310776 w 255"/>
                <a:gd name="T3" fmla="*/ 579869 h 478"/>
                <a:gd name="T4" fmla="*/ 191247 w 255"/>
                <a:gd name="T5" fmla="*/ 876778 h 478"/>
                <a:gd name="T6" fmla="*/ 324722 w 255"/>
                <a:gd name="T7" fmla="*/ 952500 h 478"/>
                <a:gd name="T8" fmla="*/ 500031 w 255"/>
                <a:gd name="T9" fmla="*/ 593818 h 478"/>
                <a:gd name="T10" fmla="*/ 494055 w 255"/>
                <a:gd name="T11" fmla="*/ 253070 h 478"/>
                <a:gd name="T12" fmla="*/ 314761 w 255"/>
                <a:gd name="T13" fmla="*/ 5978 h 478"/>
                <a:gd name="T14" fmla="*/ 278902 w 255"/>
                <a:gd name="T15" fmla="*/ 5978 h 478"/>
                <a:gd name="T16" fmla="*/ 103592 w 255"/>
                <a:gd name="T17" fmla="*/ 320821 h 478"/>
                <a:gd name="T18" fmla="*/ 0 w 255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6" y="440"/>
                  </a:cubicBezTo>
                  <a:cubicBezTo>
                    <a:pt x="163" y="478"/>
                    <a:pt x="163" y="478"/>
                    <a:pt x="163" y="478"/>
                  </a:cubicBezTo>
                  <a:cubicBezTo>
                    <a:pt x="163" y="478"/>
                    <a:pt x="249" y="306"/>
                    <a:pt x="251" y="298"/>
                  </a:cubicBezTo>
                  <a:cubicBezTo>
                    <a:pt x="254" y="291"/>
                    <a:pt x="255" y="139"/>
                    <a:pt x="248" y="127"/>
                  </a:cubicBezTo>
                  <a:cubicBezTo>
                    <a:pt x="241" y="114"/>
                    <a:pt x="168" y="5"/>
                    <a:pt x="158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9" name="Freeform 533"/>
            <p:cNvSpPr/>
            <p:nvPr/>
          </p:nvSpPr>
          <p:spPr bwMode="auto">
            <a:xfrm>
              <a:off x="9763125" y="2688994"/>
              <a:ext cx="42862" cy="160338"/>
            </a:xfrm>
            <a:custGeom>
              <a:avLst/>
              <a:gdLst>
                <a:gd name="T0" fmla="*/ 19483 w 22"/>
                <a:gd name="T1" fmla="*/ 0 h 80"/>
                <a:gd name="T2" fmla="*/ 0 w 22"/>
                <a:gd name="T3" fmla="*/ 96203 h 80"/>
                <a:gd name="T4" fmla="*/ 0 w 22"/>
                <a:gd name="T5" fmla="*/ 126266 h 80"/>
                <a:gd name="T6" fmla="*/ 19483 w 22"/>
                <a:gd name="T7" fmla="*/ 64135 h 80"/>
                <a:gd name="T8" fmla="*/ 29224 w 22"/>
                <a:gd name="T9" fmla="*/ 160338 h 80"/>
                <a:gd name="T10" fmla="*/ 19483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10" y="32"/>
                  </a:cubicBezTo>
                  <a:cubicBezTo>
                    <a:pt x="12" y="38"/>
                    <a:pt x="15" y="80"/>
                    <a:pt x="15" y="80"/>
                  </a:cubicBezTo>
                  <a:cubicBezTo>
                    <a:pt x="15" y="80"/>
                    <a:pt x="22" y="24"/>
                    <a:pt x="10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0" name="Freeform 534"/>
            <p:cNvSpPr/>
            <p:nvPr/>
          </p:nvSpPr>
          <p:spPr bwMode="auto">
            <a:xfrm>
              <a:off x="9736137" y="2720744"/>
              <a:ext cx="53975" cy="279400"/>
            </a:xfrm>
            <a:custGeom>
              <a:avLst/>
              <a:gdLst>
                <a:gd name="T0" fmla="*/ 31750 w 34"/>
                <a:gd name="T1" fmla="*/ 279400 h 176"/>
                <a:gd name="T2" fmla="*/ 53975 w 34"/>
                <a:gd name="T3" fmla="*/ 115888 h 176"/>
                <a:gd name="T4" fmla="*/ 53975 w 34"/>
                <a:gd name="T5" fmla="*/ 0 h 176"/>
                <a:gd name="T6" fmla="*/ 31750 w 34"/>
                <a:gd name="T7" fmla="*/ 47625 h 176"/>
                <a:gd name="T8" fmla="*/ 0 w 34"/>
                <a:gd name="T9" fmla="*/ 279400 h 176"/>
                <a:gd name="T10" fmla="*/ 31750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176"/>
                  </a:moveTo>
                  <a:lnTo>
                    <a:pt x="34" y="73"/>
                  </a:lnTo>
                  <a:lnTo>
                    <a:pt x="34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1" name="Freeform 535"/>
            <p:cNvSpPr/>
            <p:nvPr/>
          </p:nvSpPr>
          <p:spPr bwMode="auto">
            <a:xfrm>
              <a:off x="9645650" y="3300181"/>
              <a:ext cx="133350" cy="90488"/>
            </a:xfrm>
            <a:custGeom>
              <a:avLst/>
              <a:gdLst>
                <a:gd name="T0" fmla="*/ 9525 w 84"/>
                <a:gd name="T1" fmla="*/ 0 h 57"/>
                <a:gd name="T2" fmla="*/ 0 w 84"/>
                <a:gd name="T3" fmla="*/ 22225 h 57"/>
                <a:gd name="T4" fmla="*/ 104775 w 84"/>
                <a:gd name="T5" fmla="*/ 80963 h 57"/>
                <a:gd name="T6" fmla="*/ 120650 w 84"/>
                <a:gd name="T7" fmla="*/ 90488 h 57"/>
                <a:gd name="T8" fmla="*/ 133350 w 84"/>
                <a:gd name="T9" fmla="*/ 68263 h 57"/>
                <a:gd name="T10" fmla="*/ 9525 w 84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6" y="0"/>
                  </a:moveTo>
                  <a:lnTo>
                    <a:pt x="0" y="14"/>
                  </a:lnTo>
                  <a:lnTo>
                    <a:pt x="66" y="51"/>
                  </a:lnTo>
                  <a:lnTo>
                    <a:pt x="76" y="57"/>
                  </a:lnTo>
                  <a:lnTo>
                    <a:pt x="84" y="4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2" name="Freeform 536"/>
            <p:cNvSpPr/>
            <p:nvPr/>
          </p:nvSpPr>
          <p:spPr bwMode="auto">
            <a:xfrm>
              <a:off x="9539287" y="3333519"/>
              <a:ext cx="204787" cy="354013"/>
            </a:xfrm>
            <a:custGeom>
              <a:avLst/>
              <a:gdLst>
                <a:gd name="T0" fmla="*/ 204787 w 103"/>
                <a:gd name="T1" fmla="*/ 45743 h 178"/>
                <a:gd name="T2" fmla="*/ 159058 w 103"/>
                <a:gd name="T3" fmla="*/ 147174 h 178"/>
                <a:gd name="T4" fmla="*/ 127246 w 103"/>
                <a:gd name="T5" fmla="*/ 300314 h 178"/>
                <a:gd name="T6" fmla="*/ 35788 w 103"/>
                <a:gd name="T7" fmla="*/ 346058 h 178"/>
                <a:gd name="T8" fmla="*/ 1988 w 103"/>
                <a:gd name="T9" fmla="*/ 222750 h 178"/>
                <a:gd name="T10" fmla="*/ 37776 w 103"/>
                <a:gd name="T11" fmla="*/ 87509 h 178"/>
                <a:gd name="T12" fmla="*/ 105376 w 103"/>
                <a:gd name="T13" fmla="*/ 25855 h 178"/>
                <a:gd name="T14" fmla="*/ 123270 w 103"/>
                <a:gd name="T15" fmla="*/ 0 h 178"/>
                <a:gd name="T16" fmla="*/ 204787 w 103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23"/>
                  </a:moveTo>
                  <a:cubicBezTo>
                    <a:pt x="102" y="27"/>
                    <a:pt x="80" y="70"/>
                    <a:pt x="80" y="74"/>
                  </a:cubicBezTo>
                  <a:cubicBezTo>
                    <a:pt x="80" y="77"/>
                    <a:pt x="69" y="145"/>
                    <a:pt x="64" y="151"/>
                  </a:cubicBezTo>
                  <a:cubicBezTo>
                    <a:pt x="59" y="156"/>
                    <a:pt x="24" y="178"/>
                    <a:pt x="18" y="174"/>
                  </a:cubicBezTo>
                  <a:cubicBezTo>
                    <a:pt x="12" y="170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5" y="36"/>
                    <a:pt x="49" y="15"/>
                    <a:pt x="53" y="13"/>
                  </a:cubicBezTo>
                  <a:cubicBezTo>
                    <a:pt x="58" y="11"/>
                    <a:pt x="62" y="0"/>
                    <a:pt x="62" y="0"/>
                  </a:cubicBezTo>
                  <a:lnTo>
                    <a:pt x="103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3" name="Freeform 537"/>
            <p:cNvSpPr/>
            <p:nvPr/>
          </p:nvSpPr>
          <p:spPr bwMode="auto">
            <a:xfrm>
              <a:off x="9458325" y="2131781"/>
              <a:ext cx="246062" cy="565150"/>
            </a:xfrm>
            <a:custGeom>
              <a:avLst/>
              <a:gdLst>
                <a:gd name="T0" fmla="*/ 0 w 124"/>
                <a:gd name="T1" fmla="*/ 0 h 284"/>
                <a:gd name="T2" fmla="*/ 220265 w 124"/>
                <a:gd name="T3" fmla="*/ 81589 h 284"/>
                <a:gd name="T4" fmla="*/ 246062 w 124"/>
                <a:gd name="T5" fmla="*/ 276605 h 284"/>
                <a:gd name="T6" fmla="*/ 236140 w 124"/>
                <a:gd name="T7" fmla="*/ 380083 h 284"/>
                <a:gd name="T8" fmla="*/ 0 w 124"/>
                <a:gd name="T9" fmla="*/ 565150 h 284"/>
                <a:gd name="T10" fmla="*/ 0 w 124"/>
                <a:gd name="T11" fmla="*/ 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0"/>
                  </a:moveTo>
                  <a:cubicBezTo>
                    <a:pt x="6" y="0"/>
                    <a:pt x="100" y="11"/>
                    <a:pt x="111" y="41"/>
                  </a:cubicBezTo>
                  <a:cubicBezTo>
                    <a:pt x="123" y="72"/>
                    <a:pt x="124" y="139"/>
                    <a:pt x="124" y="139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59" y="278"/>
                    <a:pt x="0" y="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4" name="Freeform 538"/>
            <p:cNvSpPr/>
            <p:nvPr/>
          </p:nvSpPr>
          <p:spPr bwMode="auto">
            <a:xfrm>
              <a:off x="8950325" y="2420706"/>
              <a:ext cx="508000" cy="952500"/>
            </a:xfrm>
            <a:custGeom>
              <a:avLst/>
              <a:gdLst>
                <a:gd name="T0" fmla="*/ 508000 w 255"/>
                <a:gd name="T1" fmla="*/ 579869 h 478"/>
                <a:gd name="T2" fmla="*/ 197224 w 255"/>
                <a:gd name="T3" fmla="*/ 579869 h 478"/>
                <a:gd name="T4" fmla="*/ 314761 w 255"/>
                <a:gd name="T5" fmla="*/ 876778 h 478"/>
                <a:gd name="T6" fmla="*/ 181286 w 255"/>
                <a:gd name="T7" fmla="*/ 952500 h 478"/>
                <a:gd name="T8" fmla="*/ 5976 w 255"/>
                <a:gd name="T9" fmla="*/ 593818 h 478"/>
                <a:gd name="T10" fmla="*/ 13945 w 255"/>
                <a:gd name="T11" fmla="*/ 253070 h 478"/>
                <a:gd name="T12" fmla="*/ 191247 w 255"/>
                <a:gd name="T13" fmla="*/ 5978 h 478"/>
                <a:gd name="T14" fmla="*/ 229098 w 255"/>
                <a:gd name="T15" fmla="*/ 5978 h 478"/>
                <a:gd name="T16" fmla="*/ 404408 w 255"/>
                <a:gd name="T17" fmla="*/ 320821 h 478"/>
                <a:gd name="T18" fmla="*/ 508000 w 255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291"/>
                  </a:move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155" y="439"/>
                    <a:pt x="158" y="440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6" y="306"/>
                    <a:pt x="3" y="298"/>
                  </a:cubicBezTo>
                  <a:cubicBezTo>
                    <a:pt x="1" y="291"/>
                    <a:pt x="0" y="139"/>
                    <a:pt x="7" y="127"/>
                  </a:cubicBezTo>
                  <a:cubicBezTo>
                    <a:pt x="13" y="114"/>
                    <a:pt x="87" y="5"/>
                    <a:pt x="96" y="3"/>
                  </a:cubicBezTo>
                  <a:cubicBezTo>
                    <a:pt x="105" y="0"/>
                    <a:pt x="115" y="3"/>
                    <a:pt x="115" y="3"/>
                  </a:cubicBezTo>
                  <a:cubicBezTo>
                    <a:pt x="203" y="161"/>
                    <a:pt x="203" y="161"/>
                    <a:pt x="203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5" name="Freeform 539"/>
            <p:cNvSpPr/>
            <p:nvPr/>
          </p:nvSpPr>
          <p:spPr bwMode="auto">
            <a:xfrm>
              <a:off x="9107488" y="2688994"/>
              <a:ext cx="44450" cy="160338"/>
            </a:xfrm>
            <a:custGeom>
              <a:avLst/>
              <a:gdLst>
                <a:gd name="T0" fmla="*/ 26266 w 22"/>
                <a:gd name="T1" fmla="*/ 0 h 80"/>
                <a:gd name="T2" fmla="*/ 44450 w 22"/>
                <a:gd name="T3" fmla="*/ 96203 h 80"/>
                <a:gd name="T4" fmla="*/ 44450 w 22"/>
                <a:gd name="T5" fmla="*/ 126266 h 80"/>
                <a:gd name="T6" fmla="*/ 26266 w 22"/>
                <a:gd name="T7" fmla="*/ 64135 h 80"/>
                <a:gd name="T8" fmla="*/ 16164 w 22"/>
                <a:gd name="T9" fmla="*/ 160338 h 80"/>
                <a:gd name="T10" fmla="*/ 26266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5" y="25"/>
                    <a:pt x="13" y="32"/>
                  </a:cubicBezTo>
                  <a:cubicBezTo>
                    <a:pt x="10" y="38"/>
                    <a:pt x="8" y="80"/>
                    <a:pt x="8" y="80"/>
                  </a:cubicBezTo>
                  <a:cubicBezTo>
                    <a:pt x="8" y="80"/>
                    <a:pt x="0" y="24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6" name="Freeform 540"/>
            <p:cNvSpPr/>
            <p:nvPr/>
          </p:nvSpPr>
          <p:spPr bwMode="auto">
            <a:xfrm>
              <a:off x="9123363" y="2720744"/>
              <a:ext cx="53975" cy="279400"/>
            </a:xfrm>
            <a:custGeom>
              <a:avLst/>
              <a:gdLst>
                <a:gd name="T0" fmla="*/ 23813 w 34"/>
                <a:gd name="T1" fmla="*/ 279400 h 176"/>
                <a:gd name="T2" fmla="*/ 0 w 34"/>
                <a:gd name="T3" fmla="*/ 115888 h 176"/>
                <a:gd name="T4" fmla="*/ 0 w 34"/>
                <a:gd name="T5" fmla="*/ 0 h 176"/>
                <a:gd name="T6" fmla="*/ 23813 w 34"/>
                <a:gd name="T7" fmla="*/ 47625 h 176"/>
                <a:gd name="T8" fmla="*/ 53975 w 34"/>
                <a:gd name="T9" fmla="*/ 279400 h 176"/>
                <a:gd name="T10" fmla="*/ 23813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5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5" y="30"/>
                  </a:lnTo>
                  <a:lnTo>
                    <a:pt x="34" y="176"/>
                  </a:lnTo>
                  <a:lnTo>
                    <a:pt x="15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7" name="Freeform 541"/>
            <p:cNvSpPr/>
            <p:nvPr/>
          </p:nvSpPr>
          <p:spPr bwMode="auto">
            <a:xfrm>
              <a:off x="9137650" y="3300181"/>
              <a:ext cx="131762" cy="90488"/>
            </a:xfrm>
            <a:custGeom>
              <a:avLst/>
              <a:gdLst>
                <a:gd name="T0" fmla="*/ 120650 w 83"/>
                <a:gd name="T1" fmla="*/ 0 h 57"/>
                <a:gd name="T2" fmla="*/ 131762 w 83"/>
                <a:gd name="T3" fmla="*/ 22225 h 57"/>
                <a:gd name="T4" fmla="*/ 26987 w 83"/>
                <a:gd name="T5" fmla="*/ 80963 h 57"/>
                <a:gd name="T6" fmla="*/ 9525 w 83"/>
                <a:gd name="T7" fmla="*/ 90488 h 57"/>
                <a:gd name="T8" fmla="*/ 0 w 83"/>
                <a:gd name="T9" fmla="*/ 68263 h 57"/>
                <a:gd name="T10" fmla="*/ 120650 w 83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76" y="0"/>
                  </a:moveTo>
                  <a:lnTo>
                    <a:pt x="83" y="14"/>
                  </a:lnTo>
                  <a:lnTo>
                    <a:pt x="17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8" name="Freeform 542"/>
            <p:cNvSpPr/>
            <p:nvPr/>
          </p:nvSpPr>
          <p:spPr bwMode="auto">
            <a:xfrm>
              <a:off x="9170988" y="3333519"/>
              <a:ext cx="203200" cy="354013"/>
            </a:xfrm>
            <a:custGeom>
              <a:avLst/>
              <a:gdLst>
                <a:gd name="T0" fmla="*/ 0 w 102"/>
                <a:gd name="T1" fmla="*/ 45743 h 178"/>
                <a:gd name="T2" fmla="*/ 43827 w 102"/>
                <a:gd name="T3" fmla="*/ 147174 h 178"/>
                <a:gd name="T4" fmla="*/ 77694 w 102"/>
                <a:gd name="T5" fmla="*/ 300314 h 178"/>
                <a:gd name="T6" fmla="*/ 169333 w 102"/>
                <a:gd name="T7" fmla="*/ 346058 h 178"/>
                <a:gd name="T8" fmla="*/ 203200 w 102"/>
                <a:gd name="T9" fmla="*/ 222750 h 178"/>
                <a:gd name="T10" fmla="*/ 165349 w 102"/>
                <a:gd name="T11" fmla="*/ 87509 h 178"/>
                <a:gd name="T12" fmla="*/ 97616 w 102"/>
                <a:gd name="T13" fmla="*/ 25855 h 178"/>
                <a:gd name="T14" fmla="*/ 81678 w 102"/>
                <a:gd name="T15" fmla="*/ 0 h 178"/>
                <a:gd name="T16" fmla="*/ 0 w 102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178">
                  <a:moveTo>
                    <a:pt x="0" y="23"/>
                  </a:moveTo>
                  <a:cubicBezTo>
                    <a:pt x="0" y="27"/>
                    <a:pt x="22" y="70"/>
                    <a:pt x="22" y="74"/>
                  </a:cubicBezTo>
                  <a:cubicBezTo>
                    <a:pt x="22" y="77"/>
                    <a:pt x="34" y="145"/>
                    <a:pt x="39" y="151"/>
                  </a:cubicBezTo>
                  <a:cubicBezTo>
                    <a:pt x="44" y="156"/>
                    <a:pt x="79" y="178"/>
                    <a:pt x="85" y="174"/>
                  </a:cubicBezTo>
                  <a:cubicBezTo>
                    <a:pt x="91" y="170"/>
                    <a:pt x="102" y="121"/>
                    <a:pt x="102" y="112"/>
                  </a:cubicBezTo>
                  <a:cubicBezTo>
                    <a:pt x="101" y="103"/>
                    <a:pt x="90" y="51"/>
                    <a:pt x="83" y="44"/>
                  </a:cubicBezTo>
                  <a:cubicBezTo>
                    <a:pt x="77" y="36"/>
                    <a:pt x="54" y="15"/>
                    <a:pt x="49" y="13"/>
                  </a:cubicBezTo>
                  <a:cubicBezTo>
                    <a:pt x="45" y="11"/>
                    <a:pt x="41" y="0"/>
                    <a:pt x="41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9" name="Freeform 543"/>
            <p:cNvSpPr/>
            <p:nvPr/>
          </p:nvSpPr>
          <p:spPr bwMode="auto">
            <a:xfrm>
              <a:off x="9336088" y="2696931"/>
              <a:ext cx="242887" cy="303213"/>
            </a:xfrm>
            <a:custGeom>
              <a:avLst/>
              <a:gdLst>
                <a:gd name="T0" fmla="*/ 121444 w 122"/>
                <a:gd name="T1" fmla="*/ 41891 h 152"/>
                <a:gd name="T2" fmla="*/ 0 w 122"/>
                <a:gd name="T3" fmla="*/ 0 h 152"/>
                <a:gd name="T4" fmla="*/ 121444 w 122"/>
                <a:gd name="T5" fmla="*/ 303213 h 152"/>
                <a:gd name="T6" fmla="*/ 242887 w 122"/>
                <a:gd name="T7" fmla="*/ 0 h 152"/>
                <a:gd name="T8" fmla="*/ 121444 w 122"/>
                <a:gd name="T9" fmla="*/ 4189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2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00" name="Freeform 544"/>
            <p:cNvSpPr/>
            <p:nvPr/>
          </p:nvSpPr>
          <p:spPr bwMode="auto">
            <a:xfrm>
              <a:off x="9170988" y="2408006"/>
              <a:ext cx="573087" cy="393700"/>
            </a:xfrm>
            <a:custGeom>
              <a:avLst/>
              <a:gdLst>
                <a:gd name="T0" fmla="*/ 557168 w 288"/>
                <a:gd name="T1" fmla="*/ 0 h 197"/>
                <a:gd name="T2" fmla="*/ 533289 w 288"/>
                <a:gd name="T3" fmla="*/ 0 h 197"/>
                <a:gd name="T4" fmla="*/ 523340 w 288"/>
                <a:gd name="T5" fmla="*/ 103921 h 197"/>
                <a:gd name="T6" fmla="*/ 286544 w 288"/>
                <a:gd name="T7" fmla="*/ 289779 h 197"/>
                <a:gd name="T8" fmla="*/ 49747 w 288"/>
                <a:gd name="T9" fmla="*/ 103921 h 197"/>
                <a:gd name="T10" fmla="*/ 39798 w 288"/>
                <a:gd name="T11" fmla="*/ 0 h 197"/>
                <a:gd name="T12" fmla="*/ 13929 w 288"/>
                <a:gd name="T13" fmla="*/ 0 h 197"/>
                <a:gd name="T14" fmla="*/ 13929 w 288"/>
                <a:gd name="T15" fmla="*/ 99924 h 197"/>
                <a:gd name="T16" fmla="*/ 59697 w 288"/>
                <a:gd name="T17" fmla="*/ 133898 h 197"/>
                <a:gd name="T18" fmla="*/ 109444 w 288"/>
                <a:gd name="T19" fmla="*/ 269794 h 197"/>
                <a:gd name="T20" fmla="*/ 286544 w 288"/>
                <a:gd name="T21" fmla="*/ 393700 h 197"/>
                <a:gd name="T22" fmla="*/ 461653 w 288"/>
                <a:gd name="T23" fmla="*/ 269794 h 197"/>
                <a:gd name="T24" fmla="*/ 513390 w 288"/>
                <a:gd name="T25" fmla="*/ 133898 h 197"/>
                <a:gd name="T26" fmla="*/ 557168 w 288"/>
                <a:gd name="T27" fmla="*/ 99924 h 197"/>
                <a:gd name="T28" fmla="*/ 557168 w 288"/>
                <a:gd name="T29" fmla="*/ 0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0" y="0"/>
                  </a:moveTo>
                  <a:cubicBezTo>
                    <a:pt x="273" y="0"/>
                    <a:pt x="268" y="0"/>
                    <a:pt x="268" y="0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2"/>
                    <a:pt x="184" y="145"/>
                    <a:pt x="144" y="145"/>
                  </a:cubicBezTo>
                  <a:cubicBezTo>
                    <a:pt x="103" y="145"/>
                    <a:pt x="25" y="52"/>
                    <a:pt x="25" y="5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5" y="0"/>
                    <a:pt x="7" y="0"/>
                  </a:cubicBezTo>
                  <a:cubicBezTo>
                    <a:pt x="0" y="0"/>
                    <a:pt x="6" y="42"/>
                    <a:pt x="7" y="50"/>
                  </a:cubicBezTo>
                  <a:cubicBezTo>
                    <a:pt x="8" y="59"/>
                    <a:pt x="30" y="67"/>
                    <a:pt x="30" y="67"/>
                  </a:cubicBezTo>
                  <a:cubicBezTo>
                    <a:pt x="30" y="67"/>
                    <a:pt x="46" y="115"/>
                    <a:pt x="55" y="135"/>
                  </a:cubicBezTo>
                  <a:cubicBezTo>
                    <a:pt x="64" y="155"/>
                    <a:pt x="144" y="197"/>
                    <a:pt x="144" y="197"/>
                  </a:cubicBezTo>
                  <a:cubicBezTo>
                    <a:pt x="144" y="197"/>
                    <a:pt x="224" y="155"/>
                    <a:pt x="232" y="135"/>
                  </a:cubicBezTo>
                  <a:cubicBezTo>
                    <a:pt x="241" y="115"/>
                    <a:pt x="258" y="67"/>
                    <a:pt x="258" y="67"/>
                  </a:cubicBezTo>
                  <a:cubicBezTo>
                    <a:pt x="258" y="67"/>
                    <a:pt x="279" y="59"/>
                    <a:pt x="280" y="50"/>
                  </a:cubicBezTo>
                  <a:cubicBezTo>
                    <a:pt x="282" y="42"/>
                    <a:pt x="288" y="0"/>
                    <a:pt x="280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01" name="Freeform 545"/>
            <p:cNvSpPr/>
            <p:nvPr/>
          </p:nvSpPr>
          <p:spPr bwMode="auto">
            <a:xfrm>
              <a:off x="9210675" y="2131781"/>
              <a:ext cx="314325" cy="588963"/>
            </a:xfrm>
            <a:custGeom>
              <a:avLst/>
              <a:gdLst>
                <a:gd name="T0" fmla="*/ 161141 w 158"/>
                <a:gd name="T1" fmla="*/ 533250 h 296"/>
                <a:gd name="T2" fmla="*/ 161141 w 158"/>
                <a:gd name="T3" fmla="*/ 533250 h 296"/>
                <a:gd name="T4" fmla="*/ 9947 w 158"/>
                <a:gd name="T5" fmla="*/ 380040 h 296"/>
                <a:gd name="T6" fmla="*/ 0 w 158"/>
                <a:gd name="T7" fmla="*/ 276574 h 296"/>
                <a:gd name="T8" fmla="*/ 23873 w 158"/>
                <a:gd name="T9" fmla="*/ 81579 h 296"/>
                <a:gd name="T10" fmla="*/ 246685 w 158"/>
                <a:gd name="T11" fmla="*/ 0 h 296"/>
                <a:gd name="T12" fmla="*/ 246685 w 158"/>
                <a:gd name="T13" fmla="*/ 533250 h 296"/>
                <a:gd name="T14" fmla="*/ 314325 w 158"/>
                <a:gd name="T15" fmla="*/ 588963 h 296"/>
                <a:gd name="T16" fmla="*/ 161141 w 158"/>
                <a:gd name="T17" fmla="*/ 533250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68"/>
                  </a:moveTo>
                  <a:cubicBezTo>
                    <a:pt x="81" y="268"/>
                    <a:pt x="81" y="268"/>
                    <a:pt x="81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1" y="72"/>
                    <a:pt x="12" y="41"/>
                  </a:cubicBezTo>
                  <a:cubicBezTo>
                    <a:pt x="24" y="11"/>
                    <a:pt x="117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0"/>
                    <a:pt x="158" y="296"/>
                    <a:pt x="158" y="296"/>
                  </a:cubicBezTo>
                  <a:cubicBezTo>
                    <a:pt x="115" y="292"/>
                    <a:pt x="84" y="269"/>
                    <a:pt x="81" y="26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02" name="Rectangle 546"/>
            <p:cNvSpPr>
              <a:spLocks noChangeArrowheads="1"/>
            </p:cNvSpPr>
            <p:nvPr/>
          </p:nvSpPr>
          <p:spPr bwMode="auto">
            <a:xfrm>
              <a:off x="7734300" y="3350981"/>
              <a:ext cx="401637" cy="515938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303" name="Freeform 547"/>
            <p:cNvSpPr>
              <a:spLocks noEditPoints="1"/>
            </p:cNvSpPr>
            <p:nvPr/>
          </p:nvSpPr>
          <p:spPr bwMode="auto">
            <a:xfrm>
              <a:off x="7713663" y="3303356"/>
              <a:ext cx="438150" cy="588963"/>
            </a:xfrm>
            <a:custGeom>
              <a:avLst/>
              <a:gdLst>
                <a:gd name="T0" fmla="*/ 39832 w 220"/>
                <a:gd name="T1" fmla="*/ 584984 h 296"/>
                <a:gd name="T2" fmla="*/ 71697 w 220"/>
                <a:gd name="T3" fmla="*/ 584984 h 296"/>
                <a:gd name="T4" fmla="*/ 71697 w 220"/>
                <a:gd name="T5" fmla="*/ 588963 h 296"/>
                <a:gd name="T6" fmla="*/ 117504 w 220"/>
                <a:gd name="T7" fmla="*/ 588963 h 296"/>
                <a:gd name="T8" fmla="*/ 117504 w 220"/>
                <a:gd name="T9" fmla="*/ 584984 h 296"/>
                <a:gd name="T10" fmla="*/ 400310 w 220"/>
                <a:gd name="T11" fmla="*/ 584984 h 296"/>
                <a:gd name="T12" fmla="*/ 438150 w 220"/>
                <a:gd name="T13" fmla="*/ 541209 h 296"/>
                <a:gd name="T14" fmla="*/ 438150 w 220"/>
                <a:gd name="T15" fmla="*/ 43774 h 296"/>
                <a:gd name="T16" fmla="*/ 400310 w 220"/>
                <a:gd name="T17" fmla="*/ 0 h 296"/>
                <a:gd name="T18" fmla="*/ 39832 w 220"/>
                <a:gd name="T19" fmla="*/ 0 h 296"/>
                <a:gd name="T20" fmla="*/ 0 w 220"/>
                <a:gd name="T21" fmla="*/ 43774 h 296"/>
                <a:gd name="T22" fmla="*/ 0 w 220"/>
                <a:gd name="T23" fmla="*/ 541209 h 296"/>
                <a:gd name="T24" fmla="*/ 39832 w 220"/>
                <a:gd name="T25" fmla="*/ 584984 h 296"/>
                <a:gd name="T26" fmla="*/ 31865 w 220"/>
                <a:gd name="T27" fmla="*/ 53723 h 296"/>
                <a:gd name="T28" fmla="*/ 408276 w 220"/>
                <a:gd name="T29" fmla="*/ 53723 h 296"/>
                <a:gd name="T30" fmla="*/ 408276 w 220"/>
                <a:gd name="T31" fmla="*/ 547178 h 296"/>
                <a:gd name="T32" fmla="*/ 31865 w 220"/>
                <a:gd name="T33" fmla="*/ 547178 h 296"/>
                <a:gd name="T34" fmla="*/ 31865 w 220"/>
                <a:gd name="T35" fmla="*/ 53723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0" h="296">
                  <a:moveTo>
                    <a:pt x="20" y="294"/>
                  </a:moveTo>
                  <a:cubicBezTo>
                    <a:pt x="36" y="294"/>
                    <a:pt x="36" y="294"/>
                    <a:pt x="36" y="294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59" y="296"/>
                    <a:pt x="59" y="296"/>
                    <a:pt x="59" y="296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201" y="294"/>
                    <a:pt x="201" y="294"/>
                    <a:pt x="201" y="294"/>
                  </a:cubicBezTo>
                  <a:cubicBezTo>
                    <a:pt x="211" y="294"/>
                    <a:pt x="220" y="284"/>
                    <a:pt x="220" y="27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10"/>
                    <a:pt x="211" y="0"/>
                    <a:pt x="20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4"/>
                    <a:pt x="9" y="294"/>
                    <a:pt x="20" y="294"/>
                  </a:cubicBezTo>
                  <a:close/>
                  <a:moveTo>
                    <a:pt x="16" y="27"/>
                  </a:moveTo>
                  <a:cubicBezTo>
                    <a:pt x="205" y="27"/>
                    <a:pt x="205" y="27"/>
                    <a:pt x="205" y="27"/>
                  </a:cubicBezTo>
                  <a:cubicBezTo>
                    <a:pt x="205" y="275"/>
                    <a:pt x="205" y="275"/>
                    <a:pt x="205" y="275"/>
                  </a:cubicBezTo>
                  <a:cubicBezTo>
                    <a:pt x="16" y="275"/>
                    <a:pt x="16" y="275"/>
                    <a:pt x="16" y="275"/>
                  </a:cubicBezTo>
                  <a:lnTo>
                    <a:pt x="16" y="27"/>
                  </a:lnTo>
                  <a:close/>
                </a:path>
              </a:pathLst>
            </a:custGeom>
            <a:solidFill>
              <a:srgbClr val="39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04" name="Freeform 548"/>
            <p:cNvSpPr/>
            <p:nvPr/>
          </p:nvSpPr>
          <p:spPr bwMode="auto">
            <a:xfrm>
              <a:off x="7767638" y="3792306"/>
              <a:ext cx="336550" cy="42863"/>
            </a:xfrm>
            <a:custGeom>
              <a:avLst/>
              <a:gdLst>
                <a:gd name="T0" fmla="*/ 7966 w 169"/>
                <a:gd name="T1" fmla="*/ 0 h 21"/>
                <a:gd name="T2" fmla="*/ 326593 w 169"/>
                <a:gd name="T3" fmla="*/ 0 h 21"/>
                <a:gd name="T4" fmla="*/ 336550 w 169"/>
                <a:gd name="T5" fmla="*/ 8164 h 21"/>
                <a:gd name="T6" fmla="*/ 336550 w 169"/>
                <a:gd name="T7" fmla="*/ 34699 h 21"/>
                <a:gd name="T8" fmla="*/ 326593 w 169"/>
                <a:gd name="T9" fmla="*/ 42863 h 21"/>
                <a:gd name="T10" fmla="*/ 7966 w 169"/>
                <a:gd name="T11" fmla="*/ 42863 h 21"/>
                <a:gd name="T12" fmla="*/ 0 w 169"/>
                <a:gd name="T13" fmla="*/ 34699 h 21"/>
                <a:gd name="T14" fmla="*/ 0 w 169"/>
                <a:gd name="T15" fmla="*/ 8164 h 21"/>
                <a:gd name="T16" fmla="*/ 7966 w 169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21">
                  <a:moveTo>
                    <a:pt x="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9"/>
                    <a:pt x="167" y="21"/>
                    <a:pt x="16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05" name="Freeform 549"/>
            <p:cNvSpPr/>
            <p:nvPr/>
          </p:nvSpPr>
          <p:spPr bwMode="auto">
            <a:xfrm>
              <a:off x="7762875" y="3789131"/>
              <a:ext cx="344487" cy="49213"/>
            </a:xfrm>
            <a:custGeom>
              <a:avLst/>
              <a:gdLst>
                <a:gd name="T0" fmla="*/ 11948 w 173"/>
                <a:gd name="T1" fmla="*/ 3937 h 25"/>
                <a:gd name="T2" fmla="*/ 11948 w 173"/>
                <a:gd name="T3" fmla="*/ 7874 h 25"/>
                <a:gd name="T4" fmla="*/ 330548 w 173"/>
                <a:gd name="T5" fmla="*/ 7874 h 25"/>
                <a:gd name="T6" fmla="*/ 336522 w 173"/>
                <a:gd name="T7" fmla="*/ 11811 h 25"/>
                <a:gd name="T8" fmla="*/ 336522 w 173"/>
                <a:gd name="T9" fmla="*/ 37402 h 25"/>
                <a:gd name="T10" fmla="*/ 330548 w 173"/>
                <a:gd name="T11" fmla="*/ 41339 h 25"/>
                <a:gd name="T12" fmla="*/ 11948 w 173"/>
                <a:gd name="T13" fmla="*/ 41339 h 25"/>
                <a:gd name="T14" fmla="*/ 7965 w 173"/>
                <a:gd name="T15" fmla="*/ 37402 h 25"/>
                <a:gd name="T16" fmla="*/ 7965 w 173"/>
                <a:gd name="T17" fmla="*/ 11811 h 25"/>
                <a:gd name="T18" fmla="*/ 11948 w 173"/>
                <a:gd name="T19" fmla="*/ 7874 h 25"/>
                <a:gd name="T20" fmla="*/ 11948 w 173"/>
                <a:gd name="T21" fmla="*/ 3937 h 25"/>
                <a:gd name="T22" fmla="*/ 11948 w 173"/>
                <a:gd name="T23" fmla="*/ 0 h 25"/>
                <a:gd name="T24" fmla="*/ 0 w 173"/>
                <a:gd name="T25" fmla="*/ 11811 h 25"/>
                <a:gd name="T26" fmla="*/ 0 w 173"/>
                <a:gd name="T27" fmla="*/ 37402 h 25"/>
                <a:gd name="T28" fmla="*/ 11948 w 173"/>
                <a:gd name="T29" fmla="*/ 49213 h 25"/>
                <a:gd name="T30" fmla="*/ 330548 w 173"/>
                <a:gd name="T31" fmla="*/ 49213 h 25"/>
                <a:gd name="T32" fmla="*/ 344487 w 173"/>
                <a:gd name="T33" fmla="*/ 37402 h 25"/>
                <a:gd name="T34" fmla="*/ 344487 w 173"/>
                <a:gd name="T35" fmla="*/ 11811 h 25"/>
                <a:gd name="T36" fmla="*/ 330548 w 173"/>
                <a:gd name="T37" fmla="*/ 0 h 25"/>
                <a:gd name="T38" fmla="*/ 11948 w 173"/>
                <a:gd name="T39" fmla="*/ 0 h 25"/>
                <a:gd name="T40" fmla="*/ 11948 w 173"/>
                <a:gd name="T41" fmla="*/ 3937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3" h="25">
                  <a:moveTo>
                    <a:pt x="6" y="2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7" y="4"/>
                    <a:pt x="169" y="5"/>
                    <a:pt x="169" y="6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9" y="20"/>
                    <a:pt x="167" y="21"/>
                    <a:pt x="16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4" y="20"/>
                    <a:pt x="4" y="1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5"/>
                    <a:pt x="6" y="25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70" y="25"/>
                    <a:pt x="173" y="22"/>
                    <a:pt x="173" y="19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3" y="3"/>
                    <a:pt x="170" y="0"/>
                    <a:pt x="16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06" name="Freeform 550"/>
            <p:cNvSpPr/>
            <p:nvPr/>
          </p:nvSpPr>
          <p:spPr bwMode="auto">
            <a:xfrm>
              <a:off x="7767638" y="3376381"/>
              <a:ext cx="336550" cy="42863"/>
            </a:xfrm>
            <a:custGeom>
              <a:avLst/>
              <a:gdLst>
                <a:gd name="T0" fmla="*/ 7966 w 169"/>
                <a:gd name="T1" fmla="*/ 0 h 21"/>
                <a:gd name="T2" fmla="*/ 326593 w 169"/>
                <a:gd name="T3" fmla="*/ 0 h 21"/>
                <a:gd name="T4" fmla="*/ 336550 w 169"/>
                <a:gd name="T5" fmla="*/ 8164 h 21"/>
                <a:gd name="T6" fmla="*/ 336550 w 169"/>
                <a:gd name="T7" fmla="*/ 34699 h 21"/>
                <a:gd name="T8" fmla="*/ 326593 w 169"/>
                <a:gd name="T9" fmla="*/ 42863 h 21"/>
                <a:gd name="T10" fmla="*/ 7966 w 169"/>
                <a:gd name="T11" fmla="*/ 42863 h 21"/>
                <a:gd name="T12" fmla="*/ 0 w 169"/>
                <a:gd name="T13" fmla="*/ 34699 h 21"/>
                <a:gd name="T14" fmla="*/ 0 w 169"/>
                <a:gd name="T15" fmla="*/ 8164 h 21"/>
                <a:gd name="T16" fmla="*/ 7966 w 169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21">
                  <a:moveTo>
                    <a:pt x="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9"/>
                    <a:pt x="167" y="21"/>
                    <a:pt x="16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07" name="Freeform 551"/>
            <p:cNvSpPr/>
            <p:nvPr/>
          </p:nvSpPr>
          <p:spPr bwMode="auto">
            <a:xfrm>
              <a:off x="8053388" y="3736744"/>
              <a:ext cx="50800" cy="34925"/>
            </a:xfrm>
            <a:custGeom>
              <a:avLst/>
              <a:gdLst>
                <a:gd name="T0" fmla="*/ 4064 w 25"/>
                <a:gd name="T1" fmla="*/ 0 h 17"/>
                <a:gd name="T2" fmla="*/ 44704 w 25"/>
                <a:gd name="T3" fmla="*/ 0 h 17"/>
                <a:gd name="T4" fmla="*/ 50800 w 25"/>
                <a:gd name="T5" fmla="*/ 4109 h 17"/>
                <a:gd name="T6" fmla="*/ 50800 w 25"/>
                <a:gd name="T7" fmla="*/ 30816 h 17"/>
                <a:gd name="T8" fmla="*/ 44704 w 25"/>
                <a:gd name="T9" fmla="*/ 34925 h 17"/>
                <a:gd name="T10" fmla="*/ 4064 w 25"/>
                <a:gd name="T11" fmla="*/ 34925 h 17"/>
                <a:gd name="T12" fmla="*/ 0 w 25"/>
                <a:gd name="T13" fmla="*/ 30816 h 17"/>
                <a:gd name="T14" fmla="*/ 0 w 25"/>
                <a:gd name="T15" fmla="*/ 4109 h 17"/>
                <a:gd name="T16" fmla="*/ 4064 w 25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7">
                  <a:moveTo>
                    <a:pt x="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5" y="1"/>
                    <a:pt x="25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6"/>
                    <a:pt x="24" y="17"/>
                    <a:pt x="2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08" name="Freeform 552"/>
            <p:cNvSpPr/>
            <p:nvPr/>
          </p:nvSpPr>
          <p:spPr bwMode="auto">
            <a:xfrm>
              <a:off x="7770813" y="3765319"/>
              <a:ext cx="60325" cy="6350"/>
            </a:xfrm>
            <a:custGeom>
              <a:avLst/>
              <a:gdLst>
                <a:gd name="T0" fmla="*/ 4022 w 30"/>
                <a:gd name="T1" fmla="*/ 0 h 3"/>
                <a:gd name="T2" fmla="*/ 56303 w 30"/>
                <a:gd name="T3" fmla="*/ 0 h 3"/>
                <a:gd name="T4" fmla="*/ 60325 w 30"/>
                <a:gd name="T5" fmla="*/ 4233 h 3"/>
                <a:gd name="T6" fmla="*/ 56303 w 30"/>
                <a:gd name="T7" fmla="*/ 6350 h 3"/>
                <a:gd name="T8" fmla="*/ 4022 w 30"/>
                <a:gd name="T9" fmla="*/ 6350 h 3"/>
                <a:gd name="T10" fmla="*/ 0 w 30"/>
                <a:gd name="T11" fmla="*/ 4233 h 3"/>
                <a:gd name="T12" fmla="*/ 4022 w 3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3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09" name="Freeform 553"/>
            <p:cNvSpPr/>
            <p:nvPr/>
          </p:nvSpPr>
          <p:spPr bwMode="auto">
            <a:xfrm>
              <a:off x="7770813" y="3751031"/>
              <a:ext cx="60325" cy="6350"/>
            </a:xfrm>
            <a:custGeom>
              <a:avLst/>
              <a:gdLst>
                <a:gd name="T0" fmla="*/ 4022 w 30"/>
                <a:gd name="T1" fmla="*/ 0 h 3"/>
                <a:gd name="T2" fmla="*/ 56303 w 30"/>
                <a:gd name="T3" fmla="*/ 0 h 3"/>
                <a:gd name="T4" fmla="*/ 60325 w 30"/>
                <a:gd name="T5" fmla="*/ 4233 h 3"/>
                <a:gd name="T6" fmla="*/ 56303 w 30"/>
                <a:gd name="T7" fmla="*/ 6350 h 3"/>
                <a:gd name="T8" fmla="*/ 4022 w 30"/>
                <a:gd name="T9" fmla="*/ 6350 h 3"/>
                <a:gd name="T10" fmla="*/ 0 w 30"/>
                <a:gd name="T11" fmla="*/ 4233 h 3"/>
                <a:gd name="T12" fmla="*/ 4022 w 3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3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0" name="Freeform 554"/>
            <p:cNvSpPr/>
            <p:nvPr/>
          </p:nvSpPr>
          <p:spPr bwMode="auto">
            <a:xfrm>
              <a:off x="7932738" y="2428644"/>
              <a:ext cx="508000" cy="949325"/>
            </a:xfrm>
            <a:custGeom>
              <a:avLst/>
              <a:gdLst>
                <a:gd name="T0" fmla="*/ 0 w 255"/>
                <a:gd name="T1" fmla="*/ 579148 h 477"/>
                <a:gd name="T2" fmla="*/ 310776 w 255"/>
                <a:gd name="T3" fmla="*/ 579148 h 477"/>
                <a:gd name="T4" fmla="*/ 193239 w 255"/>
                <a:gd name="T5" fmla="*/ 875688 h 477"/>
                <a:gd name="T6" fmla="*/ 324722 w 255"/>
                <a:gd name="T7" fmla="*/ 949325 h 477"/>
                <a:gd name="T8" fmla="*/ 502024 w 255"/>
                <a:gd name="T9" fmla="*/ 593079 h 477"/>
                <a:gd name="T10" fmla="*/ 494055 w 255"/>
                <a:gd name="T11" fmla="*/ 252755 h 477"/>
                <a:gd name="T12" fmla="*/ 316753 w 255"/>
                <a:gd name="T13" fmla="*/ 5971 h 477"/>
                <a:gd name="T14" fmla="*/ 278902 w 255"/>
                <a:gd name="T15" fmla="*/ 5971 h 477"/>
                <a:gd name="T16" fmla="*/ 103592 w 255"/>
                <a:gd name="T17" fmla="*/ 320422 h 477"/>
                <a:gd name="T18" fmla="*/ 0 w 255"/>
                <a:gd name="T19" fmla="*/ 579148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7" y="440"/>
                  </a:cubicBezTo>
                  <a:cubicBezTo>
                    <a:pt x="163" y="477"/>
                    <a:pt x="163" y="477"/>
                    <a:pt x="163" y="477"/>
                  </a:cubicBezTo>
                  <a:cubicBezTo>
                    <a:pt x="163" y="477"/>
                    <a:pt x="249" y="306"/>
                    <a:pt x="252" y="298"/>
                  </a:cubicBezTo>
                  <a:cubicBezTo>
                    <a:pt x="254" y="291"/>
                    <a:pt x="255" y="139"/>
                    <a:pt x="248" y="127"/>
                  </a:cubicBezTo>
                  <a:cubicBezTo>
                    <a:pt x="241" y="114"/>
                    <a:pt x="168" y="5"/>
                    <a:pt x="159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1" name="Freeform 555"/>
            <p:cNvSpPr/>
            <p:nvPr/>
          </p:nvSpPr>
          <p:spPr bwMode="auto">
            <a:xfrm>
              <a:off x="8239125" y="2696931"/>
              <a:ext cx="44450" cy="160338"/>
            </a:xfrm>
            <a:custGeom>
              <a:avLst/>
              <a:gdLst>
                <a:gd name="T0" fmla="*/ 18184 w 22"/>
                <a:gd name="T1" fmla="*/ 0 h 80"/>
                <a:gd name="T2" fmla="*/ 0 w 22"/>
                <a:gd name="T3" fmla="*/ 96203 h 80"/>
                <a:gd name="T4" fmla="*/ 0 w 22"/>
                <a:gd name="T5" fmla="*/ 126266 h 80"/>
                <a:gd name="T6" fmla="*/ 18184 w 22"/>
                <a:gd name="T7" fmla="*/ 64135 h 80"/>
                <a:gd name="T8" fmla="*/ 28286 w 22"/>
                <a:gd name="T9" fmla="*/ 160338 h 80"/>
                <a:gd name="T10" fmla="*/ 18184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6" y="25"/>
                    <a:pt x="9" y="32"/>
                  </a:cubicBezTo>
                  <a:cubicBezTo>
                    <a:pt x="11" y="38"/>
                    <a:pt x="14" y="80"/>
                    <a:pt x="14" y="80"/>
                  </a:cubicBezTo>
                  <a:cubicBezTo>
                    <a:pt x="14" y="80"/>
                    <a:pt x="22" y="24"/>
                    <a:pt x="9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2" name="Freeform 556"/>
            <p:cNvSpPr/>
            <p:nvPr/>
          </p:nvSpPr>
          <p:spPr bwMode="auto">
            <a:xfrm>
              <a:off x="8212138" y="2728681"/>
              <a:ext cx="55562" cy="279400"/>
            </a:xfrm>
            <a:custGeom>
              <a:avLst/>
              <a:gdLst>
                <a:gd name="T0" fmla="*/ 31750 w 35"/>
                <a:gd name="T1" fmla="*/ 279400 h 176"/>
                <a:gd name="T2" fmla="*/ 55562 w 35"/>
                <a:gd name="T3" fmla="*/ 115888 h 176"/>
                <a:gd name="T4" fmla="*/ 55562 w 35"/>
                <a:gd name="T5" fmla="*/ 0 h 176"/>
                <a:gd name="T6" fmla="*/ 31750 w 35"/>
                <a:gd name="T7" fmla="*/ 47625 h 176"/>
                <a:gd name="T8" fmla="*/ 0 w 35"/>
                <a:gd name="T9" fmla="*/ 279400 h 176"/>
                <a:gd name="T10" fmla="*/ 31750 w 35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76">
                  <a:moveTo>
                    <a:pt x="20" y="176"/>
                  </a:moveTo>
                  <a:lnTo>
                    <a:pt x="35" y="73"/>
                  </a:lnTo>
                  <a:lnTo>
                    <a:pt x="35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3" name="Freeform 557"/>
            <p:cNvSpPr/>
            <p:nvPr/>
          </p:nvSpPr>
          <p:spPr bwMode="auto">
            <a:xfrm>
              <a:off x="8121650" y="3308119"/>
              <a:ext cx="131762" cy="90488"/>
            </a:xfrm>
            <a:custGeom>
              <a:avLst/>
              <a:gdLst>
                <a:gd name="T0" fmla="*/ 7937 w 83"/>
                <a:gd name="T1" fmla="*/ 0 h 57"/>
                <a:gd name="T2" fmla="*/ 0 w 83"/>
                <a:gd name="T3" fmla="*/ 22225 h 57"/>
                <a:gd name="T4" fmla="*/ 103187 w 83"/>
                <a:gd name="T5" fmla="*/ 80963 h 57"/>
                <a:gd name="T6" fmla="*/ 122237 w 83"/>
                <a:gd name="T7" fmla="*/ 90488 h 57"/>
                <a:gd name="T8" fmla="*/ 131762 w 83"/>
                <a:gd name="T9" fmla="*/ 68263 h 57"/>
                <a:gd name="T10" fmla="*/ 7937 w 83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5" y="0"/>
                  </a:moveTo>
                  <a:lnTo>
                    <a:pt x="0" y="14"/>
                  </a:lnTo>
                  <a:lnTo>
                    <a:pt x="65" y="51"/>
                  </a:lnTo>
                  <a:lnTo>
                    <a:pt x="77" y="57"/>
                  </a:lnTo>
                  <a:lnTo>
                    <a:pt x="83" y="4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4" name="Freeform 558"/>
            <p:cNvSpPr/>
            <p:nvPr/>
          </p:nvSpPr>
          <p:spPr bwMode="auto">
            <a:xfrm>
              <a:off x="8013700" y="3341456"/>
              <a:ext cx="206375" cy="354013"/>
            </a:xfrm>
            <a:custGeom>
              <a:avLst/>
              <a:gdLst>
                <a:gd name="T0" fmla="*/ 206375 w 103"/>
                <a:gd name="T1" fmla="*/ 43754 h 178"/>
                <a:gd name="T2" fmla="*/ 162295 w 103"/>
                <a:gd name="T3" fmla="*/ 147174 h 178"/>
                <a:gd name="T4" fmla="*/ 128233 w 103"/>
                <a:gd name="T5" fmla="*/ 298326 h 178"/>
                <a:gd name="T6" fmla="*/ 36066 w 103"/>
                <a:gd name="T7" fmla="*/ 346058 h 178"/>
                <a:gd name="T8" fmla="*/ 2004 w 103"/>
                <a:gd name="T9" fmla="*/ 222750 h 178"/>
                <a:gd name="T10" fmla="*/ 38069 w 103"/>
                <a:gd name="T11" fmla="*/ 87509 h 178"/>
                <a:gd name="T12" fmla="*/ 108197 w 103"/>
                <a:gd name="T13" fmla="*/ 25855 h 178"/>
                <a:gd name="T14" fmla="*/ 124226 w 103"/>
                <a:gd name="T15" fmla="*/ 0 h 178"/>
                <a:gd name="T16" fmla="*/ 206375 w 103"/>
                <a:gd name="T17" fmla="*/ 43754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22"/>
                  </a:moveTo>
                  <a:cubicBezTo>
                    <a:pt x="102" y="27"/>
                    <a:pt x="81" y="70"/>
                    <a:pt x="81" y="74"/>
                  </a:cubicBezTo>
                  <a:cubicBezTo>
                    <a:pt x="81" y="77"/>
                    <a:pt x="69" y="145"/>
                    <a:pt x="64" y="150"/>
                  </a:cubicBezTo>
                  <a:cubicBezTo>
                    <a:pt x="59" y="155"/>
                    <a:pt x="24" y="178"/>
                    <a:pt x="18" y="174"/>
                  </a:cubicBezTo>
                  <a:cubicBezTo>
                    <a:pt x="12" y="169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6" y="36"/>
                    <a:pt x="49" y="15"/>
                    <a:pt x="54" y="13"/>
                  </a:cubicBezTo>
                  <a:cubicBezTo>
                    <a:pt x="58" y="11"/>
                    <a:pt x="62" y="0"/>
                    <a:pt x="62" y="0"/>
                  </a:cubicBezTo>
                  <a:lnTo>
                    <a:pt x="103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5" name="Freeform 559"/>
            <p:cNvSpPr/>
            <p:nvPr/>
          </p:nvSpPr>
          <p:spPr bwMode="auto">
            <a:xfrm>
              <a:off x="7932738" y="2138131"/>
              <a:ext cx="246062" cy="566738"/>
            </a:xfrm>
            <a:custGeom>
              <a:avLst/>
              <a:gdLst>
                <a:gd name="T0" fmla="*/ 0 w 124"/>
                <a:gd name="T1" fmla="*/ 0 h 285"/>
                <a:gd name="T2" fmla="*/ 220265 w 124"/>
                <a:gd name="T3" fmla="*/ 83519 h 285"/>
                <a:gd name="T4" fmla="*/ 246062 w 124"/>
                <a:gd name="T5" fmla="*/ 278398 h 285"/>
                <a:gd name="T6" fmla="*/ 236140 w 124"/>
                <a:gd name="T7" fmla="*/ 381802 h 285"/>
                <a:gd name="T8" fmla="*/ 0 w 124"/>
                <a:gd name="T9" fmla="*/ 566738 h 285"/>
                <a:gd name="T10" fmla="*/ 0 w 124"/>
                <a:gd name="T11" fmla="*/ 0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5">
                  <a:moveTo>
                    <a:pt x="0" y="0"/>
                  </a:moveTo>
                  <a:cubicBezTo>
                    <a:pt x="6" y="0"/>
                    <a:pt x="100" y="12"/>
                    <a:pt x="111" y="42"/>
                  </a:cubicBezTo>
                  <a:cubicBezTo>
                    <a:pt x="123" y="73"/>
                    <a:pt x="124" y="140"/>
                    <a:pt x="124" y="140"/>
                  </a:cubicBezTo>
                  <a:cubicBezTo>
                    <a:pt x="119" y="192"/>
                    <a:pt x="119" y="192"/>
                    <a:pt x="119" y="192"/>
                  </a:cubicBezTo>
                  <a:cubicBezTo>
                    <a:pt x="119" y="192"/>
                    <a:pt x="60" y="279"/>
                    <a:pt x="0" y="2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6" name="Freeform 560"/>
            <p:cNvSpPr/>
            <p:nvPr/>
          </p:nvSpPr>
          <p:spPr bwMode="auto">
            <a:xfrm>
              <a:off x="7424738" y="2428644"/>
              <a:ext cx="508000" cy="949325"/>
            </a:xfrm>
            <a:custGeom>
              <a:avLst/>
              <a:gdLst>
                <a:gd name="T0" fmla="*/ 508000 w 255"/>
                <a:gd name="T1" fmla="*/ 579148 h 477"/>
                <a:gd name="T2" fmla="*/ 197224 w 255"/>
                <a:gd name="T3" fmla="*/ 579148 h 477"/>
                <a:gd name="T4" fmla="*/ 314761 w 255"/>
                <a:gd name="T5" fmla="*/ 875688 h 477"/>
                <a:gd name="T6" fmla="*/ 183278 w 255"/>
                <a:gd name="T7" fmla="*/ 949325 h 477"/>
                <a:gd name="T8" fmla="*/ 5976 w 255"/>
                <a:gd name="T9" fmla="*/ 593079 h 477"/>
                <a:gd name="T10" fmla="*/ 13945 w 255"/>
                <a:gd name="T11" fmla="*/ 252755 h 477"/>
                <a:gd name="T12" fmla="*/ 191247 w 255"/>
                <a:gd name="T13" fmla="*/ 5971 h 477"/>
                <a:gd name="T14" fmla="*/ 229098 w 255"/>
                <a:gd name="T15" fmla="*/ 5971 h 477"/>
                <a:gd name="T16" fmla="*/ 404408 w 255"/>
                <a:gd name="T17" fmla="*/ 320422 h 477"/>
                <a:gd name="T18" fmla="*/ 508000 w 255"/>
                <a:gd name="T19" fmla="*/ 579148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255" y="291"/>
                  </a:move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155" y="439"/>
                    <a:pt x="158" y="440"/>
                  </a:cubicBezTo>
                  <a:cubicBezTo>
                    <a:pt x="92" y="477"/>
                    <a:pt x="92" y="477"/>
                    <a:pt x="92" y="477"/>
                  </a:cubicBezTo>
                  <a:cubicBezTo>
                    <a:pt x="92" y="477"/>
                    <a:pt x="6" y="306"/>
                    <a:pt x="3" y="298"/>
                  </a:cubicBezTo>
                  <a:cubicBezTo>
                    <a:pt x="1" y="291"/>
                    <a:pt x="0" y="139"/>
                    <a:pt x="7" y="127"/>
                  </a:cubicBezTo>
                  <a:cubicBezTo>
                    <a:pt x="14" y="114"/>
                    <a:pt x="87" y="5"/>
                    <a:pt x="96" y="3"/>
                  </a:cubicBezTo>
                  <a:cubicBezTo>
                    <a:pt x="106" y="0"/>
                    <a:pt x="115" y="3"/>
                    <a:pt x="115" y="3"/>
                  </a:cubicBezTo>
                  <a:cubicBezTo>
                    <a:pt x="203" y="161"/>
                    <a:pt x="203" y="161"/>
                    <a:pt x="203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7" name="Freeform 561"/>
            <p:cNvSpPr/>
            <p:nvPr/>
          </p:nvSpPr>
          <p:spPr bwMode="auto">
            <a:xfrm>
              <a:off x="7583488" y="2696931"/>
              <a:ext cx="42862" cy="160338"/>
            </a:xfrm>
            <a:custGeom>
              <a:avLst/>
              <a:gdLst>
                <a:gd name="T0" fmla="*/ 24493 w 21"/>
                <a:gd name="T1" fmla="*/ 0 h 80"/>
                <a:gd name="T2" fmla="*/ 42862 w 21"/>
                <a:gd name="T3" fmla="*/ 96203 h 80"/>
                <a:gd name="T4" fmla="*/ 42862 w 21"/>
                <a:gd name="T5" fmla="*/ 126266 h 80"/>
                <a:gd name="T6" fmla="*/ 24493 w 21"/>
                <a:gd name="T7" fmla="*/ 64135 h 80"/>
                <a:gd name="T8" fmla="*/ 14287 w 21"/>
                <a:gd name="T9" fmla="*/ 160338 h 80"/>
                <a:gd name="T10" fmla="*/ 24493 w 21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80">
                  <a:moveTo>
                    <a:pt x="12" y="0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15" y="25"/>
                    <a:pt x="12" y="32"/>
                  </a:cubicBezTo>
                  <a:cubicBezTo>
                    <a:pt x="10" y="38"/>
                    <a:pt x="7" y="80"/>
                    <a:pt x="7" y="80"/>
                  </a:cubicBezTo>
                  <a:cubicBezTo>
                    <a:pt x="7" y="80"/>
                    <a:pt x="0" y="24"/>
                    <a:pt x="12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8" name="Freeform 562"/>
            <p:cNvSpPr/>
            <p:nvPr/>
          </p:nvSpPr>
          <p:spPr bwMode="auto">
            <a:xfrm>
              <a:off x="7599363" y="2728681"/>
              <a:ext cx="53975" cy="279400"/>
            </a:xfrm>
            <a:custGeom>
              <a:avLst/>
              <a:gdLst>
                <a:gd name="T0" fmla="*/ 22225 w 34"/>
                <a:gd name="T1" fmla="*/ 279400 h 176"/>
                <a:gd name="T2" fmla="*/ 0 w 34"/>
                <a:gd name="T3" fmla="*/ 115888 h 176"/>
                <a:gd name="T4" fmla="*/ 0 w 34"/>
                <a:gd name="T5" fmla="*/ 0 h 176"/>
                <a:gd name="T6" fmla="*/ 22225 w 34"/>
                <a:gd name="T7" fmla="*/ 47625 h 176"/>
                <a:gd name="T8" fmla="*/ 53975 w 34"/>
                <a:gd name="T9" fmla="*/ 279400 h 176"/>
                <a:gd name="T10" fmla="*/ 22225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4" y="30"/>
                  </a:lnTo>
                  <a:lnTo>
                    <a:pt x="34" y="176"/>
                  </a:lnTo>
                  <a:lnTo>
                    <a:pt x="14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9" name="Freeform 563"/>
            <p:cNvSpPr/>
            <p:nvPr/>
          </p:nvSpPr>
          <p:spPr bwMode="auto">
            <a:xfrm>
              <a:off x="7612063" y="3308119"/>
              <a:ext cx="133350" cy="90488"/>
            </a:xfrm>
            <a:custGeom>
              <a:avLst/>
              <a:gdLst>
                <a:gd name="T0" fmla="*/ 123825 w 84"/>
                <a:gd name="T1" fmla="*/ 0 h 57"/>
                <a:gd name="T2" fmla="*/ 133350 w 84"/>
                <a:gd name="T3" fmla="*/ 22225 h 57"/>
                <a:gd name="T4" fmla="*/ 28575 w 84"/>
                <a:gd name="T5" fmla="*/ 80963 h 57"/>
                <a:gd name="T6" fmla="*/ 9525 w 84"/>
                <a:gd name="T7" fmla="*/ 90488 h 57"/>
                <a:gd name="T8" fmla="*/ 0 w 84"/>
                <a:gd name="T9" fmla="*/ 68263 h 57"/>
                <a:gd name="T10" fmla="*/ 123825 w 84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78" y="0"/>
                  </a:moveTo>
                  <a:lnTo>
                    <a:pt x="84" y="14"/>
                  </a:lnTo>
                  <a:lnTo>
                    <a:pt x="18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0" name="Freeform 564"/>
            <p:cNvSpPr/>
            <p:nvPr/>
          </p:nvSpPr>
          <p:spPr bwMode="auto">
            <a:xfrm>
              <a:off x="7645400" y="3341456"/>
              <a:ext cx="206375" cy="354013"/>
            </a:xfrm>
            <a:custGeom>
              <a:avLst/>
              <a:gdLst>
                <a:gd name="T0" fmla="*/ 0 w 103"/>
                <a:gd name="T1" fmla="*/ 43754 h 178"/>
                <a:gd name="T2" fmla="*/ 46084 w 103"/>
                <a:gd name="T3" fmla="*/ 147174 h 178"/>
                <a:gd name="T4" fmla="*/ 78142 w 103"/>
                <a:gd name="T5" fmla="*/ 298326 h 178"/>
                <a:gd name="T6" fmla="*/ 170309 w 103"/>
                <a:gd name="T7" fmla="*/ 346058 h 178"/>
                <a:gd name="T8" fmla="*/ 204371 w 103"/>
                <a:gd name="T9" fmla="*/ 222750 h 178"/>
                <a:gd name="T10" fmla="*/ 168306 w 103"/>
                <a:gd name="T11" fmla="*/ 87509 h 178"/>
                <a:gd name="T12" fmla="*/ 100182 w 103"/>
                <a:gd name="T13" fmla="*/ 25855 h 178"/>
                <a:gd name="T14" fmla="*/ 82149 w 103"/>
                <a:gd name="T15" fmla="*/ 0 h 178"/>
                <a:gd name="T16" fmla="*/ 0 w 103"/>
                <a:gd name="T17" fmla="*/ 43754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22"/>
                  </a:moveTo>
                  <a:cubicBezTo>
                    <a:pt x="1" y="27"/>
                    <a:pt x="23" y="70"/>
                    <a:pt x="23" y="74"/>
                  </a:cubicBezTo>
                  <a:cubicBezTo>
                    <a:pt x="23" y="77"/>
                    <a:pt x="34" y="145"/>
                    <a:pt x="39" y="150"/>
                  </a:cubicBezTo>
                  <a:cubicBezTo>
                    <a:pt x="44" y="155"/>
                    <a:pt x="79" y="178"/>
                    <a:pt x="85" y="174"/>
                  </a:cubicBezTo>
                  <a:cubicBezTo>
                    <a:pt x="91" y="169"/>
                    <a:pt x="103" y="121"/>
                    <a:pt x="102" y="112"/>
                  </a:cubicBezTo>
                  <a:cubicBezTo>
                    <a:pt x="101" y="103"/>
                    <a:pt x="90" y="51"/>
                    <a:pt x="84" y="44"/>
                  </a:cubicBezTo>
                  <a:cubicBezTo>
                    <a:pt x="77" y="36"/>
                    <a:pt x="54" y="15"/>
                    <a:pt x="50" y="13"/>
                  </a:cubicBezTo>
                  <a:cubicBezTo>
                    <a:pt x="45" y="11"/>
                    <a:pt x="41" y="0"/>
                    <a:pt x="41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1" name="Freeform 565"/>
            <p:cNvSpPr/>
            <p:nvPr/>
          </p:nvSpPr>
          <p:spPr bwMode="auto">
            <a:xfrm>
              <a:off x="7810500" y="2704869"/>
              <a:ext cx="242887" cy="303213"/>
            </a:xfrm>
            <a:custGeom>
              <a:avLst/>
              <a:gdLst>
                <a:gd name="T0" fmla="*/ 121444 w 122"/>
                <a:gd name="T1" fmla="*/ 41891 h 152"/>
                <a:gd name="T2" fmla="*/ 0 w 122"/>
                <a:gd name="T3" fmla="*/ 0 h 152"/>
                <a:gd name="T4" fmla="*/ 121444 w 122"/>
                <a:gd name="T5" fmla="*/ 303213 h 152"/>
                <a:gd name="T6" fmla="*/ 242887 w 122"/>
                <a:gd name="T7" fmla="*/ 0 h 152"/>
                <a:gd name="T8" fmla="*/ 121444 w 122"/>
                <a:gd name="T9" fmla="*/ 4189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2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2" name="Freeform 566"/>
            <p:cNvSpPr/>
            <p:nvPr/>
          </p:nvSpPr>
          <p:spPr bwMode="auto">
            <a:xfrm>
              <a:off x="7645400" y="2415944"/>
              <a:ext cx="574675" cy="393700"/>
            </a:xfrm>
            <a:custGeom>
              <a:avLst/>
              <a:gdLst>
                <a:gd name="T0" fmla="*/ 560707 w 288"/>
                <a:gd name="T1" fmla="*/ 0 h 197"/>
                <a:gd name="T2" fmla="*/ 534767 w 288"/>
                <a:gd name="T3" fmla="*/ 0 h 197"/>
                <a:gd name="T4" fmla="*/ 524790 w 288"/>
                <a:gd name="T5" fmla="*/ 103921 h 197"/>
                <a:gd name="T6" fmla="*/ 287338 w 288"/>
                <a:gd name="T7" fmla="*/ 289779 h 197"/>
                <a:gd name="T8" fmla="*/ 49885 w 288"/>
                <a:gd name="T9" fmla="*/ 103921 h 197"/>
                <a:gd name="T10" fmla="*/ 39908 w 288"/>
                <a:gd name="T11" fmla="*/ 0 h 197"/>
                <a:gd name="T12" fmla="*/ 13968 w 288"/>
                <a:gd name="T13" fmla="*/ 0 h 197"/>
                <a:gd name="T14" fmla="*/ 13968 w 288"/>
                <a:gd name="T15" fmla="*/ 99924 h 197"/>
                <a:gd name="T16" fmla="*/ 59862 w 288"/>
                <a:gd name="T17" fmla="*/ 133898 h 197"/>
                <a:gd name="T18" fmla="*/ 109747 w 288"/>
                <a:gd name="T19" fmla="*/ 269794 h 197"/>
                <a:gd name="T20" fmla="*/ 287338 w 288"/>
                <a:gd name="T21" fmla="*/ 393700 h 197"/>
                <a:gd name="T22" fmla="*/ 464928 w 288"/>
                <a:gd name="T23" fmla="*/ 269794 h 197"/>
                <a:gd name="T24" fmla="*/ 514813 w 288"/>
                <a:gd name="T25" fmla="*/ 133898 h 197"/>
                <a:gd name="T26" fmla="*/ 560707 w 288"/>
                <a:gd name="T27" fmla="*/ 99924 h 197"/>
                <a:gd name="T28" fmla="*/ 560707 w 288"/>
                <a:gd name="T29" fmla="*/ 0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1" y="0"/>
                  </a:moveTo>
                  <a:cubicBezTo>
                    <a:pt x="273" y="0"/>
                    <a:pt x="268" y="0"/>
                    <a:pt x="268" y="0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2"/>
                    <a:pt x="185" y="145"/>
                    <a:pt x="144" y="145"/>
                  </a:cubicBezTo>
                  <a:cubicBezTo>
                    <a:pt x="104" y="145"/>
                    <a:pt x="25" y="52"/>
                    <a:pt x="25" y="5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5" y="0"/>
                    <a:pt x="7" y="0"/>
                  </a:cubicBezTo>
                  <a:cubicBezTo>
                    <a:pt x="0" y="0"/>
                    <a:pt x="6" y="41"/>
                    <a:pt x="7" y="50"/>
                  </a:cubicBezTo>
                  <a:cubicBezTo>
                    <a:pt x="9" y="59"/>
                    <a:pt x="30" y="67"/>
                    <a:pt x="30" y="67"/>
                  </a:cubicBezTo>
                  <a:cubicBezTo>
                    <a:pt x="30" y="67"/>
                    <a:pt x="47" y="115"/>
                    <a:pt x="55" y="135"/>
                  </a:cubicBezTo>
                  <a:cubicBezTo>
                    <a:pt x="64" y="155"/>
                    <a:pt x="144" y="197"/>
                    <a:pt x="144" y="197"/>
                  </a:cubicBezTo>
                  <a:cubicBezTo>
                    <a:pt x="144" y="197"/>
                    <a:pt x="224" y="155"/>
                    <a:pt x="233" y="135"/>
                  </a:cubicBezTo>
                  <a:cubicBezTo>
                    <a:pt x="242" y="115"/>
                    <a:pt x="258" y="67"/>
                    <a:pt x="258" y="67"/>
                  </a:cubicBezTo>
                  <a:cubicBezTo>
                    <a:pt x="258" y="67"/>
                    <a:pt x="279" y="59"/>
                    <a:pt x="281" y="50"/>
                  </a:cubicBezTo>
                  <a:cubicBezTo>
                    <a:pt x="282" y="41"/>
                    <a:pt x="288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3" name="Freeform 567"/>
            <p:cNvSpPr/>
            <p:nvPr/>
          </p:nvSpPr>
          <p:spPr bwMode="auto">
            <a:xfrm>
              <a:off x="7685088" y="2138131"/>
              <a:ext cx="315912" cy="590550"/>
            </a:xfrm>
            <a:custGeom>
              <a:avLst/>
              <a:gdLst>
                <a:gd name="T0" fmla="*/ 161955 w 158"/>
                <a:gd name="T1" fmla="*/ 534875 h 297"/>
                <a:gd name="T2" fmla="*/ 161955 w 158"/>
                <a:gd name="T3" fmla="*/ 534875 h 297"/>
                <a:gd name="T4" fmla="*/ 9997 w 158"/>
                <a:gd name="T5" fmla="*/ 381770 h 297"/>
                <a:gd name="T6" fmla="*/ 0 w 158"/>
                <a:gd name="T7" fmla="*/ 278374 h 297"/>
                <a:gd name="T8" fmla="*/ 25993 w 158"/>
                <a:gd name="T9" fmla="*/ 83512 h 297"/>
                <a:gd name="T10" fmla="*/ 247931 w 158"/>
                <a:gd name="T11" fmla="*/ 0 h 297"/>
                <a:gd name="T12" fmla="*/ 247931 w 158"/>
                <a:gd name="T13" fmla="*/ 534875 h 297"/>
                <a:gd name="T14" fmla="*/ 315912 w 158"/>
                <a:gd name="T15" fmla="*/ 590550 h 297"/>
                <a:gd name="T16" fmla="*/ 161955 w 158"/>
                <a:gd name="T17" fmla="*/ 534875 h 2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7">
                  <a:moveTo>
                    <a:pt x="81" y="269"/>
                  </a:moveTo>
                  <a:cubicBezTo>
                    <a:pt x="81" y="269"/>
                    <a:pt x="81" y="269"/>
                    <a:pt x="81" y="269"/>
                  </a:cubicBezTo>
                  <a:cubicBezTo>
                    <a:pt x="39" y="242"/>
                    <a:pt x="5" y="192"/>
                    <a:pt x="5" y="19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0"/>
                    <a:pt x="1" y="73"/>
                    <a:pt x="13" y="42"/>
                  </a:cubicBezTo>
                  <a:cubicBezTo>
                    <a:pt x="24" y="12"/>
                    <a:pt x="118" y="0"/>
                    <a:pt x="124" y="0"/>
                  </a:cubicBezTo>
                  <a:cubicBezTo>
                    <a:pt x="124" y="269"/>
                    <a:pt x="124" y="269"/>
                    <a:pt x="124" y="269"/>
                  </a:cubicBezTo>
                  <a:cubicBezTo>
                    <a:pt x="124" y="281"/>
                    <a:pt x="158" y="297"/>
                    <a:pt x="158" y="297"/>
                  </a:cubicBezTo>
                  <a:cubicBezTo>
                    <a:pt x="115" y="293"/>
                    <a:pt x="84" y="270"/>
                    <a:pt x="81" y="269"/>
                  </a:cubicBezTo>
                  <a:close/>
                </a:path>
              </a:pathLst>
            </a:custGeom>
            <a:solidFill>
              <a:srgbClr val="6D4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4" name="Freeform 568"/>
            <p:cNvSpPr/>
            <p:nvPr/>
          </p:nvSpPr>
          <p:spPr bwMode="auto">
            <a:xfrm>
              <a:off x="10791825" y="3220806"/>
              <a:ext cx="677862" cy="615950"/>
            </a:xfrm>
            <a:custGeom>
              <a:avLst/>
              <a:gdLst>
                <a:gd name="T0" fmla="*/ 677862 w 427"/>
                <a:gd name="T1" fmla="*/ 395288 h 388"/>
                <a:gd name="T2" fmla="*/ 454025 w 427"/>
                <a:gd name="T3" fmla="*/ 615950 h 388"/>
                <a:gd name="T4" fmla="*/ 334962 w 427"/>
                <a:gd name="T5" fmla="*/ 615950 h 388"/>
                <a:gd name="T6" fmla="*/ 0 w 427"/>
                <a:gd name="T7" fmla="*/ 282575 h 388"/>
                <a:gd name="T8" fmla="*/ 285750 w 427"/>
                <a:gd name="T9" fmla="*/ 0 h 388"/>
                <a:gd name="T10" fmla="*/ 677862 w 427"/>
                <a:gd name="T11" fmla="*/ 395288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7" h="388">
                  <a:moveTo>
                    <a:pt x="427" y="249"/>
                  </a:moveTo>
                  <a:lnTo>
                    <a:pt x="286" y="388"/>
                  </a:lnTo>
                  <a:lnTo>
                    <a:pt x="211" y="388"/>
                  </a:lnTo>
                  <a:lnTo>
                    <a:pt x="0" y="178"/>
                  </a:lnTo>
                  <a:lnTo>
                    <a:pt x="180" y="0"/>
                  </a:lnTo>
                  <a:lnTo>
                    <a:pt x="427" y="24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5" name="Freeform 569"/>
            <p:cNvSpPr/>
            <p:nvPr/>
          </p:nvSpPr>
          <p:spPr bwMode="auto">
            <a:xfrm>
              <a:off x="11126787" y="3776431"/>
              <a:ext cx="119062" cy="60325"/>
            </a:xfrm>
            <a:custGeom>
              <a:avLst/>
              <a:gdLst>
                <a:gd name="T0" fmla="*/ 119062 w 75"/>
                <a:gd name="T1" fmla="*/ 60325 h 38"/>
                <a:gd name="T2" fmla="*/ 60325 w 75"/>
                <a:gd name="T3" fmla="*/ 0 h 38"/>
                <a:gd name="T4" fmla="*/ 0 w 75"/>
                <a:gd name="T5" fmla="*/ 60325 h 38"/>
                <a:gd name="T6" fmla="*/ 119062 w 75"/>
                <a:gd name="T7" fmla="*/ 60325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38">
                  <a:moveTo>
                    <a:pt x="75" y="38"/>
                  </a:moveTo>
                  <a:lnTo>
                    <a:pt x="38" y="0"/>
                  </a:lnTo>
                  <a:lnTo>
                    <a:pt x="0" y="38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6" name="Freeform 570"/>
            <p:cNvSpPr/>
            <p:nvPr/>
          </p:nvSpPr>
          <p:spPr bwMode="auto">
            <a:xfrm>
              <a:off x="11122025" y="3539894"/>
              <a:ext cx="239712" cy="239713"/>
            </a:xfrm>
            <a:custGeom>
              <a:avLst/>
              <a:gdLst>
                <a:gd name="T0" fmla="*/ 3995 w 120"/>
                <a:gd name="T1" fmla="*/ 225730 h 120"/>
                <a:gd name="T2" fmla="*/ 225729 w 120"/>
                <a:gd name="T3" fmla="*/ 3995 h 120"/>
                <a:gd name="T4" fmla="*/ 237714 w 120"/>
                <a:gd name="T5" fmla="*/ 3995 h 120"/>
                <a:gd name="T6" fmla="*/ 237714 w 120"/>
                <a:gd name="T7" fmla="*/ 15981 h 120"/>
                <a:gd name="T8" fmla="*/ 13983 w 120"/>
                <a:gd name="T9" fmla="*/ 237715 h 120"/>
                <a:gd name="T10" fmla="*/ 3995 w 120"/>
                <a:gd name="T11" fmla="*/ 237715 h 120"/>
                <a:gd name="T12" fmla="*/ 3995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7" name="Freeform 571"/>
            <p:cNvSpPr/>
            <p:nvPr/>
          </p:nvSpPr>
          <p:spPr bwMode="auto">
            <a:xfrm>
              <a:off x="11096625" y="3514494"/>
              <a:ext cx="239712" cy="238125"/>
            </a:xfrm>
            <a:custGeom>
              <a:avLst/>
              <a:gdLst>
                <a:gd name="T0" fmla="*/ 1998 w 120"/>
                <a:gd name="T1" fmla="*/ 224234 h 120"/>
                <a:gd name="T2" fmla="*/ 223731 w 120"/>
                <a:gd name="T3" fmla="*/ 1984 h 120"/>
                <a:gd name="T4" fmla="*/ 235717 w 120"/>
                <a:gd name="T5" fmla="*/ 1984 h 120"/>
                <a:gd name="T6" fmla="*/ 235717 w 120"/>
                <a:gd name="T7" fmla="*/ 13891 h 120"/>
                <a:gd name="T8" fmla="*/ 13983 w 120"/>
                <a:gd name="T9" fmla="*/ 234156 h 120"/>
                <a:gd name="T10" fmla="*/ 1998 w 120"/>
                <a:gd name="T11" fmla="*/ 234156 h 120"/>
                <a:gd name="T12" fmla="*/ 1998 w 120"/>
                <a:gd name="T13" fmla="*/ 224234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2" y="1"/>
                    <a:pt x="112" y="1"/>
                    <a:pt x="112" y="1"/>
                  </a:cubicBezTo>
                  <a:cubicBezTo>
                    <a:pt x="114" y="0"/>
                    <a:pt x="117" y="0"/>
                    <a:pt x="118" y="1"/>
                  </a:cubicBezTo>
                  <a:cubicBezTo>
                    <a:pt x="120" y="3"/>
                    <a:pt x="120" y="6"/>
                    <a:pt x="118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5" y="120"/>
                    <a:pt x="3" y="120"/>
                    <a:pt x="1" y="118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8" name="Freeform 572"/>
            <p:cNvSpPr/>
            <p:nvPr/>
          </p:nvSpPr>
          <p:spPr bwMode="auto">
            <a:xfrm>
              <a:off x="11020425" y="3439881"/>
              <a:ext cx="241300" cy="239713"/>
            </a:xfrm>
            <a:custGeom>
              <a:avLst/>
              <a:gdLst>
                <a:gd name="T0" fmla="*/ 3988 w 121"/>
                <a:gd name="T1" fmla="*/ 225730 h 120"/>
                <a:gd name="T2" fmla="*/ 227340 w 121"/>
                <a:gd name="T3" fmla="*/ 1998 h 120"/>
                <a:gd name="T4" fmla="*/ 237312 w 121"/>
                <a:gd name="T5" fmla="*/ 1998 h 120"/>
                <a:gd name="T6" fmla="*/ 239306 w 121"/>
                <a:gd name="T7" fmla="*/ 3995 h 120"/>
                <a:gd name="T8" fmla="*/ 239306 w 121"/>
                <a:gd name="T9" fmla="*/ 13983 h 120"/>
                <a:gd name="T10" fmla="*/ 13960 w 121"/>
                <a:gd name="T11" fmla="*/ 237715 h 120"/>
                <a:gd name="T12" fmla="*/ 5983 w 121"/>
                <a:gd name="T13" fmla="*/ 237715 h 120"/>
                <a:gd name="T14" fmla="*/ 3988 w 121"/>
                <a:gd name="T15" fmla="*/ 235718 h 120"/>
                <a:gd name="T16" fmla="*/ 3988 w 121"/>
                <a:gd name="T17" fmla="*/ 22573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4" y="1"/>
                    <a:pt x="114" y="1"/>
                    <a:pt x="114" y="1"/>
                  </a:cubicBezTo>
                  <a:cubicBezTo>
                    <a:pt x="115" y="0"/>
                    <a:pt x="118" y="0"/>
                    <a:pt x="119" y="1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1" y="3"/>
                    <a:pt x="121" y="5"/>
                    <a:pt x="120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4" y="120"/>
                    <a:pt x="3" y="119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9" name="Freeform 573"/>
            <p:cNvSpPr/>
            <p:nvPr/>
          </p:nvSpPr>
          <p:spPr bwMode="auto">
            <a:xfrm>
              <a:off x="10999787" y="3419244"/>
              <a:ext cx="239712" cy="238125"/>
            </a:xfrm>
            <a:custGeom>
              <a:avLst/>
              <a:gdLst>
                <a:gd name="T0" fmla="*/ 3962 w 121"/>
                <a:gd name="T1" fmla="*/ 224234 h 120"/>
                <a:gd name="T2" fmla="*/ 223863 w 121"/>
                <a:gd name="T3" fmla="*/ 1984 h 120"/>
                <a:gd name="T4" fmla="*/ 235750 w 121"/>
                <a:gd name="T5" fmla="*/ 1984 h 120"/>
                <a:gd name="T6" fmla="*/ 235750 w 121"/>
                <a:gd name="T7" fmla="*/ 13891 h 120"/>
                <a:gd name="T8" fmla="*/ 15849 w 121"/>
                <a:gd name="T9" fmla="*/ 234156 h 120"/>
                <a:gd name="T10" fmla="*/ 3962 w 121"/>
                <a:gd name="T11" fmla="*/ 234156 h 120"/>
                <a:gd name="T12" fmla="*/ 3962 w 121"/>
                <a:gd name="T13" fmla="*/ 224234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8" y="0"/>
                    <a:pt x="119" y="1"/>
                  </a:cubicBezTo>
                  <a:cubicBezTo>
                    <a:pt x="121" y="3"/>
                    <a:pt x="121" y="5"/>
                    <a:pt x="119" y="7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20"/>
                    <a:pt x="4" y="120"/>
                    <a:pt x="2" y="118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0" name="Freeform 574"/>
            <p:cNvSpPr/>
            <p:nvPr/>
          </p:nvSpPr>
          <p:spPr bwMode="auto">
            <a:xfrm>
              <a:off x="10975975" y="3392256"/>
              <a:ext cx="238125" cy="239713"/>
            </a:xfrm>
            <a:custGeom>
              <a:avLst/>
              <a:gdLst>
                <a:gd name="T0" fmla="*/ 3969 w 120"/>
                <a:gd name="T1" fmla="*/ 225730 h 120"/>
                <a:gd name="T2" fmla="*/ 224234 w 120"/>
                <a:gd name="T3" fmla="*/ 3995 h 120"/>
                <a:gd name="T4" fmla="*/ 236141 w 120"/>
                <a:gd name="T5" fmla="*/ 3995 h 120"/>
                <a:gd name="T6" fmla="*/ 236141 w 120"/>
                <a:gd name="T7" fmla="*/ 15981 h 120"/>
                <a:gd name="T8" fmla="*/ 13891 w 120"/>
                <a:gd name="T9" fmla="*/ 237715 h 120"/>
                <a:gd name="T10" fmla="*/ 3969 w 120"/>
                <a:gd name="T11" fmla="*/ 237715 h 120"/>
                <a:gd name="T12" fmla="*/ 3969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1" name="Freeform 575"/>
            <p:cNvSpPr/>
            <p:nvPr/>
          </p:nvSpPr>
          <p:spPr bwMode="auto">
            <a:xfrm>
              <a:off x="10920412" y="3336694"/>
              <a:ext cx="238125" cy="241300"/>
            </a:xfrm>
            <a:custGeom>
              <a:avLst/>
              <a:gdLst>
                <a:gd name="T0" fmla="*/ 3969 w 120"/>
                <a:gd name="T1" fmla="*/ 225346 h 121"/>
                <a:gd name="T2" fmla="*/ 224234 w 120"/>
                <a:gd name="T3" fmla="*/ 3988 h 121"/>
                <a:gd name="T4" fmla="*/ 236141 w 120"/>
                <a:gd name="T5" fmla="*/ 3988 h 121"/>
                <a:gd name="T6" fmla="*/ 236141 w 120"/>
                <a:gd name="T7" fmla="*/ 15954 h 121"/>
                <a:gd name="T8" fmla="*/ 13891 w 120"/>
                <a:gd name="T9" fmla="*/ 237312 h 121"/>
                <a:gd name="T10" fmla="*/ 3969 w 120"/>
                <a:gd name="T11" fmla="*/ 237312 h 121"/>
                <a:gd name="T12" fmla="*/ 3969 w 120"/>
                <a:gd name="T13" fmla="*/ 225346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1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1"/>
                    <a:pt x="3" y="121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2" name="Freeform 576"/>
            <p:cNvSpPr/>
            <p:nvPr/>
          </p:nvSpPr>
          <p:spPr bwMode="auto">
            <a:xfrm>
              <a:off x="10891837" y="3308119"/>
              <a:ext cx="238125" cy="239713"/>
            </a:xfrm>
            <a:custGeom>
              <a:avLst/>
              <a:gdLst>
                <a:gd name="T0" fmla="*/ 1984 w 120"/>
                <a:gd name="T1" fmla="*/ 225730 h 120"/>
                <a:gd name="T2" fmla="*/ 224234 w 120"/>
                <a:gd name="T3" fmla="*/ 1998 h 120"/>
                <a:gd name="T4" fmla="*/ 234156 w 120"/>
                <a:gd name="T5" fmla="*/ 1998 h 120"/>
                <a:gd name="T6" fmla="*/ 234156 w 120"/>
                <a:gd name="T7" fmla="*/ 13983 h 120"/>
                <a:gd name="T8" fmla="*/ 13891 w 120"/>
                <a:gd name="T9" fmla="*/ 237715 h 120"/>
                <a:gd name="T10" fmla="*/ 1984 w 120"/>
                <a:gd name="T11" fmla="*/ 237715 h 120"/>
                <a:gd name="T12" fmla="*/ 1984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8" y="1"/>
                  </a:cubicBezTo>
                  <a:cubicBezTo>
                    <a:pt x="120" y="3"/>
                    <a:pt x="120" y="6"/>
                    <a:pt x="118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3" y="120"/>
                    <a:pt x="1" y="119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3" name="Freeform 577"/>
            <p:cNvSpPr/>
            <p:nvPr/>
          </p:nvSpPr>
          <p:spPr bwMode="auto">
            <a:xfrm>
              <a:off x="10631487" y="3362094"/>
              <a:ext cx="676275" cy="615950"/>
            </a:xfrm>
            <a:custGeom>
              <a:avLst/>
              <a:gdLst>
                <a:gd name="T0" fmla="*/ 676275 w 426"/>
                <a:gd name="T1" fmla="*/ 393700 h 388"/>
                <a:gd name="T2" fmla="*/ 454025 w 426"/>
                <a:gd name="T3" fmla="*/ 615950 h 388"/>
                <a:gd name="T4" fmla="*/ 331788 w 426"/>
                <a:gd name="T5" fmla="*/ 615950 h 388"/>
                <a:gd name="T6" fmla="*/ 0 w 426"/>
                <a:gd name="T7" fmla="*/ 284163 h 388"/>
                <a:gd name="T8" fmla="*/ 282575 w 426"/>
                <a:gd name="T9" fmla="*/ 0 h 388"/>
                <a:gd name="T10" fmla="*/ 676275 w 426"/>
                <a:gd name="T11" fmla="*/ 393700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" h="388">
                  <a:moveTo>
                    <a:pt x="426" y="248"/>
                  </a:moveTo>
                  <a:lnTo>
                    <a:pt x="286" y="388"/>
                  </a:lnTo>
                  <a:lnTo>
                    <a:pt x="209" y="388"/>
                  </a:lnTo>
                  <a:lnTo>
                    <a:pt x="0" y="179"/>
                  </a:lnTo>
                  <a:lnTo>
                    <a:pt x="178" y="0"/>
                  </a:lnTo>
                  <a:lnTo>
                    <a:pt x="426" y="248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4" name="Freeform 578"/>
            <p:cNvSpPr/>
            <p:nvPr/>
          </p:nvSpPr>
          <p:spPr bwMode="auto">
            <a:xfrm>
              <a:off x="10963275" y="3917719"/>
              <a:ext cx="122237" cy="60325"/>
            </a:xfrm>
            <a:custGeom>
              <a:avLst/>
              <a:gdLst>
                <a:gd name="T0" fmla="*/ 122237 w 77"/>
                <a:gd name="T1" fmla="*/ 60325 h 38"/>
                <a:gd name="T2" fmla="*/ 61912 w 77"/>
                <a:gd name="T3" fmla="*/ 0 h 38"/>
                <a:gd name="T4" fmla="*/ 0 w 77"/>
                <a:gd name="T5" fmla="*/ 60325 h 38"/>
                <a:gd name="T6" fmla="*/ 122237 w 77"/>
                <a:gd name="T7" fmla="*/ 60325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38">
                  <a:moveTo>
                    <a:pt x="77" y="38"/>
                  </a:moveTo>
                  <a:lnTo>
                    <a:pt x="39" y="0"/>
                  </a:lnTo>
                  <a:lnTo>
                    <a:pt x="0" y="38"/>
                  </a:lnTo>
                  <a:lnTo>
                    <a:pt x="77" y="38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5" name="Freeform 579"/>
            <p:cNvSpPr/>
            <p:nvPr/>
          </p:nvSpPr>
          <p:spPr bwMode="auto">
            <a:xfrm>
              <a:off x="10960100" y="3681181"/>
              <a:ext cx="239712" cy="239713"/>
            </a:xfrm>
            <a:custGeom>
              <a:avLst/>
              <a:gdLst>
                <a:gd name="T0" fmla="*/ 3962 w 121"/>
                <a:gd name="T1" fmla="*/ 225730 h 120"/>
                <a:gd name="T2" fmla="*/ 223863 w 121"/>
                <a:gd name="T3" fmla="*/ 3995 h 120"/>
                <a:gd name="T4" fmla="*/ 235750 w 121"/>
                <a:gd name="T5" fmla="*/ 3995 h 120"/>
                <a:gd name="T6" fmla="*/ 235750 w 121"/>
                <a:gd name="T7" fmla="*/ 13983 h 120"/>
                <a:gd name="T8" fmla="*/ 15849 w 121"/>
                <a:gd name="T9" fmla="*/ 237715 h 120"/>
                <a:gd name="T10" fmla="*/ 3962 w 121"/>
                <a:gd name="T11" fmla="*/ 237715 h 120"/>
                <a:gd name="T12" fmla="*/ 3962 w 121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8" y="0"/>
                    <a:pt x="119" y="2"/>
                  </a:cubicBezTo>
                  <a:cubicBezTo>
                    <a:pt x="121" y="3"/>
                    <a:pt x="121" y="6"/>
                    <a:pt x="119" y="7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6" name="Freeform 580"/>
            <p:cNvSpPr/>
            <p:nvPr/>
          </p:nvSpPr>
          <p:spPr bwMode="auto">
            <a:xfrm>
              <a:off x="10933112" y="3655781"/>
              <a:ext cx="239712" cy="238125"/>
            </a:xfrm>
            <a:custGeom>
              <a:avLst/>
              <a:gdLst>
                <a:gd name="T0" fmla="*/ 3995 w 120"/>
                <a:gd name="T1" fmla="*/ 222250 h 120"/>
                <a:gd name="T2" fmla="*/ 225729 w 120"/>
                <a:gd name="T3" fmla="*/ 1984 h 120"/>
                <a:gd name="T4" fmla="*/ 237714 w 120"/>
                <a:gd name="T5" fmla="*/ 1984 h 120"/>
                <a:gd name="T6" fmla="*/ 237714 w 120"/>
                <a:gd name="T7" fmla="*/ 13891 h 120"/>
                <a:gd name="T8" fmla="*/ 13983 w 120"/>
                <a:gd name="T9" fmla="*/ 234156 h 120"/>
                <a:gd name="T10" fmla="*/ 3995 w 120"/>
                <a:gd name="T11" fmla="*/ 234156 h 120"/>
                <a:gd name="T12" fmla="*/ 3995 w 120"/>
                <a:gd name="T13" fmla="*/ 22225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2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2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7" name="Freeform 581"/>
            <p:cNvSpPr/>
            <p:nvPr/>
          </p:nvSpPr>
          <p:spPr bwMode="auto">
            <a:xfrm>
              <a:off x="10860087" y="3581169"/>
              <a:ext cx="241300" cy="239713"/>
            </a:xfrm>
            <a:custGeom>
              <a:avLst/>
              <a:gdLst>
                <a:gd name="T0" fmla="*/ 1994 w 121"/>
                <a:gd name="T1" fmla="*/ 225730 h 120"/>
                <a:gd name="T2" fmla="*/ 227340 w 121"/>
                <a:gd name="T3" fmla="*/ 1998 h 120"/>
                <a:gd name="T4" fmla="*/ 235317 w 121"/>
                <a:gd name="T5" fmla="*/ 1998 h 120"/>
                <a:gd name="T6" fmla="*/ 237312 w 121"/>
                <a:gd name="T7" fmla="*/ 3995 h 120"/>
                <a:gd name="T8" fmla="*/ 237312 w 121"/>
                <a:gd name="T9" fmla="*/ 13983 h 120"/>
                <a:gd name="T10" fmla="*/ 13960 w 121"/>
                <a:gd name="T11" fmla="*/ 237715 h 120"/>
                <a:gd name="T12" fmla="*/ 3988 w 121"/>
                <a:gd name="T13" fmla="*/ 237715 h 120"/>
                <a:gd name="T14" fmla="*/ 1994 w 121"/>
                <a:gd name="T15" fmla="*/ 235718 h 120"/>
                <a:gd name="T16" fmla="*/ 1994 w 121"/>
                <a:gd name="T17" fmla="*/ 22573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20">
                  <a:moveTo>
                    <a:pt x="1" y="113"/>
                  </a:moveTo>
                  <a:cubicBezTo>
                    <a:pt x="114" y="1"/>
                    <a:pt x="114" y="1"/>
                    <a:pt x="114" y="1"/>
                  </a:cubicBezTo>
                  <a:cubicBezTo>
                    <a:pt x="115" y="0"/>
                    <a:pt x="117" y="0"/>
                    <a:pt x="118" y="1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21" y="3"/>
                    <a:pt x="121" y="5"/>
                    <a:pt x="119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0" y="117"/>
                    <a:pt x="0" y="115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8" name="Freeform 583"/>
            <p:cNvSpPr/>
            <p:nvPr/>
          </p:nvSpPr>
          <p:spPr bwMode="auto">
            <a:xfrm>
              <a:off x="10837863" y="3560531"/>
              <a:ext cx="239712" cy="238125"/>
            </a:xfrm>
            <a:custGeom>
              <a:avLst/>
              <a:gdLst>
                <a:gd name="T0" fmla="*/ 3995 w 120"/>
                <a:gd name="T1" fmla="*/ 222250 h 120"/>
                <a:gd name="T2" fmla="*/ 225729 w 120"/>
                <a:gd name="T3" fmla="*/ 1984 h 120"/>
                <a:gd name="T4" fmla="*/ 237714 w 120"/>
                <a:gd name="T5" fmla="*/ 1984 h 120"/>
                <a:gd name="T6" fmla="*/ 237714 w 120"/>
                <a:gd name="T7" fmla="*/ 13891 h 120"/>
                <a:gd name="T8" fmla="*/ 13983 w 120"/>
                <a:gd name="T9" fmla="*/ 234156 h 120"/>
                <a:gd name="T10" fmla="*/ 3995 w 120"/>
                <a:gd name="T11" fmla="*/ 234156 h 120"/>
                <a:gd name="T12" fmla="*/ 3995 w 120"/>
                <a:gd name="T13" fmla="*/ 22225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2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2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9" name="Freeform 584"/>
            <p:cNvSpPr/>
            <p:nvPr/>
          </p:nvSpPr>
          <p:spPr bwMode="auto">
            <a:xfrm>
              <a:off x="10812463" y="3533544"/>
              <a:ext cx="241300" cy="239713"/>
            </a:xfrm>
            <a:custGeom>
              <a:avLst/>
              <a:gdLst>
                <a:gd name="T0" fmla="*/ 3988 w 121"/>
                <a:gd name="T1" fmla="*/ 225730 h 120"/>
                <a:gd name="T2" fmla="*/ 225346 w 121"/>
                <a:gd name="T3" fmla="*/ 3995 h 120"/>
                <a:gd name="T4" fmla="*/ 237312 w 121"/>
                <a:gd name="T5" fmla="*/ 3995 h 120"/>
                <a:gd name="T6" fmla="*/ 237312 w 121"/>
                <a:gd name="T7" fmla="*/ 13983 h 120"/>
                <a:gd name="T8" fmla="*/ 15954 w 121"/>
                <a:gd name="T9" fmla="*/ 237715 h 120"/>
                <a:gd name="T10" fmla="*/ 3988 w 121"/>
                <a:gd name="T11" fmla="*/ 237715 h 120"/>
                <a:gd name="T12" fmla="*/ 3988 w 121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8" y="0"/>
                    <a:pt x="119" y="2"/>
                  </a:cubicBezTo>
                  <a:cubicBezTo>
                    <a:pt x="121" y="3"/>
                    <a:pt x="121" y="6"/>
                    <a:pt x="119" y="7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0" name="Freeform 585"/>
            <p:cNvSpPr/>
            <p:nvPr/>
          </p:nvSpPr>
          <p:spPr bwMode="auto">
            <a:xfrm>
              <a:off x="10758488" y="3477981"/>
              <a:ext cx="238125" cy="239713"/>
            </a:xfrm>
            <a:custGeom>
              <a:avLst/>
              <a:gdLst>
                <a:gd name="T0" fmla="*/ 1984 w 120"/>
                <a:gd name="T1" fmla="*/ 225730 h 120"/>
                <a:gd name="T2" fmla="*/ 222250 w 120"/>
                <a:gd name="T3" fmla="*/ 3995 h 120"/>
                <a:gd name="T4" fmla="*/ 234156 w 120"/>
                <a:gd name="T5" fmla="*/ 3995 h 120"/>
                <a:gd name="T6" fmla="*/ 234156 w 120"/>
                <a:gd name="T7" fmla="*/ 15981 h 120"/>
                <a:gd name="T8" fmla="*/ 13891 w 120"/>
                <a:gd name="T9" fmla="*/ 237715 h 120"/>
                <a:gd name="T10" fmla="*/ 1984 w 120"/>
                <a:gd name="T11" fmla="*/ 237715 h 120"/>
                <a:gd name="T12" fmla="*/ 1984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2" y="2"/>
                    <a:pt x="112" y="2"/>
                    <a:pt x="112" y="2"/>
                  </a:cubicBezTo>
                  <a:cubicBezTo>
                    <a:pt x="114" y="0"/>
                    <a:pt x="117" y="0"/>
                    <a:pt x="118" y="2"/>
                  </a:cubicBezTo>
                  <a:cubicBezTo>
                    <a:pt x="120" y="3"/>
                    <a:pt x="120" y="6"/>
                    <a:pt x="118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3" y="120"/>
                    <a:pt x="1" y="119"/>
                  </a:cubicBezTo>
                  <a:cubicBezTo>
                    <a:pt x="0" y="117"/>
                    <a:pt x="0" y="115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1" name="Freeform 586"/>
            <p:cNvSpPr/>
            <p:nvPr/>
          </p:nvSpPr>
          <p:spPr bwMode="auto">
            <a:xfrm>
              <a:off x="10728325" y="3450994"/>
              <a:ext cx="239712" cy="238125"/>
            </a:xfrm>
            <a:custGeom>
              <a:avLst/>
              <a:gdLst>
                <a:gd name="T0" fmla="*/ 3995 w 120"/>
                <a:gd name="T1" fmla="*/ 224234 h 120"/>
                <a:gd name="T2" fmla="*/ 225729 w 120"/>
                <a:gd name="T3" fmla="*/ 1984 h 120"/>
                <a:gd name="T4" fmla="*/ 237714 w 120"/>
                <a:gd name="T5" fmla="*/ 1984 h 120"/>
                <a:gd name="T6" fmla="*/ 237714 w 120"/>
                <a:gd name="T7" fmla="*/ 13891 h 120"/>
                <a:gd name="T8" fmla="*/ 13983 w 120"/>
                <a:gd name="T9" fmla="*/ 234156 h 120"/>
                <a:gd name="T10" fmla="*/ 3995 w 120"/>
                <a:gd name="T11" fmla="*/ 234156 h 120"/>
                <a:gd name="T12" fmla="*/ 3995 w 120"/>
                <a:gd name="T13" fmla="*/ 224234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2" name="Freeform 587"/>
            <p:cNvSpPr/>
            <p:nvPr/>
          </p:nvSpPr>
          <p:spPr bwMode="auto">
            <a:xfrm>
              <a:off x="10553700" y="3258906"/>
              <a:ext cx="550862" cy="666750"/>
            </a:xfrm>
            <a:custGeom>
              <a:avLst/>
              <a:gdLst>
                <a:gd name="T0" fmla="*/ 336550 w 347"/>
                <a:gd name="T1" fmla="*/ 666750 h 420"/>
                <a:gd name="T2" fmla="*/ 46037 w 347"/>
                <a:gd name="T3" fmla="*/ 546100 h 420"/>
                <a:gd name="T4" fmla="*/ 0 w 347"/>
                <a:gd name="T5" fmla="*/ 434975 h 420"/>
                <a:gd name="T6" fmla="*/ 180975 w 347"/>
                <a:gd name="T7" fmla="*/ 0 h 420"/>
                <a:gd name="T8" fmla="*/ 550862 w 347"/>
                <a:gd name="T9" fmla="*/ 153988 h 420"/>
                <a:gd name="T10" fmla="*/ 336550 w 347"/>
                <a:gd name="T11" fmla="*/ 666750 h 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7" h="420">
                  <a:moveTo>
                    <a:pt x="212" y="420"/>
                  </a:moveTo>
                  <a:lnTo>
                    <a:pt x="29" y="344"/>
                  </a:lnTo>
                  <a:lnTo>
                    <a:pt x="0" y="274"/>
                  </a:lnTo>
                  <a:lnTo>
                    <a:pt x="114" y="0"/>
                  </a:lnTo>
                  <a:lnTo>
                    <a:pt x="347" y="97"/>
                  </a:lnTo>
                  <a:lnTo>
                    <a:pt x="212" y="42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3" name="Freeform 588"/>
            <p:cNvSpPr/>
            <p:nvPr/>
          </p:nvSpPr>
          <p:spPr bwMode="auto">
            <a:xfrm>
              <a:off x="10553700" y="3693881"/>
              <a:ext cx="79375" cy="111125"/>
            </a:xfrm>
            <a:custGeom>
              <a:avLst/>
              <a:gdLst>
                <a:gd name="T0" fmla="*/ 46038 w 50"/>
                <a:gd name="T1" fmla="*/ 111125 h 70"/>
                <a:gd name="T2" fmla="*/ 79375 w 50"/>
                <a:gd name="T3" fmla="*/ 31750 h 70"/>
                <a:gd name="T4" fmla="*/ 0 w 50"/>
                <a:gd name="T5" fmla="*/ 0 h 70"/>
                <a:gd name="T6" fmla="*/ 46038 w 50"/>
                <a:gd name="T7" fmla="*/ 111125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70">
                  <a:moveTo>
                    <a:pt x="29" y="70"/>
                  </a:moveTo>
                  <a:lnTo>
                    <a:pt x="50" y="20"/>
                  </a:lnTo>
                  <a:lnTo>
                    <a:pt x="0" y="0"/>
                  </a:lnTo>
                  <a:lnTo>
                    <a:pt x="29" y="70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4" name="Freeform 589"/>
            <p:cNvSpPr/>
            <p:nvPr/>
          </p:nvSpPr>
          <p:spPr bwMode="auto">
            <a:xfrm>
              <a:off x="10607675" y="3663719"/>
              <a:ext cx="307975" cy="139700"/>
            </a:xfrm>
            <a:custGeom>
              <a:avLst/>
              <a:gdLst>
                <a:gd name="T0" fmla="*/ 13909 w 155"/>
                <a:gd name="T1" fmla="*/ 1996 h 70"/>
                <a:gd name="T2" fmla="*/ 302014 w 155"/>
                <a:gd name="T3" fmla="*/ 121739 h 70"/>
                <a:gd name="T4" fmla="*/ 305988 w 155"/>
                <a:gd name="T5" fmla="*/ 133713 h 70"/>
                <a:gd name="T6" fmla="*/ 296053 w 155"/>
                <a:gd name="T7" fmla="*/ 137704 h 70"/>
                <a:gd name="T8" fmla="*/ 7948 w 155"/>
                <a:gd name="T9" fmla="*/ 15966 h 70"/>
                <a:gd name="T10" fmla="*/ 1987 w 155"/>
                <a:gd name="T11" fmla="*/ 5987 h 70"/>
                <a:gd name="T12" fmla="*/ 13909 w 155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" h="70">
                  <a:moveTo>
                    <a:pt x="7" y="1"/>
                  </a:moveTo>
                  <a:cubicBezTo>
                    <a:pt x="152" y="61"/>
                    <a:pt x="152" y="61"/>
                    <a:pt x="152" y="61"/>
                  </a:cubicBezTo>
                  <a:cubicBezTo>
                    <a:pt x="154" y="62"/>
                    <a:pt x="155" y="65"/>
                    <a:pt x="154" y="67"/>
                  </a:cubicBezTo>
                  <a:cubicBezTo>
                    <a:pt x="153" y="69"/>
                    <a:pt x="151" y="70"/>
                    <a:pt x="149" y="6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5" name="Freeform 590"/>
            <p:cNvSpPr/>
            <p:nvPr/>
          </p:nvSpPr>
          <p:spPr bwMode="auto">
            <a:xfrm>
              <a:off x="10623550" y="3630381"/>
              <a:ext cx="306387" cy="136525"/>
            </a:xfrm>
            <a:custGeom>
              <a:avLst/>
              <a:gdLst>
                <a:gd name="T0" fmla="*/ 11937 w 154"/>
                <a:gd name="T1" fmla="*/ 0 h 69"/>
                <a:gd name="T2" fmla="*/ 300418 w 154"/>
                <a:gd name="T3" fmla="*/ 120696 h 69"/>
                <a:gd name="T4" fmla="*/ 306387 w 154"/>
                <a:gd name="T5" fmla="*/ 130589 h 69"/>
                <a:gd name="T6" fmla="*/ 294450 w 154"/>
                <a:gd name="T7" fmla="*/ 134546 h 69"/>
                <a:gd name="T8" fmla="*/ 5969 w 154"/>
                <a:gd name="T9" fmla="*/ 15829 h 69"/>
                <a:gd name="T10" fmla="*/ 1990 w 154"/>
                <a:gd name="T11" fmla="*/ 5936 h 69"/>
                <a:gd name="T12" fmla="*/ 11937 w 154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69">
                  <a:moveTo>
                    <a:pt x="6" y="0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6"/>
                  </a:cubicBezTo>
                  <a:cubicBezTo>
                    <a:pt x="153" y="68"/>
                    <a:pt x="150" y="69"/>
                    <a:pt x="148" y="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6" name="Freeform 591"/>
            <p:cNvSpPr/>
            <p:nvPr/>
          </p:nvSpPr>
          <p:spPr bwMode="auto">
            <a:xfrm>
              <a:off x="10663238" y="3531956"/>
              <a:ext cx="307975" cy="139700"/>
            </a:xfrm>
            <a:custGeom>
              <a:avLst/>
              <a:gdLst>
                <a:gd name="T0" fmla="*/ 9935 w 155"/>
                <a:gd name="T1" fmla="*/ 1996 h 70"/>
                <a:gd name="T2" fmla="*/ 302014 w 155"/>
                <a:gd name="T3" fmla="*/ 123734 h 70"/>
                <a:gd name="T4" fmla="*/ 305988 w 155"/>
                <a:gd name="T5" fmla="*/ 131717 h 70"/>
                <a:gd name="T6" fmla="*/ 304001 w 155"/>
                <a:gd name="T7" fmla="*/ 135709 h 70"/>
                <a:gd name="T8" fmla="*/ 296053 w 155"/>
                <a:gd name="T9" fmla="*/ 139700 h 70"/>
                <a:gd name="T10" fmla="*/ 3974 w 155"/>
                <a:gd name="T11" fmla="*/ 17961 h 70"/>
                <a:gd name="T12" fmla="*/ 0 w 155"/>
                <a:gd name="T13" fmla="*/ 7983 h 70"/>
                <a:gd name="T14" fmla="*/ 1987 w 155"/>
                <a:gd name="T15" fmla="*/ 5987 h 70"/>
                <a:gd name="T16" fmla="*/ 9935 w 155"/>
                <a:gd name="T17" fmla="*/ 1996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70">
                  <a:moveTo>
                    <a:pt x="5" y="1"/>
                  </a:moveTo>
                  <a:cubicBezTo>
                    <a:pt x="152" y="62"/>
                    <a:pt x="152" y="62"/>
                    <a:pt x="152" y="62"/>
                  </a:cubicBezTo>
                  <a:cubicBezTo>
                    <a:pt x="154" y="63"/>
                    <a:pt x="155" y="65"/>
                    <a:pt x="154" y="66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2" y="69"/>
                    <a:pt x="151" y="70"/>
                    <a:pt x="149" y="7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7" name="Freeform 592"/>
            <p:cNvSpPr/>
            <p:nvPr/>
          </p:nvSpPr>
          <p:spPr bwMode="auto">
            <a:xfrm>
              <a:off x="10674350" y="3503381"/>
              <a:ext cx="306387" cy="138113"/>
            </a:xfrm>
            <a:custGeom>
              <a:avLst/>
              <a:gdLst>
                <a:gd name="T0" fmla="*/ 11937 w 154"/>
                <a:gd name="T1" fmla="*/ 2002 h 69"/>
                <a:gd name="T2" fmla="*/ 300418 w 154"/>
                <a:gd name="T3" fmla="*/ 122100 h 69"/>
                <a:gd name="T4" fmla="*/ 306387 w 154"/>
                <a:gd name="T5" fmla="*/ 132108 h 69"/>
                <a:gd name="T6" fmla="*/ 294450 w 154"/>
                <a:gd name="T7" fmla="*/ 136111 h 69"/>
                <a:gd name="T8" fmla="*/ 5969 w 154"/>
                <a:gd name="T9" fmla="*/ 16013 h 69"/>
                <a:gd name="T10" fmla="*/ 1990 w 154"/>
                <a:gd name="T11" fmla="*/ 6005 h 69"/>
                <a:gd name="T12" fmla="*/ 11937 w 154"/>
                <a:gd name="T13" fmla="*/ 2002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69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6"/>
                  </a:cubicBezTo>
                  <a:cubicBezTo>
                    <a:pt x="153" y="68"/>
                    <a:pt x="150" y="69"/>
                    <a:pt x="148" y="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8" name="Freeform 593"/>
            <p:cNvSpPr/>
            <p:nvPr/>
          </p:nvSpPr>
          <p:spPr bwMode="auto">
            <a:xfrm>
              <a:off x="10688638" y="3470044"/>
              <a:ext cx="306387" cy="139700"/>
            </a:xfrm>
            <a:custGeom>
              <a:avLst/>
              <a:gdLst>
                <a:gd name="T0" fmla="*/ 11937 w 154"/>
                <a:gd name="T1" fmla="*/ 1996 h 70"/>
                <a:gd name="T2" fmla="*/ 300418 w 154"/>
                <a:gd name="T3" fmla="*/ 123734 h 70"/>
                <a:gd name="T4" fmla="*/ 304397 w 154"/>
                <a:gd name="T5" fmla="*/ 133713 h 70"/>
                <a:gd name="T6" fmla="*/ 294450 w 154"/>
                <a:gd name="T7" fmla="*/ 137704 h 70"/>
                <a:gd name="T8" fmla="*/ 5969 w 154"/>
                <a:gd name="T9" fmla="*/ 17961 h 70"/>
                <a:gd name="T10" fmla="*/ 1990 w 154"/>
                <a:gd name="T11" fmla="*/ 5987 h 70"/>
                <a:gd name="T12" fmla="*/ 11937 w 154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70">
                  <a:moveTo>
                    <a:pt x="6" y="1"/>
                  </a:moveTo>
                  <a:cubicBezTo>
                    <a:pt x="151" y="62"/>
                    <a:pt x="151" y="62"/>
                    <a:pt x="151" y="62"/>
                  </a:cubicBezTo>
                  <a:cubicBezTo>
                    <a:pt x="153" y="62"/>
                    <a:pt x="154" y="65"/>
                    <a:pt x="153" y="67"/>
                  </a:cubicBezTo>
                  <a:cubicBezTo>
                    <a:pt x="153" y="69"/>
                    <a:pt x="150" y="70"/>
                    <a:pt x="148" y="6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9" name="Freeform 594"/>
            <p:cNvSpPr/>
            <p:nvPr/>
          </p:nvSpPr>
          <p:spPr bwMode="auto">
            <a:xfrm>
              <a:off x="10718800" y="3398606"/>
              <a:ext cx="306387" cy="139700"/>
            </a:xfrm>
            <a:custGeom>
              <a:avLst/>
              <a:gdLst>
                <a:gd name="T0" fmla="*/ 11937 w 154"/>
                <a:gd name="T1" fmla="*/ 1996 h 70"/>
                <a:gd name="T2" fmla="*/ 300418 w 154"/>
                <a:gd name="T3" fmla="*/ 121739 h 70"/>
                <a:gd name="T4" fmla="*/ 306387 w 154"/>
                <a:gd name="T5" fmla="*/ 133713 h 70"/>
                <a:gd name="T6" fmla="*/ 294450 w 154"/>
                <a:gd name="T7" fmla="*/ 137704 h 70"/>
                <a:gd name="T8" fmla="*/ 5969 w 154"/>
                <a:gd name="T9" fmla="*/ 15966 h 70"/>
                <a:gd name="T10" fmla="*/ 1990 w 154"/>
                <a:gd name="T11" fmla="*/ 5987 h 70"/>
                <a:gd name="T12" fmla="*/ 11937 w 154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70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7"/>
                  </a:cubicBezTo>
                  <a:cubicBezTo>
                    <a:pt x="153" y="69"/>
                    <a:pt x="150" y="70"/>
                    <a:pt x="148" y="6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0" name="Freeform 595"/>
            <p:cNvSpPr/>
            <p:nvPr/>
          </p:nvSpPr>
          <p:spPr bwMode="auto">
            <a:xfrm>
              <a:off x="10734675" y="3360506"/>
              <a:ext cx="306387" cy="139700"/>
            </a:xfrm>
            <a:custGeom>
              <a:avLst/>
              <a:gdLst>
                <a:gd name="T0" fmla="*/ 11937 w 154"/>
                <a:gd name="T1" fmla="*/ 1996 h 70"/>
                <a:gd name="T2" fmla="*/ 300418 w 154"/>
                <a:gd name="T3" fmla="*/ 121739 h 70"/>
                <a:gd name="T4" fmla="*/ 304397 w 154"/>
                <a:gd name="T5" fmla="*/ 133713 h 70"/>
                <a:gd name="T6" fmla="*/ 294450 w 154"/>
                <a:gd name="T7" fmla="*/ 137704 h 70"/>
                <a:gd name="T8" fmla="*/ 5969 w 154"/>
                <a:gd name="T9" fmla="*/ 17961 h 70"/>
                <a:gd name="T10" fmla="*/ 0 w 154"/>
                <a:gd name="T11" fmla="*/ 5987 h 70"/>
                <a:gd name="T12" fmla="*/ 11937 w 154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70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5"/>
                    <a:pt x="153" y="67"/>
                  </a:cubicBezTo>
                  <a:cubicBezTo>
                    <a:pt x="152" y="69"/>
                    <a:pt x="150" y="70"/>
                    <a:pt x="148" y="6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1" name="Freeform 596"/>
            <p:cNvSpPr/>
            <p:nvPr/>
          </p:nvSpPr>
          <p:spPr bwMode="auto">
            <a:xfrm>
              <a:off x="10928350" y="3211281"/>
              <a:ext cx="666750" cy="549275"/>
            </a:xfrm>
            <a:custGeom>
              <a:avLst/>
              <a:gdLst>
                <a:gd name="T0" fmla="*/ 666750 w 420"/>
                <a:gd name="T1" fmla="*/ 211138 h 346"/>
                <a:gd name="T2" fmla="*/ 546100 w 420"/>
                <a:gd name="T3" fmla="*/ 501650 h 346"/>
                <a:gd name="T4" fmla="*/ 434975 w 420"/>
                <a:gd name="T5" fmla="*/ 549275 h 346"/>
                <a:gd name="T6" fmla="*/ 0 w 420"/>
                <a:gd name="T7" fmla="*/ 368300 h 346"/>
                <a:gd name="T8" fmla="*/ 152400 w 420"/>
                <a:gd name="T9" fmla="*/ 0 h 346"/>
                <a:gd name="T10" fmla="*/ 666750 w 420"/>
                <a:gd name="T11" fmla="*/ 211138 h 3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0" h="346">
                  <a:moveTo>
                    <a:pt x="420" y="133"/>
                  </a:moveTo>
                  <a:lnTo>
                    <a:pt x="344" y="316"/>
                  </a:lnTo>
                  <a:lnTo>
                    <a:pt x="274" y="346"/>
                  </a:lnTo>
                  <a:lnTo>
                    <a:pt x="0" y="232"/>
                  </a:lnTo>
                  <a:lnTo>
                    <a:pt x="96" y="0"/>
                  </a:lnTo>
                  <a:lnTo>
                    <a:pt x="420" y="133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2" name="Freeform 597"/>
            <p:cNvSpPr/>
            <p:nvPr/>
          </p:nvSpPr>
          <p:spPr bwMode="auto">
            <a:xfrm>
              <a:off x="11363325" y="3681181"/>
              <a:ext cx="111125" cy="79375"/>
            </a:xfrm>
            <a:custGeom>
              <a:avLst/>
              <a:gdLst>
                <a:gd name="T0" fmla="*/ 111125 w 70"/>
                <a:gd name="T1" fmla="*/ 31750 h 50"/>
                <a:gd name="T2" fmla="*/ 31750 w 70"/>
                <a:gd name="T3" fmla="*/ 0 h 50"/>
                <a:gd name="T4" fmla="*/ 0 w 70"/>
                <a:gd name="T5" fmla="*/ 79375 h 50"/>
                <a:gd name="T6" fmla="*/ 111125 w 70"/>
                <a:gd name="T7" fmla="*/ 3175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50">
                  <a:moveTo>
                    <a:pt x="70" y="20"/>
                  </a:moveTo>
                  <a:lnTo>
                    <a:pt x="20" y="0"/>
                  </a:lnTo>
                  <a:lnTo>
                    <a:pt x="0" y="5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3" name="Freeform 598"/>
            <p:cNvSpPr/>
            <p:nvPr/>
          </p:nvSpPr>
          <p:spPr bwMode="auto">
            <a:xfrm>
              <a:off x="11333163" y="3398606"/>
              <a:ext cx="138112" cy="306388"/>
            </a:xfrm>
            <a:custGeom>
              <a:avLst/>
              <a:gdLst>
                <a:gd name="T0" fmla="*/ 2002 w 69"/>
                <a:gd name="T1" fmla="*/ 294451 h 154"/>
                <a:gd name="T2" fmla="*/ 122099 w 69"/>
                <a:gd name="T3" fmla="*/ 5969 h 154"/>
                <a:gd name="T4" fmla="*/ 132107 w 69"/>
                <a:gd name="T5" fmla="*/ 1990 h 154"/>
                <a:gd name="T6" fmla="*/ 138112 w 69"/>
                <a:gd name="T7" fmla="*/ 11937 h 154"/>
                <a:gd name="T8" fmla="*/ 18015 w 69"/>
                <a:gd name="T9" fmla="*/ 300419 h 154"/>
                <a:gd name="T10" fmla="*/ 6005 w 69"/>
                <a:gd name="T11" fmla="*/ 306388 h 154"/>
                <a:gd name="T12" fmla="*/ 2002 w 69"/>
                <a:gd name="T13" fmla="*/ 29445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4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1"/>
                    <a:pt x="69" y="4"/>
                    <a:pt x="69" y="6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8" y="153"/>
                    <a:pt x="5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4" name="Freeform 599"/>
            <p:cNvSpPr/>
            <p:nvPr/>
          </p:nvSpPr>
          <p:spPr bwMode="auto">
            <a:xfrm>
              <a:off x="11299825" y="3382731"/>
              <a:ext cx="138112" cy="307975"/>
            </a:xfrm>
            <a:custGeom>
              <a:avLst/>
              <a:gdLst>
                <a:gd name="T0" fmla="*/ 0 w 69"/>
                <a:gd name="T1" fmla="*/ 296053 h 155"/>
                <a:gd name="T2" fmla="*/ 122099 w 69"/>
                <a:gd name="T3" fmla="*/ 5961 h 155"/>
                <a:gd name="T4" fmla="*/ 132107 w 69"/>
                <a:gd name="T5" fmla="*/ 1987 h 155"/>
                <a:gd name="T6" fmla="*/ 136110 w 69"/>
                <a:gd name="T7" fmla="*/ 13909 h 155"/>
                <a:gd name="T8" fmla="*/ 16013 w 69"/>
                <a:gd name="T9" fmla="*/ 302014 h 155"/>
                <a:gd name="T10" fmla="*/ 6005 w 69"/>
                <a:gd name="T11" fmla="*/ 305988 h 155"/>
                <a:gd name="T12" fmla="*/ 0 w 69"/>
                <a:gd name="T13" fmla="*/ 296053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5">
                  <a:moveTo>
                    <a:pt x="0" y="149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1" y="1"/>
                    <a:pt x="64" y="0"/>
                    <a:pt x="66" y="1"/>
                  </a:cubicBezTo>
                  <a:cubicBezTo>
                    <a:pt x="68" y="2"/>
                    <a:pt x="69" y="5"/>
                    <a:pt x="68" y="7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0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5" name="Freeform 600"/>
            <p:cNvSpPr/>
            <p:nvPr/>
          </p:nvSpPr>
          <p:spPr bwMode="auto">
            <a:xfrm>
              <a:off x="11202988" y="3343044"/>
              <a:ext cx="138112" cy="307975"/>
            </a:xfrm>
            <a:custGeom>
              <a:avLst/>
              <a:gdLst>
                <a:gd name="T0" fmla="*/ 1973 w 70"/>
                <a:gd name="T1" fmla="*/ 298040 h 155"/>
                <a:gd name="T2" fmla="*/ 122328 w 70"/>
                <a:gd name="T3" fmla="*/ 5961 h 155"/>
                <a:gd name="T4" fmla="*/ 130220 w 70"/>
                <a:gd name="T5" fmla="*/ 1987 h 155"/>
                <a:gd name="T6" fmla="*/ 134166 w 70"/>
                <a:gd name="T7" fmla="*/ 3974 h 155"/>
                <a:gd name="T8" fmla="*/ 136139 w 70"/>
                <a:gd name="T9" fmla="*/ 11922 h 155"/>
                <a:gd name="T10" fmla="*/ 17757 w 70"/>
                <a:gd name="T11" fmla="*/ 304001 h 155"/>
                <a:gd name="T12" fmla="*/ 7892 w 70"/>
                <a:gd name="T13" fmla="*/ 307975 h 155"/>
                <a:gd name="T14" fmla="*/ 5919 w 70"/>
                <a:gd name="T15" fmla="*/ 305988 h 155"/>
                <a:gd name="T16" fmla="*/ 1973 w 70"/>
                <a:gd name="T17" fmla="*/ 298040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" h="155">
                  <a:moveTo>
                    <a:pt x="1" y="150"/>
                  </a:moveTo>
                  <a:cubicBezTo>
                    <a:pt x="62" y="3"/>
                    <a:pt x="62" y="3"/>
                    <a:pt x="62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2"/>
                    <a:pt x="70" y="4"/>
                    <a:pt x="69" y="6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8" y="155"/>
                    <a:pt x="6" y="155"/>
                    <a:pt x="4" y="155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1" y="153"/>
                    <a:pt x="0" y="151"/>
                    <a:pt x="1" y="15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6" name="Freeform 601"/>
            <p:cNvSpPr/>
            <p:nvPr/>
          </p:nvSpPr>
          <p:spPr bwMode="auto">
            <a:xfrm>
              <a:off x="11174413" y="3330344"/>
              <a:ext cx="138112" cy="309563"/>
            </a:xfrm>
            <a:custGeom>
              <a:avLst/>
              <a:gdLst>
                <a:gd name="T0" fmla="*/ 2002 w 69"/>
                <a:gd name="T1" fmla="*/ 297580 h 155"/>
                <a:gd name="T2" fmla="*/ 122099 w 69"/>
                <a:gd name="T3" fmla="*/ 7989 h 155"/>
                <a:gd name="T4" fmla="*/ 132107 w 69"/>
                <a:gd name="T5" fmla="*/ 1997 h 155"/>
                <a:gd name="T6" fmla="*/ 136110 w 69"/>
                <a:gd name="T7" fmla="*/ 13980 h 155"/>
                <a:gd name="T8" fmla="*/ 16013 w 69"/>
                <a:gd name="T9" fmla="*/ 303571 h 155"/>
                <a:gd name="T10" fmla="*/ 6005 w 69"/>
                <a:gd name="T11" fmla="*/ 307566 h 155"/>
                <a:gd name="T12" fmla="*/ 2002 w 69"/>
                <a:gd name="T13" fmla="*/ 29758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5">
                  <a:moveTo>
                    <a:pt x="1" y="149"/>
                  </a:moveTo>
                  <a:cubicBezTo>
                    <a:pt x="61" y="4"/>
                    <a:pt x="61" y="4"/>
                    <a:pt x="61" y="4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9" y="5"/>
                    <a:pt x="68" y="7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1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7" name="Freeform 602"/>
            <p:cNvSpPr/>
            <p:nvPr/>
          </p:nvSpPr>
          <p:spPr bwMode="auto">
            <a:xfrm>
              <a:off x="11141075" y="3319231"/>
              <a:ext cx="139700" cy="306388"/>
            </a:xfrm>
            <a:custGeom>
              <a:avLst/>
              <a:gdLst>
                <a:gd name="T0" fmla="*/ 1996 w 70"/>
                <a:gd name="T1" fmla="*/ 294451 h 154"/>
                <a:gd name="T2" fmla="*/ 121739 w 70"/>
                <a:gd name="T3" fmla="*/ 5969 h 154"/>
                <a:gd name="T4" fmla="*/ 133713 w 70"/>
                <a:gd name="T5" fmla="*/ 1990 h 154"/>
                <a:gd name="T6" fmla="*/ 137704 w 70"/>
                <a:gd name="T7" fmla="*/ 11937 h 154"/>
                <a:gd name="T8" fmla="*/ 17961 w 70"/>
                <a:gd name="T9" fmla="*/ 300419 h 154"/>
                <a:gd name="T10" fmla="*/ 5987 w 70"/>
                <a:gd name="T11" fmla="*/ 306388 h 154"/>
                <a:gd name="T12" fmla="*/ 1996 w 70"/>
                <a:gd name="T13" fmla="*/ 29445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54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5" y="0"/>
                    <a:pt x="67" y="1"/>
                  </a:cubicBezTo>
                  <a:cubicBezTo>
                    <a:pt x="69" y="1"/>
                    <a:pt x="70" y="4"/>
                    <a:pt x="69" y="6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8" y="153"/>
                    <a:pt x="6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8" name="Freeform 603"/>
            <p:cNvSpPr/>
            <p:nvPr/>
          </p:nvSpPr>
          <p:spPr bwMode="auto">
            <a:xfrm>
              <a:off x="11069638" y="3289069"/>
              <a:ext cx="136525" cy="306388"/>
            </a:xfrm>
            <a:custGeom>
              <a:avLst/>
              <a:gdLst>
                <a:gd name="T0" fmla="*/ 1979 w 69"/>
                <a:gd name="T1" fmla="*/ 294451 h 154"/>
                <a:gd name="T2" fmla="*/ 120696 w 69"/>
                <a:gd name="T3" fmla="*/ 5969 h 154"/>
                <a:gd name="T4" fmla="*/ 130589 w 69"/>
                <a:gd name="T5" fmla="*/ 1990 h 154"/>
                <a:gd name="T6" fmla="*/ 134546 w 69"/>
                <a:gd name="T7" fmla="*/ 11937 h 154"/>
                <a:gd name="T8" fmla="*/ 15829 w 69"/>
                <a:gd name="T9" fmla="*/ 300419 h 154"/>
                <a:gd name="T10" fmla="*/ 5936 w 69"/>
                <a:gd name="T11" fmla="*/ 306388 h 154"/>
                <a:gd name="T12" fmla="*/ 1979 w 69"/>
                <a:gd name="T13" fmla="*/ 29445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4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1"/>
                    <a:pt x="69" y="4"/>
                    <a:pt x="68" y="6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7" y="153"/>
                    <a:pt x="5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9" name="Freeform 604"/>
            <p:cNvSpPr/>
            <p:nvPr/>
          </p:nvSpPr>
          <p:spPr bwMode="auto">
            <a:xfrm>
              <a:off x="11031538" y="3273194"/>
              <a:ext cx="136525" cy="307975"/>
            </a:xfrm>
            <a:custGeom>
              <a:avLst/>
              <a:gdLst>
                <a:gd name="T0" fmla="*/ 1979 w 69"/>
                <a:gd name="T1" fmla="*/ 294066 h 155"/>
                <a:gd name="T2" fmla="*/ 120696 w 69"/>
                <a:gd name="T3" fmla="*/ 5961 h 155"/>
                <a:gd name="T4" fmla="*/ 130589 w 69"/>
                <a:gd name="T5" fmla="*/ 1987 h 155"/>
                <a:gd name="T6" fmla="*/ 136525 w 69"/>
                <a:gd name="T7" fmla="*/ 11922 h 155"/>
                <a:gd name="T8" fmla="*/ 15829 w 69"/>
                <a:gd name="T9" fmla="*/ 302014 h 155"/>
                <a:gd name="T10" fmla="*/ 5936 w 69"/>
                <a:gd name="T11" fmla="*/ 305988 h 155"/>
                <a:gd name="T12" fmla="*/ 1979 w 69"/>
                <a:gd name="T13" fmla="*/ 294066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5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4"/>
                    <a:pt x="5" y="155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0" name="Freeform 605"/>
            <p:cNvSpPr/>
            <p:nvPr/>
          </p:nvSpPr>
          <p:spPr bwMode="auto">
            <a:xfrm>
              <a:off x="10737850" y="3300181"/>
              <a:ext cx="546100" cy="730250"/>
            </a:xfrm>
            <a:custGeom>
              <a:avLst/>
              <a:gdLst>
                <a:gd name="T0" fmla="*/ 546100 w 344"/>
                <a:gd name="T1" fmla="*/ 709613 h 460"/>
                <a:gd name="T2" fmla="*/ 144463 w 344"/>
                <a:gd name="T3" fmla="*/ 730250 h 460"/>
                <a:gd name="T4" fmla="*/ 30163 w 344"/>
                <a:gd name="T5" fmla="*/ 625475 h 460"/>
                <a:gd name="T6" fmla="*/ 0 w 344"/>
                <a:gd name="T7" fmla="*/ 25400 h 460"/>
                <a:gd name="T8" fmla="*/ 509588 w 344"/>
                <a:gd name="T9" fmla="*/ 0 h 460"/>
                <a:gd name="T10" fmla="*/ 546100 w 344"/>
                <a:gd name="T11" fmla="*/ 709613 h 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4" h="460">
                  <a:moveTo>
                    <a:pt x="344" y="447"/>
                  </a:moveTo>
                  <a:lnTo>
                    <a:pt x="91" y="460"/>
                  </a:lnTo>
                  <a:lnTo>
                    <a:pt x="19" y="394"/>
                  </a:lnTo>
                  <a:lnTo>
                    <a:pt x="0" y="16"/>
                  </a:lnTo>
                  <a:lnTo>
                    <a:pt x="321" y="0"/>
                  </a:lnTo>
                  <a:lnTo>
                    <a:pt x="344" y="447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1" name="Freeform 606"/>
            <p:cNvSpPr/>
            <p:nvPr/>
          </p:nvSpPr>
          <p:spPr bwMode="auto">
            <a:xfrm>
              <a:off x="10768013" y="3920894"/>
              <a:ext cx="114300" cy="109538"/>
            </a:xfrm>
            <a:custGeom>
              <a:avLst/>
              <a:gdLst>
                <a:gd name="T0" fmla="*/ 114300 w 72"/>
                <a:gd name="T1" fmla="*/ 109538 h 69"/>
                <a:gd name="T2" fmla="*/ 107950 w 72"/>
                <a:gd name="T3" fmla="*/ 0 h 69"/>
                <a:gd name="T4" fmla="*/ 0 w 72"/>
                <a:gd name="T5" fmla="*/ 4763 h 69"/>
                <a:gd name="T6" fmla="*/ 114300 w 72"/>
                <a:gd name="T7" fmla="*/ 109538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69">
                  <a:moveTo>
                    <a:pt x="72" y="69"/>
                  </a:moveTo>
                  <a:lnTo>
                    <a:pt x="68" y="0"/>
                  </a:lnTo>
                  <a:lnTo>
                    <a:pt x="0" y="3"/>
                  </a:lnTo>
                  <a:lnTo>
                    <a:pt x="72" y="69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2" name="Freeform 607"/>
            <p:cNvSpPr/>
            <p:nvPr/>
          </p:nvSpPr>
          <p:spPr bwMode="auto">
            <a:xfrm>
              <a:off x="10820400" y="3836756"/>
              <a:ext cx="419100" cy="41275"/>
            </a:xfrm>
            <a:custGeom>
              <a:avLst/>
              <a:gdLst>
                <a:gd name="T0" fmla="*/ 9931 w 211"/>
                <a:gd name="T1" fmla="*/ 19655 h 21"/>
                <a:gd name="T2" fmla="*/ 407182 w 211"/>
                <a:gd name="T3" fmla="*/ 0 h 21"/>
                <a:gd name="T4" fmla="*/ 419100 w 211"/>
                <a:gd name="T5" fmla="*/ 9827 h 21"/>
                <a:gd name="T6" fmla="*/ 409169 w 211"/>
                <a:gd name="T7" fmla="*/ 21620 h 21"/>
                <a:gd name="T8" fmla="*/ 9931 w 211"/>
                <a:gd name="T9" fmla="*/ 41275 h 21"/>
                <a:gd name="T10" fmla="*/ 0 w 211"/>
                <a:gd name="T11" fmla="*/ 31448 h 21"/>
                <a:gd name="T12" fmla="*/ 9931 w 211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21">
                  <a:moveTo>
                    <a:pt x="5" y="1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8" y="0"/>
                    <a:pt x="211" y="3"/>
                    <a:pt x="211" y="5"/>
                  </a:cubicBezTo>
                  <a:cubicBezTo>
                    <a:pt x="211" y="8"/>
                    <a:pt x="209" y="11"/>
                    <a:pt x="206" y="1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2" y="21"/>
                    <a:pt x="0" y="19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3" name="Freeform 608"/>
            <p:cNvSpPr/>
            <p:nvPr/>
          </p:nvSpPr>
          <p:spPr bwMode="auto">
            <a:xfrm>
              <a:off x="10815638" y="3789131"/>
              <a:ext cx="422275" cy="41275"/>
            </a:xfrm>
            <a:custGeom>
              <a:avLst/>
              <a:gdLst>
                <a:gd name="T0" fmla="*/ 9959 w 212"/>
                <a:gd name="T1" fmla="*/ 19655 h 21"/>
                <a:gd name="T2" fmla="*/ 410324 w 212"/>
                <a:gd name="T3" fmla="*/ 0 h 21"/>
                <a:gd name="T4" fmla="*/ 422275 w 212"/>
                <a:gd name="T5" fmla="*/ 9827 h 21"/>
                <a:gd name="T6" fmla="*/ 412316 w 212"/>
                <a:gd name="T7" fmla="*/ 21620 h 21"/>
                <a:gd name="T8" fmla="*/ 11951 w 212"/>
                <a:gd name="T9" fmla="*/ 39310 h 21"/>
                <a:gd name="T10" fmla="*/ 0 w 212"/>
                <a:gd name="T11" fmla="*/ 31448 h 21"/>
                <a:gd name="T12" fmla="*/ 9959 w 212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2" y="5"/>
                  </a:cubicBezTo>
                  <a:cubicBezTo>
                    <a:pt x="212" y="8"/>
                    <a:pt x="210" y="10"/>
                    <a:pt x="207" y="1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1"/>
                    <a:pt x="1" y="18"/>
                    <a:pt x="0" y="16"/>
                  </a:cubicBezTo>
                  <a:cubicBezTo>
                    <a:pt x="0" y="13"/>
                    <a:pt x="3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4" name="Freeform 609"/>
            <p:cNvSpPr/>
            <p:nvPr/>
          </p:nvSpPr>
          <p:spPr bwMode="auto">
            <a:xfrm>
              <a:off x="10810875" y="3657369"/>
              <a:ext cx="420687" cy="39688"/>
            </a:xfrm>
            <a:custGeom>
              <a:avLst/>
              <a:gdLst>
                <a:gd name="T0" fmla="*/ 5953 w 212"/>
                <a:gd name="T1" fmla="*/ 19844 h 20"/>
                <a:gd name="T2" fmla="*/ 412750 w 212"/>
                <a:gd name="T3" fmla="*/ 0 h 20"/>
                <a:gd name="T4" fmla="*/ 418703 w 212"/>
                <a:gd name="T5" fmla="*/ 5953 h 20"/>
                <a:gd name="T6" fmla="*/ 418703 w 212"/>
                <a:gd name="T7" fmla="*/ 13891 h 20"/>
                <a:gd name="T8" fmla="*/ 412750 w 212"/>
                <a:gd name="T9" fmla="*/ 19844 h 20"/>
                <a:gd name="T10" fmla="*/ 7937 w 212"/>
                <a:gd name="T11" fmla="*/ 39688 h 20"/>
                <a:gd name="T12" fmla="*/ 0 w 212"/>
                <a:gd name="T13" fmla="*/ 33735 h 20"/>
                <a:gd name="T14" fmla="*/ 0 w 212"/>
                <a:gd name="T15" fmla="*/ 25797 h 20"/>
                <a:gd name="T16" fmla="*/ 5953 w 212"/>
                <a:gd name="T17" fmla="*/ 19844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" h="20">
                  <a:moveTo>
                    <a:pt x="3" y="1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10" y="0"/>
                    <a:pt x="211" y="1"/>
                    <a:pt x="211" y="3"/>
                  </a:cubicBezTo>
                  <a:cubicBezTo>
                    <a:pt x="211" y="7"/>
                    <a:pt x="211" y="7"/>
                    <a:pt x="211" y="7"/>
                  </a:cubicBezTo>
                  <a:cubicBezTo>
                    <a:pt x="212" y="9"/>
                    <a:pt x="210" y="10"/>
                    <a:pt x="208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0" y="19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3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5" name="Freeform 610"/>
            <p:cNvSpPr/>
            <p:nvPr/>
          </p:nvSpPr>
          <p:spPr bwMode="auto">
            <a:xfrm>
              <a:off x="10807700" y="3616094"/>
              <a:ext cx="422275" cy="41275"/>
            </a:xfrm>
            <a:custGeom>
              <a:avLst/>
              <a:gdLst>
                <a:gd name="T0" fmla="*/ 9959 w 212"/>
                <a:gd name="T1" fmla="*/ 19655 h 21"/>
                <a:gd name="T2" fmla="*/ 410324 w 212"/>
                <a:gd name="T3" fmla="*/ 0 h 21"/>
                <a:gd name="T4" fmla="*/ 420283 w 212"/>
                <a:gd name="T5" fmla="*/ 9827 h 21"/>
                <a:gd name="T6" fmla="*/ 410324 w 212"/>
                <a:gd name="T7" fmla="*/ 21620 h 21"/>
                <a:gd name="T8" fmla="*/ 11951 w 212"/>
                <a:gd name="T9" fmla="*/ 41275 h 21"/>
                <a:gd name="T10" fmla="*/ 0 w 212"/>
                <a:gd name="T11" fmla="*/ 31448 h 21"/>
                <a:gd name="T12" fmla="*/ 9959 w 212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3"/>
                    <a:pt x="211" y="5"/>
                  </a:cubicBezTo>
                  <a:cubicBezTo>
                    <a:pt x="212" y="8"/>
                    <a:pt x="209" y="11"/>
                    <a:pt x="206" y="1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9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6" name="Freeform 611"/>
            <p:cNvSpPr/>
            <p:nvPr/>
          </p:nvSpPr>
          <p:spPr bwMode="auto">
            <a:xfrm>
              <a:off x="10806113" y="3571644"/>
              <a:ext cx="420687" cy="39688"/>
            </a:xfrm>
            <a:custGeom>
              <a:avLst/>
              <a:gdLst>
                <a:gd name="T0" fmla="*/ 9969 w 211"/>
                <a:gd name="T1" fmla="*/ 19844 h 20"/>
                <a:gd name="T2" fmla="*/ 410718 w 211"/>
                <a:gd name="T3" fmla="*/ 0 h 20"/>
                <a:gd name="T4" fmla="*/ 420687 w 211"/>
                <a:gd name="T5" fmla="*/ 9922 h 20"/>
                <a:gd name="T6" fmla="*/ 410718 w 211"/>
                <a:gd name="T7" fmla="*/ 19844 h 20"/>
                <a:gd name="T8" fmla="*/ 11963 w 211"/>
                <a:gd name="T9" fmla="*/ 39688 h 20"/>
                <a:gd name="T10" fmla="*/ 0 w 211"/>
                <a:gd name="T11" fmla="*/ 29766 h 20"/>
                <a:gd name="T12" fmla="*/ 9969 w 211"/>
                <a:gd name="T13" fmla="*/ 1984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20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1" y="5"/>
                  </a:cubicBezTo>
                  <a:cubicBezTo>
                    <a:pt x="211" y="8"/>
                    <a:pt x="209" y="10"/>
                    <a:pt x="206" y="1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2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7" name="Freeform 612"/>
            <p:cNvSpPr/>
            <p:nvPr/>
          </p:nvSpPr>
          <p:spPr bwMode="auto">
            <a:xfrm>
              <a:off x="10799763" y="3471631"/>
              <a:ext cx="422275" cy="39688"/>
            </a:xfrm>
            <a:custGeom>
              <a:avLst/>
              <a:gdLst>
                <a:gd name="T0" fmla="*/ 11951 w 212"/>
                <a:gd name="T1" fmla="*/ 17860 h 20"/>
                <a:gd name="T2" fmla="*/ 410324 w 212"/>
                <a:gd name="T3" fmla="*/ 0 h 20"/>
                <a:gd name="T4" fmla="*/ 422275 w 212"/>
                <a:gd name="T5" fmla="*/ 9922 h 20"/>
                <a:gd name="T6" fmla="*/ 412316 w 212"/>
                <a:gd name="T7" fmla="*/ 19844 h 20"/>
                <a:gd name="T8" fmla="*/ 11951 w 212"/>
                <a:gd name="T9" fmla="*/ 39688 h 20"/>
                <a:gd name="T10" fmla="*/ 1992 w 212"/>
                <a:gd name="T11" fmla="*/ 29766 h 20"/>
                <a:gd name="T12" fmla="*/ 11951 w 212"/>
                <a:gd name="T13" fmla="*/ 1786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0">
                  <a:moveTo>
                    <a:pt x="6" y="9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2" y="2"/>
                    <a:pt x="212" y="5"/>
                  </a:cubicBezTo>
                  <a:cubicBezTo>
                    <a:pt x="212" y="7"/>
                    <a:pt x="210" y="10"/>
                    <a:pt x="207" y="1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1" y="18"/>
                    <a:pt x="1" y="15"/>
                  </a:cubicBezTo>
                  <a:cubicBezTo>
                    <a:pt x="0" y="12"/>
                    <a:pt x="3" y="10"/>
                    <a:pt x="6" y="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8" name="Freeform 613"/>
            <p:cNvSpPr/>
            <p:nvPr/>
          </p:nvSpPr>
          <p:spPr bwMode="auto">
            <a:xfrm>
              <a:off x="10798175" y="3419244"/>
              <a:ext cx="422275" cy="41275"/>
            </a:xfrm>
            <a:custGeom>
              <a:avLst/>
              <a:gdLst>
                <a:gd name="T0" fmla="*/ 9959 w 212"/>
                <a:gd name="T1" fmla="*/ 19655 h 21"/>
                <a:gd name="T2" fmla="*/ 410324 w 212"/>
                <a:gd name="T3" fmla="*/ 1965 h 21"/>
                <a:gd name="T4" fmla="*/ 422275 w 212"/>
                <a:gd name="T5" fmla="*/ 11793 h 21"/>
                <a:gd name="T6" fmla="*/ 412316 w 212"/>
                <a:gd name="T7" fmla="*/ 21620 h 21"/>
                <a:gd name="T8" fmla="*/ 11951 w 212"/>
                <a:gd name="T9" fmla="*/ 41275 h 21"/>
                <a:gd name="T10" fmla="*/ 0 w 212"/>
                <a:gd name="T11" fmla="*/ 31448 h 21"/>
                <a:gd name="T12" fmla="*/ 9959 w 212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1">
                  <a:moveTo>
                    <a:pt x="5" y="10"/>
                  </a:moveTo>
                  <a:cubicBezTo>
                    <a:pt x="206" y="1"/>
                    <a:pt x="206" y="1"/>
                    <a:pt x="206" y="1"/>
                  </a:cubicBezTo>
                  <a:cubicBezTo>
                    <a:pt x="209" y="0"/>
                    <a:pt x="211" y="3"/>
                    <a:pt x="212" y="6"/>
                  </a:cubicBezTo>
                  <a:cubicBezTo>
                    <a:pt x="212" y="8"/>
                    <a:pt x="209" y="11"/>
                    <a:pt x="207" y="1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9"/>
                    <a:pt x="0" y="16"/>
                  </a:cubicBezTo>
                  <a:cubicBezTo>
                    <a:pt x="0" y="13"/>
                    <a:pt x="2" y="11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9" name="Freeform 614"/>
            <p:cNvSpPr/>
            <p:nvPr/>
          </p:nvSpPr>
          <p:spPr bwMode="auto">
            <a:xfrm>
              <a:off x="10983913" y="2420706"/>
              <a:ext cx="504825" cy="952500"/>
            </a:xfrm>
            <a:custGeom>
              <a:avLst/>
              <a:gdLst>
                <a:gd name="T0" fmla="*/ 0 w 254"/>
                <a:gd name="T1" fmla="*/ 579869 h 478"/>
                <a:gd name="T2" fmla="*/ 310050 w 254"/>
                <a:gd name="T3" fmla="*/ 579869 h 478"/>
                <a:gd name="T4" fmla="*/ 190800 w 254"/>
                <a:gd name="T5" fmla="*/ 876778 h 478"/>
                <a:gd name="T6" fmla="*/ 323963 w 254"/>
                <a:gd name="T7" fmla="*/ 952500 h 478"/>
                <a:gd name="T8" fmla="*/ 498863 w 254"/>
                <a:gd name="T9" fmla="*/ 593818 h 478"/>
                <a:gd name="T10" fmla="*/ 492900 w 254"/>
                <a:gd name="T11" fmla="*/ 253070 h 478"/>
                <a:gd name="T12" fmla="*/ 314025 w 254"/>
                <a:gd name="T13" fmla="*/ 5978 h 478"/>
                <a:gd name="T14" fmla="*/ 278250 w 254"/>
                <a:gd name="T15" fmla="*/ 5978 h 478"/>
                <a:gd name="T16" fmla="*/ 103350 w 254"/>
                <a:gd name="T17" fmla="*/ 320821 h 478"/>
                <a:gd name="T18" fmla="*/ 0 w 254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4" h="478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6" y="440"/>
                  </a:cubicBezTo>
                  <a:cubicBezTo>
                    <a:pt x="163" y="478"/>
                    <a:pt x="163" y="478"/>
                    <a:pt x="163" y="478"/>
                  </a:cubicBezTo>
                  <a:cubicBezTo>
                    <a:pt x="163" y="478"/>
                    <a:pt x="249" y="306"/>
                    <a:pt x="251" y="298"/>
                  </a:cubicBezTo>
                  <a:cubicBezTo>
                    <a:pt x="254" y="291"/>
                    <a:pt x="254" y="139"/>
                    <a:pt x="248" y="127"/>
                  </a:cubicBezTo>
                  <a:cubicBezTo>
                    <a:pt x="241" y="114"/>
                    <a:pt x="167" y="5"/>
                    <a:pt x="158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0" name="Freeform 615"/>
            <p:cNvSpPr/>
            <p:nvPr/>
          </p:nvSpPr>
          <p:spPr bwMode="auto">
            <a:xfrm>
              <a:off x="11288713" y="2688994"/>
              <a:ext cx="42862" cy="160338"/>
            </a:xfrm>
            <a:custGeom>
              <a:avLst/>
              <a:gdLst>
                <a:gd name="T0" fmla="*/ 17534 w 22"/>
                <a:gd name="T1" fmla="*/ 0 h 80"/>
                <a:gd name="T2" fmla="*/ 0 w 22"/>
                <a:gd name="T3" fmla="*/ 96203 h 80"/>
                <a:gd name="T4" fmla="*/ 0 w 22"/>
                <a:gd name="T5" fmla="*/ 126266 h 80"/>
                <a:gd name="T6" fmla="*/ 17534 w 22"/>
                <a:gd name="T7" fmla="*/ 64135 h 80"/>
                <a:gd name="T8" fmla="*/ 27276 w 22"/>
                <a:gd name="T9" fmla="*/ 160338 h 80"/>
                <a:gd name="T10" fmla="*/ 17534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9" y="32"/>
                  </a:cubicBezTo>
                  <a:cubicBezTo>
                    <a:pt x="12" y="38"/>
                    <a:pt x="14" y="80"/>
                    <a:pt x="14" y="80"/>
                  </a:cubicBezTo>
                  <a:cubicBezTo>
                    <a:pt x="14" y="80"/>
                    <a:pt x="22" y="24"/>
                    <a:pt x="9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1" name="Freeform 616"/>
            <p:cNvSpPr/>
            <p:nvPr/>
          </p:nvSpPr>
          <p:spPr bwMode="auto">
            <a:xfrm>
              <a:off x="11261725" y="2720744"/>
              <a:ext cx="53975" cy="279400"/>
            </a:xfrm>
            <a:custGeom>
              <a:avLst/>
              <a:gdLst>
                <a:gd name="T0" fmla="*/ 31750 w 34"/>
                <a:gd name="T1" fmla="*/ 279400 h 176"/>
                <a:gd name="T2" fmla="*/ 53975 w 34"/>
                <a:gd name="T3" fmla="*/ 115888 h 176"/>
                <a:gd name="T4" fmla="*/ 53975 w 34"/>
                <a:gd name="T5" fmla="*/ 0 h 176"/>
                <a:gd name="T6" fmla="*/ 31750 w 34"/>
                <a:gd name="T7" fmla="*/ 47625 h 176"/>
                <a:gd name="T8" fmla="*/ 0 w 34"/>
                <a:gd name="T9" fmla="*/ 279400 h 176"/>
                <a:gd name="T10" fmla="*/ 31750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176"/>
                  </a:moveTo>
                  <a:lnTo>
                    <a:pt x="34" y="73"/>
                  </a:lnTo>
                  <a:lnTo>
                    <a:pt x="34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2" name="Freeform 617"/>
            <p:cNvSpPr/>
            <p:nvPr/>
          </p:nvSpPr>
          <p:spPr bwMode="auto">
            <a:xfrm>
              <a:off x="11171238" y="3300181"/>
              <a:ext cx="130175" cy="90488"/>
            </a:xfrm>
            <a:custGeom>
              <a:avLst/>
              <a:gdLst>
                <a:gd name="T0" fmla="*/ 9525 w 82"/>
                <a:gd name="T1" fmla="*/ 0 h 57"/>
                <a:gd name="T2" fmla="*/ 0 w 82"/>
                <a:gd name="T3" fmla="*/ 22225 h 57"/>
                <a:gd name="T4" fmla="*/ 104775 w 82"/>
                <a:gd name="T5" fmla="*/ 80963 h 57"/>
                <a:gd name="T6" fmla="*/ 120650 w 82"/>
                <a:gd name="T7" fmla="*/ 90488 h 57"/>
                <a:gd name="T8" fmla="*/ 130175 w 82"/>
                <a:gd name="T9" fmla="*/ 68263 h 57"/>
                <a:gd name="T10" fmla="*/ 9525 w 82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6" y="0"/>
                  </a:moveTo>
                  <a:lnTo>
                    <a:pt x="0" y="14"/>
                  </a:lnTo>
                  <a:lnTo>
                    <a:pt x="66" y="51"/>
                  </a:lnTo>
                  <a:lnTo>
                    <a:pt x="76" y="57"/>
                  </a:lnTo>
                  <a:lnTo>
                    <a:pt x="82" y="4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3" name="Freeform 618"/>
            <p:cNvSpPr/>
            <p:nvPr/>
          </p:nvSpPr>
          <p:spPr bwMode="auto">
            <a:xfrm>
              <a:off x="11064875" y="3333519"/>
              <a:ext cx="204787" cy="354013"/>
            </a:xfrm>
            <a:custGeom>
              <a:avLst/>
              <a:gdLst>
                <a:gd name="T0" fmla="*/ 204787 w 103"/>
                <a:gd name="T1" fmla="*/ 45743 h 178"/>
                <a:gd name="T2" fmla="*/ 159058 w 103"/>
                <a:gd name="T3" fmla="*/ 147174 h 178"/>
                <a:gd name="T4" fmla="*/ 127246 w 103"/>
                <a:gd name="T5" fmla="*/ 300314 h 178"/>
                <a:gd name="T6" fmla="*/ 35788 w 103"/>
                <a:gd name="T7" fmla="*/ 346058 h 178"/>
                <a:gd name="T8" fmla="*/ 1988 w 103"/>
                <a:gd name="T9" fmla="*/ 222750 h 178"/>
                <a:gd name="T10" fmla="*/ 37776 w 103"/>
                <a:gd name="T11" fmla="*/ 87509 h 178"/>
                <a:gd name="T12" fmla="*/ 105376 w 103"/>
                <a:gd name="T13" fmla="*/ 25855 h 178"/>
                <a:gd name="T14" fmla="*/ 121282 w 103"/>
                <a:gd name="T15" fmla="*/ 0 h 178"/>
                <a:gd name="T16" fmla="*/ 204787 w 103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23"/>
                  </a:moveTo>
                  <a:cubicBezTo>
                    <a:pt x="102" y="27"/>
                    <a:pt x="80" y="70"/>
                    <a:pt x="80" y="74"/>
                  </a:cubicBezTo>
                  <a:cubicBezTo>
                    <a:pt x="80" y="77"/>
                    <a:pt x="69" y="145"/>
                    <a:pt x="64" y="151"/>
                  </a:cubicBezTo>
                  <a:cubicBezTo>
                    <a:pt x="59" y="156"/>
                    <a:pt x="24" y="178"/>
                    <a:pt x="18" y="174"/>
                  </a:cubicBezTo>
                  <a:cubicBezTo>
                    <a:pt x="12" y="170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5" y="36"/>
                    <a:pt x="49" y="15"/>
                    <a:pt x="53" y="13"/>
                  </a:cubicBezTo>
                  <a:cubicBezTo>
                    <a:pt x="57" y="11"/>
                    <a:pt x="61" y="0"/>
                    <a:pt x="61" y="0"/>
                  </a:cubicBezTo>
                  <a:lnTo>
                    <a:pt x="103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4" name="Freeform 619"/>
            <p:cNvSpPr/>
            <p:nvPr/>
          </p:nvSpPr>
          <p:spPr bwMode="auto">
            <a:xfrm>
              <a:off x="10983913" y="2131781"/>
              <a:ext cx="246062" cy="565150"/>
            </a:xfrm>
            <a:custGeom>
              <a:avLst/>
              <a:gdLst>
                <a:gd name="T0" fmla="*/ 0 w 124"/>
                <a:gd name="T1" fmla="*/ 0 h 284"/>
                <a:gd name="T2" fmla="*/ 220265 w 124"/>
                <a:gd name="T3" fmla="*/ 81589 h 284"/>
                <a:gd name="T4" fmla="*/ 246062 w 124"/>
                <a:gd name="T5" fmla="*/ 276605 h 284"/>
                <a:gd name="T6" fmla="*/ 236140 w 124"/>
                <a:gd name="T7" fmla="*/ 380083 h 284"/>
                <a:gd name="T8" fmla="*/ 0 w 124"/>
                <a:gd name="T9" fmla="*/ 565150 h 284"/>
                <a:gd name="T10" fmla="*/ 0 w 124"/>
                <a:gd name="T11" fmla="*/ 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0"/>
                  </a:moveTo>
                  <a:cubicBezTo>
                    <a:pt x="6" y="0"/>
                    <a:pt x="100" y="11"/>
                    <a:pt x="111" y="41"/>
                  </a:cubicBezTo>
                  <a:cubicBezTo>
                    <a:pt x="122" y="72"/>
                    <a:pt x="124" y="139"/>
                    <a:pt x="124" y="139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59" y="278"/>
                    <a:pt x="0" y="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9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5" name="Freeform 620"/>
            <p:cNvSpPr/>
            <p:nvPr/>
          </p:nvSpPr>
          <p:spPr bwMode="auto">
            <a:xfrm>
              <a:off x="10475913" y="2420706"/>
              <a:ext cx="508000" cy="952500"/>
            </a:xfrm>
            <a:custGeom>
              <a:avLst/>
              <a:gdLst>
                <a:gd name="T0" fmla="*/ 508000 w 255"/>
                <a:gd name="T1" fmla="*/ 579869 h 478"/>
                <a:gd name="T2" fmla="*/ 195231 w 255"/>
                <a:gd name="T3" fmla="*/ 579869 h 478"/>
                <a:gd name="T4" fmla="*/ 314761 w 255"/>
                <a:gd name="T5" fmla="*/ 876778 h 478"/>
                <a:gd name="T6" fmla="*/ 181286 w 255"/>
                <a:gd name="T7" fmla="*/ 952500 h 478"/>
                <a:gd name="T8" fmla="*/ 5976 w 255"/>
                <a:gd name="T9" fmla="*/ 593818 h 478"/>
                <a:gd name="T10" fmla="*/ 11953 w 255"/>
                <a:gd name="T11" fmla="*/ 253070 h 478"/>
                <a:gd name="T12" fmla="*/ 191247 w 255"/>
                <a:gd name="T13" fmla="*/ 5978 h 478"/>
                <a:gd name="T14" fmla="*/ 227106 w 255"/>
                <a:gd name="T15" fmla="*/ 5978 h 478"/>
                <a:gd name="T16" fmla="*/ 402416 w 255"/>
                <a:gd name="T17" fmla="*/ 320821 h 478"/>
                <a:gd name="T18" fmla="*/ 508000 w 255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291"/>
                  </a:moveTo>
                  <a:cubicBezTo>
                    <a:pt x="98" y="291"/>
                    <a:pt x="98" y="291"/>
                    <a:pt x="98" y="291"/>
                  </a:cubicBezTo>
                  <a:cubicBezTo>
                    <a:pt x="98" y="291"/>
                    <a:pt x="155" y="439"/>
                    <a:pt x="158" y="440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6" y="306"/>
                    <a:pt x="3" y="298"/>
                  </a:cubicBezTo>
                  <a:cubicBezTo>
                    <a:pt x="0" y="291"/>
                    <a:pt x="0" y="139"/>
                    <a:pt x="6" y="127"/>
                  </a:cubicBezTo>
                  <a:cubicBezTo>
                    <a:pt x="13" y="114"/>
                    <a:pt x="87" y="5"/>
                    <a:pt x="96" y="3"/>
                  </a:cubicBezTo>
                  <a:cubicBezTo>
                    <a:pt x="105" y="0"/>
                    <a:pt x="114" y="3"/>
                    <a:pt x="114" y="3"/>
                  </a:cubicBezTo>
                  <a:cubicBezTo>
                    <a:pt x="202" y="161"/>
                    <a:pt x="202" y="161"/>
                    <a:pt x="202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6" name="Freeform 621"/>
            <p:cNvSpPr/>
            <p:nvPr/>
          </p:nvSpPr>
          <p:spPr bwMode="auto">
            <a:xfrm>
              <a:off x="10633075" y="2688994"/>
              <a:ext cx="42862" cy="160338"/>
            </a:xfrm>
            <a:custGeom>
              <a:avLst/>
              <a:gdLst>
                <a:gd name="T0" fmla="*/ 25328 w 22"/>
                <a:gd name="T1" fmla="*/ 0 h 80"/>
                <a:gd name="T2" fmla="*/ 42862 w 22"/>
                <a:gd name="T3" fmla="*/ 96203 h 80"/>
                <a:gd name="T4" fmla="*/ 42862 w 22"/>
                <a:gd name="T5" fmla="*/ 126266 h 80"/>
                <a:gd name="T6" fmla="*/ 25328 w 22"/>
                <a:gd name="T7" fmla="*/ 64135 h 80"/>
                <a:gd name="T8" fmla="*/ 15586 w 22"/>
                <a:gd name="T9" fmla="*/ 160338 h 80"/>
                <a:gd name="T10" fmla="*/ 25328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5" y="25"/>
                    <a:pt x="13" y="32"/>
                  </a:cubicBezTo>
                  <a:cubicBezTo>
                    <a:pt x="10" y="38"/>
                    <a:pt x="8" y="80"/>
                    <a:pt x="8" y="80"/>
                  </a:cubicBezTo>
                  <a:cubicBezTo>
                    <a:pt x="8" y="80"/>
                    <a:pt x="0" y="24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7" name="Freeform 622"/>
            <p:cNvSpPr/>
            <p:nvPr/>
          </p:nvSpPr>
          <p:spPr bwMode="auto">
            <a:xfrm>
              <a:off x="10648950" y="2720744"/>
              <a:ext cx="53975" cy="279400"/>
            </a:xfrm>
            <a:custGeom>
              <a:avLst/>
              <a:gdLst>
                <a:gd name="T0" fmla="*/ 22225 w 34"/>
                <a:gd name="T1" fmla="*/ 279400 h 176"/>
                <a:gd name="T2" fmla="*/ 0 w 34"/>
                <a:gd name="T3" fmla="*/ 115888 h 176"/>
                <a:gd name="T4" fmla="*/ 0 w 34"/>
                <a:gd name="T5" fmla="*/ 0 h 176"/>
                <a:gd name="T6" fmla="*/ 22225 w 34"/>
                <a:gd name="T7" fmla="*/ 47625 h 176"/>
                <a:gd name="T8" fmla="*/ 53975 w 34"/>
                <a:gd name="T9" fmla="*/ 279400 h 176"/>
                <a:gd name="T10" fmla="*/ 22225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4" y="30"/>
                  </a:lnTo>
                  <a:lnTo>
                    <a:pt x="34" y="176"/>
                  </a:lnTo>
                  <a:lnTo>
                    <a:pt x="14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8" name="Freeform 623"/>
            <p:cNvSpPr/>
            <p:nvPr/>
          </p:nvSpPr>
          <p:spPr bwMode="auto">
            <a:xfrm>
              <a:off x="10663238" y="3300181"/>
              <a:ext cx="130175" cy="90488"/>
            </a:xfrm>
            <a:custGeom>
              <a:avLst/>
              <a:gdLst>
                <a:gd name="T0" fmla="*/ 120650 w 82"/>
                <a:gd name="T1" fmla="*/ 0 h 57"/>
                <a:gd name="T2" fmla="*/ 130175 w 82"/>
                <a:gd name="T3" fmla="*/ 22225 h 57"/>
                <a:gd name="T4" fmla="*/ 25400 w 82"/>
                <a:gd name="T5" fmla="*/ 80963 h 57"/>
                <a:gd name="T6" fmla="*/ 9525 w 82"/>
                <a:gd name="T7" fmla="*/ 90488 h 57"/>
                <a:gd name="T8" fmla="*/ 0 w 82"/>
                <a:gd name="T9" fmla="*/ 68263 h 57"/>
                <a:gd name="T10" fmla="*/ 120650 w 82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76" y="0"/>
                  </a:moveTo>
                  <a:lnTo>
                    <a:pt x="82" y="14"/>
                  </a:lnTo>
                  <a:lnTo>
                    <a:pt x="16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9" name="Freeform 624"/>
            <p:cNvSpPr/>
            <p:nvPr/>
          </p:nvSpPr>
          <p:spPr bwMode="auto">
            <a:xfrm>
              <a:off x="10694988" y="3333519"/>
              <a:ext cx="204787" cy="354013"/>
            </a:xfrm>
            <a:custGeom>
              <a:avLst/>
              <a:gdLst>
                <a:gd name="T0" fmla="*/ 0 w 103"/>
                <a:gd name="T1" fmla="*/ 45743 h 178"/>
                <a:gd name="T2" fmla="*/ 45729 w 103"/>
                <a:gd name="T3" fmla="*/ 147174 h 178"/>
                <a:gd name="T4" fmla="*/ 79529 w 103"/>
                <a:gd name="T5" fmla="*/ 300314 h 178"/>
                <a:gd name="T6" fmla="*/ 168999 w 103"/>
                <a:gd name="T7" fmla="*/ 346058 h 178"/>
                <a:gd name="T8" fmla="*/ 202799 w 103"/>
                <a:gd name="T9" fmla="*/ 222750 h 178"/>
                <a:gd name="T10" fmla="*/ 167011 w 103"/>
                <a:gd name="T11" fmla="*/ 87509 h 178"/>
                <a:gd name="T12" fmla="*/ 99411 w 103"/>
                <a:gd name="T13" fmla="*/ 25855 h 178"/>
                <a:gd name="T14" fmla="*/ 83505 w 103"/>
                <a:gd name="T15" fmla="*/ 0 h 178"/>
                <a:gd name="T16" fmla="*/ 0 w 103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23"/>
                  </a:moveTo>
                  <a:cubicBezTo>
                    <a:pt x="1" y="27"/>
                    <a:pt x="23" y="70"/>
                    <a:pt x="23" y="74"/>
                  </a:cubicBezTo>
                  <a:cubicBezTo>
                    <a:pt x="23" y="77"/>
                    <a:pt x="34" y="145"/>
                    <a:pt x="40" y="151"/>
                  </a:cubicBezTo>
                  <a:cubicBezTo>
                    <a:pt x="45" y="156"/>
                    <a:pt x="80" y="178"/>
                    <a:pt x="85" y="174"/>
                  </a:cubicBezTo>
                  <a:cubicBezTo>
                    <a:pt x="91" y="170"/>
                    <a:pt x="103" y="121"/>
                    <a:pt x="102" y="112"/>
                  </a:cubicBezTo>
                  <a:cubicBezTo>
                    <a:pt x="102" y="103"/>
                    <a:pt x="91" y="51"/>
                    <a:pt x="84" y="44"/>
                  </a:cubicBezTo>
                  <a:cubicBezTo>
                    <a:pt x="78" y="36"/>
                    <a:pt x="54" y="15"/>
                    <a:pt x="50" y="13"/>
                  </a:cubicBezTo>
                  <a:cubicBezTo>
                    <a:pt x="46" y="11"/>
                    <a:pt x="42" y="0"/>
                    <a:pt x="42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0" name="Freeform 625"/>
            <p:cNvSpPr/>
            <p:nvPr/>
          </p:nvSpPr>
          <p:spPr bwMode="auto">
            <a:xfrm>
              <a:off x="10861675" y="2696931"/>
              <a:ext cx="241300" cy="303213"/>
            </a:xfrm>
            <a:custGeom>
              <a:avLst/>
              <a:gdLst>
                <a:gd name="T0" fmla="*/ 121647 w 121"/>
                <a:gd name="T1" fmla="*/ 41891 h 152"/>
                <a:gd name="T2" fmla="*/ 0 w 121"/>
                <a:gd name="T3" fmla="*/ 0 h 152"/>
                <a:gd name="T4" fmla="*/ 121647 w 121"/>
                <a:gd name="T5" fmla="*/ 303213 h 152"/>
                <a:gd name="T6" fmla="*/ 241300 w 121"/>
                <a:gd name="T7" fmla="*/ 0 h 152"/>
                <a:gd name="T8" fmla="*/ 121647 w 121"/>
                <a:gd name="T9" fmla="*/ 4189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5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1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1" name="Freeform 626"/>
            <p:cNvSpPr/>
            <p:nvPr/>
          </p:nvSpPr>
          <p:spPr bwMode="auto">
            <a:xfrm>
              <a:off x="10694988" y="2408006"/>
              <a:ext cx="574675" cy="393700"/>
            </a:xfrm>
            <a:custGeom>
              <a:avLst/>
              <a:gdLst>
                <a:gd name="T0" fmla="*/ 558767 w 289"/>
                <a:gd name="T1" fmla="*/ 0 h 197"/>
                <a:gd name="T2" fmla="*/ 534905 w 289"/>
                <a:gd name="T3" fmla="*/ 0 h 197"/>
                <a:gd name="T4" fmla="*/ 524963 w 289"/>
                <a:gd name="T5" fmla="*/ 103921 h 197"/>
                <a:gd name="T6" fmla="*/ 288332 w 289"/>
                <a:gd name="T7" fmla="*/ 289779 h 197"/>
                <a:gd name="T8" fmla="*/ 51701 w 289"/>
                <a:gd name="T9" fmla="*/ 103921 h 197"/>
                <a:gd name="T10" fmla="*/ 41758 w 289"/>
                <a:gd name="T11" fmla="*/ 0 h 197"/>
                <a:gd name="T12" fmla="*/ 15908 w 289"/>
                <a:gd name="T13" fmla="*/ 0 h 197"/>
                <a:gd name="T14" fmla="*/ 15908 w 289"/>
                <a:gd name="T15" fmla="*/ 99924 h 197"/>
                <a:gd name="T16" fmla="*/ 61643 w 289"/>
                <a:gd name="T17" fmla="*/ 133898 h 197"/>
                <a:gd name="T18" fmla="*/ 111356 w 289"/>
                <a:gd name="T19" fmla="*/ 269794 h 197"/>
                <a:gd name="T20" fmla="*/ 288332 w 289"/>
                <a:gd name="T21" fmla="*/ 393700 h 197"/>
                <a:gd name="T22" fmla="*/ 463319 w 289"/>
                <a:gd name="T23" fmla="*/ 269794 h 197"/>
                <a:gd name="T24" fmla="*/ 513032 w 289"/>
                <a:gd name="T25" fmla="*/ 133898 h 197"/>
                <a:gd name="T26" fmla="*/ 558767 w 289"/>
                <a:gd name="T27" fmla="*/ 99924 h 197"/>
                <a:gd name="T28" fmla="*/ 558767 w 289"/>
                <a:gd name="T29" fmla="*/ 0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9" h="197">
                  <a:moveTo>
                    <a:pt x="281" y="0"/>
                  </a:moveTo>
                  <a:cubicBezTo>
                    <a:pt x="274" y="0"/>
                    <a:pt x="269" y="0"/>
                    <a:pt x="269" y="0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2"/>
                    <a:pt x="185" y="145"/>
                    <a:pt x="145" y="145"/>
                  </a:cubicBezTo>
                  <a:cubicBezTo>
                    <a:pt x="104" y="145"/>
                    <a:pt x="26" y="52"/>
                    <a:pt x="26" y="5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5" y="0"/>
                    <a:pt x="8" y="0"/>
                  </a:cubicBezTo>
                  <a:cubicBezTo>
                    <a:pt x="0" y="0"/>
                    <a:pt x="7" y="42"/>
                    <a:pt x="8" y="50"/>
                  </a:cubicBezTo>
                  <a:cubicBezTo>
                    <a:pt x="9" y="59"/>
                    <a:pt x="31" y="67"/>
                    <a:pt x="31" y="67"/>
                  </a:cubicBezTo>
                  <a:cubicBezTo>
                    <a:pt x="31" y="67"/>
                    <a:pt x="47" y="115"/>
                    <a:pt x="56" y="135"/>
                  </a:cubicBezTo>
                  <a:cubicBezTo>
                    <a:pt x="65" y="155"/>
                    <a:pt x="145" y="197"/>
                    <a:pt x="145" y="197"/>
                  </a:cubicBezTo>
                  <a:cubicBezTo>
                    <a:pt x="145" y="197"/>
                    <a:pt x="224" y="155"/>
                    <a:pt x="233" y="135"/>
                  </a:cubicBezTo>
                  <a:cubicBezTo>
                    <a:pt x="242" y="115"/>
                    <a:pt x="258" y="67"/>
                    <a:pt x="258" y="67"/>
                  </a:cubicBezTo>
                  <a:cubicBezTo>
                    <a:pt x="258" y="67"/>
                    <a:pt x="280" y="59"/>
                    <a:pt x="281" y="50"/>
                  </a:cubicBezTo>
                  <a:cubicBezTo>
                    <a:pt x="283" y="42"/>
                    <a:pt x="289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2" name="Freeform 627"/>
            <p:cNvSpPr/>
            <p:nvPr/>
          </p:nvSpPr>
          <p:spPr bwMode="auto">
            <a:xfrm>
              <a:off x="10736263" y="2131781"/>
              <a:ext cx="314325" cy="588963"/>
            </a:xfrm>
            <a:custGeom>
              <a:avLst/>
              <a:gdLst>
                <a:gd name="T0" fmla="*/ 161141 w 158"/>
                <a:gd name="T1" fmla="*/ 533250 h 296"/>
                <a:gd name="T2" fmla="*/ 161141 w 158"/>
                <a:gd name="T3" fmla="*/ 533250 h 296"/>
                <a:gd name="T4" fmla="*/ 9947 w 158"/>
                <a:gd name="T5" fmla="*/ 380040 h 296"/>
                <a:gd name="T6" fmla="*/ 0 w 158"/>
                <a:gd name="T7" fmla="*/ 276574 h 296"/>
                <a:gd name="T8" fmla="*/ 23873 w 158"/>
                <a:gd name="T9" fmla="*/ 81579 h 296"/>
                <a:gd name="T10" fmla="*/ 246685 w 158"/>
                <a:gd name="T11" fmla="*/ 0 h 296"/>
                <a:gd name="T12" fmla="*/ 246685 w 158"/>
                <a:gd name="T13" fmla="*/ 533250 h 296"/>
                <a:gd name="T14" fmla="*/ 314325 w 158"/>
                <a:gd name="T15" fmla="*/ 588963 h 296"/>
                <a:gd name="T16" fmla="*/ 161141 w 158"/>
                <a:gd name="T17" fmla="*/ 533250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68"/>
                  </a:moveTo>
                  <a:cubicBezTo>
                    <a:pt x="81" y="268"/>
                    <a:pt x="81" y="268"/>
                    <a:pt x="81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1" y="72"/>
                    <a:pt x="12" y="41"/>
                  </a:cubicBezTo>
                  <a:cubicBezTo>
                    <a:pt x="24" y="11"/>
                    <a:pt x="117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0"/>
                    <a:pt x="158" y="296"/>
                    <a:pt x="158" y="296"/>
                  </a:cubicBezTo>
                  <a:cubicBezTo>
                    <a:pt x="115" y="292"/>
                    <a:pt x="84" y="269"/>
                    <a:pt x="81" y="268"/>
                  </a:cubicBezTo>
                  <a:close/>
                </a:path>
              </a:pathLst>
            </a:custGeom>
            <a:solidFill>
              <a:srgbClr val="F47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3" name="Freeform 628"/>
            <p:cNvSpPr/>
            <p:nvPr/>
          </p:nvSpPr>
          <p:spPr bwMode="auto">
            <a:xfrm>
              <a:off x="10720388" y="4798781"/>
              <a:ext cx="211137" cy="130175"/>
            </a:xfrm>
            <a:custGeom>
              <a:avLst/>
              <a:gdLst>
                <a:gd name="T0" fmla="*/ 12700 w 133"/>
                <a:gd name="T1" fmla="*/ 130175 h 82"/>
                <a:gd name="T2" fmla="*/ 0 w 133"/>
                <a:gd name="T3" fmla="*/ 106363 h 82"/>
                <a:gd name="T4" fmla="*/ 200025 w 133"/>
                <a:gd name="T5" fmla="*/ 0 h 82"/>
                <a:gd name="T6" fmla="*/ 211137 w 133"/>
                <a:gd name="T7" fmla="*/ 25400 h 82"/>
                <a:gd name="T8" fmla="*/ 12700 w 133"/>
                <a:gd name="T9" fmla="*/ 130175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82">
                  <a:moveTo>
                    <a:pt x="8" y="82"/>
                  </a:moveTo>
                  <a:lnTo>
                    <a:pt x="0" y="67"/>
                  </a:lnTo>
                  <a:lnTo>
                    <a:pt x="126" y="0"/>
                  </a:lnTo>
                  <a:lnTo>
                    <a:pt x="133" y="16"/>
                  </a:lnTo>
                  <a:lnTo>
                    <a:pt x="8" y="82"/>
                  </a:lnTo>
                  <a:close/>
                </a:path>
              </a:pathLst>
            </a:custGeom>
            <a:solidFill>
              <a:srgbClr val="F89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4" name="Freeform 629"/>
            <p:cNvSpPr/>
            <p:nvPr/>
          </p:nvSpPr>
          <p:spPr bwMode="auto">
            <a:xfrm>
              <a:off x="10733088" y="4821006"/>
              <a:ext cx="211137" cy="128588"/>
            </a:xfrm>
            <a:custGeom>
              <a:avLst/>
              <a:gdLst>
                <a:gd name="T0" fmla="*/ 11112 w 133"/>
                <a:gd name="T1" fmla="*/ 128588 h 81"/>
                <a:gd name="T2" fmla="*/ 0 w 133"/>
                <a:gd name="T3" fmla="*/ 104775 h 81"/>
                <a:gd name="T4" fmla="*/ 198437 w 133"/>
                <a:gd name="T5" fmla="*/ 0 h 81"/>
                <a:gd name="T6" fmla="*/ 211137 w 133"/>
                <a:gd name="T7" fmla="*/ 23813 h 81"/>
                <a:gd name="T8" fmla="*/ 11112 w 133"/>
                <a:gd name="T9" fmla="*/ 12858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81">
                  <a:moveTo>
                    <a:pt x="7" y="81"/>
                  </a:moveTo>
                  <a:lnTo>
                    <a:pt x="0" y="66"/>
                  </a:lnTo>
                  <a:lnTo>
                    <a:pt x="125" y="0"/>
                  </a:lnTo>
                  <a:lnTo>
                    <a:pt x="133" y="15"/>
                  </a:lnTo>
                  <a:lnTo>
                    <a:pt x="7" y="81"/>
                  </a:lnTo>
                  <a:close/>
                </a:path>
              </a:pathLst>
            </a:custGeom>
            <a:solidFill>
              <a:srgbClr val="F2C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5" name="Freeform 630"/>
            <p:cNvSpPr/>
            <p:nvPr/>
          </p:nvSpPr>
          <p:spPr bwMode="auto">
            <a:xfrm>
              <a:off x="10915650" y="4798781"/>
              <a:ext cx="55562" cy="46038"/>
            </a:xfrm>
            <a:custGeom>
              <a:avLst/>
              <a:gdLst>
                <a:gd name="T0" fmla="*/ 3969 w 28"/>
                <a:gd name="T1" fmla="*/ 0 h 23"/>
                <a:gd name="T2" fmla="*/ 55562 w 28"/>
                <a:gd name="T3" fmla="*/ 6005 h 23"/>
                <a:gd name="T4" fmla="*/ 27781 w 28"/>
                <a:gd name="T5" fmla="*/ 46038 h 23"/>
                <a:gd name="T6" fmla="*/ 3969 w 28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3">
                  <a:moveTo>
                    <a:pt x="2" y="0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0" y="16"/>
                    <a:pt x="2" y="0"/>
                  </a:cubicBezTo>
                  <a:close/>
                </a:path>
              </a:pathLst>
            </a:custGeom>
            <a:solidFill>
              <a:srgbClr val="F6D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6" name="Freeform 631"/>
            <p:cNvSpPr/>
            <p:nvPr/>
          </p:nvSpPr>
          <p:spPr bwMode="auto">
            <a:xfrm>
              <a:off x="10961688" y="4803544"/>
              <a:ext cx="9525" cy="7938"/>
            </a:xfrm>
            <a:custGeom>
              <a:avLst/>
              <a:gdLst>
                <a:gd name="T0" fmla="*/ 9525 w 6"/>
                <a:gd name="T1" fmla="*/ 1588 h 5"/>
                <a:gd name="T2" fmla="*/ 3175 w 6"/>
                <a:gd name="T3" fmla="*/ 7938 h 5"/>
                <a:gd name="T4" fmla="*/ 0 w 6"/>
                <a:gd name="T5" fmla="*/ 0 h 5"/>
                <a:gd name="T6" fmla="*/ 9525 w 6"/>
                <a:gd name="T7" fmla="*/ 1588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6" y="1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0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7" name="Freeform 632"/>
            <p:cNvSpPr/>
            <p:nvPr/>
          </p:nvSpPr>
          <p:spPr bwMode="auto">
            <a:xfrm>
              <a:off x="10704513" y="4905144"/>
              <a:ext cx="39687" cy="52388"/>
            </a:xfrm>
            <a:custGeom>
              <a:avLst/>
              <a:gdLst>
                <a:gd name="T0" fmla="*/ 15875 w 20"/>
                <a:gd name="T1" fmla="*/ 0 h 27"/>
                <a:gd name="T2" fmla="*/ 39687 w 20"/>
                <a:gd name="T3" fmla="*/ 44627 h 27"/>
                <a:gd name="T4" fmla="*/ 23812 w 20"/>
                <a:gd name="T5" fmla="*/ 52388 h 27"/>
                <a:gd name="T6" fmla="*/ 0 w 20"/>
                <a:gd name="T7" fmla="*/ 7761 h 27"/>
                <a:gd name="T8" fmla="*/ 15875 w 20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7">
                  <a:moveTo>
                    <a:pt x="8" y="0"/>
                  </a:moveTo>
                  <a:cubicBezTo>
                    <a:pt x="8" y="0"/>
                    <a:pt x="19" y="8"/>
                    <a:pt x="20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8" name="Freeform 633"/>
            <p:cNvSpPr/>
            <p:nvPr/>
          </p:nvSpPr>
          <p:spPr bwMode="auto">
            <a:xfrm>
              <a:off x="10679113" y="4913081"/>
              <a:ext cx="49212" cy="55563"/>
            </a:xfrm>
            <a:custGeom>
              <a:avLst/>
              <a:gdLst>
                <a:gd name="T0" fmla="*/ 25590 w 25"/>
                <a:gd name="T1" fmla="*/ 0 h 28"/>
                <a:gd name="T2" fmla="*/ 7874 w 25"/>
                <a:gd name="T3" fmla="*/ 9922 h 28"/>
                <a:gd name="T4" fmla="*/ 31496 w 25"/>
                <a:gd name="T5" fmla="*/ 55563 h 28"/>
                <a:gd name="T6" fmla="*/ 49212 w 25"/>
                <a:gd name="T7" fmla="*/ 45641 h 28"/>
                <a:gd name="T8" fmla="*/ 25590 w 2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8">
                  <a:moveTo>
                    <a:pt x="13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0" y="16"/>
                    <a:pt x="16" y="28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9"/>
                    <a:pt x="13" y="0"/>
                  </a:cubicBezTo>
                  <a:close/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9" name="Freeform 634"/>
            <p:cNvSpPr/>
            <p:nvPr/>
          </p:nvSpPr>
          <p:spPr bwMode="auto">
            <a:xfrm>
              <a:off x="11690350" y="3392256"/>
              <a:ext cx="117475" cy="215900"/>
            </a:xfrm>
            <a:custGeom>
              <a:avLst/>
              <a:gdLst>
                <a:gd name="T0" fmla="*/ 93663 w 74"/>
                <a:gd name="T1" fmla="*/ 0 h 136"/>
                <a:gd name="T2" fmla="*/ 117475 w 74"/>
                <a:gd name="T3" fmla="*/ 12700 h 136"/>
                <a:gd name="T4" fmla="*/ 23813 w 74"/>
                <a:gd name="T5" fmla="*/ 215900 h 136"/>
                <a:gd name="T6" fmla="*/ 0 w 74"/>
                <a:gd name="T7" fmla="*/ 204788 h 136"/>
                <a:gd name="T8" fmla="*/ 93663 w 74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136">
                  <a:moveTo>
                    <a:pt x="59" y="0"/>
                  </a:moveTo>
                  <a:lnTo>
                    <a:pt x="74" y="8"/>
                  </a:lnTo>
                  <a:lnTo>
                    <a:pt x="15" y="136"/>
                  </a:lnTo>
                  <a:lnTo>
                    <a:pt x="0" y="12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9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0" name="Freeform 635"/>
            <p:cNvSpPr/>
            <p:nvPr/>
          </p:nvSpPr>
          <p:spPr bwMode="auto">
            <a:xfrm>
              <a:off x="11668125" y="3382731"/>
              <a:ext cx="117475" cy="214313"/>
            </a:xfrm>
            <a:custGeom>
              <a:avLst/>
              <a:gdLst>
                <a:gd name="T0" fmla="*/ 92075 w 74"/>
                <a:gd name="T1" fmla="*/ 0 h 135"/>
                <a:gd name="T2" fmla="*/ 117475 w 74"/>
                <a:gd name="T3" fmla="*/ 11113 h 135"/>
                <a:gd name="T4" fmla="*/ 23813 w 74"/>
                <a:gd name="T5" fmla="*/ 214313 h 135"/>
                <a:gd name="T6" fmla="*/ 0 w 74"/>
                <a:gd name="T7" fmla="*/ 204788 h 135"/>
                <a:gd name="T8" fmla="*/ 92075 w 74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135">
                  <a:moveTo>
                    <a:pt x="58" y="0"/>
                  </a:moveTo>
                  <a:lnTo>
                    <a:pt x="74" y="7"/>
                  </a:lnTo>
                  <a:lnTo>
                    <a:pt x="15" y="135"/>
                  </a:lnTo>
                  <a:lnTo>
                    <a:pt x="0" y="12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2C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1" name="Freeform 636"/>
            <p:cNvSpPr/>
            <p:nvPr/>
          </p:nvSpPr>
          <p:spPr bwMode="auto">
            <a:xfrm>
              <a:off x="11668125" y="3581169"/>
              <a:ext cx="46037" cy="53975"/>
            </a:xfrm>
            <a:custGeom>
              <a:avLst/>
              <a:gdLst>
                <a:gd name="T0" fmla="*/ 46037 w 23"/>
                <a:gd name="T1" fmla="*/ 25988 h 27"/>
                <a:gd name="T2" fmla="*/ 4003 w 23"/>
                <a:gd name="T3" fmla="*/ 53975 h 27"/>
                <a:gd name="T4" fmla="*/ 0 w 23"/>
                <a:gd name="T5" fmla="*/ 5997 h 27"/>
                <a:gd name="T6" fmla="*/ 46037 w 23"/>
                <a:gd name="T7" fmla="*/ 25988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7">
                  <a:moveTo>
                    <a:pt x="23" y="13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5" y="0"/>
                    <a:pt x="23" y="13"/>
                  </a:cubicBezTo>
                  <a:close/>
                </a:path>
              </a:pathLst>
            </a:custGeom>
            <a:solidFill>
              <a:srgbClr val="F6D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2" name="Freeform 637"/>
            <p:cNvSpPr/>
            <p:nvPr/>
          </p:nvSpPr>
          <p:spPr bwMode="auto">
            <a:xfrm>
              <a:off x="11669713" y="3627206"/>
              <a:ext cx="7937" cy="7938"/>
            </a:xfrm>
            <a:custGeom>
              <a:avLst/>
              <a:gdLst>
                <a:gd name="T0" fmla="*/ 3175 w 5"/>
                <a:gd name="T1" fmla="*/ 7938 h 5"/>
                <a:gd name="T2" fmla="*/ 0 w 5"/>
                <a:gd name="T3" fmla="*/ 0 h 5"/>
                <a:gd name="T4" fmla="*/ 7937 w 5"/>
                <a:gd name="T5" fmla="*/ 4763 h 5"/>
                <a:gd name="T6" fmla="*/ 3175 w 5"/>
                <a:gd name="T7" fmla="*/ 7938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30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3" name="Freeform 638"/>
            <p:cNvSpPr/>
            <p:nvPr/>
          </p:nvSpPr>
          <p:spPr bwMode="auto">
            <a:xfrm>
              <a:off x="11760200" y="3366856"/>
              <a:ext cx="55562" cy="38100"/>
            </a:xfrm>
            <a:custGeom>
              <a:avLst/>
              <a:gdLst>
                <a:gd name="T0" fmla="*/ 47625 w 28"/>
                <a:gd name="T1" fmla="*/ 38100 h 19"/>
                <a:gd name="T2" fmla="*/ 0 w 28"/>
                <a:gd name="T3" fmla="*/ 16042 h 19"/>
                <a:gd name="T4" fmla="*/ 7937 w 28"/>
                <a:gd name="T5" fmla="*/ 0 h 19"/>
                <a:gd name="T6" fmla="*/ 55562 w 28"/>
                <a:gd name="T7" fmla="*/ 20053 h 19"/>
                <a:gd name="T8" fmla="*/ 47625 w 28"/>
                <a:gd name="T9" fmla="*/ 3810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19">
                  <a:moveTo>
                    <a:pt x="24" y="19"/>
                  </a:moveTo>
                  <a:cubicBezTo>
                    <a:pt x="24" y="19"/>
                    <a:pt x="10" y="19"/>
                    <a:pt x="0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4" y="19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4" name="Freeform 639"/>
            <p:cNvSpPr/>
            <p:nvPr/>
          </p:nvSpPr>
          <p:spPr bwMode="auto">
            <a:xfrm>
              <a:off x="11768138" y="3346219"/>
              <a:ext cx="55562" cy="42863"/>
            </a:xfrm>
            <a:custGeom>
              <a:avLst/>
              <a:gdLst>
                <a:gd name="T0" fmla="*/ 47625 w 28"/>
                <a:gd name="T1" fmla="*/ 40822 h 21"/>
                <a:gd name="T2" fmla="*/ 55562 w 28"/>
                <a:gd name="T3" fmla="*/ 22452 h 21"/>
                <a:gd name="T4" fmla="*/ 7937 w 28"/>
                <a:gd name="T5" fmla="*/ 0 h 21"/>
                <a:gd name="T6" fmla="*/ 0 w 28"/>
                <a:gd name="T7" fmla="*/ 20411 h 21"/>
                <a:gd name="T8" fmla="*/ 47625 w 28"/>
                <a:gd name="T9" fmla="*/ 4082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1">
                  <a:moveTo>
                    <a:pt x="24" y="20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5" y="0"/>
                    <a:pt x="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8" y="21"/>
                    <a:pt x="24" y="20"/>
                  </a:cubicBezTo>
                  <a:close/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5" name="Freeform 640"/>
            <p:cNvSpPr/>
            <p:nvPr/>
          </p:nvSpPr>
          <p:spPr bwMode="auto">
            <a:xfrm>
              <a:off x="10842625" y="4811481"/>
              <a:ext cx="55562" cy="125413"/>
            </a:xfrm>
            <a:custGeom>
              <a:avLst/>
              <a:gdLst>
                <a:gd name="T0" fmla="*/ 47625 w 28"/>
                <a:gd name="T1" fmla="*/ 75646 h 63"/>
                <a:gd name="T2" fmla="*/ 55562 w 28"/>
                <a:gd name="T3" fmla="*/ 21898 h 63"/>
                <a:gd name="T4" fmla="*/ 17859 w 28"/>
                <a:gd name="T5" fmla="*/ 29860 h 63"/>
                <a:gd name="T6" fmla="*/ 3969 w 28"/>
                <a:gd name="T7" fmla="*/ 109488 h 63"/>
                <a:gd name="T8" fmla="*/ 47625 w 28"/>
                <a:gd name="T9" fmla="*/ 75646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63">
                  <a:moveTo>
                    <a:pt x="24" y="38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2" y="0"/>
                    <a:pt x="9" y="15"/>
                  </a:cubicBezTo>
                  <a:cubicBezTo>
                    <a:pt x="9" y="15"/>
                    <a:pt x="0" y="47"/>
                    <a:pt x="2" y="55"/>
                  </a:cubicBezTo>
                  <a:cubicBezTo>
                    <a:pt x="5" y="63"/>
                    <a:pt x="24" y="38"/>
                    <a:pt x="24" y="38"/>
                  </a:cubicBez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6" name="Freeform 641"/>
            <p:cNvSpPr/>
            <p:nvPr/>
          </p:nvSpPr>
          <p:spPr bwMode="auto">
            <a:xfrm>
              <a:off x="10564813" y="4757506"/>
              <a:ext cx="63500" cy="55563"/>
            </a:xfrm>
            <a:custGeom>
              <a:avLst/>
              <a:gdLst>
                <a:gd name="T0" fmla="*/ 53578 w 32"/>
                <a:gd name="T1" fmla="*/ 39688 h 28"/>
                <a:gd name="T2" fmla="*/ 25797 w 32"/>
                <a:gd name="T3" fmla="*/ 51594 h 28"/>
                <a:gd name="T4" fmla="*/ 5953 w 32"/>
                <a:gd name="T5" fmla="*/ 43657 h 28"/>
                <a:gd name="T6" fmla="*/ 1984 w 32"/>
                <a:gd name="T7" fmla="*/ 35719 h 28"/>
                <a:gd name="T8" fmla="*/ 9922 w 32"/>
                <a:gd name="T9" fmla="*/ 15875 h 28"/>
                <a:gd name="T10" fmla="*/ 37703 w 32"/>
                <a:gd name="T11" fmla="*/ 3969 h 28"/>
                <a:gd name="T12" fmla="*/ 57547 w 32"/>
                <a:gd name="T13" fmla="*/ 11906 h 28"/>
                <a:gd name="T14" fmla="*/ 61516 w 32"/>
                <a:gd name="T15" fmla="*/ 19844 h 28"/>
                <a:gd name="T16" fmla="*/ 53578 w 32"/>
                <a:gd name="T17" fmla="*/ 3968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8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8"/>
                    <a:pt x="5" y="26"/>
                    <a:pt x="3" y="2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10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0" y="18"/>
                    <a:pt x="27" y="20"/>
                  </a:cubicBezTo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7" name="Freeform 642"/>
            <p:cNvSpPr/>
            <p:nvPr/>
          </p:nvSpPr>
          <p:spPr bwMode="auto">
            <a:xfrm>
              <a:off x="10607675" y="4854344"/>
              <a:ext cx="63500" cy="53975"/>
            </a:xfrm>
            <a:custGeom>
              <a:avLst/>
              <a:gdLst>
                <a:gd name="T0" fmla="*/ 53578 w 32"/>
                <a:gd name="T1" fmla="*/ 39981 h 27"/>
                <a:gd name="T2" fmla="*/ 25797 w 32"/>
                <a:gd name="T3" fmla="*/ 51976 h 27"/>
                <a:gd name="T4" fmla="*/ 5953 w 32"/>
                <a:gd name="T5" fmla="*/ 43980 h 27"/>
                <a:gd name="T6" fmla="*/ 3969 w 32"/>
                <a:gd name="T7" fmla="*/ 35983 h 27"/>
                <a:gd name="T8" fmla="*/ 11906 w 32"/>
                <a:gd name="T9" fmla="*/ 15993 h 27"/>
                <a:gd name="T10" fmla="*/ 37703 w 32"/>
                <a:gd name="T11" fmla="*/ 3998 h 27"/>
                <a:gd name="T12" fmla="*/ 57547 w 32"/>
                <a:gd name="T13" fmla="*/ 11994 h 27"/>
                <a:gd name="T14" fmla="*/ 61516 w 32"/>
                <a:gd name="T15" fmla="*/ 19991 h 27"/>
                <a:gd name="T16" fmla="*/ 53578 w 32"/>
                <a:gd name="T17" fmla="*/ 39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7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7"/>
                    <a:pt x="5" y="26"/>
                    <a:pt x="3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1" y="18"/>
                    <a:pt x="27" y="20"/>
                  </a:cubicBezTo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8" name="Freeform 643"/>
            <p:cNvSpPr/>
            <p:nvPr/>
          </p:nvSpPr>
          <p:spPr bwMode="auto">
            <a:xfrm>
              <a:off x="10607675" y="4854344"/>
              <a:ext cx="63500" cy="53975"/>
            </a:xfrm>
            <a:custGeom>
              <a:avLst/>
              <a:gdLst>
                <a:gd name="T0" fmla="*/ 53578 w 32"/>
                <a:gd name="T1" fmla="*/ 39981 h 27"/>
                <a:gd name="T2" fmla="*/ 25797 w 32"/>
                <a:gd name="T3" fmla="*/ 51976 h 27"/>
                <a:gd name="T4" fmla="*/ 5953 w 32"/>
                <a:gd name="T5" fmla="*/ 43980 h 27"/>
                <a:gd name="T6" fmla="*/ 3969 w 32"/>
                <a:gd name="T7" fmla="*/ 35983 h 27"/>
                <a:gd name="T8" fmla="*/ 11906 w 32"/>
                <a:gd name="T9" fmla="*/ 15993 h 27"/>
                <a:gd name="T10" fmla="*/ 37703 w 32"/>
                <a:gd name="T11" fmla="*/ 3998 h 27"/>
                <a:gd name="T12" fmla="*/ 57547 w 32"/>
                <a:gd name="T13" fmla="*/ 11994 h 27"/>
                <a:gd name="T14" fmla="*/ 61516 w 32"/>
                <a:gd name="T15" fmla="*/ 19991 h 27"/>
                <a:gd name="T16" fmla="*/ 53578 w 32"/>
                <a:gd name="T17" fmla="*/ 39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7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7"/>
                    <a:pt x="5" y="26"/>
                    <a:pt x="3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1" y="18"/>
                    <a:pt x="27" y="2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9" name="Rectangle 644"/>
            <p:cNvSpPr>
              <a:spLocks noChangeArrowheads="1"/>
            </p:cNvSpPr>
            <p:nvPr/>
          </p:nvSpPr>
          <p:spPr bwMode="auto">
            <a:xfrm>
              <a:off x="10609263" y="4855931"/>
              <a:ext cx="58737" cy="508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400" name="Freeform 645"/>
            <p:cNvSpPr/>
            <p:nvPr/>
          </p:nvSpPr>
          <p:spPr bwMode="auto">
            <a:xfrm>
              <a:off x="10564813" y="4757506"/>
              <a:ext cx="63500" cy="55563"/>
            </a:xfrm>
            <a:custGeom>
              <a:avLst/>
              <a:gdLst>
                <a:gd name="T0" fmla="*/ 53578 w 32"/>
                <a:gd name="T1" fmla="*/ 39688 h 28"/>
                <a:gd name="T2" fmla="*/ 25797 w 32"/>
                <a:gd name="T3" fmla="*/ 51594 h 28"/>
                <a:gd name="T4" fmla="*/ 5953 w 32"/>
                <a:gd name="T5" fmla="*/ 43657 h 28"/>
                <a:gd name="T6" fmla="*/ 1984 w 32"/>
                <a:gd name="T7" fmla="*/ 35719 h 28"/>
                <a:gd name="T8" fmla="*/ 9922 w 32"/>
                <a:gd name="T9" fmla="*/ 15875 h 28"/>
                <a:gd name="T10" fmla="*/ 37703 w 32"/>
                <a:gd name="T11" fmla="*/ 3969 h 28"/>
                <a:gd name="T12" fmla="*/ 57547 w 32"/>
                <a:gd name="T13" fmla="*/ 11906 h 28"/>
                <a:gd name="T14" fmla="*/ 61516 w 32"/>
                <a:gd name="T15" fmla="*/ 19844 h 28"/>
                <a:gd name="T16" fmla="*/ 53578 w 32"/>
                <a:gd name="T17" fmla="*/ 3968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8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8"/>
                    <a:pt x="5" y="26"/>
                    <a:pt x="3" y="2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10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0" y="18"/>
                    <a:pt x="27" y="2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01" name="Freeform 646"/>
            <p:cNvSpPr/>
            <p:nvPr/>
          </p:nvSpPr>
          <p:spPr bwMode="auto">
            <a:xfrm>
              <a:off x="10566400" y="4760681"/>
              <a:ext cx="60325" cy="47625"/>
            </a:xfrm>
            <a:custGeom>
              <a:avLst/>
              <a:gdLst>
                <a:gd name="T0" fmla="*/ 42228 w 30"/>
                <a:gd name="T1" fmla="*/ 0 h 24"/>
                <a:gd name="T2" fmla="*/ 36195 w 30"/>
                <a:gd name="T3" fmla="*/ 0 h 24"/>
                <a:gd name="T4" fmla="*/ 8043 w 30"/>
                <a:gd name="T5" fmla="*/ 11906 h 24"/>
                <a:gd name="T6" fmla="*/ 0 w 30"/>
                <a:gd name="T7" fmla="*/ 25797 h 24"/>
                <a:gd name="T8" fmla="*/ 0 w 30"/>
                <a:gd name="T9" fmla="*/ 31750 h 24"/>
                <a:gd name="T10" fmla="*/ 4022 w 30"/>
                <a:gd name="T11" fmla="*/ 39688 h 24"/>
                <a:gd name="T12" fmla="*/ 18098 w 30"/>
                <a:gd name="T13" fmla="*/ 47625 h 24"/>
                <a:gd name="T14" fmla="*/ 24130 w 30"/>
                <a:gd name="T15" fmla="*/ 47625 h 24"/>
                <a:gd name="T16" fmla="*/ 52282 w 30"/>
                <a:gd name="T17" fmla="*/ 35719 h 24"/>
                <a:gd name="T18" fmla="*/ 60325 w 30"/>
                <a:gd name="T19" fmla="*/ 21828 h 24"/>
                <a:gd name="T20" fmla="*/ 60325 w 30"/>
                <a:gd name="T21" fmla="*/ 15875 h 24"/>
                <a:gd name="T22" fmla="*/ 56303 w 30"/>
                <a:gd name="T23" fmla="*/ 7938 h 24"/>
                <a:gd name="T24" fmla="*/ 42228 w 30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24">
                  <a:moveTo>
                    <a:pt x="21" y="0"/>
                  </a:moveTo>
                  <a:cubicBezTo>
                    <a:pt x="20" y="0"/>
                    <a:pt x="19" y="0"/>
                    <a:pt x="18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3"/>
                    <a:pt x="6" y="24"/>
                    <a:pt x="9" y="24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7"/>
                    <a:pt x="30" y="14"/>
                    <a:pt x="30" y="11"/>
                  </a:cubicBezTo>
                  <a:cubicBezTo>
                    <a:pt x="30" y="10"/>
                    <a:pt x="30" y="9"/>
                    <a:pt x="30" y="8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1"/>
                    <a:pt x="24" y="0"/>
                    <a:pt x="2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02" name="Freeform 647"/>
            <p:cNvSpPr/>
            <p:nvPr/>
          </p:nvSpPr>
          <p:spPr bwMode="auto">
            <a:xfrm>
              <a:off x="10569575" y="4773381"/>
              <a:ext cx="98425" cy="120650"/>
            </a:xfrm>
            <a:custGeom>
              <a:avLst/>
              <a:gdLst>
                <a:gd name="T0" fmla="*/ 26988 w 62"/>
                <a:gd name="T1" fmla="*/ 12700 h 76"/>
                <a:gd name="T2" fmla="*/ 0 w 62"/>
                <a:gd name="T3" fmla="*/ 25400 h 76"/>
                <a:gd name="T4" fmla="*/ 39688 w 62"/>
                <a:gd name="T5" fmla="*/ 120650 h 76"/>
                <a:gd name="T6" fmla="*/ 69850 w 62"/>
                <a:gd name="T7" fmla="*/ 109538 h 76"/>
                <a:gd name="T8" fmla="*/ 98425 w 62"/>
                <a:gd name="T9" fmla="*/ 96838 h 76"/>
                <a:gd name="T10" fmla="*/ 57150 w 62"/>
                <a:gd name="T11" fmla="*/ 0 h 76"/>
                <a:gd name="T12" fmla="*/ 26988 w 62"/>
                <a:gd name="T13" fmla="*/ 1270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76">
                  <a:moveTo>
                    <a:pt x="17" y="8"/>
                  </a:moveTo>
                  <a:lnTo>
                    <a:pt x="0" y="16"/>
                  </a:lnTo>
                  <a:lnTo>
                    <a:pt x="25" y="76"/>
                  </a:lnTo>
                  <a:lnTo>
                    <a:pt x="44" y="69"/>
                  </a:lnTo>
                  <a:lnTo>
                    <a:pt x="62" y="61"/>
                  </a:lnTo>
                  <a:lnTo>
                    <a:pt x="36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03" name="Freeform 648"/>
            <p:cNvSpPr/>
            <p:nvPr/>
          </p:nvSpPr>
          <p:spPr bwMode="auto">
            <a:xfrm>
              <a:off x="11628438" y="4759094"/>
              <a:ext cx="39687" cy="44450"/>
            </a:xfrm>
            <a:custGeom>
              <a:avLst/>
              <a:gdLst>
                <a:gd name="T0" fmla="*/ 13890 w 20"/>
                <a:gd name="T1" fmla="*/ 40409 h 22"/>
                <a:gd name="T2" fmla="*/ 3969 w 20"/>
                <a:gd name="T3" fmla="*/ 34348 h 22"/>
                <a:gd name="T4" fmla="*/ 1984 w 20"/>
                <a:gd name="T5" fmla="*/ 24245 h 22"/>
                <a:gd name="T6" fmla="*/ 15875 w 20"/>
                <a:gd name="T7" fmla="*/ 6061 h 22"/>
                <a:gd name="T8" fmla="*/ 25797 w 20"/>
                <a:gd name="T9" fmla="*/ 2020 h 22"/>
                <a:gd name="T10" fmla="*/ 35718 w 20"/>
                <a:gd name="T11" fmla="*/ 10102 h 22"/>
                <a:gd name="T12" fmla="*/ 37703 w 20"/>
                <a:gd name="T13" fmla="*/ 20205 h 22"/>
                <a:gd name="T14" fmla="*/ 25797 w 20"/>
                <a:gd name="T15" fmla="*/ 38389 h 22"/>
                <a:gd name="T16" fmla="*/ 13890 w 20"/>
                <a:gd name="T17" fmla="*/ 40409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2">
                  <a:moveTo>
                    <a:pt x="7" y="20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6"/>
                    <a:pt x="0" y="13"/>
                    <a:pt x="1" y="1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1"/>
                    <a:pt x="11" y="0"/>
                    <a:pt x="13" y="1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6"/>
                    <a:pt x="20" y="8"/>
                    <a:pt x="19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1" y="21"/>
                    <a:pt x="9" y="22"/>
                    <a:pt x="7" y="20"/>
                  </a:cubicBezTo>
                  <a:close/>
                </a:path>
              </a:pathLst>
            </a:custGeom>
            <a:solidFill>
              <a:srgbClr val="5A6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04" name="Freeform 649"/>
            <p:cNvSpPr/>
            <p:nvPr/>
          </p:nvSpPr>
          <p:spPr bwMode="auto">
            <a:xfrm>
              <a:off x="11634788" y="4587644"/>
              <a:ext cx="152400" cy="203200"/>
            </a:xfrm>
            <a:custGeom>
              <a:avLst/>
              <a:gdLst>
                <a:gd name="T0" fmla="*/ 17813 w 77"/>
                <a:gd name="T1" fmla="*/ 199216 h 102"/>
                <a:gd name="T2" fmla="*/ 5938 w 77"/>
                <a:gd name="T3" fmla="*/ 191247 h 102"/>
                <a:gd name="T4" fmla="*/ 3958 w 77"/>
                <a:gd name="T5" fmla="*/ 177302 h 102"/>
                <a:gd name="T6" fmla="*/ 120732 w 77"/>
                <a:gd name="T7" fmla="*/ 5976 h 102"/>
                <a:gd name="T8" fmla="*/ 134587 w 77"/>
                <a:gd name="T9" fmla="*/ 3984 h 102"/>
                <a:gd name="T10" fmla="*/ 146462 w 77"/>
                <a:gd name="T11" fmla="*/ 11953 h 102"/>
                <a:gd name="T12" fmla="*/ 148442 w 77"/>
                <a:gd name="T13" fmla="*/ 25898 h 102"/>
                <a:gd name="T14" fmla="*/ 31668 w 77"/>
                <a:gd name="T15" fmla="*/ 197224 h 102"/>
                <a:gd name="T16" fmla="*/ 17813 w 77"/>
                <a:gd name="T17" fmla="*/ 199216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102">
                  <a:moveTo>
                    <a:pt x="9" y="100"/>
                  </a:moveTo>
                  <a:cubicBezTo>
                    <a:pt x="3" y="96"/>
                    <a:pt x="3" y="96"/>
                    <a:pt x="3" y="96"/>
                  </a:cubicBezTo>
                  <a:cubicBezTo>
                    <a:pt x="1" y="95"/>
                    <a:pt x="0" y="92"/>
                    <a:pt x="2" y="89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3" y="1"/>
                    <a:pt x="66" y="0"/>
                    <a:pt x="68" y="2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6" y="8"/>
                    <a:pt x="77" y="11"/>
                    <a:pt x="75" y="13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4" y="101"/>
                    <a:pt x="11" y="102"/>
                    <a:pt x="9" y="100"/>
                  </a:cubicBez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05" name="Freeform 650"/>
            <p:cNvSpPr/>
            <p:nvPr/>
          </p:nvSpPr>
          <p:spPr bwMode="auto">
            <a:xfrm>
              <a:off x="11709400" y="4651144"/>
              <a:ext cx="36512" cy="28575"/>
            </a:xfrm>
            <a:custGeom>
              <a:avLst/>
              <a:gdLst>
                <a:gd name="T0" fmla="*/ 32455 w 18"/>
                <a:gd name="T1" fmla="*/ 28575 h 14"/>
                <a:gd name="T2" fmla="*/ 0 w 18"/>
                <a:gd name="T3" fmla="*/ 6123 h 14"/>
                <a:gd name="T4" fmla="*/ 0 w 18"/>
                <a:gd name="T5" fmla="*/ 4082 h 14"/>
                <a:gd name="T6" fmla="*/ 2028 w 18"/>
                <a:gd name="T7" fmla="*/ 2041 h 14"/>
                <a:gd name="T8" fmla="*/ 4057 w 18"/>
                <a:gd name="T9" fmla="*/ 0 h 14"/>
                <a:gd name="T10" fmla="*/ 36512 w 18"/>
                <a:gd name="T11" fmla="*/ 22452 h 14"/>
                <a:gd name="T12" fmla="*/ 36512 w 18"/>
                <a:gd name="T13" fmla="*/ 24493 h 14"/>
                <a:gd name="T14" fmla="*/ 34484 w 18"/>
                <a:gd name="T15" fmla="*/ 26534 h 14"/>
                <a:gd name="T16" fmla="*/ 32455 w 18"/>
                <a:gd name="T17" fmla="*/ 28575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4">
                  <a:moveTo>
                    <a:pt x="16" y="1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6" y="14"/>
                    <a:pt x="16" y="14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06" name="Freeform 651"/>
            <p:cNvSpPr/>
            <p:nvPr/>
          </p:nvSpPr>
          <p:spPr bwMode="auto">
            <a:xfrm>
              <a:off x="11714163" y="4549544"/>
              <a:ext cx="100012" cy="123825"/>
            </a:xfrm>
            <a:custGeom>
              <a:avLst/>
              <a:gdLst>
                <a:gd name="T0" fmla="*/ 84010 w 50"/>
                <a:gd name="T1" fmla="*/ 47932 h 62"/>
                <a:gd name="T2" fmla="*/ 90011 w 50"/>
                <a:gd name="T3" fmla="*/ 5992 h 62"/>
                <a:gd name="T4" fmla="*/ 52006 w 50"/>
                <a:gd name="T5" fmla="*/ 25963 h 62"/>
                <a:gd name="T6" fmla="*/ 0 w 50"/>
                <a:gd name="T7" fmla="*/ 101856 h 62"/>
                <a:gd name="T8" fmla="*/ 32004 w 50"/>
                <a:gd name="T9" fmla="*/ 123825 h 62"/>
                <a:gd name="T10" fmla="*/ 84010 w 50"/>
                <a:gd name="T11" fmla="*/ 47932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62">
                  <a:moveTo>
                    <a:pt x="42" y="24"/>
                  </a:moveTo>
                  <a:cubicBezTo>
                    <a:pt x="50" y="12"/>
                    <a:pt x="50" y="6"/>
                    <a:pt x="45" y="3"/>
                  </a:cubicBezTo>
                  <a:cubicBezTo>
                    <a:pt x="41" y="0"/>
                    <a:pt x="34" y="1"/>
                    <a:pt x="26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42" y="24"/>
                    <a:pt x="42" y="24"/>
                    <a:pt x="42" y="24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07" name="Freeform 652"/>
            <p:cNvSpPr/>
            <p:nvPr/>
          </p:nvSpPr>
          <p:spPr bwMode="auto">
            <a:xfrm>
              <a:off x="11763375" y="4573356"/>
              <a:ext cx="36512" cy="28575"/>
            </a:xfrm>
            <a:custGeom>
              <a:avLst/>
              <a:gdLst>
                <a:gd name="T0" fmla="*/ 32455 w 18"/>
                <a:gd name="T1" fmla="*/ 26534 h 14"/>
                <a:gd name="T2" fmla="*/ 0 w 18"/>
                <a:gd name="T3" fmla="*/ 6123 h 14"/>
                <a:gd name="T4" fmla="*/ 0 w 18"/>
                <a:gd name="T5" fmla="*/ 2041 h 14"/>
                <a:gd name="T6" fmla="*/ 2028 w 18"/>
                <a:gd name="T7" fmla="*/ 0 h 14"/>
                <a:gd name="T8" fmla="*/ 4057 w 18"/>
                <a:gd name="T9" fmla="*/ 0 h 14"/>
                <a:gd name="T10" fmla="*/ 36512 w 18"/>
                <a:gd name="T11" fmla="*/ 22452 h 14"/>
                <a:gd name="T12" fmla="*/ 36512 w 18"/>
                <a:gd name="T13" fmla="*/ 24493 h 14"/>
                <a:gd name="T14" fmla="*/ 34484 w 18"/>
                <a:gd name="T15" fmla="*/ 26534 h 14"/>
                <a:gd name="T16" fmla="*/ 32455 w 18"/>
                <a:gd name="T17" fmla="*/ 26534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4">
                  <a:moveTo>
                    <a:pt x="16" y="1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6" y="14"/>
                    <a:pt x="16" y="13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08" name="Freeform 653"/>
            <p:cNvSpPr/>
            <p:nvPr/>
          </p:nvSpPr>
          <p:spPr bwMode="auto">
            <a:xfrm>
              <a:off x="11731625" y="4579706"/>
              <a:ext cx="46037" cy="63500"/>
            </a:xfrm>
            <a:custGeom>
              <a:avLst/>
              <a:gdLst>
                <a:gd name="T0" fmla="*/ 12010 w 23"/>
                <a:gd name="T1" fmla="*/ 51594 h 32"/>
                <a:gd name="T2" fmla="*/ 44035 w 23"/>
                <a:gd name="T3" fmla="*/ 3969 h 32"/>
                <a:gd name="T4" fmla="*/ 44035 w 23"/>
                <a:gd name="T5" fmla="*/ 0 h 32"/>
                <a:gd name="T6" fmla="*/ 42034 w 23"/>
                <a:gd name="T7" fmla="*/ 3969 h 32"/>
                <a:gd name="T8" fmla="*/ 2002 w 23"/>
                <a:gd name="T9" fmla="*/ 57547 h 32"/>
                <a:gd name="T10" fmla="*/ 2002 w 23"/>
                <a:gd name="T11" fmla="*/ 63500 h 32"/>
                <a:gd name="T12" fmla="*/ 2002 w 23"/>
                <a:gd name="T13" fmla="*/ 63500 h 32"/>
                <a:gd name="T14" fmla="*/ 2002 w 23"/>
                <a:gd name="T15" fmla="*/ 63500 h 32"/>
                <a:gd name="T16" fmla="*/ 2002 w 23"/>
                <a:gd name="T17" fmla="*/ 63500 h 32"/>
                <a:gd name="T18" fmla="*/ 6005 w 23"/>
                <a:gd name="T19" fmla="*/ 61516 h 32"/>
                <a:gd name="T20" fmla="*/ 10008 w 23"/>
                <a:gd name="T21" fmla="*/ 55563 h 32"/>
                <a:gd name="T22" fmla="*/ 12010 w 23"/>
                <a:gd name="T23" fmla="*/ 51594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32">
                  <a:moveTo>
                    <a:pt x="6" y="26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3" y="1"/>
                    <a:pt x="22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0" y="31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3" y="32"/>
                    <a:pt x="3" y="31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6"/>
                    <a:pt x="6" y="26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09" name="Freeform 654"/>
            <p:cNvSpPr/>
            <p:nvPr/>
          </p:nvSpPr>
          <p:spPr bwMode="auto">
            <a:xfrm>
              <a:off x="11625263" y="4790844"/>
              <a:ext cx="20637" cy="22225"/>
            </a:xfrm>
            <a:custGeom>
              <a:avLst/>
              <a:gdLst>
                <a:gd name="T0" fmla="*/ 13133 w 11"/>
                <a:gd name="T1" fmla="*/ 6061 h 11"/>
                <a:gd name="T2" fmla="*/ 3752 w 11"/>
                <a:gd name="T3" fmla="*/ 0 h 11"/>
                <a:gd name="T4" fmla="*/ 0 w 11"/>
                <a:gd name="T5" fmla="*/ 18184 h 11"/>
                <a:gd name="T6" fmla="*/ 3752 w 11"/>
                <a:gd name="T7" fmla="*/ 20205 h 11"/>
                <a:gd name="T8" fmla="*/ 7504 w 11"/>
                <a:gd name="T9" fmla="*/ 22225 h 11"/>
                <a:gd name="T10" fmla="*/ 20637 w 11"/>
                <a:gd name="T11" fmla="*/ 12123 h 11"/>
                <a:gd name="T12" fmla="*/ 13133 w 11"/>
                <a:gd name="T13" fmla="*/ 606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7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9"/>
                    <a:pt x="11" y="6"/>
                    <a:pt x="11" y="6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0" name="Freeform 655"/>
            <p:cNvSpPr/>
            <p:nvPr/>
          </p:nvSpPr>
          <p:spPr bwMode="auto">
            <a:xfrm>
              <a:off x="11618913" y="4808306"/>
              <a:ext cx="11112" cy="14288"/>
            </a:xfrm>
            <a:custGeom>
              <a:avLst/>
              <a:gdLst>
                <a:gd name="T0" fmla="*/ 9525 w 7"/>
                <a:gd name="T1" fmla="*/ 3175 h 9"/>
                <a:gd name="T2" fmla="*/ 6350 w 7"/>
                <a:gd name="T3" fmla="*/ 0 h 9"/>
                <a:gd name="T4" fmla="*/ 0 w 7"/>
                <a:gd name="T5" fmla="*/ 12700 h 9"/>
                <a:gd name="T6" fmla="*/ 1587 w 7"/>
                <a:gd name="T7" fmla="*/ 14288 h 9"/>
                <a:gd name="T8" fmla="*/ 1587 w 7"/>
                <a:gd name="T9" fmla="*/ 14288 h 9"/>
                <a:gd name="T10" fmla="*/ 11112 w 7"/>
                <a:gd name="T11" fmla="*/ 4763 h 9"/>
                <a:gd name="T12" fmla="*/ 9525 w 7"/>
                <a:gd name="T13" fmla="*/ 3175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9">
                  <a:moveTo>
                    <a:pt x="6" y="2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1" y="9"/>
                  </a:lnTo>
                  <a:lnTo>
                    <a:pt x="7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1D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1" name="Freeform 656"/>
            <p:cNvSpPr/>
            <p:nvPr/>
          </p:nvSpPr>
          <p:spPr bwMode="auto">
            <a:xfrm>
              <a:off x="11731625" y="4628919"/>
              <a:ext cx="14287" cy="15875"/>
            </a:xfrm>
            <a:custGeom>
              <a:avLst/>
              <a:gdLst>
                <a:gd name="T0" fmla="*/ 4082 w 7"/>
                <a:gd name="T1" fmla="*/ 15875 h 8"/>
                <a:gd name="T2" fmla="*/ 2041 w 7"/>
                <a:gd name="T3" fmla="*/ 13891 h 8"/>
                <a:gd name="T4" fmla="*/ 2041 w 7"/>
                <a:gd name="T5" fmla="*/ 9922 h 8"/>
                <a:gd name="T6" fmla="*/ 8164 w 7"/>
                <a:gd name="T7" fmla="*/ 1984 h 8"/>
                <a:gd name="T8" fmla="*/ 10205 w 7"/>
                <a:gd name="T9" fmla="*/ 0 h 8"/>
                <a:gd name="T10" fmla="*/ 14287 w 7"/>
                <a:gd name="T11" fmla="*/ 1984 h 8"/>
                <a:gd name="T12" fmla="*/ 14287 w 7"/>
                <a:gd name="T13" fmla="*/ 5953 h 8"/>
                <a:gd name="T14" fmla="*/ 8164 w 7"/>
                <a:gd name="T15" fmla="*/ 13891 h 8"/>
                <a:gd name="T16" fmla="*/ 4082 w 7"/>
                <a:gd name="T17" fmla="*/ 15875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2" y="8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2" name="Freeform 657"/>
            <p:cNvSpPr/>
            <p:nvPr/>
          </p:nvSpPr>
          <p:spPr bwMode="auto">
            <a:xfrm>
              <a:off x="9429750" y="4730519"/>
              <a:ext cx="42862" cy="39688"/>
            </a:xfrm>
            <a:custGeom>
              <a:avLst/>
              <a:gdLst>
                <a:gd name="T0" fmla="*/ 32657 w 21"/>
                <a:gd name="T1" fmla="*/ 3969 h 20"/>
                <a:gd name="T2" fmla="*/ 40821 w 21"/>
                <a:gd name="T3" fmla="*/ 11906 h 20"/>
                <a:gd name="T4" fmla="*/ 38780 w 21"/>
                <a:gd name="T5" fmla="*/ 23813 h 20"/>
                <a:gd name="T6" fmla="*/ 20410 w 21"/>
                <a:gd name="T7" fmla="*/ 35719 h 20"/>
                <a:gd name="T8" fmla="*/ 10205 w 21"/>
                <a:gd name="T9" fmla="*/ 35719 h 20"/>
                <a:gd name="T10" fmla="*/ 2041 w 21"/>
                <a:gd name="T11" fmla="*/ 25797 h 20"/>
                <a:gd name="T12" fmla="*/ 4082 w 21"/>
                <a:gd name="T13" fmla="*/ 15875 h 20"/>
                <a:gd name="T14" fmla="*/ 22452 w 21"/>
                <a:gd name="T15" fmla="*/ 1984 h 20"/>
                <a:gd name="T16" fmla="*/ 32657 w 21"/>
                <a:gd name="T17" fmla="*/ 3969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0">
                  <a:moveTo>
                    <a:pt x="16" y="2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1" y="8"/>
                    <a:pt x="21" y="10"/>
                    <a:pt x="19" y="12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20"/>
                    <a:pt x="6" y="20"/>
                    <a:pt x="5" y="18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5" y="0"/>
                    <a:pt x="16" y="2"/>
                  </a:cubicBezTo>
                  <a:close/>
                </a:path>
              </a:pathLst>
            </a:custGeom>
            <a:solidFill>
              <a:srgbClr val="5A6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3" name="Freeform 658"/>
            <p:cNvSpPr/>
            <p:nvPr/>
          </p:nvSpPr>
          <p:spPr bwMode="auto">
            <a:xfrm>
              <a:off x="9266238" y="4736869"/>
              <a:ext cx="195262" cy="161925"/>
            </a:xfrm>
            <a:custGeom>
              <a:avLst/>
              <a:gdLst>
                <a:gd name="T0" fmla="*/ 183307 w 98"/>
                <a:gd name="T1" fmla="*/ 5997 h 81"/>
                <a:gd name="T2" fmla="*/ 191277 w 98"/>
                <a:gd name="T3" fmla="*/ 15993 h 81"/>
                <a:gd name="T4" fmla="*/ 189285 w 98"/>
                <a:gd name="T5" fmla="*/ 31985 h 81"/>
                <a:gd name="T6" fmla="*/ 25902 w 98"/>
                <a:gd name="T7" fmla="*/ 159926 h 81"/>
                <a:gd name="T8" fmla="*/ 11955 w 98"/>
                <a:gd name="T9" fmla="*/ 157927 h 81"/>
                <a:gd name="T10" fmla="*/ 1992 w 98"/>
                <a:gd name="T11" fmla="*/ 145932 h 81"/>
                <a:gd name="T12" fmla="*/ 3985 w 98"/>
                <a:gd name="T13" fmla="*/ 131939 h 81"/>
                <a:gd name="T14" fmla="*/ 169360 w 98"/>
                <a:gd name="T15" fmla="*/ 3998 h 81"/>
                <a:gd name="T16" fmla="*/ 183307 w 98"/>
                <a:gd name="T17" fmla="*/ 5997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" h="81">
                  <a:moveTo>
                    <a:pt x="92" y="3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98" y="11"/>
                    <a:pt x="97" y="14"/>
                    <a:pt x="95" y="16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1" y="81"/>
                    <a:pt x="7" y="81"/>
                    <a:pt x="6" y="79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1"/>
                    <a:pt x="0" y="68"/>
                    <a:pt x="2" y="66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7" y="0"/>
                    <a:pt x="90" y="1"/>
                    <a:pt x="92" y="3"/>
                  </a:cubicBez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4" name="Freeform 659"/>
            <p:cNvSpPr/>
            <p:nvPr/>
          </p:nvSpPr>
          <p:spPr bwMode="auto">
            <a:xfrm>
              <a:off x="9326563" y="4819419"/>
              <a:ext cx="28575" cy="34925"/>
            </a:xfrm>
            <a:custGeom>
              <a:avLst/>
              <a:gdLst>
                <a:gd name="T0" fmla="*/ 6123 w 14"/>
                <a:gd name="T1" fmla="*/ 1940 h 18"/>
                <a:gd name="T2" fmla="*/ 28575 w 14"/>
                <a:gd name="T3" fmla="*/ 29104 h 18"/>
                <a:gd name="T4" fmla="*/ 28575 w 14"/>
                <a:gd name="T5" fmla="*/ 32985 h 18"/>
                <a:gd name="T6" fmla="*/ 26534 w 14"/>
                <a:gd name="T7" fmla="*/ 34925 h 18"/>
                <a:gd name="T8" fmla="*/ 24493 w 14"/>
                <a:gd name="T9" fmla="*/ 32985 h 18"/>
                <a:gd name="T10" fmla="*/ 0 w 14"/>
                <a:gd name="T11" fmla="*/ 5821 h 18"/>
                <a:gd name="T12" fmla="*/ 0 w 14"/>
                <a:gd name="T13" fmla="*/ 1940 h 18"/>
                <a:gd name="T14" fmla="*/ 2041 w 14"/>
                <a:gd name="T15" fmla="*/ 0 h 18"/>
                <a:gd name="T16" fmla="*/ 6123 w 14"/>
                <a:gd name="T17" fmla="*/ 194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8">
                  <a:moveTo>
                    <a:pt x="3" y="1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5" name="Freeform 660"/>
            <p:cNvSpPr/>
            <p:nvPr/>
          </p:nvSpPr>
          <p:spPr bwMode="auto">
            <a:xfrm>
              <a:off x="9229725" y="4822594"/>
              <a:ext cx="120650" cy="106363"/>
            </a:xfrm>
            <a:custGeom>
              <a:avLst/>
              <a:gdLst>
                <a:gd name="T0" fmla="*/ 23734 w 61"/>
                <a:gd name="T1" fmla="*/ 58199 h 53"/>
                <a:gd name="T2" fmla="*/ 5934 w 61"/>
                <a:gd name="T3" fmla="*/ 96329 h 53"/>
                <a:gd name="T4" fmla="*/ 47469 w 61"/>
                <a:gd name="T5" fmla="*/ 88301 h 53"/>
                <a:gd name="T6" fmla="*/ 120650 w 61"/>
                <a:gd name="T7" fmla="*/ 32110 h 53"/>
                <a:gd name="T8" fmla="*/ 96916 w 61"/>
                <a:gd name="T9" fmla="*/ 0 h 53"/>
                <a:gd name="T10" fmla="*/ 23734 w 61"/>
                <a:gd name="T11" fmla="*/ 58199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53">
                  <a:moveTo>
                    <a:pt x="12" y="29"/>
                  </a:moveTo>
                  <a:cubicBezTo>
                    <a:pt x="1" y="37"/>
                    <a:pt x="0" y="44"/>
                    <a:pt x="3" y="48"/>
                  </a:cubicBezTo>
                  <a:cubicBezTo>
                    <a:pt x="6" y="52"/>
                    <a:pt x="13" y="53"/>
                    <a:pt x="24" y="44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2" y="29"/>
                    <a:pt x="12" y="29"/>
                    <a:pt x="12" y="29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6" name="Freeform 661"/>
            <p:cNvSpPr/>
            <p:nvPr/>
          </p:nvSpPr>
          <p:spPr bwMode="auto">
            <a:xfrm>
              <a:off x="9250363" y="4876569"/>
              <a:ext cx="30162" cy="36513"/>
            </a:xfrm>
            <a:custGeom>
              <a:avLst/>
              <a:gdLst>
                <a:gd name="T0" fmla="*/ 6032 w 15"/>
                <a:gd name="T1" fmla="*/ 2029 h 18"/>
                <a:gd name="T2" fmla="*/ 30162 w 15"/>
                <a:gd name="T3" fmla="*/ 32456 h 18"/>
                <a:gd name="T4" fmla="*/ 28151 w 15"/>
                <a:gd name="T5" fmla="*/ 34485 h 18"/>
                <a:gd name="T6" fmla="*/ 26140 w 15"/>
                <a:gd name="T7" fmla="*/ 36513 h 18"/>
                <a:gd name="T8" fmla="*/ 24130 w 15"/>
                <a:gd name="T9" fmla="*/ 36513 h 18"/>
                <a:gd name="T10" fmla="*/ 2011 w 15"/>
                <a:gd name="T11" fmla="*/ 6086 h 18"/>
                <a:gd name="T12" fmla="*/ 2011 w 15"/>
                <a:gd name="T13" fmla="*/ 2029 h 18"/>
                <a:gd name="T14" fmla="*/ 4022 w 15"/>
                <a:gd name="T15" fmla="*/ 2029 h 18"/>
                <a:gd name="T16" fmla="*/ 6032 w 15"/>
                <a:gd name="T17" fmla="*/ 2029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8">
                  <a:moveTo>
                    <a:pt x="3" y="1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7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7" name="Freeform 662"/>
            <p:cNvSpPr/>
            <p:nvPr/>
          </p:nvSpPr>
          <p:spPr bwMode="auto">
            <a:xfrm>
              <a:off x="9269413" y="4854344"/>
              <a:ext cx="58737" cy="50800"/>
            </a:xfrm>
            <a:custGeom>
              <a:avLst/>
              <a:gdLst>
                <a:gd name="T0" fmla="*/ 45032 w 30"/>
                <a:gd name="T1" fmla="*/ 10160 h 25"/>
                <a:gd name="T2" fmla="*/ 1958 w 30"/>
                <a:gd name="T3" fmla="*/ 44704 h 25"/>
                <a:gd name="T4" fmla="*/ 0 w 30"/>
                <a:gd name="T5" fmla="*/ 48768 h 25"/>
                <a:gd name="T6" fmla="*/ 3916 w 30"/>
                <a:gd name="T7" fmla="*/ 48768 h 25"/>
                <a:gd name="T8" fmla="*/ 56779 w 30"/>
                <a:gd name="T9" fmla="*/ 6096 h 25"/>
                <a:gd name="T10" fmla="*/ 58737 w 30"/>
                <a:gd name="T11" fmla="*/ 2032 h 25"/>
                <a:gd name="T12" fmla="*/ 58737 w 30"/>
                <a:gd name="T13" fmla="*/ 2032 h 25"/>
                <a:gd name="T14" fmla="*/ 58737 w 30"/>
                <a:gd name="T15" fmla="*/ 2032 h 25"/>
                <a:gd name="T16" fmla="*/ 56779 w 30"/>
                <a:gd name="T17" fmla="*/ 0 h 25"/>
                <a:gd name="T18" fmla="*/ 52863 w 30"/>
                <a:gd name="T19" fmla="*/ 2032 h 25"/>
                <a:gd name="T20" fmla="*/ 48948 w 30"/>
                <a:gd name="T21" fmla="*/ 6096 h 25"/>
                <a:gd name="T22" fmla="*/ 45032 w 30"/>
                <a:gd name="T23" fmla="*/ 1016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5">
                  <a:moveTo>
                    <a:pt x="23" y="5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1" y="24"/>
                    <a:pt x="2" y="2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3" y="5"/>
                    <a:pt x="23" y="5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8" name="Freeform 663"/>
            <p:cNvSpPr/>
            <p:nvPr/>
          </p:nvSpPr>
          <p:spPr bwMode="auto">
            <a:xfrm>
              <a:off x="9459913" y="4725756"/>
              <a:ext cx="22225" cy="20638"/>
            </a:xfrm>
            <a:custGeom>
              <a:avLst/>
              <a:gdLst>
                <a:gd name="T0" fmla="*/ 6061 w 11"/>
                <a:gd name="T1" fmla="*/ 13133 h 11"/>
                <a:gd name="T2" fmla="*/ 12123 w 11"/>
                <a:gd name="T3" fmla="*/ 20638 h 11"/>
                <a:gd name="T4" fmla="*/ 22225 w 11"/>
                <a:gd name="T5" fmla="*/ 5629 h 11"/>
                <a:gd name="T6" fmla="*/ 20205 w 11"/>
                <a:gd name="T7" fmla="*/ 3752 h 11"/>
                <a:gd name="T8" fmla="*/ 18184 w 11"/>
                <a:gd name="T9" fmla="*/ 0 h 11"/>
                <a:gd name="T10" fmla="*/ 0 w 11"/>
                <a:gd name="T11" fmla="*/ 5629 h 11"/>
                <a:gd name="T12" fmla="*/ 6061 w 11"/>
                <a:gd name="T13" fmla="*/ 1313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3" y="7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9" y="5"/>
                    <a:pt x="1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0" y="3"/>
                    <a:pt x="0" y="3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9" name="Freeform 664"/>
            <p:cNvSpPr/>
            <p:nvPr/>
          </p:nvSpPr>
          <p:spPr bwMode="auto">
            <a:xfrm>
              <a:off x="9477375" y="4717819"/>
              <a:ext cx="14287" cy="12700"/>
            </a:xfrm>
            <a:custGeom>
              <a:avLst/>
              <a:gdLst>
                <a:gd name="T0" fmla="*/ 3175 w 9"/>
                <a:gd name="T1" fmla="*/ 11113 h 8"/>
                <a:gd name="T2" fmla="*/ 4762 w 9"/>
                <a:gd name="T3" fmla="*/ 12700 h 8"/>
                <a:gd name="T4" fmla="*/ 14287 w 9"/>
                <a:gd name="T5" fmla="*/ 3175 h 8"/>
                <a:gd name="T6" fmla="*/ 14287 w 9"/>
                <a:gd name="T7" fmla="*/ 1588 h 8"/>
                <a:gd name="T8" fmla="*/ 12700 w 9"/>
                <a:gd name="T9" fmla="*/ 0 h 8"/>
                <a:gd name="T10" fmla="*/ 0 w 9"/>
                <a:gd name="T11" fmla="*/ 7938 h 8"/>
                <a:gd name="T12" fmla="*/ 3175 w 9"/>
                <a:gd name="T13" fmla="*/ 11113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2" y="7"/>
                  </a:moveTo>
                  <a:lnTo>
                    <a:pt x="3" y="8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1D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0" name="Freeform 665"/>
            <p:cNvSpPr/>
            <p:nvPr/>
          </p:nvSpPr>
          <p:spPr bwMode="auto">
            <a:xfrm>
              <a:off x="9313863" y="4852756"/>
              <a:ext cx="14287" cy="14288"/>
            </a:xfrm>
            <a:custGeom>
              <a:avLst/>
              <a:gdLst>
                <a:gd name="T0" fmla="*/ 12246 w 7"/>
                <a:gd name="T1" fmla="*/ 2041 h 7"/>
                <a:gd name="T2" fmla="*/ 14287 w 7"/>
                <a:gd name="T3" fmla="*/ 4082 h 7"/>
                <a:gd name="T4" fmla="*/ 14287 w 7"/>
                <a:gd name="T5" fmla="*/ 6123 h 7"/>
                <a:gd name="T6" fmla="*/ 4082 w 7"/>
                <a:gd name="T7" fmla="*/ 14288 h 7"/>
                <a:gd name="T8" fmla="*/ 2041 w 7"/>
                <a:gd name="T9" fmla="*/ 12247 h 7"/>
                <a:gd name="T10" fmla="*/ 0 w 7"/>
                <a:gd name="T11" fmla="*/ 10206 h 7"/>
                <a:gd name="T12" fmla="*/ 0 w 7"/>
                <a:gd name="T13" fmla="*/ 8165 h 7"/>
                <a:gd name="T14" fmla="*/ 8164 w 7"/>
                <a:gd name="T15" fmla="*/ 2041 h 7"/>
                <a:gd name="T16" fmla="*/ 12246 w 7"/>
                <a:gd name="T17" fmla="*/ 204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1" name="Freeform 666"/>
            <p:cNvSpPr/>
            <p:nvPr/>
          </p:nvSpPr>
          <p:spPr bwMode="auto">
            <a:xfrm>
              <a:off x="6907213" y="4093931"/>
              <a:ext cx="420687" cy="431800"/>
            </a:xfrm>
            <a:custGeom>
              <a:avLst/>
              <a:gdLst>
                <a:gd name="T0" fmla="*/ 404737 w 211"/>
                <a:gd name="T1" fmla="*/ 298479 h 217"/>
                <a:gd name="T2" fmla="*/ 183428 w 211"/>
                <a:gd name="T3" fmla="*/ 425830 h 217"/>
                <a:gd name="T4" fmla="*/ 151527 w 211"/>
                <a:gd name="T5" fmla="*/ 415881 h 217"/>
                <a:gd name="T6" fmla="*/ 5981 w 211"/>
                <a:gd name="T7" fmla="*/ 165159 h 217"/>
                <a:gd name="T8" fmla="*/ 13956 w 211"/>
                <a:gd name="T9" fmla="*/ 133321 h 217"/>
                <a:gd name="T10" fmla="*/ 237259 w 211"/>
                <a:gd name="T11" fmla="*/ 5970 h 217"/>
                <a:gd name="T12" fmla="*/ 269160 w 211"/>
                <a:gd name="T13" fmla="*/ 13929 h 217"/>
                <a:gd name="T14" fmla="*/ 414706 w 211"/>
                <a:gd name="T15" fmla="*/ 266641 h 217"/>
                <a:gd name="T16" fmla="*/ 404737 w 211"/>
                <a:gd name="T17" fmla="*/ 298479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1" h="217">
                  <a:moveTo>
                    <a:pt x="203" y="150"/>
                  </a:moveTo>
                  <a:cubicBezTo>
                    <a:pt x="92" y="214"/>
                    <a:pt x="92" y="214"/>
                    <a:pt x="92" y="214"/>
                  </a:cubicBezTo>
                  <a:cubicBezTo>
                    <a:pt x="86" y="217"/>
                    <a:pt x="79" y="215"/>
                    <a:pt x="76" y="20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0" y="78"/>
                    <a:pt x="2" y="70"/>
                    <a:pt x="7" y="67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5" y="0"/>
                    <a:pt x="132" y="2"/>
                    <a:pt x="135" y="7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11" y="139"/>
                    <a:pt x="209" y="146"/>
                    <a:pt x="203" y="150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2" name="Freeform 667"/>
            <p:cNvSpPr/>
            <p:nvPr/>
          </p:nvSpPr>
          <p:spPr bwMode="auto">
            <a:xfrm>
              <a:off x="6937375" y="4125681"/>
              <a:ext cx="236537" cy="161925"/>
            </a:xfrm>
            <a:custGeom>
              <a:avLst/>
              <a:gdLst>
                <a:gd name="T0" fmla="*/ 236537 w 149"/>
                <a:gd name="T1" fmla="*/ 38100 h 102"/>
                <a:gd name="T2" fmla="*/ 22225 w 149"/>
                <a:gd name="T3" fmla="*/ 161925 h 102"/>
                <a:gd name="T4" fmla="*/ 0 w 149"/>
                <a:gd name="T5" fmla="*/ 123825 h 102"/>
                <a:gd name="T6" fmla="*/ 212725 w 149"/>
                <a:gd name="T7" fmla="*/ 0 h 102"/>
                <a:gd name="T8" fmla="*/ 236537 w 149"/>
                <a:gd name="T9" fmla="*/ 3810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9" h="102">
                  <a:moveTo>
                    <a:pt x="149" y="24"/>
                  </a:moveTo>
                  <a:lnTo>
                    <a:pt x="14" y="102"/>
                  </a:lnTo>
                  <a:lnTo>
                    <a:pt x="0" y="78"/>
                  </a:lnTo>
                  <a:lnTo>
                    <a:pt x="134" y="0"/>
                  </a:lnTo>
                  <a:lnTo>
                    <a:pt x="149" y="24"/>
                  </a:lnTo>
                  <a:close/>
                </a:path>
              </a:pathLst>
            </a:custGeom>
            <a:solidFill>
              <a:srgbClr val="F9D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3" name="Freeform 668"/>
            <p:cNvSpPr/>
            <p:nvPr/>
          </p:nvSpPr>
          <p:spPr bwMode="auto">
            <a:xfrm>
              <a:off x="6959600" y="4225694"/>
              <a:ext cx="34925" cy="23813"/>
            </a:xfrm>
            <a:custGeom>
              <a:avLst/>
              <a:gdLst>
                <a:gd name="T0" fmla="*/ 34925 w 22"/>
                <a:gd name="T1" fmla="*/ 4763 h 15"/>
                <a:gd name="T2" fmla="*/ 1588 w 22"/>
                <a:gd name="T3" fmla="*/ 23813 h 15"/>
                <a:gd name="T4" fmla="*/ 0 w 22"/>
                <a:gd name="T5" fmla="*/ 19050 h 15"/>
                <a:gd name="T6" fmla="*/ 31750 w 22"/>
                <a:gd name="T7" fmla="*/ 0 h 15"/>
                <a:gd name="T8" fmla="*/ 34925 w 22"/>
                <a:gd name="T9" fmla="*/ 476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5">
                  <a:moveTo>
                    <a:pt x="22" y="3"/>
                  </a:moveTo>
                  <a:lnTo>
                    <a:pt x="1" y="15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4" name="Freeform 669"/>
            <p:cNvSpPr/>
            <p:nvPr/>
          </p:nvSpPr>
          <p:spPr bwMode="auto">
            <a:xfrm>
              <a:off x="6986588" y="4228869"/>
              <a:ext cx="20637" cy="25400"/>
            </a:xfrm>
            <a:custGeom>
              <a:avLst/>
              <a:gdLst>
                <a:gd name="T0" fmla="*/ 0 w 13"/>
                <a:gd name="T1" fmla="*/ 4763 h 16"/>
                <a:gd name="T2" fmla="*/ 6350 w 13"/>
                <a:gd name="T3" fmla="*/ 0 h 16"/>
                <a:gd name="T4" fmla="*/ 20637 w 13"/>
                <a:gd name="T5" fmla="*/ 22225 h 16"/>
                <a:gd name="T6" fmla="*/ 12700 w 13"/>
                <a:gd name="T7" fmla="*/ 25400 h 16"/>
                <a:gd name="T8" fmla="*/ 0 w 13"/>
                <a:gd name="T9" fmla="*/ 476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6">
                  <a:moveTo>
                    <a:pt x="0" y="3"/>
                  </a:moveTo>
                  <a:lnTo>
                    <a:pt x="4" y="0"/>
                  </a:lnTo>
                  <a:lnTo>
                    <a:pt x="13" y="14"/>
                  </a:lnTo>
                  <a:lnTo>
                    <a:pt x="8" y="1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5" name="Freeform 670"/>
            <p:cNvSpPr/>
            <p:nvPr/>
          </p:nvSpPr>
          <p:spPr bwMode="auto">
            <a:xfrm>
              <a:off x="7018338" y="4209819"/>
              <a:ext cx="14287" cy="12700"/>
            </a:xfrm>
            <a:custGeom>
              <a:avLst/>
              <a:gdLst>
                <a:gd name="T0" fmla="*/ 14287 w 9"/>
                <a:gd name="T1" fmla="*/ 9525 h 8"/>
                <a:gd name="T2" fmla="*/ 6350 w 9"/>
                <a:gd name="T3" fmla="*/ 12700 h 8"/>
                <a:gd name="T4" fmla="*/ 0 w 9"/>
                <a:gd name="T5" fmla="*/ 3175 h 8"/>
                <a:gd name="T6" fmla="*/ 7937 w 9"/>
                <a:gd name="T7" fmla="*/ 0 h 8"/>
                <a:gd name="T8" fmla="*/ 14287 w 9"/>
                <a:gd name="T9" fmla="*/ 95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9" y="6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6" name="Freeform 671"/>
            <p:cNvSpPr/>
            <p:nvPr/>
          </p:nvSpPr>
          <p:spPr bwMode="auto">
            <a:xfrm>
              <a:off x="7073900" y="4181244"/>
              <a:ext cx="23812" cy="25400"/>
            </a:xfrm>
            <a:custGeom>
              <a:avLst/>
              <a:gdLst>
                <a:gd name="T0" fmla="*/ 23812 w 15"/>
                <a:gd name="T1" fmla="*/ 17463 h 16"/>
                <a:gd name="T2" fmla="*/ 12700 w 15"/>
                <a:gd name="T3" fmla="*/ 25400 h 16"/>
                <a:gd name="T4" fmla="*/ 0 w 15"/>
                <a:gd name="T5" fmla="*/ 6350 h 16"/>
                <a:gd name="T6" fmla="*/ 12700 w 15"/>
                <a:gd name="T7" fmla="*/ 0 h 16"/>
                <a:gd name="T8" fmla="*/ 23812 w 15"/>
                <a:gd name="T9" fmla="*/ 1746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11"/>
                  </a:moveTo>
                  <a:lnTo>
                    <a:pt x="8" y="1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7" name="Freeform 672"/>
            <p:cNvSpPr/>
            <p:nvPr/>
          </p:nvSpPr>
          <p:spPr bwMode="auto">
            <a:xfrm>
              <a:off x="7113588" y="4147906"/>
              <a:ext cx="19050" cy="15875"/>
            </a:xfrm>
            <a:custGeom>
              <a:avLst/>
              <a:gdLst>
                <a:gd name="T0" fmla="*/ 19050 w 12"/>
                <a:gd name="T1" fmla="*/ 7938 h 10"/>
                <a:gd name="T2" fmla="*/ 4763 w 12"/>
                <a:gd name="T3" fmla="*/ 15875 h 10"/>
                <a:gd name="T4" fmla="*/ 0 w 12"/>
                <a:gd name="T5" fmla="*/ 7938 h 10"/>
                <a:gd name="T6" fmla="*/ 14288 w 12"/>
                <a:gd name="T7" fmla="*/ 0 h 10"/>
                <a:gd name="T8" fmla="*/ 19050 w 12"/>
                <a:gd name="T9" fmla="*/ 793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3" y="10"/>
                  </a:lnTo>
                  <a:lnTo>
                    <a:pt x="0" y="5"/>
                  </a:lnTo>
                  <a:lnTo>
                    <a:pt x="9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8" name="Freeform 673"/>
            <p:cNvSpPr/>
            <p:nvPr/>
          </p:nvSpPr>
          <p:spPr bwMode="auto">
            <a:xfrm>
              <a:off x="7127875" y="4157431"/>
              <a:ext cx="22225" cy="17463"/>
            </a:xfrm>
            <a:custGeom>
              <a:avLst/>
              <a:gdLst>
                <a:gd name="T0" fmla="*/ 22225 w 14"/>
                <a:gd name="T1" fmla="*/ 7938 h 11"/>
                <a:gd name="T2" fmla="*/ 4763 w 14"/>
                <a:gd name="T3" fmla="*/ 17463 h 11"/>
                <a:gd name="T4" fmla="*/ 0 w 14"/>
                <a:gd name="T5" fmla="*/ 9525 h 11"/>
                <a:gd name="T6" fmla="*/ 15875 w 14"/>
                <a:gd name="T7" fmla="*/ 0 h 11"/>
                <a:gd name="T8" fmla="*/ 22225 w 14"/>
                <a:gd name="T9" fmla="*/ 793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4" y="5"/>
                  </a:moveTo>
                  <a:lnTo>
                    <a:pt x="3" y="11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9" name="Freeform 674"/>
            <p:cNvSpPr/>
            <p:nvPr/>
          </p:nvSpPr>
          <p:spPr bwMode="auto">
            <a:xfrm>
              <a:off x="7032625" y="4211406"/>
              <a:ext cx="31750" cy="22225"/>
            </a:xfrm>
            <a:custGeom>
              <a:avLst/>
              <a:gdLst>
                <a:gd name="T0" fmla="*/ 31750 w 20"/>
                <a:gd name="T1" fmla="*/ 3175 h 14"/>
                <a:gd name="T2" fmla="*/ 1588 w 20"/>
                <a:gd name="T3" fmla="*/ 22225 h 14"/>
                <a:gd name="T4" fmla="*/ 0 w 20"/>
                <a:gd name="T5" fmla="*/ 15875 h 14"/>
                <a:gd name="T6" fmla="*/ 30163 w 20"/>
                <a:gd name="T7" fmla="*/ 0 h 14"/>
                <a:gd name="T8" fmla="*/ 31750 w 20"/>
                <a:gd name="T9" fmla="*/ 3175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4">
                  <a:moveTo>
                    <a:pt x="20" y="2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0" name="Freeform 675"/>
            <p:cNvSpPr/>
            <p:nvPr/>
          </p:nvSpPr>
          <p:spPr bwMode="auto">
            <a:xfrm>
              <a:off x="6978650" y="4197119"/>
              <a:ext cx="304800" cy="287338"/>
            </a:xfrm>
            <a:custGeom>
              <a:avLst/>
              <a:gdLst>
                <a:gd name="T0" fmla="*/ 294839 w 153"/>
                <a:gd name="T1" fmla="*/ 177591 h 144"/>
                <a:gd name="T2" fmla="*/ 111561 w 153"/>
                <a:gd name="T3" fmla="*/ 281352 h 144"/>
                <a:gd name="T4" fmla="*/ 85663 w 153"/>
                <a:gd name="T5" fmla="*/ 275366 h 144"/>
                <a:gd name="T6" fmla="*/ 5976 w 153"/>
                <a:gd name="T7" fmla="*/ 135687 h 144"/>
                <a:gd name="T8" fmla="*/ 11953 w 153"/>
                <a:gd name="T9" fmla="*/ 109747 h 144"/>
                <a:gd name="T10" fmla="*/ 195231 w 153"/>
                <a:gd name="T11" fmla="*/ 5986 h 144"/>
                <a:gd name="T12" fmla="*/ 221129 w 153"/>
                <a:gd name="T13" fmla="*/ 11972 h 144"/>
                <a:gd name="T14" fmla="*/ 300816 w 153"/>
                <a:gd name="T15" fmla="*/ 151651 h 144"/>
                <a:gd name="T16" fmla="*/ 294839 w 153"/>
                <a:gd name="T17" fmla="*/ 177591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3" h="144">
                  <a:moveTo>
                    <a:pt x="148" y="89"/>
                  </a:moveTo>
                  <a:cubicBezTo>
                    <a:pt x="56" y="141"/>
                    <a:pt x="56" y="141"/>
                    <a:pt x="56" y="141"/>
                  </a:cubicBezTo>
                  <a:cubicBezTo>
                    <a:pt x="51" y="144"/>
                    <a:pt x="46" y="143"/>
                    <a:pt x="43" y="13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0" y="64"/>
                    <a:pt x="2" y="58"/>
                    <a:pt x="6" y="55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103" y="0"/>
                    <a:pt x="108" y="2"/>
                    <a:pt x="111" y="6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3" y="81"/>
                    <a:pt x="152" y="86"/>
                    <a:pt x="148" y="89"/>
                  </a:cubicBezTo>
                  <a:close/>
                </a:path>
              </a:pathLst>
            </a:custGeom>
            <a:solidFill>
              <a:srgbClr val="33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1" name="Freeform 676"/>
            <p:cNvSpPr/>
            <p:nvPr/>
          </p:nvSpPr>
          <p:spPr bwMode="auto">
            <a:xfrm>
              <a:off x="7061200" y="4273319"/>
              <a:ext cx="57150" cy="55563"/>
            </a:xfrm>
            <a:custGeom>
              <a:avLst/>
              <a:gdLst>
                <a:gd name="T0" fmla="*/ 45326 w 29"/>
                <a:gd name="T1" fmla="*/ 41672 h 28"/>
                <a:gd name="T2" fmla="*/ 31531 w 29"/>
                <a:gd name="T3" fmla="*/ 49610 h 28"/>
                <a:gd name="T4" fmla="*/ 9853 w 29"/>
                <a:gd name="T5" fmla="*/ 43657 h 28"/>
                <a:gd name="T6" fmla="*/ 3941 w 29"/>
                <a:gd name="T7" fmla="*/ 35719 h 28"/>
                <a:gd name="T8" fmla="*/ 11824 w 29"/>
                <a:gd name="T9" fmla="*/ 11906 h 28"/>
                <a:gd name="T10" fmla="*/ 25619 w 29"/>
                <a:gd name="T11" fmla="*/ 3969 h 28"/>
                <a:gd name="T12" fmla="*/ 47297 w 29"/>
                <a:gd name="T13" fmla="*/ 11906 h 28"/>
                <a:gd name="T14" fmla="*/ 53209 w 29"/>
                <a:gd name="T15" fmla="*/ 17860 h 28"/>
                <a:gd name="T16" fmla="*/ 45326 w 29"/>
                <a:gd name="T17" fmla="*/ 4167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4" y="6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4"/>
                    <a:pt x="28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2" name="Freeform 677"/>
            <p:cNvSpPr/>
            <p:nvPr/>
          </p:nvSpPr>
          <p:spPr bwMode="auto">
            <a:xfrm>
              <a:off x="7008813" y="4303481"/>
              <a:ext cx="57150" cy="52388"/>
            </a:xfrm>
            <a:custGeom>
              <a:avLst/>
              <a:gdLst>
                <a:gd name="T0" fmla="*/ 47297 w 29"/>
                <a:gd name="T1" fmla="*/ 40746 h 27"/>
                <a:gd name="T2" fmla="*/ 33502 w 29"/>
                <a:gd name="T3" fmla="*/ 48507 h 27"/>
                <a:gd name="T4" fmla="*/ 9853 w 29"/>
                <a:gd name="T5" fmla="*/ 42687 h 27"/>
                <a:gd name="T6" fmla="*/ 5912 w 29"/>
                <a:gd name="T7" fmla="*/ 34925 h 27"/>
                <a:gd name="T8" fmla="*/ 11824 w 29"/>
                <a:gd name="T9" fmla="*/ 11642 h 27"/>
                <a:gd name="T10" fmla="*/ 25619 w 29"/>
                <a:gd name="T11" fmla="*/ 3881 h 27"/>
                <a:gd name="T12" fmla="*/ 49267 w 29"/>
                <a:gd name="T13" fmla="*/ 9701 h 27"/>
                <a:gd name="T14" fmla="*/ 53209 w 29"/>
                <a:gd name="T15" fmla="*/ 17463 h 27"/>
                <a:gd name="T16" fmla="*/ 47297 w 29"/>
                <a:gd name="T17" fmla="*/ 40746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3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3" name="Freeform 678"/>
            <p:cNvSpPr/>
            <p:nvPr/>
          </p:nvSpPr>
          <p:spPr bwMode="auto">
            <a:xfrm>
              <a:off x="7112000" y="4243156"/>
              <a:ext cx="58737" cy="55563"/>
            </a:xfrm>
            <a:custGeom>
              <a:avLst/>
              <a:gdLst>
                <a:gd name="T0" fmla="*/ 46585 w 29"/>
                <a:gd name="T1" fmla="*/ 41672 h 28"/>
                <a:gd name="T2" fmla="*/ 32407 w 29"/>
                <a:gd name="T3" fmla="*/ 49610 h 28"/>
                <a:gd name="T4" fmla="*/ 8102 w 29"/>
                <a:gd name="T5" fmla="*/ 43657 h 28"/>
                <a:gd name="T6" fmla="*/ 4051 w 29"/>
                <a:gd name="T7" fmla="*/ 35719 h 28"/>
                <a:gd name="T8" fmla="*/ 10127 w 29"/>
                <a:gd name="T9" fmla="*/ 13891 h 28"/>
                <a:gd name="T10" fmla="*/ 24305 w 29"/>
                <a:gd name="T11" fmla="*/ 5953 h 28"/>
                <a:gd name="T12" fmla="*/ 48610 w 29"/>
                <a:gd name="T13" fmla="*/ 11906 h 28"/>
                <a:gd name="T14" fmla="*/ 52661 w 29"/>
                <a:gd name="T15" fmla="*/ 19844 h 28"/>
                <a:gd name="T16" fmla="*/ 46585 w 29"/>
                <a:gd name="T17" fmla="*/ 4167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5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4" name="Freeform 679"/>
            <p:cNvSpPr/>
            <p:nvPr/>
          </p:nvSpPr>
          <p:spPr bwMode="auto">
            <a:xfrm>
              <a:off x="7086600" y="4319356"/>
              <a:ext cx="57150" cy="53975"/>
            </a:xfrm>
            <a:custGeom>
              <a:avLst/>
              <a:gdLst>
                <a:gd name="T0" fmla="*/ 47297 w 29"/>
                <a:gd name="T1" fmla="*/ 41981 h 27"/>
                <a:gd name="T2" fmla="*/ 33502 w 29"/>
                <a:gd name="T3" fmla="*/ 49977 h 27"/>
                <a:gd name="T4" fmla="*/ 9853 w 29"/>
                <a:gd name="T5" fmla="*/ 43980 h 27"/>
                <a:gd name="T6" fmla="*/ 5912 w 29"/>
                <a:gd name="T7" fmla="*/ 35983 h 27"/>
                <a:gd name="T8" fmla="*/ 11824 w 29"/>
                <a:gd name="T9" fmla="*/ 11994 h 27"/>
                <a:gd name="T10" fmla="*/ 25619 w 29"/>
                <a:gd name="T11" fmla="*/ 3998 h 27"/>
                <a:gd name="T12" fmla="*/ 49267 w 29"/>
                <a:gd name="T13" fmla="*/ 9995 h 27"/>
                <a:gd name="T14" fmla="*/ 53209 w 29"/>
                <a:gd name="T15" fmla="*/ 17992 h 27"/>
                <a:gd name="T16" fmla="*/ 47297 w 29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2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5" name="Freeform 680"/>
            <p:cNvSpPr/>
            <p:nvPr/>
          </p:nvSpPr>
          <p:spPr bwMode="auto">
            <a:xfrm>
              <a:off x="7035800" y="4347931"/>
              <a:ext cx="57150" cy="53975"/>
            </a:xfrm>
            <a:custGeom>
              <a:avLst/>
              <a:gdLst>
                <a:gd name="T0" fmla="*/ 46945 w 28"/>
                <a:gd name="T1" fmla="*/ 41981 h 27"/>
                <a:gd name="T2" fmla="*/ 32657 w 28"/>
                <a:gd name="T3" fmla="*/ 49977 h 27"/>
                <a:gd name="T4" fmla="*/ 8164 w 28"/>
                <a:gd name="T5" fmla="*/ 43980 h 27"/>
                <a:gd name="T6" fmla="*/ 4082 w 28"/>
                <a:gd name="T7" fmla="*/ 35983 h 27"/>
                <a:gd name="T8" fmla="*/ 10205 w 28"/>
                <a:gd name="T9" fmla="*/ 11994 h 27"/>
                <a:gd name="T10" fmla="*/ 24493 w 28"/>
                <a:gd name="T11" fmla="*/ 3998 h 27"/>
                <a:gd name="T12" fmla="*/ 48986 w 28"/>
                <a:gd name="T13" fmla="*/ 9995 h 27"/>
                <a:gd name="T14" fmla="*/ 53068 w 28"/>
                <a:gd name="T15" fmla="*/ 17992 h 27"/>
                <a:gd name="T16" fmla="*/ 46945 w 28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27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8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0"/>
                    <a:pt x="21" y="1"/>
                    <a:pt x="24" y="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8" y="13"/>
                    <a:pt x="27" y="18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6" name="Freeform 681"/>
            <p:cNvSpPr/>
            <p:nvPr/>
          </p:nvSpPr>
          <p:spPr bwMode="auto">
            <a:xfrm>
              <a:off x="7137400" y="4289194"/>
              <a:ext cx="58737" cy="55563"/>
            </a:xfrm>
            <a:custGeom>
              <a:avLst/>
              <a:gdLst>
                <a:gd name="T0" fmla="*/ 46585 w 29"/>
                <a:gd name="T1" fmla="*/ 41672 h 28"/>
                <a:gd name="T2" fmla="*/ 32407 w 29"/>
                <a:gd name="T3" fmla="*/ 49610 h 28"/>
                <a:gd name="T4" fmla="*/ 10127 w 29"/>
                <a:gd name="T5" fmla="*/ 43657 h 28"/>
                <a:gd name="T6" fmla="*/ 4051 w 29"/>
                <a:gd name="T7" fmla="*/ 35719 h 28"/>
                <a:gd name="T8" fmla="*/ 10127 w 29"/>
                <a:gd name="T9" fmla="*/ 11906 h 28"/>
                <a:gd name="T10" fmla="*/ 24305 w 29"/>
                <a:gd name="T11" fmla="*/ 3969 h 28"/>
                <a:gd name="T12" fmla="*/ 48610 w 29"/>
                <a:gd name="T13" fmla="*/ 11906 h 28"/>
                <a:gd name="T14" fmla="*/ 52661 w 29"/>
                <a:gd name="T15" fmla="*/ 19844 h 28"/>
                <a:gd name="T16" fmla="*/ 46585 w 29"/>
                <a:gd name="T17" fmla="*/ 4167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7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7" name="Freeform 682"/>
            <p:cNvSpPr/>
            <p:nvPr/>
          </p:nvSpPr>
          <p:spPr bwMode="auto">
            <a:xfrm>
              <a:off x="7112000" y="4363806"/>
              <a:ext cx="58737" cy="53975"/>
            </a:xfrm>
            <a:custGeom>
              <a:avLst/>
              <a:gdLst>
                <a:gd name="T0" fmla="*/ 48610 w 29"/>
                <a:gd name="T1" fmla="*/ 41981 h 27"/>
                <a:gd name="T2" fmla="*/ 34432 w 29"/>
                <a:gd name="T3" fmla="*/ 49977 h 27"/>
                <a:gd name="T4" fmla="*/ 10127 w 29"/>
                <a:gd name="T5" fmla="*/ 43980 h 27"/>
                <a:gd name="T6" fmla="*/ 6076 w 29"/>
                <a:gd name="T7" fmla="*/ 35983 h 27"/>
                <a:gd name="T8" fmla="*/ 12152 w 29"/>
                <a:gd name="T9" fmla="*/ 11994 h 27"/>
                <a:gd name="T10" fmla="*/ 26330 w 29"/>
                <a:gd name="T11" fmla="*/ 3998 h 27"/>
                <a:gd name="T12" fmla="*/ 50635 w 29"/>
                <a:gd name="T13" fmla="*/ 9995 h 27"/>
                <a:gd name="T14" fmla="*/ 54686 w 29"/>
                <a:gd name="T15" fmla="*/ 17992 h 27"/>
                <a:gd name="T16" fmla="*/ 48610 w 29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3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8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8" name="Freeform 683"/>
            <p:cNvSpPr/>
            <p:nvPr/>
          </p:nvSpPr>
          <p:spPr bwMode="auto">
            <a:xfrm>
              <a:off x="7062788" y="4392381"/>
              <a:ext cx="57150" cy="55563"/>
            </a:xfrm>
            <a:custGeom>
              <a:avLst/>
              <a:gdLst>
                <a:gd name="T0" fmla="*/ 45326 w 29"/>
                <a:gd name="T1" fmla="*/ 43657 h 28"/>
                <a:gd name="T2" fmla="*/ 31531 w 29"/>
                <a:gd name="T3" fmla="*/ 51594 h 28"/>
                <a:gd name="T4" fmla="*/ 7883 w 29"/>
                <a:gd name="T5" fmla="*/ 43657 h 28"/>
                <a:gd name="T6" fmla="*/ 3941 w 29"/>
                <a:gd name="T7" fmla="*/ 37703 h 28"/>
                <a:gd name="T8" fmla="*/ 9853 w 29"/>
                <a:gd name="T9" fmla="*/ 13891 h 28"/>
                <a:gd name="T10" fmla="*/ 23648 w 29"/>
                <a:gd name="T11" fmla="*/ 5953 h 28"/>
                <a:gd name="T12" fmla="*/ 47297 w 29"/>
                <a:gd name="T13" fmla="*/ 11906 h 28"/>
                <a:gd name="T14" fmla="*/ 51238 w 29"/>
                <a:gd name="T15" fmla="*/ 19844 h 28"/>
                <a:gd name="T16" fmla="*/ 45326 w 29"/>
                <a:gd name="T17" fmla="*/ 4365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2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2" y="28"/>
                    <a:pt x="7" y="27"/>
                    <a:pt x="4" y="2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4"/>
                    <a:pt x="1" y="9"/>
                    <a:pt x="5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2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9" name="Freeform 684"/>
            <p:cNvSpPr/>
            <p:nvPr/>
          </p:nvSpPr>
          <p:spPr bwMode="auto">
            <a:xfrm>
              <a:off x="7164388" y="4335231"/>
              <a:ext cx="57150" cy="53975"/>
            </a:xfrm>
            <a:custGeom>
              <a:avLst/>
              <a:gdLst>
                <a:gd name="T0" fmla="*/ 45326 w 29"/>
                <a:gd name="T1" fmla="*/ 41981 h 27"/>
                <a:gd name="T2" fmla="*/ 31531 w 29"/>
                <a:gd name="T3" fmla="*/ 49977 h 27"/>
                <a:gd name="T4" fmla="*/ 9853 w 29"/>
                <a:gd name="T5" fmla="*/ 43980 h 27"/>
                <a:gd name="T6" fmla="*/ 3941 w 29"/>
                <a:gd name="T7" fmla="*/ 35983 h 27"/>
                <a:gd name="T8" fmla="*/ 11824 w 29"/>
                <a:gd name="T9" fmla="*/ 11994 h 27"/>
                <a:gd name="T10" fmla="*/ 25619 w 29"/>
                <a:gd name="T11" fmla="*/ 3998 h 27"/>
                <a:gd name="T12" fmla="*/ 47297 w 29"/>
                <a:gd name="T13" fmla="*/ 9995 h 27"/>
                <a:gd name="T14" fmla="*/ 53209 w 29"/>
                <a:gd name="T15" fmla="*/ 17992 h 27"/>
                <a:gd name="T16" fmla="*/ 45326 w 29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4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0" name="Freeform 685"/>
            <p:cNvSpPr/>
            <p:nvPr/>
          </p:nvSpPr>
          <p:spPr bwMode="auto">
            <a:xfrm>
              <a:off x="7162800" y="4219344"/>
              <a:ext cx="49212" cy="52388"/>
            </a:xfrm>
            <a:custGeom>
              <a:avLst/>
              <a:gdLst>
                <a:gd name="T0" fmla="*/ 43307 w 25"/>
                <a:gd name="T1" fmla="*/ 40298 h 26"/>
                <a:gd name="T2" fmla="*/ 27559 w 25"/>
                <a:gd name="T3" fmla="*/ 50373 h 26"/>
                <a:gd name="T4" fmla="*/ 15748 w 25"/>
                <a:gd name="T5" fmla="*/ 46343 h 26"/>
                <a:gd name="T6" fmla="*/ 1968 w 25"/>
                <a:gd name="T7" fmla="*/ 24179 h 26"/>
                <a:gd name="T8" fmla="*/ 5905 w 25"/>
                <a:gd name="T9" fmla="*/ 12090 h 26"/>
                <a:gd name="T10" fmla="*/ 21653 w 25"/>
                <a:gd name="T11" fmla="*/ 2015 h 26"/>
                <a:gd name="T12" fmla="*/ 33464 w 25"/>
                <a:gd name="T13" fmla="*/ 4030 h 26"/>
                <a:gd name="T14" fmla="*/ 47244 w 25"/>
                <a:gd name="T15" fmla="*/ 28209 h 26"/>
                <a:gd name="T16" fmla="*/ 43307 w 25"/>
                <a:gd name="T17" fmla="*/ 4029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6">
                  <a:moveTo>
                    <a:pt x="22" y="20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2" y="26"/>
                    <a:pt x="9" y="25"/>
                    <a:pt x="8" y="2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1" y="7"/>
                    <a:pt x="3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16" y="0"/>
                    <a:pt x="17" y="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6"/>
                    <a:pt x="24" y="19"/>
                    <a:pt x="22" y="20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1" name="Freeform 686"/>
            <p:cNvSpPr/>
            <p:nvPr/>
          </p:nvSpPr>
          <p:spPr bwMode="auto">
            <a:xfrm>
              <a:off x="7213600" y="4308244"/>
              <a:ext cx="49212" cy="52388"/>
            </a:xfrm>
            <a:custGeom>
              <a:avLst/>
              <a:gdLst>
                <a:gd name="T0" fmla="*/ 43307 w 25"/>
                <a:gd name="T1" fmla="*/ 42313 h 26"/>
                <a:gd name="T2" fmla="*/ 27559 w 25"/>
                <a:gd name="T3" fmla="*/ 50373 h 26"/>
                <a:gd name="T4" fmla="*/ 15748 w 25"/>
                <a:gd name="T5" fmla="*/ 46343 h 26"/>
                <a:gd name="T6" fmla="*/ 3937 w 25"/>
                <a:gd name="T7" fmla="*/ 26194 h 26"/>
                <a:gd name="T8" fmla="*/ 5905 w 25"/>
                <a:gd name="T9" fmla="*/ 12090 h 26"/>
                <a:gd name="T10" fmla="*/ 21653 w 25"/>
                <a:gd name="T11" fmla="*/ 4030 h 26"/>
                <a:gd name="T12" fmla="*/ 35433 w 25"/>
                <a:gd name="T13" fmla="*/ 6045 h 26"/>
                <a:gd name="T14" fmla="*/ 47244 w 25"/>
                <a:gd name="T15" fmla="*/ 28209 h 26"/>
                <a:gd name="T16" fmla="*/ 43307 w 25"/>
                <a:gd name="T17" fmla="*/ 42313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6">
                  <a:moveTo>
                    <a:pt x="22" y="21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2" y="26"/>
                    <a:pt x="9" y="26"/>
                    <a:pt x="8" y="2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1" y="8"/>
                    <a:pt x="3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6"/>
                    <a:pt x="24" y="19"/>
                    <a:pt x="22" y="21"/>
                  </a:cubicBez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2" name="Freeform 687"/>
            <p:cNvSpPr/>
            <p:nvPr/>
          </p:nvSpPr>
          <p:spPr bwMode="auto">
            <a:xfrm>
              <a:off x="7188200" y="4265381"/>
              <a:ext cx="49212" cy="49213"/>
            </a:xfrm>
            <a:custGeom>
              <a:avLst/>
              <a:gdLst>
                <a:gd name="T0" fmla="*/ 41338 w 25"/>
                <a:gd name="T1" fmla="*/ 39370 h 25"/>
                <a:gd name="T2" fmla="*/ 29527 w 25"/>
                <a:gd name="T3" fmla="*/ 47244 h 25"/>
                <a:gd name="T4" fmla="*/ 13779 w 25"/>
                <a:gd name="T5" fmla="*/ 43307 h 25"/>
                <a:gd name="T6" fmla="*/ 3937 w 25"/>
                <a:gd name="T7" fmla="*/ 25591 h 25"/>
                <a:gd name="T8" fmla="*/ 7874 w 25"/>
                <a:gd name="T9" fmla="*/ 9843 h 25"/>
                <a:gd name="T10" fmla="*/ 19685 w 25"/>
                <a:gd name="T11" fmla="*/ 1969 h 25"/>
                <a:gd name="T12" fmla="*/ 35433 w 25"/>
                <a:gd name="T13" fmla="*/ 5906 h 25"/>
                <a:gd name="T14" fmla="*/ 45275 w 25"/>
                <a:gd name="T15" fmla="*/ 25591 h 25"/>
                <a:gd name="T16" fmla="*/ 41338 w 25"/>
                <a:gd name="T17" fmla="*/ 3937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5">
                  <a:moveTo>
                    <a:pt x="21" y="20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2" y="25"/>
                    <a:pt x="9" y="24"/>
                    <a:pt x="7" y="2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1" y="7"/>
                    <a:pt x="4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6" y="1"/>
                    <a:pt x="18" y="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5"/>
                    <a:pt x="24" y="19"/>
                    <a:pt x="21" y="20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3" name="Freeform 688"/>
            <p:cNvSpPr/>
            <p:nvPr/>
          </p:nvSpPr>
          <p:spPr bwMode="auto">
            <a:xfrm>
              <a:off x="6959600" y="4163781"/>
              <a:ext cx="215900" cy="128588"/>
            </a:xfrm>
            <a:custGeom>
              <a:avLst/>
              <a:gdLst>
                <a:gd name="T0" fmla="*/ 215900 w 136"/>
                <a:gd name="T1" fmla="*/ 6350 h 81"/>
                <a:gd name="T2" fmla="*/ 1588 w 136"/>
                <a:gd name="T3" fmla="*/ 128588 h 81"/>
                <a:gd name="T4" fmla="*/ 0 w 136"/>
                <a:gd name="T5" fmla="*/ 123825 h 81"/>
                <a:gd name="T6" fmla="*/ 214313 w 136"/>
                <a:gd name="T7" fmla="*/ 0 h 81"/>
                <a:gd name="T8" fmla="*/ 215900 w 136"/>
                <a:gd name="T9" fmla="*/ 635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81">
                  <a:moveTo>
                    <a:pt x="136" y="4"/>
                  </a:moveTo>
                  <a:lnTo>
                    <a:pt x="1" y="81"/>
                  </a:lnTo>
                  <a:lnTo>
                    <a:pt x="0" y="78"/>
                  </a:lnTo>
                  <a:lnTo>
                    <a:pt x="135" y="0"/>
                  </a:lnTo>
                  <a:lnTo>
                    <a:pt x="136" y="4"/>
                  </a:lnTo>
                  <a:close/>
                </a:path>
              </a:pathLst>
            </a:custGeom>
            <a:solidFill>
              <a:srgbClr val="33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4" name="Freeform 689"/>
            <p:cNvSpPr/>
            <p:nvPr/>
          </p:nvSpPr>
          <p:spPr bwMode="auto">
            <a:xfrm>
              <a:off x="9320213" y="4790844"/>
              <a:ext cx="55562" cy="125413"/>
            </a:xfrm>
            <a:custGeom>
              <a:avLst/>
              <a:gdLst>
                <a:gd name="T0" fmla="*/ 45640 w 28"/>
                <a:gd name="T1" fmla="*/ 73655 h 63"/>
                <a:gd name="T2" fmla="*/ 55562 w 28"/>
                <a:gd name="T3" fmla="*/ 21898 h 63"/>
                <a:gd name="T4" fmla="*/ 17859 w 28"/>
                <a:gd name="T5" fmla="*/ 27870 h 63"/>
                <a:gd name="T6" fmla="*/ 3969 w 28"/>
                <a:gd name="T7" fmla="*/ 107497 h 63"/>
                <a:gd name="T8" fmla="*/ 45640 w 28"/>
                <a:gd name="T9" fmla="*/ 7365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63">
                  <a:moveTo>
                    <a:pt x="23" y="37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1" y="0"/>
                    <a:pt x="9" y="14"/>
                  </a:cubicBezTo>
                  <a:cubicBezTo>
                    <a:pt x="9" y="14"/>
                    <a:pt x="0" y="46"/>
                    <a:pt x="2" y="54"/>
                  </a:cubicBezTo>
                  <a:cubicBezTo>
                    <a:pt x="4" y="63"/>
                    <a:pt x="23" y="37"/>
                    <a:pt x="23" y="37"/>
                  </a:cubicBez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5" name="Freeform 690"/>
            <p:cNvSpPr/>
            <p:nvPr/>
          </p:nvSpPr>
          <p:spPr bwMode="auto">
            <a:xfrm>
              <a:off x="7650163" y="4530494"/>
              <a:ext cx="565150" cy="630238"/>
            </a:xfrm>
            <a:custGeom>
              <a:avLst/>
              <a:gdLst>
                <a:gd name="T0" fmla="*/ 441325 w 356"/>
                <a:gd name="T1" fmla="*/ 25400 h 397"/>
                <a:gd name="T2" fmla="*/ 398463 w 356"/>
                <a:gd name="T3" fmla="*/ 11113 h 397"/>
                <a:gd name="T4" fmla="*/ 361950 w 356"/>
                <a:gd name="T5" fmla="*/ 36513 h 397"/>
                <a:gd name="T6" fmla="*/ 319088 w 356"/>
                <a:gd name="T7" fmla="*/ 23813 h 397"/>
                <a:gd name="T8" fmla="*/ 282575 w 356"/>
                <a:gd name="T9" fmla="*/ 49213 h 397"/>
                <a:gd name="T10" fmla="*/ 238125 w 356"/>
                <a:gd name="T11" fmla="*/ 36513 h 397"/>
                <a:gd name="T12" fmla="*/ 203200 w 356"/>
                <a:gd name="T13" fmla="*/ 61913 h 397"/>
                <a:gd name="T14" fmla="*/ 158750 w 356"/>
                <a:gd name="T15" fmla="*/ 49213 h 397"/>
                <a:gd name="T16" fmla="*/ 123825 w 356"/>
                <a:gd name="T17" fmla="*/ 74613 h 397"/>
                <a:gd name="T18" fmla="*/ 79375 w 356"/>
                <a:gd name="T19" fmla="*/ 61913 h 397"/>
                <a:gd name="T20" fmla="*/ 42863 w 356"/>
                <a:gd name="T21" fmla="*/ 87313 h 397"/>
                <a:gd name="T22" fmla="*/ 0 w 356"/>
                <a:gd name="T23" fmla="*/ 73025 h 397"/>
                <a:gd name="T24" fmla="*/ 3175 w 356"/>
                <a:gd name="T25" fmla="*/ 93663 h 397"/>
                <a:gd name="T26" fmla="*/ 38100 w 356"/>
                <a:gd name="T27" fmla="*/ 312738 h 397"/>
                <a:gd name="T28" fmla="*/ 87313 w 356"/>
                <a:gd name="T29" fmla="*/ 630238 h 397"/>
                <a:gd name="T30" fmla="*/ 565150 w 356"/>
                <a:gd name="T31" fmla="*/ 557213 h 397"/>
                <a:gd name="T32" fmla="*/ 515938 w 356"/>
                <a:gd name="T33" fmla="*/ 238125 h 397"/>
                <a:gd name="T34" fmla="*/ 481013 w 356"/>
                <a:gd name="T35" fmla="*/ 19050 h 397"/>
                <a:gd name="T36" fmla="*/ 477838 w 356"/>
                <a:gd name="T37" fmla="*/ 0 h 397"/>
                <a:gd name="T38" fmla="*/ 441325 w 356"/>
                <a:gd name="T39" fmla="*/ 25400 h 3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56" h="397">
                  <a:moveTo>
                    <a:pt x="278" y="16"/>
                  </a:moveTo>
                  <a:lnTo>
                    <a:pt x="251" y="7"/>
                  </a:lnTo>
                  <a:lnTo>
                    <a:pt x="228" y="23"/>
                  </a:lnTo>
                  <a:lnTo>
                    <a:pt x="201" y="15"/>
                  </a:lnTo>
                  <a:lnTo>
                    <a:pt x="178" y="31"/>
                  </a:lnTo>
                  <a:lnTo>
                    <a:pt x="150" y="23"/>
                  </a:lnTo>
                  <a:lnTo>
                    <a:pt x="128" y="39"/>
                  </a:lnTo>
                  <a:lnTo>
                    <a:pt x="100" y="31"/>
                  </a:lnTo>
                  <a:lnTo>
                    <a:pt x="78" y="47"/>
                  </a:lnTo>
                  <a:lnTo>
                    <a:pt x="50" y="39"/>
                  </a:lnTo>
                  <a:lnTo>
                    <a:pt x="27" y="55"/>
                  </a:lnTo>
                  <a:lnTo>
                    <a:pt x="0" y="46"/>
                  </a:lnTo>
                  <a:lnTo>
                    <a:pt x="2" y="59"/>
                  </a:lnTo>
                  <a:lnTo>
                    <a:pt x="24" y="197"/>
                  </a:lnTo>
                  <a:lnTo>
                    <a:pt x="55" y="397"/>
                  </a:lnTo>
                  <a:lnTo>
                    <a:pt x="356" y="351"/>
                  </a:lnTo>
                  <a:lnTo>
                    <a:pt x="325" y="150"/>
                  </a:lnTo>
                  <a:lnTo>
                    <a:pt x="303" y="12"/>
                  </a:lnTo>
                  <a:lnTo>
                    <a:pt x="301" y="0"/>
                  </a:lnTo>
                  <a:lnTo>
                    <a:pt x="278" y="1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6" name="Freeform 691"/>
            <p:cNvSpPr/>
            <p:nvPr/>
          </p:nvSpPr>
          <p:spPr bwMode="auto">
            <a:xfrm>
              <a:off x="7689850" y="4589231"/>
              <a:ext cx="423862" cy="117475"/>
            </a:xfrm>
            <a:custGeom>
              <a:avLst/>
              <a:gdLst>
                <a:gd name="T0" fmla="*/ 417892 w 213"/>
                <a:gd name="T1" fmla="*/ 53760 h 59"/>
                <a:gd name="T2" fmla="*/ 13930 w 213"/>
                <a:gd name="T3" fmla="*/ 115484 h 59"/>
                <a:gd name="T4" fmla="*/ 7960 w 213"/>
                <a:gd name="T5" fmla="*/ 111502 h 59"/>
                <a:gd name="T6" fmla="*/ 0 w 213"/>
                <a:gd name="T7" fmla="*/ 71680 h 59"/>
                <a:gd name="T8" fmla="*/ 5970 w 213"/>
                <a:gd name="T9" fmla="*/ 63715 h 59"/>
                <a:gd name="T10" fmla="*/ 409932 w 213"/>
                <a:gd name="T11" fmla="*/ 0 h 59"/>
                <a:gd name="T12" fmla="*/ 417892 w 213"/>
                <a:gd name="T13" fmla="*/ 5973 h 59"/>
                <a:gd name="T14" fmla="*/ 423862 w 213"/>
                <a:gd name="T15" fmla="*/ 45795 h 59"/>
                <a:gd name="T16" fmla="*/ 417892 w 213"/>
                <a:gd name="T17" fmla="*/ 5376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3" h="59">
                  <a:moveTo>
                    <a:pt x="210" y="27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6" y="59"/>
                    <a:pt x="4" y="57"/>
                    <a:pt x="4" y="5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4"/>
                    <a:pt x="1" y="32"/>
                    <a:pt x="3" y="32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8" y="0"/>
                    <a:pt x="209" y="1"/>
                    <a:pt x="210" y="3"/>
                  </a:cubicBezTo>
                  <a:cubicBezTo>
                    <a:pt x="213" y="23"/>
                    <a:pt x="213" y="23"/>
                    <a:pt x="213" y="23"/>
                  </a:cubicBezTo>
                  <a:cubicBezTo>
                    <a:pt x="213" y="25"/>
                    <a:pt x="212" y="27"/>
                    <a:pt x="210" y="27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7" name="Freeform 692"/>
            <p:cNvSpPr/>
            <p:nvPr/>
          </p:nvSpPr>
          <p:spPr bwMode="auto">
            <a:xfrm>
              <a:off x="7700963" y="4711469"/>
              <a:ext cx="144462" cy="166688"/>
            </a:xfrm>
            <a:custGeom>
              <a:avLst/>
              <a:gdLst>
                <a:gd name="T0" fmla="*/ 138443 w 72"/>
                <a:gd name="T1" fmla="*/ 148829 h 84"/>
                <a:gd name="T2" fmla="*/ 30096 w 72"/>
                <a:gd name="T3" fmla="*/ 164704 h 84"/>
                <a:gd name="T4" fmla="*/ 22071 w 72"/>
                <a:gd name="T5" fmla="*/ 160735 h 84"/>
                <a:gd name="T6" fmla="*/ 0 w 72"/>
                <a:gd name="T7" fmla="*/ 23813 h 84"/>
                <a:gd name="T8" fmla="*/ 6019 w 72"/>
                <a:gd name="T9" fmla="*/ 17859 h 84"/>
                <a:gd name="T10" fmla="*/ 116372 w 72"/>
                <a:gd name="T11" fmla="*/ 0 h 84"/>
                <a:gd name="T12" fmla="*/ 122391 w 72"/>
                <a:gd name="T13" fmla="*/ 5953 h 84"/>
                <a:gd name="T14" fmla="*/ 144462 w 72"/>
                <a:gd name="T15" fmla="*/ 140891 h 84"/>
                <a:gd name="T16" fmla="*/ 138443 w 72"/>
                <a:gd name="T17" fmla="*/ 148829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84">
                  <a:moveTo>
                    <a:pt x="69" y="75"/>
                  </a:moveTo>
                  <a:cubicBezTo>
                    <a:pt x="15" y="83"/>
                    <a:pt x="15" y="83"/>
                    <a:pt x="15" y="83"/>
                  </a:cubicBezTo>
                  <a:cubicBezTo>
                    <a:pt x="13" y="84"/>
                    <a:pt x="11" y="82"/>
                    <a:pt x="11" y="8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1" y="9"/>
                    <a:pt x="3" y="9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1" y="1"/>
                    <a:pt x="61" y="3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3"/>
                    <a:pt x="71" y="75"/>
                    <a:pt x="69" y="7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8" name="Freeform 693"/>
            <p:cNvSpPr/>
            <p:nvPr/>
          </p:nvSpPr>
          <p:spPr bwMode="auto">
            <a:xfrm>
              <a:off x="7727950" y="4874981"/>
              <a:ext cx="155575" cy="242888"/>
            </a:xfrm>
            <a:custGeom>
              <a:avLst/>
              <a:gdLst>
                <a:gd name="T0" fmla="*/ 147597 w 78"/>
                <a:gd name="T1" fmla="*/ 226961 h 122"/>
                <a:gd name="T2" fmla="*/ 41886 w 78"/>
                <a:gd name="T3" fmla="*/ 242888 h 122"/>
                <a:gd name="T4" fmla="*/ 33907 w 78"/>
                <a:gd name="T5" fmla="*/ 236915 h 122"/>
                <a:gd name="T6" fmla="*/ 0 w 78"/>
                <a:gd name="T7" fmla="*/ 25882 h 122"/>
                <a:gd name="T8" fmla="*/ 5984 w 78"/>
                <a:gd name="T9" fmla="*/ 15927 h 122"/>
                <a:gd name="T10" fmla="*/ 113689 w 78"/>
                <a:gd name="T11" fmla="*/ 0 h 122"/>
                <a:gd name="T12" fmla="*/ 121668 w 78"/>
                <a:gd name="T13" fmla="*/ 5973 h 122"/>
                <a:gd name="T14" fmla="*/ 155575 w 78"/>
                <a:gd name="T15" fmla="*/ 217006 h 122"/>
                <a:gd name="T16" fmla="*/ 147597 w 78"/>
                <a:gd name="T17" fmla="*/ 226961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122">
                  <a:moveTo>
                    <a:pt x="74" y="114"/>
                  </a:moveTo>
                  <a:cubicBezTo>
                    <a:pt x="21" y="122"/>
                    <a:pt x="21" y="122"/>
                    <a:pt x="21" y="122"/>
                  </a:cubicBezTo>
                  <a:cubicBezTo>
                    <a:pt x="19" y="122"/>
                    <a:pt x="17" y="121"/>
                    <a:pt x="17" y="11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1" y="1"/>
                    <a:pt x="61" y="3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11"/>
                    <a:pt x="76" y="113"/>
                    <a:pt x="74" y="114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9" name="Freeform 694"/>
            <p:cNvSpPr/>
            <p:nvPr/>
          </p:nvSpPr>
          <p:spPr bwMode="auto">
            <a:xfrm>
              <a:off x="7840663" y="4665431"/>
              <a:ext cx="282575" cy="85725"/>
            </a:xfrm>
            <a:custGeom>
              <a:avLst/>
              <a:gdLst>
                <a:gd name="T0" fmla="*/ 278595 w 142"/>
                <a:gd name="T1" fmla="*/ 43859 h 43"/>
                <a:gd name="T2" fmla="*/ 11940 w 142"/>
                <a:gd name="T3" fmla="*/ 85725 h 43"/>
                <a:gd name="T4" fmla="*/ 5970 w 142"/>
                <a:gd name="T5" fmla="*/ 81738 h 43"/>
                <a:gd name="T6" fmla="*/ 0 w 142"/>
                <a:gd name="T7" fmla="*/ 47847 h 43"/>
                <a:gd name="T8" fmla="*/ 3980 w 142"/>
                <a:gd name="T9" fmla="*/ 41866 h 43"/>
                <a:gd name="T10" fmla="*/ 272625 w 142"/>
                <a:gd name="T11" fmla="*/ 0 h 43"/>
                <a:gd name="T12" fmla="*/ 276605 w 142"/>
                <a:gd name="T13" fmla="*/ 3987 h 43"/>
                <a:gd name="T14" fmla="*/ 282575 w 142"/>
                <a:gd name="T15" fmla="*/ 37878 h 43"/>
                <a:gd name="T16" fmla="*/ 278595 w 142"/>
                <a:gd name="T17" fmla="*/ 43859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43">
                  <a:moveTo>
                    <a:pt x="140" y="22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4" y="43"/>
                    <a:pt x="3" y="42"/>
                    <a:pt x="3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1"/>
                    <a:pt x="139" y="2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2" y="20"/>
                    <a:pt x="141" y="21"/>
                    <a:pt x="140" y="22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0" name="Freeform 695"/>
            <p:cNvSpPr/>
            <p:nvPr/>
          </p:nvSpPr>
          <p:spPr bwMode="auto">
            <a:xfrm>
              <a:off x="7848600" y="4720994"/>
              <a:ext cx="280987" cy="69850"/>
            </a:xfrm>
            <a:custGeom>
              <a:avLst/>
              <a:gdLst>
                <a:gd name="T0" fmla="*/ 280987 w 177"/>
                <a:gd name="T1" fmla="*/ 25400 h 44"/>
                <a:gd name="T2" fmla="*/ 4762 w 177"/>
                <a:gd name="T3" fmla="*/ 69850 h 44"/>
                <a:gd name="T4" fmla="*/ 0 w 177"/>
                <a:gd name="T5" fmla="*/ 44450 h 44"/>
                <a:gd name="T6" fmla="*/ 277812 w 177"/>
                <a:gd name="T7" fmla="*/ 0 h 44"/>
                <a:gd name="T8" fmla="*/ 280987 w 177"/>
                <a:gd name="T9" fmla="*/ 2540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44">
                  <a:moveTo>
                    <a:pt x="177" y="16"/>
                  </a:moveTo>
                  <a:lnTo>
                    <a:pt x="3" y="44"/>
                  </a:lnTo>
                  <a:lnTo>
                    <a:pt x="0" y="28"/>
                  </a:lnTo>
                  <a:lnTo>
                    <a:pt x="175" y="0"/>
                  </a:lnTo>
                  <a:lnTo>
                    <a:pt x="177" y="16"/>
                  </a:ln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1" name="Freeform 696"/>
            <p:cNvSpPr/>
            <p:nvPr/>
          </p:nvSpPr>
          <p:spPr bwMode="auto">
            <a:xfrm>
              <a:off x="7856538" y="4768619"/>
              <a:ext cx="279400" cy="53975"/>
            </a:xfrm>
            <a:custGeom>
              <a:avLst/>
              <a:gdLst>
                <a:gd name="T0" fmla="*/ 277404 w 140"/>
                <a:gd name="T1" fmla="*/ 9995 h 27"/>
                <a:gd name="T2" fmla="*/ 3991 w 140"/>
                <a:gd name="T3" fmla="*/ 53975 h 27"/>
                <a:gd name="T4" fmla="*/ 1996 w 140"/>
                <a:gd name="T5" fmla="*/ 49977 h 27"/>
                <a:gd name="T6" fmla="*/ 0 w 140"/>
                <a:gd name="T7" fmla="*/ 43980 h 27"/>
                <a:gd name="T8" fmla="*/ 1996 w 140"/>
                <a:gd name="T9" fmla="*/ 41981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999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6"/>
                    <a:pt x="1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39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2" name="Freeform 697"/>
            <p:cNvSpPr/>
            <p:nvPr/>
          </p:nvSpPr>
          <p:spPr bwMode="auto">
            <a:xfrm>
              <a:off x="7861300" y="4789256"/>
              <a:ext cx="276225" cy="53975"/>
            </a:xfrm>
            <a:custGeom>
              <a:avLst/>
              <a:gdLst>
                <a:gd name="T0" fmla="*/ 274238 w 139"/>
                <a:gd name="T1" fmla="*/ 11994 h 27"/>
                <a:gd name="T2" fmla="*/ 3974 w 139"/>
                <a:gd name="T3" fmla="*/ 53975 h 27"/>
                <a:gd name="T4" fmla="*/ 0 w 139"/>
                <a:gd name="T5" fmla="*/ 51976 h 27"/>
                <a:gd name="T6" fmla="*/ 0 w 139"/>
                <a:gd name="T7" fmla="*/ 45979 h 27"/>
                <a:gd name="T8" fmla="*/ 1987 w 139"/>
                <a:gd name="T9" fmla="*/ 41981 h 27"/>
                <a:gd name="T10" fmla="*/ 272251 w 139"/>
                <a:gd name="T11" fmla="*/ 0 h 27"/>
                <a:gd name="T12" fmla="*/ 276225 w 139"/>
                <a:gd name="T13" fmla="*/ 1999 h 27"/>
                <a:gd name="T14" fmla="*/ 276225 w 139"/>
                <a:gd name="T15" fmla="*/ 7996 h 27"/>
                <a:gd name="T16" fmla="*/ 274238 w 139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5"/>
                    <a:pt x="139" y="5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3" name="Freeform 698"/>
            <p:cNvSpPr/>
            <p:nvPr/>
          </p:nvSpPr>
          <p:spPr bwMode="auto">
            <a:xfrm>
              <a:off x="7862888" y="4808306"/>
              <a:ext cx="279400" cy="53975"/>
            </a:xfrm>
            <a:custGeom>
              <a:avLst/>
              <a:gdLst>
                <a:gd name="T0" fmla="*/ 277404 w 140"/>
                <a:gd name="T1" fmla="*/ 11994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1996 w 140"/>
                <a:gd name="T9" fmla="*/ 41981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4" name="Freeform 699"/>
            <p:cNvSpPr/>
            <p:nvPr/>
          </p:nvSpPr>
          <p:spPr bwMode="auto">
            <a:xfrm>
              <a:off x="7867650" y="4828944"/>
              <a:ext cx="277812" cy="53975"/>
            </a:xfrm>
            <a:custGeom>
              <a:avLst/>
              <a:gdLst>
                <a:gd name="T0" fmla="*/ 273843 w 140"/>
                <a:gd name="T1" fmla="*/ 11994 h 27"/>
                <a:gd name="T2" fmla="*/ 3969 w 140"/>
                <a:gd name="T3" fmla="*/ 53975 h 27"/>
                <a:gd name="T4" fmla="*/ 0 w 140"/>
                <a:gd name="T5" fmla="*/ 51976 h 27"/>
                <a:gd name="T6" fmla="*/ 0 w 140"/>
                <a:gd name="T7" fmla="*/ 45979 h 27"/>
                <a:gd name="T8" fmla="*/ 1984 w 140"/>
                <a:gd name="T9" fmla="*/ 43980 h 27"/>
                <a:gd name="T10" fmla="*/ 273843 w 140"/>
                <a:gd name="T11" fmla="*/ 0 h 27"/>
                <a:gd name="T12" fmla="*/ 275828 w 140"/>
                <a:gd name="T13" fmla="*/ 1999 h 27"/>
                <a:gd name="T14" fmla="*/ 277812 w 140"/>
                <a:gd name="T15" fmla="*/ 7996 h 27"/>
                <a:gd name="T16" fmla="*/ 273843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5" name="Freeform 700"/>
            <p:cNvSpPr/>
            <p:nvPr/>
          </p:nvSpPr>
          <p:spPr bwMode="auto">
            <a:xfrm>
              <a:off x="7869238" y="4847994"/>
              <a:ext cx="277812" cy="57150"/>
            </a:xfrm>
            <a:custGeom>
              <a:avLst/>
              <a:gdLst>
                <a:gd name="T0" fmla="*/ 275828 w 140"/>
                <a:gd name="T1" fmla="*/ 12246 h 28"/>
                <a:gd name="T2" fmla="*/ 3969 w 140"/>
                <a:gd name="T3" fmla="*/ 55109 h 28"/>
                <a:gd name="T4" fmla="*/ 1984 w 140"/>
                <a:gd name="T5" fmla="*/ 53068 h 28"/>
                <a:gd name="T6" fmla="*/ 0 w 140"/>
                <a:gd name="T7" fmla="*/ 46945 h 28"/>
                <a:gd name="T8" fmla="*/ 3969 w 140"/>
                <a:gd name="T9" fmla="*/ 44904 h 28"/>
                <a:gd name="T10" fmla="*/ 273843 w 140"/>
                <a:gd name="T11" fmla="*/ 2041 h 28"/>
                <a:gd name="T12" fmla="*/ 277812 w 140"/>
                <a:gd name="T13" fmla="*/ 4082 h 28"/>
                <a:gd name="T14" fmla="*/ 277812 w 140"/>
                <a:gd name="T15" fmla="*/ 10205 h 28"/>
                <a:gd name="T16" fmla="*/ 275828 w 140"/>
                <a:gd name="T17" fmla="*/ 12246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8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2"/>
                    <a:pt x="2" y="22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0"/>
                    <a:pt x="140" y="1"/>
                    <a:pt x="140" y="2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6" name="Freeform 701"/>
            <p:cNvSpPr/>
            <p:nvPr/>
          </p:nvSpPr>
          <p:spPr bwMode="auto">
            <a:xfrm>
              <a:off x="7872413" y="4870219"/>
              <a:ext cx="279400" cy="53975"/>
            </a:xfrm>
            <a:custGeom>
              <a:avLst/>
              <a:gdLst>
                <a:gd name="T0" fmla="*/ 277404 w 140"/>
                <a:gd name="T1" fmla="*/ 9995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1996 w 140"/>
                <a:gd name="T9" fmla="*/ 41981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999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6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7" name="Freeform 702"/>
            <p:cNvSpPr/>
            <p:nvPr/>
          </p:nvSpPr>
          <p:spPr bwMode="auto">
            <a:xfrm>
              <a:off x="7877175" y="4890856"/>
              <a:ext cx="276225" cy="53975"/>
            </a:xfrm>
            <a:custGeom>
              <a:avLst/>
              <a:gdLst>
                <a:gd name="T0" fmla="*/ 274238 w 139"/>
                <a:gd name="T1" fmla="*/ 11994 h 27"/>
                <a:gd name="T2" fmla="*/ 3974 w 139"/>
                <a:gd name="T3" fmla="*/ 53975 h 27"/>
                <a:gd name="T4" fmla="*/ 0 w 139"/>
                <a:gd name="T5" fmla="*/ 51976 h 27"/>
                <a:gd name="T6" fmla="*/ 0 w 139"/>
                <a:gd name="T7" fmla="*/ 45979 h 27"/>
                <a:gd name="T8" fmla="*/ 1987 w 139"/>
                <a:gd name="T9" fmla="*/ 41981 h 27"/>
                <a:gd name="T10" fmla="*/ 272251 w 139"/>
                <a:gd name="T11" fmla="*/ 0 h 27"/>
                <a:gd name="T12" fmla="*/ 276225 w 139"/>
                <a:gd name="T13" fmla="*/ 1999 h 27"/>
                <a:gd name="T14" fmla="*/ 276225 w 139"/>
                <a:gd name="T15" fmla="*/ 7996 h 27"/>
                <a:gd name="T16" fmla="*/ 274238 w 139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8" name="Freeform 703"/>
            <p:cNvSpPr/>
            <p:nvPr/>
          </p:nvSpPr>
          <p:spPr bwMode="auto">
            <a:xfrm>
              <a:off x="7878763" y="4909906"/>
              <a:ext cx="279400" cy="53975"/>
            </a:xfrm>
            <a:custGeom>
              <a:avLst/>
              <a:gdLst>
                <a:gd name="T0" fmla="*/ 277404 w 140"/>
                <a:gd name="T1" fmla="*/ 11994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1996 w 140"/>
                <a:gd name="T9" fmla="*/ 43980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9" name="Freeform 704"/>
            <p:cNvSpPr/>
            <p:nvPr/>
          </p:nvSpPr>
          <p:spPr bwMode="auto">
            <a:xfrm>
              <a:off x="7886700" y="4987694"/>
              <a:ext cx="117475" cy="30163"/>
            </a:xfrm>
            <a:custGeom>
              <a:avLst/>
              <a:gdLst>
                <a:gd name="T0" fmla="*/ 115484 w 59"/>
                <a:gd name="T1" fmla="*/ 12065 h 15"/>
                <a:gd name="T2" fmla="*/ 3982 w 59"/>
                <a:gd name="T3" fmla="*/ 30163 h 15"/>
                <a:gd name="T4" fmla="*/ 1991 w 59"/>
                <a:gd name="T5" fmla="*/ 28152 h 15"/>
                <a:gd name="T6" fmla="*/ 0 w 59"/>
                <a:gd name="T7" fmla="*/ 20109 h 15"/>
                <a:gd name="T8" fmla="*/ 1991 w 59"/>
                <a:gd name="T9" fmla="*/ 18098 h 15"/>
                <a:gd name="T10" fmla="*/ 113493 w 59"/>
                <a:gd name="T11" fmla="*/ 2011 h 15"/>
                <a:gd name="T12" fmla="*/ 115484 w 59"/>
                <a:gd name="T13" fmla="*/ 2011 h 15"/>
                <a:gd name="T14" fmla="*/ 117475 w 59"/>
                <a:gd name="T15" fmla="*/ 10054 h 15"/>
                <a:gd name="T16" fmla="*/ 115484 w 59"/>
                <a:gd name="T17" fmla="*/ 12065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15">
                  <a:moveTo>
                    <a:pt x="58" y="6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9"/>
                    <a:pt x="1" y="9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6"/>
                    <a:pt x="59" y="6"/>
                    <a:pt x="5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0" name="Freeform 705"/>
            <p:cNvSpPr/>
            <p:nvPr/>
          </p:nvSpPr>
          <p:spPr bwMode="auto">
            <a:xfrm>
              <a:off x="7893050" y="4995631"/>
              <a:ext cx="277812" cy="53975"/>
            </a:xfrm>
            <a:custGeom>
              <a:avLst/>
              <a:gdLst>
                <a:gd name="T0" fmla="*/ 273843 w 140"/>
                <a:gd name="T1" fmla="*/ 11994 h 27"/>
                <a:gd name="T2" fmla="*/ 3969 w 140"/>
                <a:gd name="T3" fmla="*/ 53975 h 27"/>
                <a:gd name="T4" fmla="*/ 0 w 140"/>
                <a:gd name="T5" fmla="*/ 51976 h 27"/>
                <a:gd name="T6" fmla="*/ 0 w 140"/>
                <a:gd name="T7" fmla="*/ 45979 h 27"/>
                <a:gd name="T8" fmla="*/ 1984 w 140"/>
                <a:gd name="T9" fmla="*/ 41981 h 27"/>
                <a:gd name="T10" fmla="*/ 273843 w 140"/>
                <a:gd name="T11" fmla="*/ 0 h 27"/>
                <a:gd name="T12" fmla="*/ 275828 w 140"/>
                <a:gd name="T13" fmla="*/ 1999 h 27"/>
                <a:gd name="T14" fmla="*/ 277812 w 140"/>
                <a:gd name="T15" fmla="*/ 7996 h 27"/>
                <a:gd name="T16" fmla="*/ 273843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5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1" name="Freeform 706"/>
            <p:cNvSpPr/>
            <p:nvPr/>
          </p:nvSpPr>
          <p:spPr bwMode="auto">
            <a:xfrm>
              <a:off x="7894638" y="5016269"/>
              <a:ext cx="279400" cy="53975"/>
            </a:xfrm>
            <a:custGeom>
              <a:avLst/>
              <a:gdLst>
                <a:gd name="T0" fmla="*/ 277404 w 140"/>
                <a:gd name="T1" fmla="*/ 11994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3991 w 140"/>
                <a:gd name="T9" fmla="*/ 41981 h 27"/>
                <a:gd name="T10" fmla="*/ 275409 w 140"/>
                <a:gd name="T11" fmla="*/ 0 h 27"/>
                <a:gd name="T12" fmla="*/ 279400 w 140"/>
                <a:gd name="T13" fmla="*/ 1999 h 27"/>
                <a:gd name="T14" fmla="*/ 279400 w 140"/>
                <a:gd name="T15" fmla="*/ 7996 h 27"/>
                <a:gd name="T16" fmla="*/ 277404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0"/>
                    <a:pt x="140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2" name="Freeform 707"/>
            <p:cNvSpPr/>
            <p:nvPr/>
          </p:nvSpPr>
          <p:spPr bwMode="auto">
            <a:xfrm>
              <a:off x="7899400" y="5035319"/>
              <a:ext cx="277812" cy="53975"/>
            </a:xfrm>
            <a:custGeom>
              <a:avLst/>
              <a:gdLst>
                <a:gd name="T0" fmla="*/ 275828 w 140"/>
                <a:gd name="T1" fmla="*/ 11994 h 27"/>
                <a:gd name="T2" fmla="*/ 3969 w 140"/>
                <a:gd name="T3" fmla="*/ 53975 h 27"/>
                <a:gd name="T4" fmla="*/ 1984 w 140"/>
                <a:gd name="T5" fmla="*/ 51976 h 27"/>
                <a:gd name="T6" fmla="*/ 0 w 140"/>
                <a:gd name="T7" fmla="*/ 45979 h 27"/>
                <a:gd name="T8" fmla="*/ 1984 w 140"/>
                <a:gd name="T9" fmla="*/ 43980 h 27"/>
                <a:gd name="T10" fmla="*/ 273843 w 140"/>
                <a:gd name="T11" fmla="*/ 0 h 27"/>
                <a:gd name="T12" fmla="*/ 275828 w 140"/>
                <a:gd name="T13" fmla="*/ 1999 h 27"/>
                <a:gd name="T14" fmla="*/ 277812 w 140"/>
                <a:gd name="T15" fmla="*/ 7996 h 27"/>
                <a:gd name="T16" fmla="*/ 275828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3" name="Freeform 708"/>
            <p:cNvSpPr/>
            <p:nvPr/>
          </p:nvSpPr>
          <p:spPr bwMode="auto">
            <a:xfrm>
              <a:off x="10298113" y="4209819"/>
              <a:ext cx="158750" cy="188913"/>
            </a:xfrm>
            <a:custGeom>
              <a:avLst/>
              <a:gdLst>
                <a:gd name="T0" fmla="*/ 130969 w 80"/>
                <a:gd name="T1" fmla="*/ 71588 h 95"/>
                <a:gd name="T2" fmla="*/ 134938 w 80"/>
                <a:gd name="T3" fmla="*/ 15908 h 95"/>
                <a:gd name="T4" fmla="*/ 83344 w 80"/>
                <a:gd name="T5" fmla="*/ 37783 h 95"/>
                <a:gd name="T6" fmla="*/ 0 w 80"/>
                <a:gd name="T7" fmla="*/ 155108 h 95"/>
                <a:gd name="T8" fmla="*/ 31750 w 80"/>
                <a:gd name="T9" fmla="*/ 161073 h 95"/>
                <a:gd name="T10" fmla="*/ 47625 w 80"/>
                <a:gd name="T11" fmla="*/ 188913 h 95"/>
                <a:gd name="T12" fmla="*/ 130969 w 80"/>
                <a:gd name="T13" fmla="*/ 71588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95">
                  <a:moveTo>
                    <a:pt x="66" y="36"/>
                  </a:moveTo>
                  <a:cubicBezTo>
                    <a:pt x="80" y="17"/>
                    <a:pt x="68" y="8"/>
                    <a:pt x="68" y="8"/>
                  </a:cubicBezTo>
                  <a:cubicBezTo>
                    <a:pt x="68" y="8"/>
                    <a:pt x="55" y="0"/>
                    <a:pt x="42" y="19"/>
                  </a:cubicBezTo>
                  <a:cubicBezTo>
                    <a:pt x="28" y="38"/>
                    <a:pt x="0" y="78"/>
                    <a:pt x="0" y="78"/>
                  </a:cubicBezTo>
                  <a:cubicBezTo>
                    <a:pt x="0" y="78"/>
                    <a:pt x="11" y="77"/>
                    <a:pt x="16" y="81"/>
                  </a:cubicBezTo>
                  <a:cubicBezTo>
                    <a:pt x="22" y="84"/>
                    <a:pt x="24" y="95"/>
                    <a:pt x="24" y="95"/>
                  </a:cubicBezTo>
                  <a:cubicBezTo>
                    <a:pt x="24" y="95"/>
                    <a:pt x="53" y="55"/>
                    <a:pt x="66" y="36"/>
                  </a:cubicBez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4" name="Freeform 709"/>
            <p:cNvSpPr/>
            <p:nvPr/>
          </p:nvSpPr>
          <p:spPr bwMode="auto">
            <a:xfrm>
              <a:off x="10407650" y="4249506"/>
              <a:ext cx="7937" cy="7938"/>
            </a:xfrm>
            <a:custGeom>
              <a:avLst/>
              <a:gdLst>
                <a:gd name="T0" fmla="*/ 5953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5953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5" name="Freeform 710"/>
            <p:cNvSpPr/>
            <p:nvPr/>
          </p:nvSpPr>
          <p:spPr bwMode="auto">
            <a:xfrm>
              <a:off x="10398125" y="4262206"/>
              <a:ext cx="7937" cy="9525"/>
            </a:xfrm>
            <a:custGeom>
              <a:avLst/>
              <a:gdLst>
                <a:gd name="T0" fmla="*/ 5953 w 4"/>
                <a:gd name="T1" fmla="*/ 7144 h 4"/>
                <a:gd name="T2" fmla="*/ 1984 w 4"/>
                <a:gd name="T3" fmla="*/ 9525 h 4"/>
                <a:gd name="T4" fmla="*/ 1984 w 4"/>
                <a:gd name="T5" fmla="*/ 2381 h 4"/>
                <a:gd name="T6" fmla="*/ 5953 w 4"/>
                <a:gd name="T7" fmla="*/ 2381 h 4"/>
                <a:gd name="T8" fmla="*/ 5953 w 4"/>
                <a:gd name="T9" fmla="*/ 714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6" name="Freeform 711"/>
            <p:cNvSpPr/>
            <p:nvPr/>
          </p:nvSpPr>
          <p:spPr bwMode="auto">
            <a:xfrm>
              <a:off x="10388600" y="4276494"/>
              <a:ext cx="7937" cy="7938"/>
            </a:xfrm>
            <a:custGeom>
              <a:avLst/>
              <a:gdLst>
                <a:gd name="T0" fmla="*/ 7937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7937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7" name="Freeform 712"/>
            <p:cNvSpPr/>
            <p:nvPr/>
          </p:nvSpPr>
          <p:spPr bwMode="auto">
            <a:xfrm>
              <a:off x="10377488" y="4290781"/>
              <a:ext cx="7937" cy="7938"/>
            </a:xfrm>
            <a:custGeom>
              <a:avLst/>
              <a:gdLst>
                <a:gd name="T0" fmla="*/ 7937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7937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8" name="Freeform 713"/>
            <p:cNvSpPr/>
            <p:nvPr/>
          </p:nvSpPr>
          <p:spPr bwMode="auto">
            <a:xfrm>
              <a:off x="10367963" y="4305069"/>
              <a:ext cx="7937" cy="7938"/>
            </a:xfrm>
            <a:custGeom>
              <a:avLst/>
              <a:gdLst>
                <a:gd name="T0" fmla="*/ 7937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7937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9" name="Freeform 714"/>
            <p:cNvSpPr/>
            <p:nvPr/>
          </p:nvSpPr>
          <p:spPr bwMode="auto">
            <a:xfrm>
              <a:off x="10129838" y="4447944"/>
              <a:ext cx="157162" cy="188913"/>
            </a:xfrm>
            <a:custGeom>
              <a:avLst/>
              <a:gdLst>
                <a:gd name="T0" fmla="*/ 75597 w 79"/>
                <a:gd name="T1" fmla="*/ 151130 h 95"/>
                <a:gd name="T2" fmla="*/ 21883 w 79"/>
                <a:gd name="T3" fmla="*/ 173005 h 95"/>
                <a:gd name="T4" fmla="*/ 25862 w 79"/>
                <a:gd name="T5" fmla="*/ 115336 h 95"/>
                <a:gd name="T6" fmla="*/ 109417 w 79"/>
                <a:gd name="T7" fmla="*/ 0 h 95"/>
                <a:gd name="T8" fmla="*/ 127321 w 79"/>
                <a:gd name="T9" fmla="*/ 25851 h 95"/>
                <a:gd name="T10" fmla="*/ 157162 w 79"/>
                <a:gd name="T11" fmla="*/ 33805 h 95"/>
                <a:gd name="T12" fmla="*/ 75597 w 79"/>
                <a:gd name="T13" fmla="*/ 15113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95">
                  <a:moveTo>
                    <a:pt x="38" y="76"/>
                  </a:moveTo>
                  <a:cubicBezTo>
                    <a:pt x="24" y="95"/>
                    <a:pt x="11" y="87"/>
                    <a:pt x="11" y="87"/>
                  </a:cubicBezTo>
                  <a:cubicBezTo>
                    <a:pt x="11" y="87"/>
                    <a:pt x="0" y="77"/>
                    <a:pt x="13" y="58"/>
                  </a:cubicBezTo>
                  <a:cubicBezTo>
                    <a:pt x="27" y="40"/>
                    <a:pt x="55" y="0"/>
                    <a:pt x="55" y="0"/>
                  </a:cubicBezTo>
                  <a:cubicBezTo>
                    <a:pt x="55" y="0"/>
                    <a:pt x="58" y="11"/>
                    <a:pt x="64" y="13"/>
                  </a:cubicBezTo>
                  <a:cubicBezTo>
                    <a:pt x="68" y="18"/>
                    <a:pt x="79" y="17"/>
                    <a:pt x="79" y="17"/>
                  </a:cubicBezTo>
                  <a:cubicBezTo>
                    <a:pt x="79" y="17"/>
                    <a:pt x="51" y="57"/>
                    <a:pt x="38" y="76"/>
                  </a:cubicBez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0" name="Freeform 715"/>
            <p:cNvSpPr/>
            <p:nvPr/>
          </p:nvSpPr>
          <p:spPr bwMode="auto">
            <a:xfrm>
              <a:off x="10210800" y="4347931"/>
              <a:ext cx="157162" cy="158750"/>
            </a:xfrm>
            <a:custGeom>
              <a:avLst/>
              <a:gdLst>
                <a:gd name="T0" fmla="*/ 21883 w 79"/>
                <a:gd name="T1" fmla="*/ 38180 h 79"/>
                <a:gd name="T2" fmla="*/ 37798 w 79"/>
                <a:gd name="T3" fmla="*/ 136646 h 79"/>
                <a:gd name="T4" fmla="*/ 135279 w 79"/>
                <a:gd name="T5" fmla="*/ 120570 h 79"/>
                <a:gd name="T6" fmla="*/ 119364 w 79"/>
                <a:gd name="T7" fmla="*/ 22104 h 79"/>
                <a:gd name="T8" fmla="*/ 21883 w 79"/>
                <a:gd name="T9" fmla="*/ 3818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79">
                  <a:moveTo>
                    <a:pt x="11" y="19"/>
                  </a:moveTo>
                  <a:cubicBezTo>
                    <a:pt x="0" y="35"/>
                    <a:pt x="3" y="57"/>
                    <a:pt x="19" y="68"/>
                  </a:cubicBezTo>
                  <a:cubicBezTo>
                    <a:pt x="35" y="79"/>
                    <a:pt x="57" y="76"/>
                    <a:pt x="68" y="60"/>
                  </a:cubicBezTo>
                  <a:cubicBezTo>
                    <a:pt x="79" y="44"/>
                    <a:pt x="76" y="22"/>
                    <a:pt x="60" y="11"/>
                  </a:cubicBezTo>
                  <a:cubicBezTo>
                    <a:pt x="44" y="0"/>
                    <a:pt x="22" y="4"/>
                    <a:pt x="11" y="19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1" name="Freeform 716"/>
            <p:cNvSpPr/>
            <p:nvPr/>
          </p:nvSpPr>
          <p:spPr bwMode="auto">
            <a:xfrm>
              <a:off x="10221913" y="4360631"/>
              <a:ext cx="134937" cy="133350"/>
            </a:xfrm>
            <a:custGeom>
              <a:avLst/>
              <a:gdLst>
                <a:gd name="T0" fmla="*/ 18126 w 67"/>
                <a:gd name="T1" fmla="*/ 31845 h 67"/>
                <a:gd name="T2" fmla="*/ 32224 w 67"/>
                <a:gd name="T3" fmla="*/ 115437 h 67"/>
                <a:gd name="T4" fmla="*/ 116811 w 67"/>
                <a:gd name="T5" fmla="*/ 101505 h 67"/>
                <a:gd name="T6" fmla="*/ 102713 w 67"/>
                <a:gd name="T7" fmla="*/ 19903 h 67"/>
                <a:gd name="T8" fmla="*/ 18126 w 67"/>
                <a:gd name="T9" fmla="*/ 31845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7">
                  <a:moveTo>
                    <a:pt x="9" y="16"/>
                  </a:moveTo>
                  <a:cubicBezTo>
                    <a:pt x="0" y="30"/>
                    <a:pt x="3" y="48"/>
                    <a:pt x="16" y="58"/>
                  </a:cubicBezTo>
                  <a:cubicBezTo>
                    <a:pt x="30" y="67"/>
                    <a:pt x="48" y="64"/>
                    <a:pt x="58" y="51"/>
                  </a:cubicBezTo>
                  <a:cubicBezTo>
                    <a:pt x="67" y="38"/>
                    <a:pt x="64" y="19"/>
                    <a:pt x="51" y="10"/>
                  </a:cubicBezTo>
                  <a:cubicBezTo>
                    <a:pt x="37" y="0"/>
                    <a:pt x="19" y="3"/>
                    <a:pt x="9" y="16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2" name="Freeform 717"/>
            <p:cNvSpPr/>
            <p:nvPr/>
          </p:nvSpPr>
          <p:spPr bwMode="auto">
            <a:xfrm>
              <a:off x="10315575" y="4382856"/>
              <a:ext cx="6350" cy="7938"/>
            </a:xfrm>
            <a:custGeom>
              <a:avLst/>
              <a:gdLst>
                <a:gd name="T0" fmla="*/ 0 w 4"/>
                <a:gd name="T1" fmla="*/ 7938 h 5"/>
                <a:gd name="T2" fmla="*/ 0 w 4"/>
                <a:gd name="T3" fmla="*/ 7938 h 5"/>
                <a:gd name="T4" fmla="*/ 3175 w 4"/>
                <a:gd name="T5" fmla="*/ 7938 h 5"/>
                <a:gd name="T6" fmla="*/ 6350 w 4"/>
                <a:gd name="T7" fmla="*/ 1588 h 5"/>
                <a:gd name="T8" fmla="*/ 6350 w 4"/>
                <a:gd name="T9" fmla="*/ 0 h 5"/>
                <a:gd name="T10" fmla="*/ 4763 w 4"/>
                <a:gd name="T11" fmla="*/ 0 h 5"/>
                <a:gd name="T12" fmla="*/ 0 w 4"/>
                <a:gd name="T13" fmla="*/ 6350 h 5"/>
                <a:gd name="T14" fmla="*/ 0 w 4"/>
                <a:gd name="T15" fmla="*/ 7938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3" name="Freeform 718"/>
            <p:cNvSpPr/>
            <p:nvPr/>
          </p:nvSpPr>
          <p:spPr bwMode="auto">
            <a:xfrm>
              <a:off x="10326688" y="4397144"/>
              <a:ext cx="7937" cy="4763"/>
            </a:xfrm>
            <a:custGeom>
              <a:avLst/>
              <a:gdLst>
                <a:gd name="T0" fmla="*/ 0 w 5"/>
                <a:gd name="T1" fmla="*/ 4763 h 3"/>
                <a:gd name="T2" fmla="*/ 0 w 5"/>
                <a:gd name="T3" fmla="*/ 4763 h 3"/>
                <a:gd name="T4" fmla="*/ 3175 w 5"/>
                <a:gd name="T5" fmla="*/ 4763 h 3"/>
                <a:gd name="T6" fmla="*/ 7937 w 5"/>
                <a:gd name="T7" fmla="*/ 1588 h 3"/>
                <a:gd name="T8" fmla="*/ 7937 w 5"/>
                <a:gd name="T9" fmla="*/ 0 h 3"/>
                <a:gd name="T10" fmla="*/ 4762 w 5"/>
                <a:gd name="T11" fmla="*/ 0 h 3"/>
                <a:gd name="T12" fmla="*/ 1587 w 5"/>
                <a:gd name="T13" fmla="*/ 3175 h 3"/>
                <a:gd name="T14" fmla="*/ 0 w 5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4" name="Freeform 719"/>
            <p:cNvSpPr/>
            <p:nvPr/>
          </p:nvSpPr>
          <p:spPr bwMode="auto">
            <a:xfrm>
              <a:off x="10334625" y="4413019"/>
              <a:ext cx="9525" cy="4763"/>
            </a:xfrm>
            <a:custGeom>
              <a:avLst/>
              <a:gdLst>
                <a:gd name="T0" fmla="*/ 0 w 5"/>
                <a:gd name="T1" fmla="*/ 3175 h 3"/>
                <a:gd name="T2" fmla="*/ 0 w 5"/>
                <a:gd name="T3" fmla="*/ 3175 h 3"/>
                <a:gd name="T4" fmla="*/ 1905 w 5"/>
                <a:gd name="T5" fmla="*/ 4763 h 3"/>
                <a:gd name="T6" fmla="*/ 7620 w 5"/>
                <a:gd name="T7" fmla="*/ 3175 h 3"/>
                <a:gd name="T8" fmla="*/ 7620 w 5"/>
                <a:gd name="T9" fmla="*/ 1588 h 3"/>
                <a:gd name="T10" fmla="*/ 5715 w 5"/>
                <a:gd name="T11" fmla="*/ 0 h 3"/>
                <a:gd name="T12" fmla="*/ 0 w 5"/>
                <a:gd name="T13" fmla="*/ 1588 h 3"/>
                <a:gd name="T14" fmla="*/ 0 w 5"/>
                <a:gd name="T15" fmla="*/ 3175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5" name="Freeform 720"/>
            <p:cNvSpPr/>
            <p:nvPr/>
          </p:nvSpPr>
          <p:spPr bwMode="auto">
            <a:xfrm>
              <a:off x="10334625" y="4430481"/>
              <a:ext cx="9525" cy="3175"/>
            </a:xfrm>
            <a:custGeom>
              <a:avLst/>
              <a:gdLst>
                <a:gd name="T0" fmla="*/ 0 w 5"/>
                <a:gd name="T1" fmla="*/ 1588 h 2"/>
                <a:gd name="T2" fmla="*/ 0 w 5"/>
                <a:gd name="T3" fmla="*/ 1588 h 2"/>
                <a:gd name="T4" fmla="*/ 1905 w 5"/>
                <a:gd name="T5" fmla="*/ 3175 h 2"/>
                <a:gd name="T6" fmla="*/ 7620 w 5"/>
                <a:gd name="T7" fmla="*/ 3175 h 2"/>
                <a:gd name="T8" fmla="*/ 9525 w 5"/>
                <a:gd name="T9" fmla="*/ 1588 h 2"/>
                <a:gd name="T10" fmla="*/ 7620 w 5"/>
                <a:gd name="T11" fmla="*/ 1588 h 2"/>
                <a:gd name="T12" fmla="*/ 1905 w 5"/>
                <a:gd name="T13" fmla="*/ 0 h 2"/>
                <a:gd name="T14" fmla="*/ 0 w 5"/>
                <a:gd name="T15" fmla="*/ 1588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6" name="Freeform 721"/>
            <p:cNvSpPr/>
            <p:nvPr/>
          </p:nvSpPr>
          <p:spPr bwMode="auto">
            <a:xfrm>
              <a:off x="10329863" y="4446356"/>
              <a:ext cx="9525" cy="6350"/>
            </a:xfrm>
            <a:custGeom>
              <a:avLst/>
              <a:gdLst>
                <a:gd name="T0" fmla="*/ 0 w 5"/>
                <a:gd name="T1" fmla="*/ 2117 h 3"/>
                <a:gd name="T2" fmla="*/ 0 w 5"/>
                <a:gd name="T3" fmla="*/ 2117 h 3"/>
                <a:gd name="T4" fmla="*/ 1905 w 5"/>
                <a:gd name="T5" fmla="*/ 4233 h 3"/>
                <a:gd name="T6" fmla="*/ 7620 w 5"/>
                <a:gd name="T7" fmla="*/ 6350 h 3"/>
                <a:gd name="T8" fmla="*/ 9525 w 5"/>
                <a:gd name="T9" fmla="*/ 6350 h 3"/>
                <a:gd name="T10" fmla="*/ 7620 w 5"/>
                <a:gd name="T11" fmla="*/ 4233 h 3"/>
                <a:gd name="T12" fmla="*/ 1905 w 5"/>
                <a:gd name="T13" fmla="*/ 0 h 3"/>
                <a:gd name="T14" fmla="*/ 0 w 5"/>
                <a:gd name="T15" fmla="*/ 211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7" name="Freeform 722"/>
            <p:cNvSpPr/>
            <p:nvPr/>
          </p:nvSpPr>
          <p:spPr bwMode="auto">
            <a:xfrm>
              <a:off x="10321925" y="4460644"/>
              <a:ext cx="6350" cy="7938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0 w 4"/>
                <a:gd name="T5" fmla="*/ 1588 h 5"/>
                <a:gd name="T6" fmla="*/ 4763 w 4"/>
                <a:gd name="T7" fmla="*/ 7938 h 5"/>
                <a:gd name="T8" fmla="*/ 6350 w 4"/>
                <a:gd name="T9" fmla="*/ 7938 h 5"/>
                <a:gd name="T10" fmla="*/ 6350 w 4"/>
                <a:gd name="T11" fmla="*/ 3175 h 5"/>
                <a:gd name="T12" fmla="*/ 1588 w 4"/>
                <a:gd name="T13" fmla="*/ 0 h 5"/>
                <a:gd name="T14" fmla="*/ 0 w 4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8" name="Freeform 723"/>
            <p:cNvSpPr/>
            <p:nvPr/>
          </p:nvSpPr>
          <p:spPr bwMode="auto">
            <a:xfrm>
              <a:off x="10306050" y="4468581"/>
              <a:ext cx="7937" cy="9525"/>
            </a:xfrm>
            <a:custGeom>
              <a:avLst/>
              <a:gdLst>
                <a:gd name="T0" fmla="*/ 1984 w 4"/>
                <a:gd name="T1" fmla="*/ 1905 h 5"/>
                <a:gd name="T2" fmla="*/ 1984 w 4"/>
                <a:gd name="T3" fmla="*/ 1905 h 5"/>
                <a:gd name="T4" fmla="*/ 1984 w 4"/>
                <a:gd name="T5" fmla="*/ 3810 h 5"/>
                <a:gd name="T6" fmla="*/ 3969 w 4"/>
                <a:gd name="T7" fmla="*/ 9525 h 5"/>
                <a:gd name="T8" fmla="*/ 5953 w 4"/>
                <a:gd name="T9" fmla="*/ 9525 h 5"/>
                <a:gd name="T10" fmla="*/ 5953 w 4"/>
                <a:gd name="T11" fmla="*/ 7620 h 5"/>
                <a:gd name="T12" fmla="*/ 3969 w 4"/>
                <a:gd name="T13" fmla="*/ 1905 h 5"/>
                <a:gd name="T14" fmla="*/ 1984 w 4"/>
                <a:gd name="T15" fmla="*/ 190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9" name="Freeform 724"/>
            <p:cNvSpPr/>
            <p:nvPr/>
          </p:nvSpPr>
          <p:spPr bwMode="auto">
            <a:xfrm>
              <a:off x="10291763" y="4473344"/>
              <a:ext cx="3175" cy="11113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2223 h 5"/>
                <a:gd name="T6" fmla="*/ 0 w 1"/>
                <a:gd name="T7" fmla="*/ 8890 h 5"/>
                <a:gd name="T8" fmla="*/ 3175 w 1"/>
                <a:gd name="T9" fmla="*/ 8890 h 5"/>
                <a:gd name="T10" fmla="*/ 3175 w 1"/>
                <a:gd name="T11" fmla="*/ 8890 h 5"/>
                <a:gd name="T12" fmla="*/ 3175 w 1"/>
                <a:gd name="T13" fmla="*/ 0 h 5"/>
                <a:gd name="T14" fmla="*/ 0 w 1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0" name="Freeform 725"/>
            <p:cNvSpPr/>
            <p:nvPr/>
          </p:nvSpPr>
          <p:spPr bwMode="auto">
            <a:xfrm>
              <a:off x="10272713" y="4471756"/>
              <a:ext cx="6350" cy="11113"/>
            </a:xfrm>
            <a:custGeom>
              <a:avLst/>
              <a:gdLst>
                <a:gd name="T0" fmla="*/ 4233 w 3"/>
                <a:gd name="T1" fmla="*/ 0 h 5"/>
                <a:gd name="T2" fmla="*/ 4233 w 3"/>
                <a:gd name="T3" fmla="*/ 0 h 5"/>
                <a:gd name="T4" fmla="*/ 2117 w 3"/>
                <a:gd name="T5" fmla="*/ 0 h 5"/>
                <a:gd name="T6" fmla="*/ 0 w 3"/>
                <a:gd name="T7" fmla="*/ 8890 h 5"/>
                <a:gd name="T8" fmla="*/ 2117 w 3"/>
                <a:gd name="T9" fmla="*/ 11113 h 5"/>
                <a:gd name="T10" fmla="*/ 4233 w 3"/>
                <a:gd name="T11" fmla="*/ 8890 h 5"/>
                <a:gd name="T12" fmla="*/ 6350 w 3"/>
                <a:gd name="T13" fmla="*/ 2223 h 5"/>
                <a:gd name="T14" fmla="*/ 4233 w 3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1" name="Freeform 726"/>
            <p:cNvSpPr/>
            <p:nvPr/>
          </p:nvSpPr>
          <p:spPr bwMode="auto">
            <a:xfrm>
              <a:off x="10256838" y="4463819"/>
              <a:ext cx="6350" cy="7938"/>
            </a:xfrm>
            <a:custGeom>
              <a:avLst/>
              <a:gdLst>
                <a:gd name="T0" fmla="*/ 6350 w 4"/>
                <a:gd name="T1" fmla="*/ 0 h 5"/>
                <a:gd name="T2" fmla="*/ 6350 w 4"/>
                <a:gd name="T3" fmla="*/ 0 h 5"/>
                <a:gd name="T4" fmla="*/ 3175 w 4"/>
                <a:gd name="T5" fmla="*/ 1588 h 5"/>
                <a:gd name="T6" fmla="*/ 0 w 4"/>
                <a:gd name="T7" fmla="*/ 6350 h 5"/>
                <a:gd name="T8" fmla="*/ 0 w 4"/>
                <a:gd name="T9" fmla="*/ 7938 h 5"/>
                <a:gd name="T10" fmla="*/ 1588 w 4"/>
                <a:gd name="T11" fmla="*/ 7938 h 5"/>
                <a:gd name="T12" fmla="*/ 6350 w 4"/>
                <a:gd name="T13" fmla="*/ 4763 h 5"/>
                <a:gd name="T14" fmla="*/ 6350 w 4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2" name="Freeform 727"/>
            <p:cNvSpPr/>
            <p:nvPr/>
          </p:nvSpPr>
          <p:spPr bwMode="auto">
            <a:xfrm>
              <a:off x="10244138" y="4454294"/>
              <a:ext cx="7937" cy="6350"/>
            </a:xfrm>
            <a:custGeom>
              <a:avLst/>
              <a:gdLst>
                <a:gd name="T0" fmla="*/ 7937 w 5"/>
                <a:gd name="T1" fmla="*/ 0 h 4"/>
                <a:gd name="T2" fmla="*/ 7937 w 5"/>
                <a:gd name="T3" fmla="*/ 0 h 4"/>
                <a:gd name="T4" fmla="*/ 4762 w 5"/>
                <a:gd name="T5" fmla="*/ 0 h 4"/>
                <a:gd name="T6" fmla="*/ 0 w 5"/>
                <a:gd name="T7" fmla="*/ 1588 h 4"/>
                <a:gd name="T8" fmla="*/ 0 w 5"/>
                <a:gd name="T9" fmla="*/ 6350 h 4"/>
                <a:gd name="T10" fmla="*/ 3175 w 5"/>
                <a:gd name="T11" fmla="*/ 6350 h 4"/>
                <a:gd name="T12" fmla="*/ 6350 w 5"/>
                <a:gd name="T13" fmla="*/ 1588 h 4"/>
                <a:gd name="T14" fmla="*/ 7937 w 5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3" name="Freeform 728"/>
            <p:cNvSpPr/>
            <p:nvPr/>
          </p:nvSpPr>
          <p:spPr bwMode="auto">
            <a:xfrm>
              <a:off x="10234613" y="4438419"/>
              <a:ext cx="9525" cy="3175"/>
            </a:xfrm>
            <a:custGeom>
              <a:avLst/>
              <a:gdLst>
                <a:gd name="T0" fmla="*/ 9525 w 5"/>
                <a:gd name="T1" fmla="*/ 0 h 2"/>
                <a:gd name="T2" fmla="*/ 9525 w 5"/>
                <a:gd name="T3" fmla="*/ 0 h 2"/>
                <a:gd name="T4" fmla="*/ 7620 w 5"/>
                <a:gd name="T5" fmla="*/ 0 h 2"/>
                <a:gd name="T6" fmla="*/ 1905 w 5"/>
                <a:gd name="T7" fmla="*/ 1588 h 2"/>
                <a:gd name="T8" fmla="*/ 1905 w 5"/>
                <a:gd name="T9" fmla="*/ 3175 h 2"/>
                <a:gd name="T10" fmla="*/ 1905 w 5"/>
                <a:gd name="T11" fmla="*/ 3175 h 2"/>
                <a:gd name="T12" fmla="*/ 9525 w 5"/>
                <a:gd name="T13" fmla="*/ 1588 h 2"/>
                <a:gd name="T14" fmla="*/ 9525 w 5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4" name="Freeform 729"/>
            <p:cNvSpPr/>
            <p:nvPr/>
          </p:nvSpPr>
          <p:spPr bwMode="auto">
            <a:xfrm>
              <a:off x="10234613" y="4420956"/>
              <a:ext cx="9525" cy="3175"/>
            </a:xfrm>
            <a:custGeom>
              <a:avLst/>
              <a:gdLst>
                <a:gd name="T0" fmla="*/ 9525 w 5"/>
                <a:gd name="T1" fmla="*/ 3175 h 2"/>
                <a:gd name="T2" fmla="*/ 9525 w 5"/>
                <a:gd name="T3" fmla="*/ 3175 h 2"/>
                <a:gd name="T4" fmla="*/ 7620 w 5"/>
                <a:gd name="T5" fmla="*/ 1588 h 2"/>
                <a:gd name="T6" fmla="*/ 1905 w 5"/>
                <a:gd name="T7" fmla="*/ 0 h 2"/>
                <a:gd name="T8" fmla="*/ 0 w 5"/>
                <a:gd name="T9" fmla="*/ 1588 h 2"/>
                <a:gd name="T10" fmla="*/ 0 w 5"/>
                <a:gd name="T11" fmla="*/ 3175 h 2"/>
                <a:gd name="T12" fmla="*/ 7620 w 5"/>
                <a:gd name="T13" fmla="*/ 3175 h 2"/>
                <a:gd name="T14" fmla="*/ 9525 w 5"/>
                <a:gd name="T15" fmla="*/ 3175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5" name="Freeform 730"/>
            <p:cNvSpPr/>
            <p:nvPr/>
          </p:nvSpPr>
          <p:spPr bwMode="auto">
            <a:xfrm>
              <a:off x="10239375" y="4401906"/>
              <a:ext cx="9525" cy="6350"/>
            </a:xfrm>
            <a:custGeom>
              <a:avLst/>
              <a:gdLst>
                <a:gd name="T0" fmla="*/ 9525 w 5"/>
                <a:gd name="T1" fmla="*/ 6350 h 3"/>
                <a:gd name="T2" fmla="*/ 9525 w 5"/>
                <a:gd name="T3" fmla="*/ 6350 h 3"/>
                <a:gd name="T4" fmla="*/ 7620 w 5"/>
                <a:gd name="T5" fmla="*/ 4233 h 3"/>
                <a:gd name="T6" fmla="*/ 1905 w 5"/>
                <a:gd name="T7" fmla="*/ 0 h 3"/>
                <a:gd name="T8" fmla="*/ 0 w 5"/>
                <a:gd name="T9" fmla="*/ 2117 h 3"/>
                <a:gd name="T10" fmla="*/ 1905 w 5"/>
                <a:gd name="T11" fmla="*/ 4233 h 3"/>
                <a:gd name="T12" fmla="*/ 7620 w 5"/>
                <a:gd name="T13" fmla="*/ 6350 h 3"/>
                <a:gd name="T14" fmla="*/ 9525 w 5"/>
                <a:gd name="T15" fmla="*/ 635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6" name="Freeform 731"/>
            <p:cNvSpPr/>
            <p:nvPr/>
          </p:nvSpPr>
          <p:spPr bwMode="auto">
            <a:xfrm>
              <a:off x="10250488" y="4389206"/>
              <a:ext cx="6350" cy="4763"/>
            </a:xfrm>
            <a:custGeom>
              <a:avLst/>
              <a:gdLst>
                <a:gd name="T0" fmla="*/ 6350 w 4"/>
                <a:gd name="T1" fmla="*/ 4763 h 3"/>
                <a:gd name="T2" fmla="*/ 6350 w 4"/>
                <a:gd name="T3" fmla="*/ 4763 h 3"/>
                <a:gd name="T4" fmla="*/ 6350 w 4"/>
                <a:gd name="T5" fmla="*/ 3175 h 3"/>
                <a:gd name="T6" fmla="*/ 1588 w 4"/>
                <a:gd name="T7" fmla="*/ 0 h 3"/>
                <a:gd name="T8" fmla="*/ 0 w 4"/>
                <a:gd name="T9" fmla="*/ 0 h 3"/>
                <a:gd name="T10" fmla="*/ 0 w 4"/>
                <a:gd name="T11" fmla="*/ 1588 h 3"/>
                <a:gd name="T12" fmla="*/ 4763 w 4"/>
                <a:gd name="T13" fmla="*/ 4763 h 3"/>
                <a:gd name="T14" fmla="*/ 6350 w 4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7" name="Freeform 732"/>
            <p:cNvSpPr/>
            <p:nvPr/>
          </p:nvSpPr>
          <p:spPr bwMode="auto">
            <a:xfrm>
              <a:off x="10264775" y="4376506"/>
              <a:ext cx="6350" cy="9525"/>
            </a:xfrm>
            <a:custGeom>
              <a:avLst/>
              <a:gdLst>
                <a:gd name="T0" fmla="*/ 6350 w 3"/>
                <a:gd name="T1" fmla="*/ 9525 h 5"/>
                <a:gd name="T2" fmla="*/ 6350 w 3"/>
                <a:gd name="T3" fmla="*/ 9525 h 5"/>
                <a:gd name="T4" fmla="*/ 6350 w 3"/>
                <a:gd name="T5" fmla="*/ 7620 h 5"/>
                <a:gd name="T6" fmla="*/ 4233 w 3"/>
                <a:gd name="T7" fmla="*/ 1905 h 5"/>
                <a:gd name="T8" fmla="*/ 2117 w 3"/>
                <a:gd name="T9" fmla="*/ 0 h 5"/>
                <a:gd name="T10" fmla="*/ 2117 w 3"/>
                <a:gd name="T11" fmla="*/ 1905 h 5"/>
                <a:gd name="T12" fmla="*/ 4233 w 3"/>
                <a:gd name="T13" fmla="*/ 7620 h 5"/>
                <a:gd name="T14" fmla="*/ 6350 w 3"/>
                <a:gd name="T15" fmla="*/ 952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8" name="Freeform 733"/>
            <p:cNvSpPr/>
            <p:nvPr/>
          </p:nvSpPr>
          <p:spPr bwMode="auto">
            <a:xfrm>
              <a:off x="10283825" y="4373331"/>
              <a:ext cx="3175" cy="9525"/>
            </a:xfrm>
            <a:custGeom>
              <a:avLst/>
              <a:gdLst>
                <a:gd name="T0" fmla="*/ 3175 w 1"/>
                <a:gd name="T1" fmla="*/ 9525 h 5"/>
                <a:gd name="T2" fmla="*/ 3175 w 1"/>
                <a:gd name="T3" fmla="*/ 9525 h 5"/>
                <a:gd name="T4" fmla="*/ 3175 w 1"/>
                <a:gd name="T5" fmla="*/ 7620 h 5"/>
                <a:gd name="T6" fmla="*/ 3175 w 1"/>
                <a:gd name="T7" fmla="*/ 1905 h 5"/>
                <a:gd name="T8" fmla="*/ 0 w 1"/>
                <a:gd name="T9" fmla="*/ 0 h 5"/>
                <a:gd name="T10" fmla="*/ 0 w 1"/>
                <a:gd name="T11" fmla="*/ 1905 h 5"/>
                <a:gd name="T12" fmla="*/ 0 w 1"/>
                <a:gd name="T13" fmla="*/ 7620 h 5"/>
                <a:gd name="T14" fmla="*/ 3175 w 1"/>
                <a:gd name="T15" fmla="*/ 952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9" name="Freeform 734"/>
            <p:cNvSpPr/>
            <p:nvPr/>
          </p:nvSpPr>
          <p:spPr bwMode="auto">
            <a:xfrm>
              <a:off x="10299700" y="4374919"/>
              <a:ext cx="6350" cy="9525"/>
            </a:xfrm>
            <a:custGeom>
              <a:avLst/>
              <a:gdLst>
                <a:gd name="T0" fmla="*/ 2117 w 3"/>
                <a:gd name="T1" fmla="*/ 9525 h 5"/>
                <a:gd name="T2" fmla="*/ 2117 w 3"/>
                <a:gd name="T3" fmla="*/ 9525 h 5"/>
                <a:gd name="T4" fmla="*/ 4233 w 3"/>
                <a:gd name="T5" fmla="*/ 7620 h 5"/>
                <a:gd name="T6" fmla="*/ 4233 w 3"/>
                <a:gd name="T7" fmla="*/ 1905 h 5"/>
                <a:gd name="T8" fmla="*/ 4233 w 3"/>
                <a:gd name="T9" fmla="*/ 0 h 5"/>
                <a:gd name="T10" fmla="*/ 2117 w 3"/>
                <a:gd name="T11" fmla="*/ 0 h 5"/>
                <a:gd name="T12" fmla="*/ 0 w 3"/>
                <a:gd name="T13" fmla="*/ 7620 h 5"/>
                <a:gd name="T14" fmla="*/ 2117 w 3"/>
                <a:gd name="T15" fmla="*/ 952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0" name="Freeform 735"/>
            <p:cNvSpPr/>
            <p:nvPr/>
          </p:nvSpPr>
          <p:spPr bwMode="auto">
            <a:xfrm>
              <a:off x="10250488" y="4425719"/>
              <a:ext cx="39687" cy="12700"/>
            </a:xfrm>
            <a:custGeom>
              <a:avLst/>
              <a:gdLst>
                <a:gd name="T0" fmla="*/ 0 w 20"/>
                <a:gd name="T1" fmla="*/ 10583 h 6"/>
                <a:gd name="T2" fmla="*/ 0 w 20"/>
                <a:gd name="T3" fmla="*/ 10583 h 6"/>
                <a:gd name="T4" fmla="*/ 1984 w 20"/>
                <a:gd name="T5" fmla="*/ 12700 h 6"/>
                <a:gd name="T6" fmla="*/ 37703 w 20"/>
                <a:gd name="T7" fmla="*/ 4233 h 6"/>
                <a:gd name="T8" fmla="*/ 39687 w 20"/>
                <a:gd name="T9" fmla="*/ 2117 h 6"/>
                <a:gd name="T10" fmla="*/ 37703 w 20"/>
                <a:gd name="T11" fmla="*/ 0 h 6"/>
                <a:gd name="T12" fmla="*/ 1984 w 20"/>
                <a:gd name="T13" fmla="*/ 8467 h 6"/>
                <a:gd name="T14" fmla="*/ 0 w 20"/>
                <a:gd name="T15" fmla="*/ 10583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8D9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1" name="Freeform 736"/>
            <p:cNvSpPr/>
            <p:nvPr/>
          </p:nvSpPr>
          <p:spPr bwMode="auto">
            <a:xfrm>
              <a:off x="10255250" y="4401906"/>
              <a:ext cx="34925" cy="26988"/>
            </a:xfrm>
            <a:custGeom>
              <a:avLst/>
              <a:gdLst>
                <a:gd name="T0" fmla="*/ 0 w 22"/>
                <a:gd name="T1" fmla="*/ 3175 h 17"/>
                <a:gd name="T2" fmla="*/ 33338 w 22"/>
                <a:gd name="T3" fmla="*/ 26988 h 17"/>
                <a:gd name="T4" fmla="*/ 34925 w 22"/>
                <a:gd name="T5" fmla="*/ 26988 h 17"/>
                <a:gd name="T6" fmla="*/ 0 w 22"/>
                <a:gd name="T7" fmla="*/ 0 h 17"/>
                <a:gd name="T8" fmla="*/ 0 w 22"/>
                <a:gd name="T9" fmla="*/ 317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7">
                  <a:moveTo>
                    <a:pt x="0" y="2"/>
                  </a:moveTo>
                  <a:lnTo>
                    <a:pt x="21" y="17"/>
                  </a:lnTo>
                  <a:lnTo>
                    <a:pt x="22" y="1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2" name="Freeform 737"/>
            <p:cNvSpPr/>
            <p:nvPr/>
          </p:nvSpPr>
          <p:spPr bwMode="auto">
            <a:xfrm>
              <a:off x="10283825" y="4422544"/>
              <a:ext cx="11112" cy="9525"/>
            </a:xfrm>
            <a:custGeom>
              <a:avLst/>
              <a:gdLst>
                <a:gd name="T0" fmla="*/ 2222 w 5"/>
                <a:gd name="T1" fmla="*/ 1905 h 5"/>
                <a:gd name="T2" fmla="*/ 2222 w 5"/>
                <a:gd name="T3" fmla="*/ 9525 h 5"/>
                <a:gd name="T4" fmla="*/ 8890 w 5"/>
                <a:gd name="T5" fmla="*/ 7620 h 5"/>
                <a:gd name="T6" fmla="*/ 8890 w 5"/>
                <a:gd name="T7" fmla="*/ 1905 h 5"/>
                <a:gd name="T8" fmla="*/ 2222 w 5"/>
                <a:gd name="T9" fmla="*/ 190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3" name="Freeform 738"/>
            <p:cNvSpPr/>
            <p:nvPr/>
          </p:nvSpPr>
          <p:spPr bwMode="auto">
            <a:xfrm>
              <a:off x="10288588" y="4398731"/>
              <a:ext cx="22225" cy="30163"/>
            </a:xfrm>
            <a:custGeom>
              <a:avLst/>
              <a:gdLst>
                <a:gd name="T0" fmla="*/ 0 w 11"/>
                <a:gd name="T1" fmla="*/ 28152 h 15"/>
                <a:gd name="T2" fmla="*/ 2020 w 11"/>
                <a:gd name="T3" fmla="*/ 30163 h 15"/>
                <a:gd name="T4" fmla="*/ 6061 w 11"/>
                <a:gd name="T5" fmla="*/ 28152 h 15"/>
                <a:gd name="T6" fmla="*/ 22225 w 11"/>
                <a:gd name="T7" fmla="*/ 6033 h 15"/>
                <a:gd name="T8" fmla="*/ 22225 w 11"/>
                <a:gd name="T9" fmla="*/ 2011 h 15"/>
                <a:gd name="T10" fmla="*/ 20205 w 11"/>
                <a:gd name="T11" fmla="*/ 2011 h 15"/>
                <a:gd name="T12" fmla="*/ 16164 w 11"/>
                <a:gd name="T13" fmla="*/ 2011 h 15"/>
                <a:gd name="T14" fmla="*/ 0 w 11"/>
                <a:gd name="T15" fmla="*/ 24130 h 15"/>
                <a:gd name="T16" fmla="*/ 0 w 11"/>
                <a:gd name="T17" fmla="*/ 28152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5">
                  <a:moveTo>
                    <a:pt x="0" y="14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4" name="Freeform 739"/>
            <p:cNvSpPr/>
            <p:nvPr/>
          </p:nvSpPr>
          <p:spPr bwMode="auto">
            <a:xfrm>
              <a:off x="10983913" y="2131781"/>
              <a:ext cx="0" cy="533400"/>
            </a:xfrm>
            <a:custGeom>
              <a:avLst/>
              <a:gdLst>
                <a:gd name="T0" fmla="*/ 0 h 336"/>
                <a:gd name="T1" fmla="*/ 533400 h 336"/>
                <a:gd name="T2" fmla="*/ 0 h 3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36">
                  <a:moveTo>
                    <a:pt x="0" y="0"/>
                  </a:moveTo>
                  <a:lnTo>
                    <a:pt x="0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9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5" name="Line 740"/>
            <p:cNvSpPr>
              <a:spLocks noChangeShapeType="1"/>
            </p:cNvSpPr>
            <p:nvPr/>
          </p:nvSpPr>
          <p:spPr bwMode="auto">
            <a:xfrm>
              <a:off x="10983913" y="2131781"/>
              <a:ext cx="0" cy="533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6" name="Freeform 741"/>
            <p:cNvSpPr/>
            <p:nvPr/>
          </p:nvSpPr>
          <p:spPr bwMode="auto">
            <a:xfrm>
              <a:off x="8448675" y="4420956"/>
              <a:ext cx="358775" cy="304800"/>
            </a:xfrm>
            <a:custGeom>
              <a:avLst/>
              <a:gdLst>
                <a:gd name="T0" fmla="*/ 340836 w 180"/>
                <a:gd name="T1" fmla="*/ 183278 h 153"/>
                <a:gd name="T2" fmla="*/ 291006 w 180"/>
                <a:gd name="T3" fmla="*/ 169333 h 153"/>
                <a:gd name="T4" fmla="*/ 189353 w 180"/>
                <a:gd name="T5" fmla="*/ 19922 h 153"/>
                <a:gd name="T6" fmla="*/ 19932 w 180"/>
                <a:gd name="T7" fmla="*/ 117537 h 153"/>
                <a:gd name="T8" fmla="*/ 117598 w 180"/>
                <a:gd name="T9" fmla="*/ 286871 h 153"/>
                <a:gd name="T10" fmla="*/ 281040 w 180"/>
                <a:gd name="T11" fmla="*/ 209176 h 153"/>
                <a:gd name="T12" fmla="*/ 330870 w 180"/>
                <a:gd name="T13" fmla="*/ 223122 h 153"/>
                <a:gd name="T14" fmla="*/ 356782 w 180"/>
                <a:gd name="T15" fmla="*/ 207184 h 153"/>
                <a:gd name="T16" fmla="*/ 340836 w 180"/>
                <a:gd name="T17" fmla="*/ 183278 h 1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153">
                  <a:moveTo>
                    <a:pt x="171" y="92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50" y="51"/>
                    <a:pt x="129" y="19"/>
                    <a:pt x="95" y="10"/>
                  </a:cubicBezTo>
                  <a:cubicBezTo>
                    <a:pt x="58" y="0"/>
                    <a:pt x="20" y="22"/>
                    <a:pt x="10" y="59"/>
                  </a:cubicBezTo>
                  <a:cubicBezTo>
                    <a:pt x="0" y="96"/>
                    <a:pt x="22" y="135"/>
                    <a:pt x="59" y="144"/>
                  </a:cubicBezTo>
                  <a:cubicBezTo>
                    <a:pt x="93" y="153"/>
                    <a:pt x="127" y="136"/>
                    <a:pt x="141" y="105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71" y="113"/>
                    <a:pt x="177" y="110"/>
                    <a:pt x="179" y="104"/>
                  </a:cubicBezTo>
                  <a:cubicBezTo>
                    <a:pt x="180" y="99"/>
                    <a:pt x="177" y="93"/>
                    <a:pt x="171" y="9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7" name="Freeform 742"/>
            <p:cNvSpPr/>
            <p:nvPr/>
          </p:nvSpPr>
          <p:spPr bwMode="auto">
            <a:xfrm>
              <a:off x="8483600" y="4455881"/>
              <a:ext cx="234950" cy="234950"/>
            </a:xfrm>
            <a:custGeom>
              <a:avLst/>
              <a:gdLst>
                <a:gd name="T0" fmla="*/ 219021 w 118"/>
                <a:gd name="T1" fmla="*/ 145350 h 118"/>
                <a:gd name="T2" fmla="*/ 91591 w 118"/>
                <a:gd name="T3" fmla="*/ 219021 h 118"/>
                <a:gd name="T4" fmla="*/ 15929 w 118"/>
                <a:gd name="T5" fmla="*/ 91591 h 118"/>
                <a:gd name="T6" fmla="*/ 145350 w 118"/>
                <a:gd name="T7" fmla="*/ 15929 h 118"/>
                <a:gd name="T8" fmla="*/ 219021 w 118"/>
                <a:gd name="T9" fmla="*/ 14535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18">
                  <a:moveTo>
                    <a:pt x="110" y="73"/>
                  </a:moveTo>
                  <a:cubicBezTo>
                    <a:pt x="103" y="101"/>
                    <a:pt x="74" y="118"/>
                    <a:pt x="46" y="110"/>
                  </a:cubicBezTo>
                  <a:cubicBezTo>
                    <a:pt x="17" y="103"/>
                    <a:pt x="0" y="74"/>
                    <a:pt x="8" y="46"/>
                  </a:cubicBezTo>
                  <a:cubicBezTo>
                    <a:pt x="15" y="17"/>
                    <a:pt x="44" y="0"/>
                    <a:pt x="73" y="8"/>
                  </a:cubicBezTo>
                  <a:cubicBezTo>
                    <a:pt x="101" y="15"/>
                    <a:pt x="118" y="44"/>
                    <a:pt x="110" y="73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8" name="Freeform 743"/>
            <p:cNvSpPr/>
            <p:nvPr/>
          </p:nvSpPr>
          <p:spPr bwMode="auto">
            <a:xfrm>
              <a:off x="8583613" y="4579706"/>
              <a:ext cx="47625" cy="47625"/>
            </a:xfrm>
            <a:custGeom>
              <a:avLst/>
              <a:gdLst>
                <a:gd name="T0" fmla="*/ 45641 w 24"/>
                <a:gd name="T1" fmla="*/ 29766 h 24"/>
                <a:gd name="T2" fmla="*/ 19844 w 24"/>
                <a:gd name="T3" fmla="*/ 45641 h 24"/>
                <a:gd name="T4" fmla="*/ 3969 w 24"/>
                <a:gd name="T5" fmla="*/ 19844 h 24"/>
                <a:gd name="T6" fmla="*/ 29766 w 24"/>
                <a:gd name="T7" fmla="*/ 3969 h 24"/>
                <a:gd name="T8" fmla="*/ 45641 w 24"/>
                <a:gd name="T9" fmla="*/ 2976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23" y="15"/>
                  </a:moveTo>
                  <a:cubicBezTo>
                    <a:pt x="21" y="21"/>
                    <a:pt x="15" y="24"/>
                    <a:pt x="10" y="23"/>
                  </a:cubicBezTo>
                  <a:cubicBezTo>
                    <a:pt x="4" y="21"/>
                    <a:pt x="0" y="15"/>
                    <a:pt x="2" y="10"/>
                  </a:cubicBezTo>
                  <a:cubicBezTo>
                    <a:pt x="4" y="4"/>
                    <a:pt x="9" y="0"/>
                    <a:pt x="15" y="2"/>
                  </a:cubicBezTo>
                  <a:cubicBezTo>
                    <a:pt x="21" y="3"/>
                    <a:pt x="24" y="9"/>
                    <a:pt x="23" y="1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9" name="Freeform 744"/>
            <p:cNvSpPr/>
            <p:nvPr/>
          </p:nvSpPr>
          <p:spPr bwMode="auto">
            <a:xfrm>
              <a:off x="8624888" y="4601931"/>
              <a:ext cx="19050" cy="17463"/>
            </a:xfrm>
            <a:custGeom>
              <a:avLst/>
              <a:gdLst>
                <a:gd name="T0" fmla="*/ 19050 w 9"/>
                <a:gd name="T1" fmla="*/ 9702 h 9"/>
                <a:gd name="T2" fmla="*/ 8467 w 9"/>
                <a:gd name="T3" fmla="*/ 15523 h 9"/>
                <a:gd name="T4" fmla="*/ 2117 w 9"/>
                <a:gd name="T5" fmla="*/ 5821 h 9"/>
                <a:gd name="T6" fmla="*/ 12700 w 9"/>
                <a:gd name="T7" fmla="*/ 0 h 9"/>
                <a:gd name="T8" fmla="*/ 19050 w 9"/>
                <a:gd name="T9" fmla="*/ 970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8" y="7"/>
                    <a:pt x="6" y="9"/>
                    <a:pt x="4" y="8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1"/>
                    <a:pt x="9" y="3"/>
                    <a:pt x="9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0" name="Freeform 745"/>
            <p:cNvSpPr/>
            <p:nvPr/>
          </p:nvSpPr>
          <p:spPr bwMode="auto">
            <a:xfrm>
              <a:off x="8642350" y="4587644"/>
              <a:ext cx="20637" cy="20638"/>
            </a:xfrm>
            <a:custGeom>
              <a:avLst/>
              <a:gdLst>
                <a:gd name="T0" fmla="*/ 18761 w 11"/>
                <a:gd name="T1" fmla="*/ 12383 h 10"/>
                <a:gd name="T2" fmla="*/ 7504 w 11"/>
                <a:gd name="T3" fmla="*/ 18574 h 10"/>
                <a:gd name="T4" fmla="*/ 1876 w 11"/>
                <a:gd name="T5" fmla="*/ 6191 h 10"/>
                <a:gd name="T6" fmla="*/ 13133 w 11"/>
                <a:gd name="T7" fmla="*/ 0 h 10"/>
                <a:gd name="T8" fmla="*/ 18761 w 11"/>
                <a:gd name="T9" fmla="*/ 1238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9" y="8"/>
                    <a:pt x="7" y="10"/>
                    <a:pt x="4" y="9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2" y="1"/>
                    <a:pt x="4" y="0"/>
                    <a:pt x="7" y="0"/>
                  </a:cubicBezTo>
                  <a:cubicBezTo>
                    <a:pt x="9" y="1"/>
                    <a:pt x="11" y="3"/>
                    <a:pt x="10" y="6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1" name="Freeform 746"/>
            <p:cNvSpPr/>
            <p:nvPr/>
          </p:nvSpPr>
          <p:spPr bwMode="auto">
            <a:xfrm>
              <a:off x="8629650" y="4633681"/>
              <a:ext cx="22225" cy="23813"/>
            </a:xfrm>
            <a:custGeom>
              <a:avLst/>
              <a:gdLst>
                <a:gd name="T0" fmla="*/ 20205 w 11"/>
                <a:gd name="T1" fmla="*/ 13891 h 12"/>
                <a:gd name="T2" fmla="*/ 8082 w 11"/>
                <a:gd name="T3" fmla="*/ 21829 h 12"/>
                <a:gd name="T4" fmla="*/ 0 w 11"/>
                <a:gd name="T5" fmla="*/ 9922 h 12"/>
                <a:gd name="T6" fmla="*/ 14143 w 11"/>
                <a:gd name="T7" fmla="*/ 1984 h 12"/>
                <a:gd name="T8" fmla="*/ 20205 w 11"/>
                <a:gd name="T9" fmla="*/ 1389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0" y="7"/>
                  </a:moveTo>
                  <a:cubicBezTo>
                    <a:pt x="10" y="10"/>
                    <a:pt x="7" y="12"/>
                    <a:pt x="4" y="11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2"/>
                    <a:pt x="11" y="5"/>
                    <a:pt x="10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2" name="Freeform 747"/>
            <p:cNvSpPr/>
            <p:nvPr/>
          </p:nvSpPr>
          <p:spPr bwMode="auto">
            <a:xfrm>
              <a:off x="8599488" y="4647969"/>
              <a:ext cx="23812" cy="23813"/>
            </a:xfrm>
            <a:custGeom>
              <a:avLst/>
              <a:gdLst>
                <a:gd name="T0" fmla="*/ 21828 w 12"/>
                <a:gd name="T1" fmla="*/ 13891 h 12"/>
                <a:gd name="T2" fmla="*/ 9922 w 12"/>
                <a:gd name="T3" fmla="*/ 21829 h 12"/>
                <a:gd name="T4" fmla="*/ 1984 w 12"/>
                <a:gd name="T5" fmla="*/ 7938 h 12"/>
                <a:gd name="T6" fmla="*/ 13890 w 12"/>
                <a:gd name="T7" fmla="*/ 1984 h 12"/>
                <a:gd name="T8" fmla="*/ 21828 w 12"/>
                <a:gd name="T9" fmla="*/ 1389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10" y="1"/>
                    <a:pt x="12" y="4"/>
                    <a:pt x="11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3" name="Freeform 748"/>
            <p:cNvSpPr/>
            <p:nvPr/>
          </p:nvSpPr>
          <p:spPr bwMode="auto">
            <a:xfrm>
              <a:off x="8655050" y="4617806"/>
              <a:ext cx="14287" cy="15875"/>
            </a:xfrm>
            <a:custGeom>
              <a:avLst/>
              <a:gdLst>
                <a:gd name="T0" fmla="*/ 14287 w 7"/>
                <a:gd name="T1" fmla="*/ 9922 h 8"/>
                <a:gd name="T2" fmla="*/ 6123 w 7"/>
                <a:gd name="T3" fmla="*/ 13891 h 8"/>
                <a:gd name="T4" fmla="*/ 2041 w 7"/>
                <a:gd name="T5" fmla="*/ 5953 h 8"/>
                <a:gd name="T6" fmla="*/ 10205 w 7"/>
                <a:gd name="T7" fmla="*/ 1984 h 8"/>
                <a:gd name="T8" fmla="*/ 14287 w 7"/>
                <a:gd name="T9" fmla="*/ 992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6" y="7"/>
                    <a:pt x="5" y="8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6" y="1"/>
                    <a:pt x="7" y="3"/>
                    <a:pt x="7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4" name="Freeform 749"/>
            <p:cNvSpPr/>
            <p:nvPr/>
          </p:nvSpPr>
          <p:spPr bwMode="auto">
            <a:xfrm>
              <a:off x="8575675" y="4620981"/>
              <a:ext cx="36512" cy="38100"/>
            </a:xfrm>
            <a:custGeom>
              <a:avLst/>
              <a:gdLst>
                <a:gd name="T0" fmla="*/ 34484 w 18"/>
                <a:gd name="T1" fmla="*/ 22058 h 19"/>
                <a:gd name="T2" fmla="*/ 14199 w 18"/>
                <a:gd name="T3" fmla="*/ 34089 h 19"/>
                <a:gd name="T4" fmla="*/ 2028 w 18"/>
                <a:gd name="T5" fmla="*/ 14037 h 19"/>
                <a:gd name="T6" fmla="*/ 22313 w 18"/>
                <a:gd name="T7" fmla="*/ 2005 h 19"/>
                <a:gd name="T8" fmla="*/ 34484 w 18"/>
                <a:gd name="T9" fmla="*/ 2205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9">
                  <a:moveTo>
                    <a:pt x="17" y="11"/>
                  </a:moveTo>
                  <a:cubicBezTo>
                    <a:pt x="16" y="16"/>
                    <a:pt x="11" y="19"/>
                    <a:pt x="7" y="17"/>
                  </a:cubicBezTo>
                  <a:cubicBezTo>
                    <a:pt x="3" y="16"/>
                    <a:pt x="0" y="12"/>
                    <a:pt x="1" y="7"/>
                  </a:cubicBezTo>
                  <a:cubicBezTo>
                    <a:pt x="2" y="3"/>
                    <a:pt x="7" y="0"/>
                    <a:pt x="11" y="1"/>
                  </a:cubicBezTo>
                  <a:cubicBezTo>
                    <a:pt x="16" y="2"/>
                    <a:pt x="18" y="7"/>
                    <a:pt x="17" y="1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5" name="Freeform 750"/>
            <p:cNvSpPr/>
            <p:nvPr/>
          </p:nvSpPr>
          <p:spPr bwMode="auto">
            <a:xfrm>
              <a:off x="8605838" y="4632094"/>
              <a:ext cx="15875" cy="15875"/>
            </a:xfrm>
            <a:custGeom>
              <a:avLst/>
              <a:gdLst>
                <a:gd name="T0" fmla="*/ 15875 w 8"/>
                <a:gd name="T1" fmla="*/ 9922 h 8"/>
                <a:gd name="T2" fmla="*/ 5953 w 8"/>
                <a:gd name="T3" fmla="*/ 13891 h 8"/>
                <a:gd name="T4" fmla="*/ 1984 w 8"/>
                <a:gd name="T5" fmla="*/ 5953 h 8"/>
                <a:gd name="T6" fmla="*/ 9922 w 8"/>
                <a:gd name="T7" fmla="*/ 0 h 8"/>
                <a:gd name="T8" fmla="*/ 15875 w 8"/>
                <a:gd name="T9" fmla="*/ 992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cubicBezTo>
                    <a:pt x="7" y="7"/>
                    <a:pt x="5" y="8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8" y="3"/>
                    <a:pt x="8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6" name="Freeform 751"/>
            <p:cNvSpPr/>
            <p:nvPr/>
          </p:nvSpPr>
          <p:spPr bwMode="auto">
            <a:xfrm>
              <a:off x="10080625" y="3693881"/>
              <a:ext cx="309562" cy="330200"/>
            </a:xfrm>
            <a:custGeom>
              <a:avLst/>
              <a:gdLst>
                <a:gd name="T0" fmla="*/ 251644 w 155"/>
                <a:gd name="T1" fmla="*/ 9946 h 166"/>
                <a:gd name="T2" fmla="*/ 221686 w 155"/>
                <a:gd name="T3" fmla="*/ 51718 h 166"/>
                <a:gd name="T4" fmla="*/ 45935 w 155"/>
                <a:gd name="T5" fmla="*/ 91501 h 166"/>
                <a:gd name="T6" fmla="*/ 73895 w 155"/>
                <a:gd name="T7" fmla="*/ 284449 h 166"/>
                <a:gd name="T8" fmla="*/ 267621 w 155"/>
                <a:gd name="T9" fmla="*/ 256601 h 166"/>
                <a:gd name="T10" fmla="*/ 255638 w 155"/>
                <a:gd name="T11" fmla="*/ 77577 h 166"/>
                <a:gd name="T12" fmla="*/ 285596 w 155"/>
                <a:gd name="T13" fmla="*/ 35805 h 166"/>
                <a:gd name="T14" fmla="*/ 281602 w 155"/>
                <a:gd name="T15" fmla="*/ 5967 h 166"/>
                <a:gd name="T16" fmla="*/ 251644 w 155"/>
                <a:gd name="T17" fmla="*/ 9946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66">
                  <a:moveTo>
                    <a:pt x="126" y="5"/>
                  </a:moveTo>
                  <a:cubicBezTo>
                    <a:pt x="111" y="26"/>
                    <a:pt x="111" y="26"/>
                    <a:pt x="111" y="26"/>
                  </a:cubicBezTo>
                  <a:cubicBezTo>
                    <a:pt x="81" y="10"/>
                    <a:pt x="43" y="18"/>
                    <a:pt x="23" y="46"/>
                  </a:cubicBezTo>
                  <a:cubicBezTo>
                    <a:pt x="0" y="77"/>
                    <a:pt x="6" y="120"/>
                    <a:pt x="37" y="143"/>
                  </a:cubicBezTo>
                  <a:cubicBezTo>
                    <a:pt x="68" y="166"/>
                    <a:pt x="112" y="160"/>
                    <a:pt x="134" y="129"/>
                  </a:cubicBezTo>
                  <a:cubicBezTo>
                    <a:pt x="155" y="101"/>
                    <a:pt x="152" y="63"/>
                    <a:pt x="128" y="39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7" y="13"/>
                    <a:pt x="146" y="6"/>
                    <a:pt x="141" y="3"/>
                  </a:cubicBezTo>
                  <a:cubicBezTo>
                    <a:pt x="137" y="0"/>
                    <a:pt x="130" y="1"/>
                    <a:pt x="12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7" name="Freeform 752"/>
            <p:cNvSpPr/>
            <p:nvPr/>
          </p:nvSpPr>
          <p:spPr bwMode="auto">
            <a:xfrm>
              <a:off x="10117138" y="3747856"/>
              <a:ext cx="239712" cy="238125"/>
            </a:xfrm>
            <a:custGeom>
              <a:avLst/>
              <a:gdLst>
                <a:gd name="T0" fmla="*/ 183779 w 120"/>
                <a:gd name="T1" fmla="*/ 35719 h 120"/>
                <a:gd name="T2" fmla="*/ 205753 w 120"/>
                <a:gd name="T3" fmla="*/ 182563 h 120"/>
                <a:gd name="T4" fmla="*/ 57930 w 120"/>
                <a:gd name="T5" fmla="*/ 204391 h 120"/>
                <a:gd name="T6" fmla="*/ 35957 w 120"/>
                <a:gd name="T7" fmla="*/ 57547 h 120"/>
                <a:gd name="T8" fmla="*/ 183779 w 120"/>
                <a:gd name="T9" fmla="*/ 35719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120">
                  <a:moveTo>
                    <a:pt x="92" y="18"/>
                  </a:moveTo>
                  <a:cubicBezTo>
                    <a:pt x="116" y="35"/>
                    <a:pt x="120" y="68"/>
                    <a:pt x="103" y="92"/>
                  </a:cubicBezTo>
                  <a:cubicBezTo>
                    <a:pt x="86" y="115"/>
                    <a:pt x="52" y="120"/>
                    <a:pt x="29" y="103"/>
                  </a:cubicBezTo>
                  <a:cubicBezTo>
                    <a:pt x="5" y="86"/>
                    <a:pt x="0" y="52"/>
                    <a:pt x="18" y="29"/>
                  </a:cubicBezTo>
                  <a:cubicBezTo>
                    <a:pt x="35" y="5"/>
                    <a:pt x="68" y="0"/>
                    <a:pt x="92" y="1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8" name="Freeform 753"/>
            <p:cNvSpPr/>
            <p:nvPr/>
          </p:nvSpPr>
          <p:spPr bwMode="auto">
            <a:xfrm>
              <a:off x="10242550" y="3849456"/>
              <a:ext cx="49212" cy="47625"/>
            </a:xfrm>
            <a:custGeom>
              <a:avLst/>
              <a:gdLst>
                <a:gd name="T0" fmla="*/ 37401 w 25"/>
                <a:gd name="T1" fmla="*/ 5953 h 24"/>
                <a:gd name="T2" fmla="*/ 41338 w 25"/>
                <a:gd name="T3" fmla="*/ 35719 h 24"/>
                <a:gd name="T4" fmla="*/ 11811 w 25"/>
                <a:gd name="T5" fmla="*/ 41672 h 24"/>
                <a:gd name="T6" fmla="*/ 7874 w 25"/>
                <a:gd name="T7" fmla="*/ 11906 h 24"/>
                <a:gd name="T8" fmla="*/ 37401 w 25"/>
                <a:gd name="T9" fmla="*/ 5953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4">
                  <a:moveTo>
                    <a:pt x="19" y="3"/>
                  </a:moveTo>
                  <a:cubicBezTo>
                    <a:pt x="24" y="7"/>
                    <a:pt x="25" y="14"/>
                    <a:pt x="21" y="18"/>
                  </a:cubicBezTo>
                  <a:cubicBezTo>
                    <a:pt x="18" y="23"/>
                    <a:pt x="11" y="24"/>
                    <a:pt x="6" y="21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8" y="1"/>
                    <a:pt x="14" y="0"/>
                    <a:pt x="19" y="3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9" name="Freeform 754"/>
            <p:cNvSpPr/>
            <p:nvPr/>
          </p:nvSpPr>
          <p:spPr bwMode="auto">
            <a:xfrm>
              <a:off x="10274300" y="3839931"/>
              <a:ext cx="17462" cy="19050"/>
            </a:xfrm>
            <a:custGeom>
              <a:avLst/>
              <a:gdLst>
                <a:gd name="T0" fmla="*/ 13582 w 9"/>
                <a:gd name="T1" fmla="*/ 2117 h 9"/>
                <a:gd name="T2" fmla="*/ 15522 w 9"/>
                <a:gd name="T3" fmla="*/ 14817 h 9"/>
                <a:gd name="T4" fmla="*/ 3880 w 9"/>
                <a:gd name="T5" fmla="*/ 16933 h 9"/>
                <a:gd name="T6" fmla="*/ 1940 w 9"/>
                <a:gd name="T7" fmla="*/ 4233 h 9"/>
                <a:gd name="T8" fmla="*/ 13582 w 9"/>
                <a:gd name="T9" fmla="*/ 211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7" y="1"/>
                  </a:moveTo>
                  <a:cubicBezTo>
                    <a:pt x="8" y="2"/>
                    <a:pt x="9" y="5"/>
                    <a:pt x="8" y="7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10" name="Freeform 755"/>
            <p:cNvSpPr/>
            <p:nvPr/>
          </p:nvSpPr>
          <p:spPr bwMode="auto">
            <a:xfrm>
              <a:off x="10266363" y="3819294"/>
              <a:ext cx="22225" cy="19050"/>
            </a:xfrm>
            <a:custGeom>
              <a:avLst/>
              <a:gdLst>
                <a:gd name="T0" fmla="*/ 16164 w 11"/>
                <a:gd name="T1" fmla="*/ 1905 h 10"/>
                <a:gd name="T2" fmla="*/ 18184 w 11"/>
                <a:gd name="T3" fmla="*/ 15240 h 10"/>
                <a:gd name="T4" fmla="*/ 6061 w 11"/>
                <a:gd name="T5" fmla="*/ 17145 h 10"/>
                <a:gd name="T6" fmla="*/ 4041 w 11"/>
                <a:gd name="T7" fmla="*/ 3810 h 10"/>
                <a:gd name="T8" fmla="*/ 16164 w 11"/>
                <a:gd name="T9" fmla="*/ 190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8" y="1"/>
                  </a:moveTo>
                  <a:cubicBezTo>
                    <a:pt x="10" y="3"/>
                    <a:pt x="11" y="6"/>
                    <a:pt x="9" y="8"/>
                  </a:cubicBezTo>
                  <a:cubicBezTo>
                    <a:pt x="8" y="10"/>
                    <a:pt x="5" y="10"/>
                    <a:pt x="3" y="9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11" name="Freeform 756"/>
            <p:cNvSpPr/>
            <p:nvPr/>
          </p:nvSpPr>
          <p:spPr bwMode="auto">
            <a:xfrm>
              <a:off x="10306050" y="3846281"/>
              <a:ext cx="23812" cy="22225"/>
            </a:xfrm>
            <a:custGeom>
              <a:avLst/>
              <a:gdLst>
                <a:gd name="T0" fmla="*/ 17859 w 12"/>
                <a:gd name="T1" fmla="*/ 4041 h 11"/>
                <a:gd name="T2" fmla="*/ 19843 w 12"/>
                <a:gd name="T3" fmla="*/ 18184 h 11"/>
                <a:gd name="T4" fmla="*/ 5953 w 12"/>
                <a:gd name="T5" fmla="*/ 20205 h 11"/>
                <a:gd name="T6" fmla="*/ 3969 w 12"/>
                <a:gd name="T7" fmla="*/ 6061 h 11"/>
                <a:gd name="T8" fmla="*/ 17859 w 12"/>
                <a:gd name="T9" fmla="*/ 404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9" y="2"/>
                  </a:moveTo>
                  <a:cubicBezTo>
                    <a:pt x="11" y="3"/>
                    <a:pt x="12" y="6"/>
                    <a:pt x="10" y="9"/>
                  </a:cubicBezTo>
                  <a:cubicBezTo>
                    <a:pt x="8" y="11"/>
                    <a:pt x="5" y="11"/>
                    <a:pt x="3" y="10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3" y="0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12" name="Freeform 757"/>
            <p:cNvSpPr/>
            <p:nvPr/>
          </p:nvSpPr>
          <p:spPr bwMode="auto">
            <a:xfrm>
              <a:off x="10307638" y="3878031"/>
              <a:ext cx="23812" cy="23813"/>
            </a:xfrm>
            <a:custGeom>
              <a:avLst/>
              <a:gdLst>
                <a:gd name="T0" fmla="*/ 17859 w 12"/>
                <a:gd name="T1" fmla="*/ 1984 h 12"/>
                <a:gd name="T2" fmla="*/ 19843 w 12"/>
                <a:gd name="T3" fmla="*/ 17860 h 12"/>
                <a:gd name="T4" fmla="*/ 5953 w 12"/>
                <a:gd name="T5" fmla="*/ 19844 h 12"/>
                <a:gd name="T6" fmla="*/ 3969 w 12"/>
                <a:gd name="T7" fmla="*/ 5953 h 12"/>
                <a:gd name="T8" fmla="*/ 17859 w 12"/>
                <a:gd name="T9" fmla="*/ 198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9" y="1"/>
                  </a:moveTo>
                  <a:cubicBezTo>
                    <a:pt x="11" y="3"/>
                    <a:pt x="12" y="6"/>
                    <a:pt x="10" y="9"/>
                  </a:cubicBezTo>
                  <a:cubicBezTo>
                    <a:pt x="8" y="11"/>
                    <a:pt x="5" y="12"/>
                    <a:pt x="3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3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13" name="Freeform 758"/>
            <p:cNvSpPr/>
            <p:nvPr/>
          </p:nvSpPr>
          <p:spPr bwMode="auto">
            <a:xfrm>
              <a:off x="10299700" y="3822469"/>
              <a:ext cx="14287" cy="14288"/>
            </a:xfrm>
            <a:custGeom>
              <a:avLst/>
              <a:gdLst>
                <a:gd name="T0" fmla="*/ 12246 w 7"/>
                <a:gd name="T1" fmla="*/ 2041 h 7"/>
                <a:gd name="T2" fmla="*/ 12246 w 7"/>
                <a:gd name="T3" fmla="*/ 10206 h 7"/>
                <a:gd name="T4" fmla="*/ 4082 w 7"/>
                <a:gd name="T5" fmla="*/ 12247 h 7"/>
                <a:gd name="T6" fmla="*/ 2041 w 7"/>
                <a:gd name="T7" fmla="*/ 4082 h 7"/>
                <a:gd name="T8" fmla="*/ 12246 w 7"/>
                <a:gd name="T9" fmla="*/ 204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7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14" name="Freeform 759"/>
            <p:cNvSpPr/>
            <p:nvPr/>
          </p:nvSpPr>
          <p:spPr bwMode="auto">
            <a:xfrm>
              <a:off x="10275888" y="3881206"/>
              <a:ext cx="38100" cy="36513"/>
            </a:xfrm>
            <a:custGeom>
              <a:avLst/>
              <a:gdLst>
                <a:gd name="T0" fmla="*/ 30079 w 19"/>
                <a:gd name="T1" fmla="*/ 5765 h 19"/>
                <a:gd name="T2" fmla="*/ 32084 w 19"/>
                <a:gd name="T3" fmla="*/ 26904 h 19"/>
                <a:gd name="T4" fmla="*/ 10026 w 19"/>
                <a:gd name="T5" fmla="*/ 30748 h 19"/>
                <a:gd name="T6" fmla="*/ 6016 w 19"/>
                <a:gd name="T7" fmla="*/ 7687 h 19"/>
                <a:gd name="T8" fmla="*/ 30079 w 19"/>
                <a:gd name="T9" fmla="*/ 5765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8" y="5"/>
                    <a:pt x="19" y="11"/>
                    <a:pt x="16" y="14"/>
                  </a:cubicBezTo>
                  <a:cubicBezTo>
                    <a:pt x="14" y="18"/>
                    <a:pt x="8" y="19"/>
                    <a:pt x="5" y="16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6" y="1"/>
                    <a:pt x="11" y="0"/>
                    <a:pt x="15" y="3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15" name="Freeform 760"/>
            <p:cNvSpPr/>
            <p:nvPr/>
          </p:nvSpPr>
          <p:spPr bwMode="auto">
            <a:xfrm>
              <a:off x="10294938" y="3873269"/>
              <a:ext cx="15875" cy="15875"/>
            </a:xfrm>
            <a:custGeom>
              <a:avLst/>
              <a:gdLst>
                <a:gd name="T0" fmla="*/ 11906 w 8"/>
                <a:gd name="T1" fmla="*/ 1984 h 8"/>
                <a:gd name="T2" fmla="*/ 13891 w 8"/>
                <a:gd name="T3" fmla="*/ 11906 h 8"/>
                <a:gd name="T4" fmla="*/ 3969 w 8"/>
                <a:gd name="T5" fmla="*/ 13891 h 8"/>
                <a:gd name="T6" fmla="*/ 1984 w 8"/>
                <a:gd name="T7" fmla="*/ 3969 h 8"/>
                <a:gd name="T8" fmla="*/ 11906 w 8"/>
                <a:gd name="T9" fmla="*/ 198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8" y="2"/>
                    <a:pt x="8" y="4"/>
                    <a:pt x="7" y="6"/>
                  </a:cubicBezTo>
                  <a:cubicBezTo>
                    <a:pt x="6" y="7"/>
                    <a:pt x="3" y="8"/>
                    <a:pt x="2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16" name="Rectangle 761"/>
            <p:cNvSpPr>
              <a:spLocks noChangeArrowheads="1"/>
            </p:cNvSpPr>
            <p:nvPr/>
          </p:nvSpPr>
          <p:spPr bwMode="auto">
            <a:xfrm>
              <a:off x="9453563" y="2131781"/>
              <a:ext cx="7937" cy="533400"/>
            </a:xfrm>
            <a:prstGeom prst="rect">
              <a:avLst/>
            </a:pr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517" name="Freeform 762"/>
            <p:cNvSpPr/>
            <p:nvPr/>
          </p:nvSpPr>
          <p:spPr bwMode="auto">
            <a:xfrm>
              <a:off x="9453563" y="2131781"/>
              <a:ext cx="7937" cy="533400"/>
            </a:xfrm>
            <a:custGeom>
              <a:avLst/>
              <a:gdLst>
                <a:gd name="T0" fmla="*/ 0 w 5"/>
                <a:gd name="T1" fmla="*/ 0 h 336"/>
                <a:gd name="T2" fmla="*/ 0 w 5"/>
                <a:gd name="T3" fmla="*/ 533400 h 336"/>
                <a:gd name="T4" fmla="*/ 7937 w 5"/>
                <a:gd name="T5" fmla="*/ 533400 h 336"/>
                <a:gd name="T6" fmla="*/ 7937 w 5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6">
                  <a:moveTo>
                    <a:pt x="0" y="0"/>
                  </a:moveTo>
                  <a:lnTo>
                    <a:pt x="0" y="336"/>
                  </a:lnTo>
                  <a:lnTo>
                    <a:pt x="5" y="33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18" name="Rectangle 763"/>
            <p:cNvSpPr>
              <a:spLocks noChangeArrowheads="1"/>
            </p:cNvSpPr>
            <p:nvPr/>
          </p:nvSpPr>
          <p:spPr bwMode="auto">
            <a:xfrm>
              <a:off x="7927975" y="2138131"/>
              <a:ext cx="7937" cy="534988"/>
            </a:xfrm>
            <a:prstGeom prst="rect">
              <a:avLst/>
            </a:pr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519" name="Freeform 764"/>
            <p:cNvSpPr/>
            <p:nvPr/>
          </p:nvSpPr>
          <p:spPr bwMode="auto">
            <a:xfrm>
              <a:off x="7927975" y="2138131"/>
              <a:ext cx="7937" cy="534988"/>
            </a:xfrm>
            <a:custGeom>
              <a:avLst/>
              <a:gdLst>
                <a:gd name="T0" fmla="*/ 0 w 5"/>
                <a:gd name="T1" fmla="*/ 0 h 337"/>
                <a:gd name="T2" fmla="*/ 0 w 5"/>
                <a:gd name="T3" fmla="*/ 534988 h 337"/>
                <a:gd name="T4" fmla="*/ 7937 w 5"/>
                <a:gd name="T5" fmla="*/ 534988 h 337"/>
                <a:gd name="T6" fmla="*/ 7937 w 5"/>
                <a:gd name="T7" fmla="*/ 0 h 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7">
                  <a:moveTo>
                    <a:pt x="0" y="0"/>
                  </a:moveTo>
                  <a:lnTo>
                    <a:pt x="0" y="337"/>
                  </a:lnTo>
                  <a:lnTo>
                    <a:pt x="5" y="337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20" name="Rectangle 765"/>
            <p:cNvSpPr>
              <a:spLocks noChangeArrowheads="1"/>
            </p:cNvSpPr>
            <p:nvPr/>
          </p:nvSpPr>
          <p:spPr bwMode="auto">
            <a:xfrm>
              <a:off x="7927975" y="5721119"/>
              <a:ext cx="7937" cy="534988"/>
            </a:xfrm>
            <a:prstGeom prst="rect">
              <a:avLst/>
            </a:pr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521" name="Freeform 766"/>
            <p:cNvSpPr/>
            <p:nvPr/>
          </p:nvSpPr>
          <p:spPr bwMode="auto">
            <a:xfrm>
              <a:off x="7927975" y="5721119"/>
              <a:ext cx="7937" cy="534988"/>
            </a:xfrm>
            <a:custGeom>
              <a:avLst/>
              <a:gdLst>
                <a:gd name="T0" fmla="*/ 7937 w 5"/>
                <a:gd name="T1" fmla="*/ 534988 h 337"/>
                <a:gd name="T2" fmla="*/ 7937 w 5"/>
                <a:gd name="T3" fmla="*/ 0 h 337"/>
                <a:gd name="T4" fmla="*/ 0 w 5"/>
                <a:gd name="T5" fmla="*/ 0 h 337"/>
                <a:gd name="T6" fmla="*/ 0 w 5"/>
                <a:gd name="T7" fmla="*/ 534988 h 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7">
                  <a:moveTo>
                    <a:pt x="5" y="337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22" name="Rectangle 767"/>
            <p:cNvSpPr>
              <a:spLocks noChangeArrowheads="1"/>
            </p:cNvSpPr>
            <p:nvPr/>
          </p:nvSpPr>
          <p:spPr bwMode="auto">
            <a:xfrm>
              <a:off x="9453563" y="5729056"/>
              <a:ext cx="7937" cy="533400"/>
            </a:xfrm>
            <a:prstGeom prst="rect">
              <a:avLst/>
            </a:prstGeom>
            <a:solidFill>
              <a:srgbClr val="CD3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523" name="Freeform 768"/>
            <p:cNvSpPr/>
            <p:nvPr/>
          </p:nvSpPr>
          <p:spPr bwMode="auto">
            <a:xfrm>
              <a:off x="9453563" y="5729056"/>
              <a:ext cx="7937" cy="533400"/>
            </a:xfrm>
            <a:custGeom>
              <a:avLst/>
              <a:gdLst>
                <a:gd name="T0" fmla="*/ 7937 w 5"/>
                <a:gd name="T1" fmla="*/ 533400 h 336"/>
                <a:gd name="T2" fmla="*/ 7937 w 5"/>
                <a:gd name="T3" fmla="*/ 0 h 336"/>
                <a:gd name="T4" fmla="*/ 0 w 5"/>
                <a:gd name="T5" fmla="*/ 0 h 336"/>
                <a:gd name="T6" fmla="*/ 0 w 5"/>
                <a:gd name="T7" fmla="*/ 53340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6">
                  <a:moveTo>
                    <a:pt x="5" y="336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8132" name="文本框 775"/>
          <p:cNvSpPr txBox="1">
            <a:spLocks noChangeArrowheads="1"/>
          </p:cNvSpPr>
          <p:nvPr/>
        </p:nvSpPr>
        <p:spPr bwMode="auto">
          <a:xfrm>
            <a:off x="654050" y="3355975"/>
            <a:ext cx="55562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zh-CN" altLang="en-US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3" name="文本框 777"/>
          <p:cNvSpPr txBox="1">
            <a:spLocks noChangeArrowheads="1"/>
          </p:cNvSpPr>
          <p:nvPr/>
        </p:nvSpPr>
        <p:spPr bwMode="auto">
          <a:xfrm>
            <a:off x="668338" y="4289425"/>
            <a:ext cx="559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BUSINESS TEMPLATE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7988" y="868363"/>
            <a:ext cx="2239962" cy="2284412"/>
            <a:chOff x="407988" y="868363"/>
            <a:chExt cx="2239962" cy="2284412"/>
          </a:xfrm>
        </p:grpSpPr>
        <p:sp>
          <p:nvSpPr>
            <p:cNvPr id="780" name="等腰三角形 779"/>
            <p:cNvSpPr/>
            <p:nvPr/>
          </p:nvSpPr>
          <p:spPr>
            <a:xfrm rot="13773772">
              <a:off x="2313782" y="926306"/>
              <a:ext cx="246062" cy="422275"/>
            </a:xfrm>
            <a:custGeom>
              <a:avLst/>
              <a:gdLst>
                <a:gd name="connsiteX0" fmla="*/ 0 w 490786"/>
                <a:gd name="connsiteY0" fmla="*/ 423091 h 423091"/>
                <a:gd name="connsiteX1" fmla="*/ 245393 w 490786"/>
                <a:gd name="connsiteY1" fmla="*/ 0 h 423091"/>
                <a:gd name="connsiteX2" fmla="*/ 490786 w 490786"/>
                <a:gd name="connsiteY2" fmla="*/ 423091 h 423091"/>
                <a:gd name="connsiteX3" fmla="*/ 0 w 490786"/>
                <a:gd name="connsiteY3" fmla="*/ 423091 h 423091"/>
                <a:gd name="connsiteX0-1" fmla="*/ 0 w 245393"/>
                <a:gd name="connsiteY0-2" fmla="*/ 423091 h 423091"/>
                <a:gd name="connsiteX1-3" fmla="*/ 245393 w 245393"/>
                <a:gd name="connsiteY1-4" fmla="*/ 0 h 423091"/>
                <a:gd name="connsiteX2-5" fmla="*/ 219188 w 245393"/>
                <a:gd name="connsiteY2-6" fmla="*/ 316203 h 423091"/>
                <a:gd name="connsiteX3-7" fmla="*/ 0 w 245393"/>
                <a:gd name="connsiteY3-8" fmla="*/ 423091 h 4230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5393" h="423091">
                  <a:moveTo>
                    <a:pt x="0" y="423091"/>
                  </a:moveTo>
                  <a:lnTo>
                    <a:pt x="245393" y="0"/>
                  </a:lnTo>
                  <a:lnTo>
                    <a:pt x="219188" y="316203"/>
                  </a:lnTo>
                  <a:lnTo>
                    <a:pt x="0" y="423091"/>
                  </a:lnTo>
                  <a:close/>
                </a:path>
              </a:pathLst>
            </a:cu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81" name="等腰三角形 780"/>
            <p:cNvSpPr/>
            <p:nvPr/>
          </p:nvSpPr>
          <p:spPr>
            <a:xfrm rot="5400000">
              <a:off x="2300287" y="1106488"/>
              <a:ext cx="112713" cy="401638"/>
            </a:xfrm>
            <a:custGeom>
              <a:avLst/>
              <a:gdLst>
                <a:gd name="connsiteX0" fmla="*/ 0 w 476010"/>
                <a:gd name="connsiteY0" fmla="*/ 268240 h 268240"/>
                <a:gd name="connsiteX1" fmla="*/ 238005 w 476010"/>
                <a:gd name="connsiteY1" fmla="*/ 0 h 268240"/>
                <a:gd name="connsiteX2" fmla="*/ 476010 w 476010"/>
                <a:gd name="connsiteY2" fmla="*/ 268240 h 268240"/>
                <a:gd name="connsiteX3" fmla="*/ 0 w 476010"/>
                <a:gd name="connsiteY3" fmla="*/ 268240 h 268240"/>
                <a:gd name="connsiteX0-1" fmla="*/ 0 w 255696"/>
                <a:gd name="connsiteY0-2" fmla="*/ 462291 h 462291"/>
                <a:gd name="connsiteX1-3" fmla="*/ 238005 w 255696"/>
                <a:gd name="connsiteY1-4" fmla="*/ 194051 h 462291"/>
                <a:gd name="connsiteX2-5" fmla="*/ 255696 w 255696"/>
                <a:gd name="connsiteY2-6" fmla="*/ 0 h 462291"/>
                <a:gd name="connsiteX3-7" fmla="*/ 0 w 255696"/>
                <a:gd name="connsiteY3-8" fmla="*/ 462291 h 462291"/>
                <a:gd name="connsiteX0-9" fmla="*/ 0 w 238005"/>
                <a:gd name="connsiteY0-10" fmla="*/ 444383 h 444383"/>
                <a:gd name="connsiteX1-11" fmla="*/ 238005 w 238005"/>
                <a:gd name="connsiteY1-12" fmla="*/ 176143 h 444383"/>
                <a:gd name="connsiteX2-13" fmla="*/ 68367 w 238005"/>
                <a:gd name="connsiteY2-14" fmla="*/ 0 h 444383"/>
                <a:gd name="connsiteX3-15" fmla="*/ 0 w 238005"/>
                <a:gd name="connsiteY3-16" fmla="*/ 444383 h 4443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38005" h="444383">
                  <a:moveTo>
                    <a:pt x="0" y="444383"/>
                  </a:moveTo>
                  <a:lnTo>
                    <a:pt x="238005" y="176143"/>
                  </a:lnTo>
                  <a:lnTo>
                    <a:pt x="68367" y="0"/>
                  </a:lnTo>
                  <a:lnTo>
                    <a:pt x="0" y="4443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48136" name="图片 77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19662">
              <a:off x="407988" y="1009650"/>
              <a:ext cx="1801812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3" name="等腰三角形 780"/>
            <p:cNvSpPr/>
            <p:nvPr/>
          </p:nvSpPr>
          <p:spPr>
            <a:xfrm rot="3954975" flipH="1">
              <a:off x="2074863" y="857250"/>
              <a:ext cx="233362" cy="255588"/>
            </a:xfrm>
            <a:custGeom>
              <a:avLst/>
              <a:gdLst>
                <a:gd name="connsiteX0" fmla="*/ 0 w 476010"/>
                <a:gd name="connsiteY0" fmla="*/ 268240 h 268240"/>
                <a:gd name="connsiteX1" fmla="*/ 238005 w 476010"/>
                <a:gd name="connsiteY1" fmla="*/ 0 h 268240"/>
                <a:gd name="connsiteX2" fmla="*/ 476010 w 476010"/>
                <a:gd name="connsiteY2" fmla="*/ 268240 h 268240"/>
                <a:gd name="connsiteX3" fmla="*/ 0 w 476010"/>
                <a:gd name="connsiteY3" fmla="*/ 268240 h 268240"/>
                <a:gd name="connsiteX0-1" fmla="*/ 0 w 255696"/>
                <a:gd name="connsiteY0-2" fmla="*/ 462291 h 462291"/>
                <a:gd name="connsiteX1-3" fmla="*/ 238005 w 255696"/>
                <a:gd name="connsiteY1-4" fmla="*/ 194051 h 462291"/>
                <a:gd name="connsiteX2-5" fmla="*/ 255696 w 255696"/>
                <a:gd name="connsiteY2-6" fmla="*/ 0 h 462291"/>
                <a:gd name="connsiteX3-7" fmla="*/ 0 w 255696"/>
                <a:gd name="connsiteY3-8" fmla="*/ 462291 h 462291"/>
                <a:gd name="connsiteX0-9" fmla="*/ 0 w 238005"/>
                <a:gd name="connsiteY0-10" fmla="*/ 444383 h 444383"/>
                <a:gd name="connsiteX1-11" fmla="*/ 238005 w 238005"/>
                <a:gd name="connsiteY1-12" fmla="*/ 176143 h 444383"/>
                <a:gd name="connsiteX2-13" fmla="*/ 68367 w 238005"/>
                <a:gd name="connsiteY2-14" fmla="*/ 0 h 444383"/>
                <a:gd name="connsiteX3-15" fmla="*/ 0 w 238005"/>
                <a:gd name="connsiteY3-16" fmla="*/ 444383 h 444383"/>
                <a:gd name="connsiteX0-17" fmla="*/ 0 w 364377"/>
                <a:gd name="connsiteY0-18" fmla="*/ 444383 h 444383"/>
                <a:gd name="connsiteX1-19" fmla="*/ 364378 w 364377"/>
                <a:gd name="connsiteY1-20" fmla="*/ 220912 h 444383"/>
                <a:gd name="connsiteX2-21" fmla="*/ 68367 w 364377"/>
                <a:gd name="connsiteY2-22" fmla="*/ 0 h 444383"/>
                <a:gd name="connsiteX3-23" fmla="*/ 0 w 364377"/>
                <a:gd name="connsiteY3-24" fmla="*/ 444383 h 444383"/>
                <a:gd name="connsiteX0-25" fmla="*/ 0 w 364379"/>
                <a:gd name="connsiteY0-26" fmla="*/ 283210 h 283210"/>
                <a:gd name="connsiteX1-27" fmla="*/ 364378 w 364379"/>
                <a:gd name="connsiteY1-28" fmla="*/ 59739 h 283210"/>
                <a:gd name="connsiteX2-29" fmla="*/ 220017 w 364379"/>
                <a:gd name="connsiteY2-30" fmla="*/ 0 h 283210"/>
                <a:gd name="connsiteX3-31" fmla="*/ 0 w 364379"/>
                <a:gd name="connsiteY3-32" fmla="*/ 283210 h 2832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4379" h="283210">
                  <a:moveTo>
                    <a:pt x="0" y="283210"/>
                  </a:moveTo>
                  <a:lnTo>
                    <a:pt x="364378" y="59739"/>
                  </a:lnTo>
                  <a:lnTo>
                    <a:pt x="220017" y="0"/>
                  </a:lnTo>
                  <a:lnTo>
                    <a:pt x="0" y="283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2" grpId="0"/>
      <p:bldP spid="48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492250"/>
            <a:ext cx="57150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0" y="2287588"/>
            <a:ext cx="4695825" cy="1719262"/>
            <a:chOff x="0" y="2287588"/>
            <a:chExt cx="4695825" cy="1719262"/>
          </a:xfrm>
        </p:grpSpPr>
        <p:sp>
          <p:nvSpPr>
            <p:cNvPr id="24579" name="文本框 5"/>
            <p:cNvSpPr txBox="1">
              <a:spLocks noChangeArrowheads="1"/>
            </p:cNvSpPr>
            <p:nvPr/>
          </p:nvSpPr>
          <p:spPr bwMode="auto">
            <a:xfrm>
              <a:off x="1123950" y="2287588"/>
              <a:ext cx="35718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6600" b="1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</a:t>
              </a:r>
              <a:r>
                <a:rPr lang="zh-CN" altLang="en-US" sz="6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  <a:endPara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80" name="文本框 6"/>
            <p:cNvSpPr txBox="1">
              <a:spLocks noChangeArrowheads="1"/>
            </p:cNvSpPr>
            <p:nvPr/>
          </p:nvSpPr>
          <p:spPr bwMode="auto">
            <a:xfrm>
              <a:off x="1123950" y="3336925"/>
              <a:ext cx="3476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en-US" altLang="zh-CN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COMPANY INTRODUCE</a:t>
              </a:r>
              <a:endParaRPr lang="zh-CN" altLang="en-US">
                <a:solidFill>
                  <a:srgbClr val="2E4C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38400"/>
              <a:ext cx="1057275" cy="1568450"/>
            </a:xfrm>
            <a:prstGeom prst="rect">
              <a:avLst/>
            </a:pr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209675" y="3790950"/>
              <a:ext cx="33242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6" dur="1500" spd="-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846138"/>
            <a:ext cx="12193588" cy="4932045"/>
            <a:chOff x="0" y="846138"/>
            <a:chExt cx="12193588" cy="4932045"/>
          </a:xfrm>
        </p:grpSpPr>
        <p:pic>
          <p:nvPicPr>
            <p:cNvPr id="27650" name="图片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846138"/>
              <a:ext cx="12193588" cy="351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任意多边形 11"/>
            <p:cNvSpPr/>
            <p:nvPr/>
          </p:nvSpPr>
          <p:spPr>
            <a:xfrm>
              <a:off x="8715375" y="852488"/>
              <a:ext cx="3476625" cy="3511550"/>
            </a:xfrm>
            <a:custGeom>
              <a:avLst/>
              <a:gdLst>
                <a:gd name="connsiteX0" fmla="*/ 0 w 3476172"/>
                <a:gd name="connsiteY0" fmla="*/ 0 h 3512456"/>
                <a:gd name="connsiteX1" fmla="*/ 1150373 w 3476172"/>
                <a:gd name="connsiteY1" fmla="*/ 0 h 3512456"/>
                <a:gd name="connsiteX2" fmla="*/ 3476172 w 3476172"/>
                <a:gd name="connsiteY2" fmla="*/ 2350075 h 3512456"/>
                <a:gd name="connsiteX3" fmla="*/ 3476172 w 3476172"/>
                <a:gd name="connsiteY3" fmla="*/ 3512456 h 351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6172" h="3512456">
                  <a:moveTo>
                    <a:pt x="0" y="0"/>
                  </a:moveTo>
                  <a:lnTo>
                    <a:pt x="1150373" y="0"/>
                  </a:lnTo>
                  <a:lnTo>
                    <a:pt x="3476172" y="2350075"/>
                  </a:lnTo>
                  <a:lnTo>
                    <a:pt x="3476172" y="3512456"/>
                  </a:lnTo>
                  <a:close/>
                </a:path>
              </a:pathLst>
            </a:custGeom>
            <a:solidFill>
              <a:srgbClr val="2E4C64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7652" name="组合 12"/>
            <p:cNvGrpSpPr/>
            <p:nvPr/>
          </p:nvGrpSpPr>
          <p:grpSpPr bwMode="auto">
            <a:xfrm>
              <a:off x="10826750" y="846138"/>
              <a:ext cx="1266825" cy="1077912"/>
              <a:chOff x="10424478" y="914400"/>
              <a:chExt cx="1097968" cy="93345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0507032" y="914400"/>
                <a:ext cx="932860" cy="933450"/>
              </a:xfrm>
              <a:prstGeom prst="ellipse">
                <a:avLst/>
              </a:prstGeom>
              <a:noFill/>
              <a:ln>
                <a:solidFill>
                  <a:srgbClr val="2B7E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rgbClr val="2B7EDA"/>
                  </a:solidFill>
                </a:endParaRPr>
              </a:p>
            </p:txBody>
          </p:sp>
          <p:sp>
            <p:nvSpPr>
              <p:cNvPr id="27656" name="文本框 14"/>
              <p:cNvSpPr txBox="1">
                <a:spLocks noChangeArrowheads="1"/>
              </p:cNvSpPr>
              <p:nvPr/>
            </p:nvSpPr>
            <p:spPr bwMode="auto">
              <a:xfrm>
                <a:off x="10424478" y="1205426"/>
                <a:ext cx="1097968" cy="346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>
                    <a:solidFill>
                      <a:srgbClr val="2B7ED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LOGO</a:t>
                </a:r>
                <a:endParaRPr lang="zh-CN" altLang="en-US" sz="2000" b="1">
                  <a:solidFill>
                    <a:srgbClr val="2B7E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653" name="文本框 15"/>
            <p:cNvSpPr txBox="1">
              <a:spLocks noChangeArrowheads="1"/>
            </p:cNvSpPr>
            <p:nvPr/>
          </p:nvSpPr>
          <p:spPr bwMode="auto">
            <a:xfrm>
              <a:off x="76200" y="4694238"/>
              <a:ext cx="37099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7654" name="矩形 16"/>
            <p:cNvSpPr>
              <a:spLocks noChangeArrowheads="1"/>
            </p:cNvSpPr>
            <p:nvPr/>
          </p:nvSpPr>
          <p:spPr bwMode="auto">
            <a:xfrm>
              <a:off x="76200" y="5256213"/>
              <a:ext cx="1076007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请输入替换内容，并为您提供专业的售后服务。我们秉承“节省您的精力是我们存在的价值”的理念，为您分担职场压力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 rot="2700000">
            <a:off x="1851025" y="6300788"/>
            <a:ext cx="1106488" cy="1116012"/>
          </a:xfrm>
          <a:custGeom>
            <a:avLst/>
            <a:gdLst>
              <a:gd name="connsiteX0" fmla="*/ 59374 w 1105993"/>
              <a:gd name="connsiteY0" fmla="*/ 59374 h 1117010"/>
              <a:gd name="connsiteX1" fmla="*/ 202718 w 1105993"/>
              <a:gd name="connsiteY1" fmla="*/ 0 h 1117010"/>
              <a:gd name="connsiteX2" fmla="*/ 1013563 w 1105993"/>
              <a:gd name="connsiteY2" fmla="*/ 0 h 1117010"/>
              <a:gd name="connsiteX3" fmla="*/ 1092470 w 1105993"/>
              <a:gd name="connsiteY3" fmla="*/ 15930 h 1117010"/>
              <a:gd name="connsiteX4" fmla="*/ 1105993 w 1105993"/>
              <a:gd name="connsiteY4" fmla="*/ 25047 h 1117010"/>
              <a:gd name="connsiteX5" fmla="*/ 14030 w 1105993"/>
              <a:gd name="connsiteY5" fmla="*/ 1117010 h 1117010"/>
              <a:gd name="connsiteX6" fmla="*/ 0 w 1105993"/>
              <a:gd name="connsiteY6" fmla="*/ 1047518 h 1117010"/>
              <a:gd name="connsiteX7" fmla="*/ 0 w 1105993"/>
              <a:gd name="connsiteY7" fmla="*/ 202717 h 1117010"/>
              <a:gd name="connsiteX8" fmla="*/ 59374 w 1105993"/>
              <a:gd name="connsiteY8" fmla="*/ 59374 h 111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993" h="1117010">
                <a:moveTo>
                  <a:pt x="59374" y="59374"/>
                </a:moveTo>
                <a:cubicBezTo>
                  <a:pt x="96059" y="22689"/>
                  <a:pt x="146739" y="0"/>
                  <a:pt x="202718" y="0"/>
                </a:cubicBezTo>
                <a:lnTo>
                  <a:pt x="1013563" y="0"/>
                </a:lnTo>
                <a:cubicBezTo>
                  <a:pt x="1041553" y="0"/>
                  <a:pt x="1068217" y="5672"/>
                  <a:pt x="1092470" y="15930"/>
                </a:cubicBezTo>
                <a:lnTo>
                  <a:pt x="1105993" y="25047"/>
                </a:lnTo>
                <a:lnTo>
                  <a:pt x="14030" y="1117010"/>
                </a:lnTo>
                <a:lnTo>
                  <a:pt x="0" y="1047518"/>
                </a:lnTo>
                <a:lnTo>
                  <a:pt x="0" y="202717"/>
                </a:lnTo>
                <a:cubicBezTo>
                  <a:pt x="0" y="146738"/>
                  <a:pt x="22690" y="96058"/>
                  <a:pt x="59374" y="59374"/>
                </a:cubicBezTo>
                <a:close/>
              </a:path>
            </a:pathLst>
          </a:custGeom>
          <a:solidFill>
            <a:srgbClr val="56C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任意多边形 43"/>
          <p:cNvSpPr/>
          <p:nvPr/>
        </p:nvSpPr>
        <p:spPr>
          <a:xfrm rot="2700000">
            <a:off x="5945188" y="6167437"/>
            <a:ext cx="1282700" cy="1304925"/>
          </a:xfrm>
          <a:custGeom>
            <a:avLst/>
            <a:gdLst>
              <a:gd name="connsiteX0" fmla="*/ 65107 w 1282886"/>
              <a:gd name="connsiteY0" fmla="*/ 65107 h 1304781"/>
              <a:gd name="connsiteX1" fmla="*/ 222289 w 1282886"/>
              <a:gd name="connsiteY1" fmla="*/ 0 h 1304781"/>
              <a:gd name="connsiteX2" fmla="*/ 1111421 w 1282886"/>
              <a:gd name="connsiteY2" fmla="*/ 0 h 1304781"/>
              <a:gd name="connsiteX3" fmla="*/ 1268603 w 1282886"/>
              <a:gd name="connsiteY3" fmla="*/ 65107 h 1304781"/>
              <a:gd name="connsiteX4" fmla="*/ 1282886 w 1282886"/>
              <a:gd name="connsiteY4" fmla="*/ 86291 h 1304781"/>
              <a:gd name="connsiteX5" fmla="*/ 64396 w 1282886"/>
              <a:gd name="connsiteY5" fmla="*/ 1304781 h 1304781"/>
              <a:gd name="connsiteX6" fmla="*/ 17469 w 1282886"/>
              <a:gd name="connsiteY6" fmla="*/ 1235179 h 1304781"/>
              <a:gd name="connsiteX7" fmla="*/ 1 w 1282886"/>
              <a:gd name="connsiteY7" fmla="*/ 1148654 h 1304781"/>
              <a:gd name="connsiteX8" fmla="*/ 0 w 1282886"/>
              <a:gd name="connsiteY8" fmla="*/ 222289 h 1304781"/>
              <a:gd name="connsiteX9" fmla="*/ 65107 w 1282886"/>
              <a:gd name="connsiteY9" fmla="*/ 65107 h 130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2886" h="1304781">
                <a:moveTo>
                  <a:pt x="65107" y="65107"/>
                </a:moveTo>
                <a:cubicBezTo>
                  <a:pt x="105333" y="24881"/>
                  <a:pt x="160906" y="0"/>
                  <a:pt x="222289" y="0"/>
                </a:cubicBezTo>
                <a:lnTo>
                  <a:pt x="1111421" y="0"/>
                </a:lnTo>
                <a:cubicBezTo>
                  <a:pt x="1172804" y="0"/>
                  <a:pt x="1228377" y="24881"/>
                  <a:pt x="1268603" y="65107"/>
                </a:cubicBezTo>
                <a:lnTo>
                  <a:pt x="1282886" y="86291"/>
                </a:lnTo>
                <a:lnTo>
                  <a:pt x="64396" y="1304781"/>
                </a:lnTo>
                <a:lnTo>
                  <a:pt x="17469" y="1235179"/>
                </a:lnTo>
                <a:cubicBezTo>
                  <a:pt x="6220" y="1208585"/>
                  <a:pt x="1" y="1179346"/>
                  <a:pt x="1" y="1148654"/>
                </a:cubicBezTo>
                <a:lnTo>
                  <a:pt x="0" y="222289"/>
                </a:lnTo>
                <a:cubicBezTo>
                  <a:pt x="0" y="160906"/>
                  <a:pt x="24881" y="105334"/>
                  <a:pt x="65107" y="65107"/>
                </a:cubicBezTo>
                <a:close/>
              </a:path>
            </a:pathLst>
          </a:custGeom>
          <a:solidFill>
            <a:srgbClr val="FF7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 rot="2700000">
            <a:off x="8208169" y="5399881"/>
            <a:ext cx="1836738" cy="1889125"/>
          </a:xfrm>
          <a:custGeom>
            <a:avLst/>
            <a:gdLst>
              <a:gd name="connsiteX0" fmla="*/ 89667 w 1836815"/>
              <a:gd name="connsiteY0" fmla="*/ 89667 h 1888093"/>
              <a:gd name="connsiteX1" fmla="*/ 306142 w 1836815"/>
              <a:gd name="connsiteY1" fmla="*/ 0 h 1888093"/>
              <a:gd name="connsiteX2" fmla="*/ 1530673 w 1836815"/>
              <a:gd name="connsiteY2" fmla="*/ 0 h 1888093"/>
              <a:gd name="connsiteX3" fmla="*/ 1836815 w 1836815"/>
              <a:gd name="connsiteY3" fmla="*/ 306142 h 1888093"/>
              <a:gd name="connsiteX4" fmla="*/ 1836815 w 1836815"/>
              <a:gd name="connsiteY4" fmla="*/ 773062 h 1888093"/>
              <a:gd name="connsiteX5" fmla="*/ 721783 w 1836815"/>
              <a:gd name="connsiteY5" fmla="*/ 1888093 h 1888093"/>
              <a:gd name="connsiteX6" fmla="*/ 306142 w 1836815"/>
              <a:gd name="connsiteY6" fmla="*/ 1888093 h 1888093"/>
              <a:gd name="connsiteX7" fmla="*/ 0 w 1836815"/>
              <a:gd name="connsiteY7" fmla="*/ 1581951 h 1888093"/>
              <a:gd name="connsiteX8" fmla="*/ 0 w 1836815"/>
              <a:gd name="connsiteY8" fmla="*/ 306142 h 1888093"/>
              <a:gd name="connsiteX9" fmla="*/ 89667 w 1836815"/>
              <a:gd name="connsiteY9" fmla="*/ 89667 h 188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6815" h="1888093">
                <a:moveTo>
                  <a:pt x="89667" y="89667"/>
                </a:moveTo>
                <a:cubicBezTo>
                  <a:pt x="145068" y="34266"/>
                  <a:pt x="221603" y="0"/>
                  <a:pt x="306142" y="0"/>
                </a:cubicBezTo>
                <a:lnTo>
                  <a:pt x="1530673" y="0"/>
                </a:lnTo>
                <a:cubicBezTo>
                  <a:pt x="1699751" y="0"/>
                  <a:pt x="1836815" y="137064"/>
                  <a:pt x="1836815" y="306142"/>
                </a:cubicBezTo>
                <a:lnTo>
                  <a:pt x="1836815" y="773062"/>
                </a:lnTo>
                <a:lnTo>
                  <a:pt x="721783" y="1888093"/>
                </a:lnTo>
                <a:lnTo>
                  <a:pt x="306142" y="1888093"/>
                </a:lnTo>
                <a:cubicBezTo>
                  <a:pt x="137064" y="1888093"/>
                  <a:pt x="0" y="1751029"/>
                  <a:pt x="0" y="1581951"/>
                </a:cubicBezTo>
                <a:lnTo>
                  <a:pt x="0" y="306142"/>
                </a:lnTo>
                <a:cubicBezTo>
                  <a:pt x="0" y="221603"/>
                  <a:pt x="34266" y="145067"/>
                  <a:pt x="89667" y="89667"/>
                </a:cubicBezTo>
                <a:close/>
              </a:path>
            </a:pathLst>
          </a:custGeom>
          <a:solidFill>
            <a:srgbClr val="57C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任意多边形 51"/>
          <p:cNvSpPr/>
          <p:nvPr/>
        </p:nvSpPr>
        <p:spPr>
          <a:xfrm rot="2700000">
            <a:off x="10945019" y="5865019"/>
            <a:ext cx="1285875" cy="1322387"/>
          </a:xfrm>
          <a:custGeom>
            <a:avLst/>
            <a:gdLst>
              <a:gd name="connsiteX0" fmla="*/ 62813 w 1286705"/>
              <a:gd name="connsiteY0" fmla="*/ 62812 h 1322626"/>
              <a:gd name="connsiteX1" fmla="*/ 214455 w 1286705"/>
              <a:gd name="connsiteY1" fmla="*/ 0 h 1322626"/>
              <a:gd name="connsiteX2" fmla="*/ 877486 w 1286705"/>
              <a:gd name="connsiteY2" fmla="*/ 0 h 1322626"/>
              <a:gd name="connsiteX3" fmla="*/ 1286705 w 1286705"/>
              <a:gd name="connsiteY3" fmla="*/ 409219 h 1322626"/>
              <a:gd name="connsiteX4" fmla="*/ 1286705 w 1286705"/>
              <a:gd name="connsiteY4" fmla="*/ 507658 h 1322626"/>
              <a:gd name="connsiteX5" fmla="*/ 471737 w 1286705"/>
              <a:gd name="connsiteY5" fmla="*/ 1322626 h 1322626"/>
              <a:gd name="connsiteX6" fmla="*/ 214455 w 1286705"/>
              <a:gd name="connsiteY6" fmla="*/ 1322626 h 1322626"/>
              <a:gd name="connsiteX7" fmla="*/ 0 w 1286705"/>
              <a:gd name="connsiteY7" fmla="*/ 1108171 h 1322626"/>
              <a:gd name="connsiteX8" fmla="*/ 0 w 1286705"/>
              <a:gd name="connsiteY8" fmla="*/ 214455 h 1322626"/>
              <a:gd name="connsiteX9" fmla="*/ 62813 w 1286705"/>
              <a:gd name="connsiteY9" fmla="*/ 62812 h 132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6705" h="1322626">
                <a:moveTo>
                  <a:pt x="62813" y="62812"/>
                </a:moveTo>
                <a:cubicBezTo>
                  <a:pt x="101621" y="24004"/>
                  <a:pt x="155235" y="0"/>
                  <a:pt x="214455" y="0"/>
                </a:cubicBezTo>
                <a:lnTo>
                  <a:pt x="877486" y="0"/>
                </a:lnTo>
                <a:lnTo>
                  <a:pt x="1286705" y="409219"/>
                </a:lnTo>
                <a:lnTo>
                  <a:pt x="1286705" y="507658"/>
                </a:lnTo>
                <a:lnTo>
                  <a:pt x="471737" y="1322626"/>
                </a:lnTo>
                <a:lnTo>
                  <a:pt x="214455" y="1322626"/>
                </a:lnTo>
                <a:cubicBezTo>
                  <a:pt x="96015" y="1322626"/>
                  <a:pt x="0" y="1226611"/>
                  <a:pt x="0" y="1108171"/>
                </a:cubicBezTo>
                <a:lnTo>
                  <a:pt x="0" y="214455"/>
                </a:lnTo>
                <a:cubicBezTo>
                  <a:pt x="0" y="155235"/>
                  <a:pt x="24004" y="101621"/>
                  <a:pt x="62813" y="62812"/>
                </a:cubicBezTo>
                <a:close/>
              </a:path>
            </a:pathLst>
          </a:custGeom>
          <a:solidFill>
            <a:srgbClr val="4CC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76213" y="4208463"/>
            <a:ext cx="12577763" cy="3119437"/>
            <a:chOff x="-176213" y="4208463"/>
            <a:chExt cx="12577763" cy="3119437"/>
          </a:xfrm>
        </p:grpSpPr>
        <p:sp>
          <p:nvSpPr>
            <p:cNvPr id="36" name="任意多边形 35"/>
            <p:cNvSpPr/>
            <p:nvPr/>
          </p:nvSpPr>
          <p:spPr>
            <a:xfrm rot="2700000">
              <a:off x="-526256" y="6015831"/>
              <a:ext cx="1662112" cy="962026"/>
            </a:xfrm>
            <a:custGeom>
              <a:avLst/>
              <a:gdLst>
                <a:gd name="connsiteX0" fmla="*/ 0 w 1662262"/>
                <a:gd name="connsiteY0" fmla="*/ 81719 h 963420"/>
                <a:gd name="connsiteX1" fmla="*/ 37700 w 1662262"/>
                <a:gd name="connsiteY1" fmla="*/ 50614 h 963420"/>
                <a:gd name="connsiteX2" fmla="*/ 203399 w 1662262"/>
                <a:gd name="connsiteY2" fmla="*/ 0 h 963420"/>
                <a:gd name="connsiteX3" fmla="*/ 1388814 w 1662262"/>
                <a:gd name="connsiteY3" fmla="*/ 0 h 963420"/>
                <a:gd name="connsiteX4" fmla="*/ 1661888 w 1662262"/>
                <a:gd name="connsiteY4" fmla="*/ 181005 h 963420"/>
                <a:gd name="connsiteX5" fmla="*/ 1662262 w 1662262"/>
                <a:gd name="connsiteY5" fmla="*/ 182859 h 963420"/>
                <a:gd name="connsiteX6" fmla="*/ 881701 w 1662262"/>
                <a:gd name="connsiteY6" fmla="*/ 963420 h 96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262" h="963420">
                  <a:moveTo>
                    <a:pt x="0" y="81719"/>
                  </a:moveTo>
                  <a:lnTo>
                    <a:pt x="37700" y="50614"/>
                  </a:lnTo>
                  <a:cubicBezTo>
                    <a:pt x="85000" y="18659"/>
                    <a:pt x="142020" y="0"/>
                    <a:pt x="203399" y="0"/>
                  </a:cubicBezTo>
                  <a:lnTo>
                    <a:pt x="1388814" y="0"/>
                  </a:lnTo>
                  <a:cubicBezTo>
                    <a:pt x="1511572" y="0"/>
                    <a:pt x="1616897" y="74636"/>
                    <a:pt x="1661888" y="181005"/>
                  </a:cubicBezTo>
                  <a:lnTo>
                    <a:pt x="1662262" y="182859"/>
                  </a:lnTo>
                  <a:lnTo>
                    <a:pt x="881701" y="963420"/>
                  </a:lnTo>
                  <a:close/>
                </a:path>
              </a:pathLst>
            </a:custGeom>
            <a:solidFill>
              <a:srgbClr val="FF7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 rot="2700000">
              <a:off x="323850" y="4400550"/>
              <a:ext cx="1241425" cy="1241425"/>
            </a:xfrm>
            <a:prstGeom prst="roundRect">
              <a:avLst/>
            </a:prstGeom>
            <a:solidFill>
              <a:srgbClr val="57C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1189038" y="5821363"/>
              <a:ext cx="669925" cy="701675"/>
            </a:xfrm>
            <a:prstGeom prst="roundRect">
              <a:avLst/>
            </a:prstGeom>
            <a:solidFill>
              <a:srgbClr val="F8D3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2700000">
              <a:off x="3380582" y="6301581"/>
              <a:ext cx="633412" cy="650875"/>
            </a:xfrm>
            <a:custGeom>
              <a:avLst/>
              <a:gdLst>
                <a:gd name="connsiteX0" fmla="*/ 30920 w 633379"/>
                <a:gd name="connsiteY0" fmla="*/ 30919 h 651061"/>
                <a:gd name="connsiteX1" fmla="*/ 105565 w 633379"/>
                <a:gd name="connsiteY1" fmla="*/ 0 h 651061"/>
                <a:gd name="connsiteX2" fmla="*/ 527814 w 633379"/>
                <a:gd name="connsiteY2" fmla="*/ 0 h 651061"/>
                <a:gd name="connsiteX3" fmla="*/ 633379 w 633379"/>
                <a:gd name="connsiteY3" fmla="*/ 105565 h 651061"/>
                <a:gd name="connsiteX4" fmla="*/ 633379 w 633379"/>
                <a:gd name="connsiteY4" fmla="*/ 356755 h 651061"/>
                <a:gd name="connsiteX5" fmla="*/ 339073 w 633379"/>
                <a:gd name="connsiteY5" fmla="*/ 651061 h 651061"/>
                <a:gd name="connsiteX6" fmla="*/ 105565 w 633379"/>
                <a:gd name="connsiteY6" fmla="*/ 651061 h 651061"/>
                <a:gd name="connsiteX7" fmla="*/ 0 w 633379"/>
                <a:gd name="connsiteY7" fmla="*/ 545496 h 651061"/>
                <a:gd name="connsiteX8" fmla="*/ 0 w 633379"/>
                <a:gd name="connsiteY8" fmla="*/ 105565 h 651061"/>
                <a:gd name="connsiteX9" fmla="*/ 30920 w 633379"/>
                <a:gd name="connsiteY9" fmla="*/ 30919 h 65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379" h="651061">
                  <a:moveTo>
                    <a:pt x="30920" y="30919"/>
                  </a:moveTo>
                  <a:cubicBezTo>
                    <a:pt x="50023" y="11816"/>
                    <a:pt x="76414" y="0"/>
                    <a:pt x="105565" y="0"/>
                  </a:cubicBezTo>
                  <a:lnTo>
                    <a:pt x="527814" y="0"/>
                  </a:lnTo>
                  <a:cubicBezTo>
                    <a:pt x="586116" y="0"/>
                    <a:pt x="633379" y="47263"/>
                    <a:pt x="633379" y="105565"/>
                  </a:cubicBezTo>
                  <a:lnTo>
                    <a:pt x="633379" y="356755"/>
                  </a:lnTo>
                  <a:lnTo>
                    <a:pt x="339073" y="651061"/>
                  </a:lnTo>
                  <a:lnTo>
                    <a:pt x="105565" y="651061"/>
                  </a:lnTo>
                  <a:cubicBezTo>
                    <a:pt x="47263" y="651061"/>
                    <a:pt x="0" y="603798"/>
                    <a:pt x="0" y="545496"/>
                  </a:cubicBezTo>
                  <a:lnTo>
                    <a:pt x="0" y="105565"/>
                  </a:lnTo>
                  <a:cubicBezTo>
                    <a:pt x="0" y="76414"/>
                    <a:pt x="11816" y="50023"/>
                    <a:pt x="30920" y="30919"/>
                  </a:cubicBezTo>
                  <a:close/>
                </a:path>
              </a:pathLst>
            </a:custGeom>
            <a:solidFill>
              <a:srgbClr val="F8D3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 rot="2700000">
              <a:off x="4080669" y="4877594"/>
              <a:ext cx="1852612" cy="1905000"/>
            </a:xfrm>
            <a:custGeom>
              <a:avLst/>
              <a:gdLst>
                <a:gd name="connsiteX0" fmla="*/ 90469 w 1853243"/>
                <a:gd name="connsiteY0" fmla="*/ 90469 h 1904979"/>
                <a:gd name="connsiteX1" fmla="*/ 308880 w 1853243"/>
                <a:gd name="connsiteY1" fmla="*/ 0 h 1904979"/>
                <a:gd name="connsiteX2" fmla="*/ 1544363 w 1853243"/>
                <a:gd name="connsiteY2" fmla="*/ 0 h 1904979"/>
                <a:gd name="connsiteX3" fmla="*/ 1853243 w 1853243"/>
                <a:gd name="connsiteY3" fmla="*/ 308880 h 1904979"/>
                <a:gd name="connsiteX4" fmla="*/ 1853243 w 1853243"/>
                <a:gd name="connsiteY4" fmla="*/ 1499779 h 1904979"/>
                <a:gd name="connsiteX5" fmla="*/ 1448044 w 1853243"/>
                <a:gd name="connsiteY5" fmla="*/ 1904979 h 1904979"/>
                <a:gd name="connsiteX6" fmla="*/ 308880 w 1853243"/>
                <a:gd name="connsiteY6" fmla="*/ 1904979 h 1904979"/>
                <a:gd name="connsiteX7" fmla="*/ 0 w 1853243"/>
                <a:gd name="connsiteY7" fmla="*/ 1596099 h 1904979"/>
                <a:gd name="connsiteX8" fmla="*/ 0 w 1853243"/>
                <a:gd name="connsiteY8" fmla="*/ 308880 h 1904979"/>
                <a:gd name="connsiteX9" fmla="*/ 90469 w 1853243"/>
                <a:gd name="connsiteY9" fmla="*/ 90469 h 190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3243" h="1904979">
                  <a:moveTo>
                    <a:pt x="90469" y="90469"/>
                  </a:moveTo>
                  <a:cubicBezTo>
                    <a:pt x="146365" y="34572"/>
                    <a:pt x="223585" y="0"/>
                    <a:pt x="308880" y="0"/>
                  </a:cubicBezTo>
                  <a:lnTo>
                    <a:pt x="1544363" y="0"/>
                  </a:lnTo>
                  <a:cubicBezTo>
                    <a:pt x="1714953" y="0"/>
                    <a:pt x="1853243" y="138290"/>
                    <a:pt x="1853243" y="308880"/>
                  </a:cubicBezTo>
                  <a:lnTo>
                    <a:pt x="1853243" y="1499779"/>
                  </a:lnTo>
                  <a:lnTo>
                    <a:pt x="1448044" y="1904979"/>
                  </a:lnTo>
                  <a:lnTo>
                    <a:pt x="308880" y="1904979"/>
                  </a:lnTo>
                  <a:cubicBezTo>
                    <a:pt x="138290" y="1904979"/>
                    <a:pt x="0" y="1766689"/>
                    <a:pt x="0" y="1596099"/>
                  </a:cubicBezTo>
                  <a:lnTo>
                    <a:pt x="0" y="308880"/>
                  </a:lnTo>
                  <a:cubicBezTo>
                    <a:pt x="0" y="223584"/>
                    <a:pt x="34573" y="146365"/>
                    <a:pt x="90469" y="90469"/>
                  </a:cubicBezTo>
                  <a:close/>
                </a:path>
              </a:pathLst>
            </a:custGeom>
            <a:solidFill>
              <a:srgbClr val="4CC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 rot="2700000">
              <a:off x="6583363" y="4443413"/>
              <a:ext cx="1333500" cy="1371600"/>
            </a:xfrm>
            <a:prstGeom prst="roundRect">
              <a:avLst/>
            </a:prstGeom>
            <a:solidFill>
              <a:srgbClr val="F8D3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 rot="2700000">
              <a:off x="7686675" y="6680200"/>
              <a:ext cx="384175" cy="384175"/>
            </a:xfrm>
            <a:custGeom>
              <a:avLst/>
              <a:gdLst>
                <a:gd name="connsiteX0" fmla="*/ 32657 w 384021"/>
                <a:gd name="connsiteY0" fmla="*/ 32658 h 384021"/>
                <a:gd name="connsiteX1" fmla="*/ 111500 w 384021"/>
                <a:gd name="connsiteY1" fmla="*/ 0 h 384021"/>
                <a:gd name="connsiteX2" fmla="*/ 384021 w 384021"/>
                <a:gd name="connsiteY2" fmla="*/ 0 h 384021"/>
                <a:gd name="connsiteX3" fmla="*/ 0 w 384021"/>
                <a:gd name="connsiteY3" fmla="*/ 384021 h 384021"/>
                <a:gd name="connsiteX4" fmla="*/ 0 w 384021"/>
                <a:gd name="connsiteY4" fmla="*/ 111500 h 384021"/>
                <a:gd name="connsiteX5" fmla="*/ 32657 w 384021"/>
                <a:gd name="connsiteY5" fmla="*/ 32658 h 38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4021" h="384021">
                  <a:moveTo>
                    <a:pt x="32657" y="32658"/>
                  </a:moveTo>
                  <a:cubicBezTo>
                    <a:pt x="52835" y="12480"/>
                    <a:pt x="80710" y="0"/>
                    <a:pt x="111500" y="0"/>
                  </a:cubicBezTo>
                  <a:lnTo>
                    <a:pt x="384021" y="0"/>
                  </a:lnTo>
                  <a:lnTo>
                    <a:pt x="0" y="384021"/>
                  </a:lnTo>
                  <a:lnTo>
                    <a:pt x="0" y="111500"/>
                  </a:lnTo>
                  <a:cubicBezTo>
                    <a:pt x="0" y="80710"/>
                    <a:pt x="12480" y="52835"/>
                    <a:pt x="32657" y="32658"/>
                  </a:cubicBezTo>
                  <a:close/>
                </a:path>
              </a:pathLst>
            </a:custGeom>
            <a:solidFill>
              <a:srgbClr val="4CC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2700000">
              <a:off x="9324182" y="4194969"/>
              <a:ext cx="958850" cy="985837"/>
            </a:xfrm>
            <a:prstGeom prst="roundRect">
              <a:avLst/>
            </a:prstGeom>
            <a:solidFill>
              <a:srgbClr val="FF7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 rot="2700000">
              <a:off x="10398919" y="5336382"/>
              <a:ext cx="617537" cy="635000"/>
            </a:xfrm>
            <a:prstGeom prst="roundRect">
              <a:avLst/>
            </a:prstGeom>
            <a:solidFill>
              <a:srgbClr val="4EC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 rot="2700000">
              <a:off x="10175875" y="6688138"/>
              <a:ext cx="368300" cy="368300"/>
            </a:xfrm>
            <a:custGeom>
              <a:avLst/>
              <a:gdLst>
                <a:gd name="connsiteX0" fmla="*/ 30109 w 367529"/>
                <a:gd name="connsiteY0" fmla="*/ 30109 h 367529"/>
                <a:gd name="connsiteX1" fmla="*/ 102797 w 367529"/>
                <a:gd name="connsiteY1" fmla="*/ 0 h 367529"/>
                <a:gd name="connsiteX2" fmla="*/ 367529 w 367529"/>
                <a:gd name="connsiteY2" fmla="*/ 0 h 367529"/>
                <a:gd name="connsiteX3" fmla="*/ 0 w 367529"/>
                <a:gd name="connsiteY3" fmla="*/ 367529 h 367529"/>
                <a:gd name="connsiteX4" fmla="*/ 0 w 367529"/>
                <a:gd name="connsiteY4" fmla="*/ 102797 h 367529"/>
                <a:gd name="connsiteX5" fmla="*/ 30109 w 367529"/>
                <a:gd name="connsiteY5" fmla="*/ 30109 h 36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529" h="367529">
                  <a:moveTo>
                    <a:pt x="30109" y="30109"/>
                  </a:moveTo>
                  <a:cubicBezTo>
                    <a:pt x="48711" y="11506"/>
                    <a:pt x="74411" y="0"/>
                    <a:pt x="102797" y="0"/>
                  </a:cubicBezTo>
                  <a:lnTo>
                    <a:pt x="367529" y="0"/>
                  </a:lnTo>
                  <a:lnTo>
                    <a:pt x="0" y="367529"/>
                  </a:lnTo>
                  <a:lnTo>
                    <a:pt x="0" y="102797"/>
                  </a:lnTo>
                  <a:cubicBezTo>
                    <a:pt x="0" y="74411"/>
                    <a:pt x="11506" y="48711"/>
                    <a:pt x="30109" y="30109"/>
                  </a:cubicBezTo>
                  <a:close/>
                </a:path>
              </a:pathLst>
            </a:custGeom>
            <a:solidFill>
              <a:srgbClr val="FF7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 rot="2700000">
              <a:off x="12041188" y="5357813"/>
              <a:ext cx="360362" cy="360362"/>
            </a:xfrm>
            <a:custGeom>
              <a:avLst/>
              <a:gdLst>
                <a:gd name="connsiteX0" fmla="*/ 0 w 360091"/>
                <a:gd name="connsiteY0" fmla="*/ 0 h 360092"/>
                <a:gd name="connsiteX1" fmla="*/ 360091 w 360091"/>
                <a:gd name="connsiteY1" fmla="*/ 360092 h 360092"/>
                <a:gd name="connsiteX2" fmla="*/ 85022 w 360091"/>
                <a:gd name="connsiteY2" fmla="*/ 360092 h 360092"/>
                <a:gd name="connsiteX3" fmla="*/ 0 w 360091"/>
                <a:gd name="connsiteY3" fmla="*/ 275070 h 36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91" h="360092">
                  <a:moveTo>
                    <a:pt x="0" y="0"/>
                  </a:moveTo>
                  <a:lnTo>
                    <a:pt x="360091" y="360092"/>
                  </a:lnTo>
                  <a:lnTo>
                    <a:pt x="85022" y="360092"/>
                  </a:lnTo>
                  <a:cubicBezTo>
                    <a:pt x="38066" y="360092"/>
                    <a:pt x="0" y="322026"/>
                    <a:pt x="0" y="275070"/>
                  </a:cubicBezTo>
                  <a:close/>
                </a:path>
              </a:pathLst>
            </a:custGeom>
            <a:solidFill>
              <a:srgbClr val="F8D3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92188" y="1722438"/>
            <a:ext cx="9961562" cy="1728152"/>
            <a:chOff x="992188" y="1722438"/>
            <a:chExt cx="9961562" cy="1728152"/>
          </a:xfrm>
        </p:grpSpPr>
        <p:sp>
          <p:nvSpPr>
            <p:cNvPr id="26642" name="文本框 22"/>
            <p:cNvSpPr txBox="1">
              <a:spLocks noChangeArrowheads="1"/>
            </p:cNvSpPr>
            <p:nvPr/>
          </p:nvSpPr>
          <p:spPr bwMode="auto">
            <a:xfrm>
              <a:off x="992188" y="2520950"/>
              <a:ext cx="9961562" cy="929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请输入替换内容，并为您提供专业的售后服务。我们秉承“节省您的精力是我们存在的价值”的理念，为您分担职场压力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43" name="Freeform 243"/>
            <p:cNvSpPr>
              <a:spLocks noEditPoints="1"/>
            </p:cNvSpPr>
            <p:nvPr/>
          </p:nvSpPr>
          <p:spPr bwMode="auto">
            <a:xfrm>
              <a:off x="992188" y="1722438"/>
              <a:ext cx="554037" cy="554037"/>
            </a:xfrm>
            <a:custGeom>
              <a:avLst/>
              <a:gdLst>
                <a:gd name="T0" fmla="*/ 277056 w 288"/>
                <a:gd name="T1" fmla="*/ 0 h 288"/>
                <a:gd name="T2" fmla="*/ 0 w 288"/>
                <a:gd name="T3" fmla="*/ 277055 h 288"/>
                <a:gd name="T4" fmla="*/ 277056 w 288"/>
                <a:gd name="T5" fmla="*/ 554110 h 288"/>
                <a:gd name="T6" fmla="*/ 554112 w 288"/>
                <a:gd name="T7" fmla="*/ 277055 h 288"/>
                <a:gd name="T8" fmla="*/ 277056 w 288"/>
                <a:gd name="T9" fmla="*/ 0 h 288"/>
                <a:gd name="T10" fmla="*/ 507936 w 288"/>
                <a:gd name="T11" fmla="*/ 277055 h 288"/>
                <a:gd name="T12" fmla="*/ 277056 w 288"/>
                <a:gd name="T13" fmla="*/ 507934 h 288"/>
                <a:gd name="T14" fmla="*/ 46176 w 288"/>
                <a:gd name="T15" fmla="*/ 277055 h 288"/>
                <a:gd name="T16" fmla="*/ 277056 w 288"/>
                <a:gd name="T17" fmla="*/ 46176 h 288"/>
                <a:gd name="T18" fmla="*/ 277056 w 288"/>
                <a:gd name="T19" fmla="*/ 277055 h 288"/>
                <a:gd name="T20" fmla="*/ 507936 w 288"/>
                <a:gd name="T21" fmla="*/ 277055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224"/>
                    <a:pt x="65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64" y="144"/>
                  </a:moveTo>
                  <a:cubicBezTo>
                    <a:pt x="264" y="210"/>
                    <a:pt x="211" y="264"/>
                    <a:pt x="144" y="264"/>
                  </a:cubicBezTo>
                  <a:cubicBezTo>
                    <a:pt x="78" y="264"/>
                    <a:pt x="24" y="210"/>
                    <a:pt x="24" y="144"/>
                  </a:cubicBezTo>
                  <a:cubicBezTo>
                    <a:pt x="24" y="78"/>
                    <a:pt x="78" y="24"/>
                    <a:pt x="144" y="2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264" y="144"/>
                    <a:pt x="264" y="144"/>
                    <a:pt x="264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4" name="文本框 25"/>
            <p:cNvSpPr txBox="1">
              <a:spLocks noChangeArrowheads="1"/>
            </p:cNvSpPr>
            <p:nvPr/>
          </p:nvSpPr>
          <p:spPr bwMode="auto">
            <a:xfrm>
              <a:off x="1731963" y="1800225"/>
              <a:ext cx="49514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8675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57263" y="1858963"/>
            <a:ext cx="10220325" cy="4330065"/>
            <a:chOff x="957263" y="1858963"/>
            <a:chExt cx="10220325" cy="4330065"/>
          </a:xfrm>
        </p:grpSpPr>
        <p:sp>
          <p:nvSpPr>
            <p:cNvPr id="28676" name="矩形 10"/>
            <p:cNvSpPr>
              <a:spLocks noChangeArrowheads="1"/>
            </p:cNvSpPr>
            <p:nvPr/>
          </p:nvSpPr>
          <p:spPr bwMode="auto">
            <a:xfrm>
              <a:off x="1739900" y="5259388"/>
              <a:ext cx="8435975" cy="929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请输入替换内容，并为您提供专业的售后服务。我们秉承“节省您的精力是我们存在的价值”的理念，为您分担职场压力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677" name="组合 11"/>
            <p:cNvGrpSpPr/>
            <p:nvPr/>
          </p:nvGrpSpPr>
          <p:grpSpPr bwMode="auto">
            <a:xfrm>
              <a:off x="957263" y="1858963"/>
              <a:ext cx="3021012" cy="2824162"/>
              <a:chOff x="957770" y="1467711"/>
              <a:chExt cx="3021028" cy="2825105"/>
            </a:xfrm>
          </p:grpSpPr>
          <p:grpSp>
            <p:nvGrpSpPr>
              <p:cNvPr id="28691" name="组合 12"/>
              <p:cNvGrpSpPr/>
              <p:nvPr/>
            </p:nvGrpSpPr>
            <p:grpSpPr bwMode="auto">
              <a:xfrm>
                <a:off x="957770" y="1467711"/>
                <a:ext cx="3021028" cy="2825105"/>
                <a:chOff x="1570902" y="3815673"/>
                <a:chExt cx="2534920" cy="2370523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1570902" y="4544552"/>
                  <a:ext cx="2534920" cy="1641644"/>
                </a:xfrm>
                <a:prstGeom prst="rect">
                  <a:avLst/>
                </a:prstGeom>
                <a:no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圆角矩形 17"/>
                <p:cNvSpPr/>
                <p:nvPr/>
              </p:nvSpPr>
              <p:spPr>
                <a:xfrm>
                  <a:off x="2306202" y="3815673"/>
                  <a:ext cx="1064320" cy="1064670"/>
                </a:xfrm>
                <a:prstGeom prst="roundRect">
                  <a:avLst/>
                </a:prstGeom>
                <a:solidFill>
                  <a:srgbClr val="2E4C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46CA00"/>
                    </a:solidFill>
                  </a:endParaRPr>
                </a:p>
              </p:txBody>
            </p:sp>
          </p:grpSp>
          <p:sp>
            <p:nvSpPr>
              <p:cNvPr id="28692" name="文本框 13"/>
              <p:cNvSpPr txBox="1">
                <a:spLocks noChangeArrowheads="1"/>
              </p:cNvSpPr>
              <p:nvPr/>
            </p:nvSpPr>
            <p:spPr bwMode="auto">
              <a:xfrm>
                <a:off x="1332819" y="2853591"/>
                <a:ext cx="227092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600" b="1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  <p:sp>
            <p:nvSpPr>
              <p:cNvPr id="28693" name="文本框 14"/>
              <p:cNvSpPr txBox="1">
                <a:spLocks noChangeArrowheads="1"/>
              </p:cNvSpPr>
              <p:nvPr/>
            </p:nvSpPr>
            <p:spPr bwMode="auto">
              <a:xfrm>
                <a:off x="1362211" y="3386854"/>
                <a:ext cx="2241535" cy="306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</a:t>
                </a: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394"/>
              <p:cNvSpPr>
                <a:spLocks noEditPoints="1"/>
              </p:cNvSpPr>
              <p:nvPr/>
            </p:nvSpPr>
            <p:spPr bwMode="auto">
              <a:xfrm>
                <a:off x="2218252" y="1885362"/>
                <a:ext cx="500065" cy="435120"/>
              </a:xfrm>
              <a:custGeom>
                <a:avLst/>
                <a:gdLst>
                  <a:gd name="T0" fmla="*/ 39 w 183"/>
                  <a:gd name="T1" fmla="*/ 1 h 159"/>
                  <a:gd name="T2" fmla="*/ 57 w 183"/>
                  <a:gd name="T3" fmla="*/ 16 h 159"/>
                  <a:gd name="T4" fmla="*/ 22 w 183"/>
                  <a:gd name="T5" fmla="*/ 16 h 159"/>
                  <a:gd name="T6" fmla="*/ 39 w 183"/>
                  <a:gd name="T7" fmla="*/ 1 h 159"/>
                  <a:gd name="T8" fmla="*/ 106 w 183"/>
                  <a:gd name="T9" fmla="*/ 32 h 159"/>
                  <a:gd name="T10" fmla="*/ 147 w 183"/>
                  <a:gd name="T11" fmla="*/ 49 h 159"/>
                  <a:gd name="T12" fmla="*/ 163 w 183"/>
                  <a:gd name="T13" fmla="*/ 90 h 159"/>
                  <a:gd name="T14" fmla="*/ 147 w 183"/>
                  <a:gd name="T15" fmla="*/ 130 h 159"/>
                  <a:gd name="T16" fmla="*/ 106 w 183"/>
                  <a:gd name="T17" fmla="*/ 147 h 159"/>
                  <a:gd name="T18" fmla="*/ 66 w 183"/>
                  <a:gd name="T19" fmla="*/ 130 h 159"/>
                  <a:gd name="T20" fmla="*/ 49 w 183"/>
                  <a:gd name="T21" fmla="*/ 90 h 159"/>
                  <a:gd name="T22" fmla="*/ 66 w 183"/>
                  <a:gd name="T23" fmla="*/ 49 h 159"/>
                  <a:gd name="T24" fmla="*/ 106 w 183"/>
                  <a:gd name="T25" fmla="*/ 32 h 159"/>
                  <a:gd name="T26" fmla="*/ 99 w 183"/>
                  <a:gd name="T27" fmla="*/ 62 h 159"/>
                  <a:gd name="T28" fmla="*/ 76 w 183"/>
                  <a:gd name="T29" fmla="*/ 71 h 159"/>
                  <a:gd name="T30" fmla="*/ 79 w 183"/>
                  <a:gd name="T31" fmla="*/ 96 h 159"/>
                  <a:gd name="T32" fmla="*/ 95 w 183"/>
                  <a:gd name="T33" fmla="*/ 82 h 159"/>
                  <a:gd name="T34" fmla="*/ 99 w 183"/>
                  <a:gd name="T35" fmla="*/ 62 h 159"/>
                  <a:gd name="T36" fmla="*/ 134 w 183"/>
                  <a:gd name="T37" fmla="*/ 62 h 159"/>
                  <a:gd name="T38" fmla="*/ 106 w 183"/>
                  <a:gd name="T39" fmla="*/ 50 h 159"/>
                  <a:gd name="T40" fmla="*/ 79 w 183"/>
                  <a:gd name="T41" fmla="*/ 62 h 159"/>
                  <a:gd name="T42" fmla="*/ 67 w 183"/>
                  <a:gd name="T43" fmla="*/ 90 h 159"/>
                  <a:gd name="T44" fmla="*/ 79 w 183"/>
                  <a:gd name="T45" fmla="*/ 117 h 159"/>
                  <a:gd name="T46" fmla="*/ 106 w 183"/>
                  <a:gd name="T47" fmla="*/ 129 h 159"/>
                  <a:gd name="T48" fmla="*/ 134 w 183"/>
                  <a:gd name="T49" fmla="*/ 117 h 159"/>
                  <a:gd name="T50" fmla="*/ 145 w 183"/>
                  <a:gd name="T51" fmla="*/ 90 h 159"/>
                  <a:gd name="T52" fmla="*/ 134 w 183"/>
                  <a:gd name="T53" fmla="*/ 62 h 159"/>
                  <a:gd name="T54" fmla="*/ 77 w 183"/>
                  <a:gd name="T55" fmla="*/ 0 h 159"/>
                  <a:gd name="T56" fmla="*/ 64 w 183"/>
                  <a:gd name="T57" fmla="*/ 24 h 159"/>
                  <a:gd name="T58" fmla="*/ 21 w 183"/>
                  <a:gd name="T59" fmla="*/ 24 h 159"/>
                  <a:gd name="T60" fmla="*/ 0 w 183"/>
                  <a:gd name="T61" fmla="*/ 45 h 159"/>
                  <a:gd name="T62" fmla="*/ 0 w 183"/>
                  <a:gd name="T63" fmla="*/ 137 h 159"/>
                  <a:gd name="T64" fmla="*/ 21 w 183"/>
                  <a:gd name="T65" fmla="*/ 159 h 159"/>
                  <a:gd name="T66" fmla="*/ 161 w 183"/>
                  <a:gd name="T67" fmla="*/ 159 h 159"/>
                  <a:gd name="T68" fmla="*/ 183 w 183"/>
                  <a:gd name="T69" fmla="*/ 137 h 159"/>
                  <a:gd name="T70" fmla="*/ 183 w 183"/>
                  <a:gd name="T71" fmla="*/ 45 h 159"/>
                  <a:gd name="T72" fmla="*/ 161 w 183"/>
                  <a:gd name="T73" fmla="*/ 24 h 159"/>
                  <a:gd name="T74" fmla="*/ 154 w 183"/>
                  <a:gd name="T75" fmla="*/ 24 h 159"/>
                  <a:gd name="T76" fmla="*/ 140 w 183"/>
                  <a:gd name="T77" fmla="*/ 0 h 159"/>
                  <a:gd name="T78" fmla="*/ 77 w 183"/>
                  <a:gd name="T7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3" h="159">
                    <a:moveTo>
                      <a:pt x="39" y="1"/>
                    </a:moveTo>
                    <a:cubicBezTo>
                      <a:pt x="48" y="1"/>
                      <a:pt x="55" y="8"/>
                      <a:pt x="57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8"/>
                      <a:pt x="30" y="1"/>
                      <a:pt x="39" y="1"/>
                    </a:cubicBezTo>
                    <a:close/>
                    <a:moveTo>
                      <a:pt x="106" y="32"/>
                    </a:moveTo>
                    <a:cubicBezTo>
                      <a:pt x="122" y="32"/>
                      <a:pt x="136" y="39"/>
                      <a:pt x="147" y="49"/>
                    </a:cubicBezTo>
                    <a:cubicBezTo>
                      <a:pt x="157" y="59"/>
                      <a:pt x="163" y="74"/>
                      <a:pt x="163" y="90"/>
                    </a:cubicBezTo>
                    <a:cubicBezTo>
                      <a:pt x="163" y="105"/>
                      <a:pt x="157" y="120"/>
                      <a:pt x="147" y="130"/>
                    </a:cubicBezTo>
                    <a:cubicBezTo>
                      <a:pt x="136" y="140"/>
                      <a:pt x="122" y="147"/>
                      <a:pt x="106" y="147"/>
                    </a:cubicBezTo>
                    <a:cubicBezTo>
                      <a:pt x="90" y="147"/>
                      <a:pt x="76" y="140"/>
                      <a:pt x="66" y="130"/>
                    </a:cubicBezTo>
                    <a:cubicBezTo>
                      <a:pt x="55" y="120"/>
                      <a:pt x="49" y="105"/>
                      <a:pt x="49" y="90"/>
                    </a:cubicBezTo>
                    <a:cubicBezTo>
                      <a:pt x="49" y="74"/>
                      <a:pt x="55" y="59"/>
                      <a:pt x="66" y="49"/>
                    </a:cubicBezTo>
                    <a:cubicBezTo>
                      <a:pt x="76" y="39"/>
                      <a:pt x="90" y="32"/>
                      <a:pt x="106" y="32"/>
                    </a:cubicBezTo>
                    <a:close/>
                    <a:moveTo>
                      <a:pt x="99" y="62"/>
                    </a:moveTo>
                    <a:cubicBezTo>
                      <a:pt x="92" y="57"/>
                      <a:pt x="81" y="62"/>
                      <a:pt x="76" y="71"/>
                    </a:cubicBezTo>
                    <a:cubicBezTo>
                      <a:pt x="70" y="81"/>
                      <a:pt x="72" y="92"/>
                      <a:pt x="79" y="96"/>
                    </a:cubicBezTo>
                    <a:cubicBezTo>
                      <a:pt x="86" y="100"/>
                      <a:pt x="90" y="92"/>
                      <a:pt x="95" y="82"/>
                    </a:cubicBezTo>
                    <a:cubicBezTo>
                      <a:pt x="101" y="73"/>
                      <a:pt x="106" y="66"/>
                      <a:pt x="99" y="62"/>
                    </a:cubicBezTo>
                    <a:close/>
                    <a:moveTo>
                      <a:pt x="134" y="62"/>
                    </a:moveTo>
                    <a:cubicBezTo>
                      <a:pt x="127" y="55"/>
                      <a:pt x="117" y="50"/>
                      <a:pt x="106" y="50"/>
                    </a:cubicBezTo>
                    <a:cubicBezTo>
                      <a:pt x="95" y="50"/>
                      <a:pt x="86" y="55"/>
                      <a:pt x="79" y="62"/>
                    </a:cubicBezTo>
                    <a:cubicBezTo>
                      <a:pt x="72" y="69"/>
                      <a:pt x="67" y="79"/>
                      <a:pt x="67" y="90"/>
                    </a:cubicBezTo>
                    <a:cubicBezTo>
                      <a:pt x="67" y="100"/>
                      <a:pt x="72" y="110"/>
                      <a:pt x="79" y="117"/>
                    </a:cubicBezTo>
                    <a:cubicBezTo>
                      <a:pt x="86" y="124"/>
                      <a:pt x="95" y="129"/>
                      <a:pt x="106" y="129"/>
                    </a:cubicBezTo>
                    <a:cubicBezTo>
                      <a:pt x="117" y="129"/>
                      <a:pt x="127" y="124"/>
                      <a:pt x="134" y="117"/>
                    </a:cubicBezTo>
                    <a:cubicBezTo>
                      <a:pt x="141" y="110"/>
                      <a:pt x="145" y="100"/>
                      <a:pt x="145" y="90"/>
                    </a:cubicBezTo>
                    <a:cubicBezTo>
                      <a:pt x="145" y="79"/>
                      <a:pt x="141" y="69"/>
                      <a:pt x="134" y="62"/>
                    </a:cubicBezTo>
                    <a:close/>
                    <a:moveTo>
                      <a:pt x="77" y="0"/>
                    </a:moveTo>
                    <a:cubicBezTo>
                      <a:pt x="64" y="24"/>
                      <a:pt x="64" y="24"/>
                      <a:pt x="64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9" y="24"/>
                      <a:pt x="0" y="34"/>
                      <a:pt x="0" y="45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9"/>
                      <a:pt x="9" y="159"/>
                      <a:pt x="21" y="159"/>
                    </a:cubicBezTo>
                    <a:cubicBezTo>
                      <a:pt x="161" y="159"/>
                      <a:pt x="161" y="159"/>
                      <a:pt x="161" y="159"/>
                    </a:cubicBezTo>
                    <a:cubicBezTo>
                      <a:pt x="173" y="159"/>
                      <a:pt x="183" y="149"/>
                      <a:pt x="183" y="137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34"/>
                      <a:pt x="173" y="24"/>
                      <a:pt x="161" y="24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40" y="0"/>
                      <a:pt x="140" y="0"/>
                      <a:pt x="140" y="0"/>
                    </a:cubicBez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80296" tIns="40148" rIns="80296" bIns="40148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8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8678" name="组合 18"/>
            <p:cNvGrpSpPr/>
            <p:nvPr/>
          </p:nvGrpSpPr>
          <p:grpSpPr bwMode="auto">
            <a:xfrm>
              <a:off x="4557713" y="1858963"/>
              <a:ext cx="3021012" cy="2824162"/>
              <a:chOff x="4557142" y="1467711"/>
              <a:chExt cx="3021028" cy="2825105"/>
            </a:xfrm>
          </p:grpSpPr>
          <p:grpSp>
            <p:nvGrpSpPr>
              <p:cNvPr id="28685" name="组合 19"/>
              <p:cNvGrpSpPr/>
              <p:nvPr/>
            </p:nvGrpSpPr>
            <p:grpSpPr bwMode="auto">
              <a:xfrm>
                <a:off x="4557142" y="1467711"/>
                <a:ext cx="3021028" cy="2825105"/>
                <a:chOff x="1570902" y="3815673"/>
                <a:chExt cx="2534920" cy="2370523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1570902" y="4544552"/>
                  <a:ext cx="2534920" cy="1641644"/>
                </a:xfrm>
                <a:prstGeom prst="rect">
                  <a:avLst/>
                </a:prstGeom>
                <a:no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圆角矩形 24"/>
                <p:cNvSpPr/>
                <p:nvPr/>
              </p:nvSpPr>
              <p:spPr>
                <a:xfrm>
                  <a:off x="2306202" y="3815673"/>
                  <a:ext cx="1064320" cy="1064670"/>
                </a:xfrm>
                <a:prstGeom prst="roundRect">
                  <a:avLst/>
                </a:prstGeom>
                <a:solidFill>
                  <a:srgbClr val="87C7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8686" name="文本框 20"/>
              <p:cNvSpPr txBox="1">
                <a:spLocks noChangeArrowheads="1"/>
              </p:cNvSpPr>
              <p:nvPr/>
            </p:nvSpPr>
            <p:spPr bwMode="auto">
              <a:xfrm>
                <a:off x="4932191" y="2853591"/>
                <a:ext cx="227092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600" b="1">
                    <a:solidFill>
                      <a:srgbClr val="87C7E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  <p:sp>
            <p:nvSpPr>
              <p:cNvPr id="28687" name="文本框 21"/>
              <p:cNvSpPr txBox="1">
                <a:spLocks noChangeArrowheads="1"/>
              </p:cNvSpPr>
              <p:nvPr/>
            </p:nvSpPr>
            <p:spPr bwMode="auto">
              <a:xfrm>
                <a:off x="4996432" y="3417632"/>
                <a:ext cx="2241535" cy="306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</a:t>
                </a: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88" name="Freeform 15"/>
              <p:cNvSpPr>
                <a:spLocks noEditPoints="1"/>
              </p:cNvSpPr>
              <p:nvPr/>
            </p:nvSpPr>
            <p:spPr bwMode="auto">
              <a:xfrm>
                <a:off x="5871599" y="1884941"/>
                <a:ext cx="392112" cy="466725"/>
              </a:xfrm>
              <a:custGeom>
                <a:avLst/>
                <a:gdLst>
                  <a:gd name="T0" fmla="*/ 188751 w 671"/>
                  <a:gd name="T1" fmla="*/ 190667 h 798"/>
                  <a:gd name="T2" fmla="*/ 188751 w 671"/>
                  <a:gd name="T3" fmla="*/ 466725 h 798"/>
                  <a:gd name="T4" fmla="*/ 392112 w 671"/>
                  <a:gd name="T5" fmla="*/ 394786 h 798"/>
                  <a:gd name="T6" fmla="*/ 392112 w 671"/>
                  <a:gd name="T7" fmla="*/ 118728 h 798"/>
                  <a:gd name="T8" fmla="*/ 188751 w 671"/>
                  <a:gd name="T9" fmla="*/ 190667 h 798"/>
                  <a:gd name="T10" fmla="*/ 170636 w 671"/>
                  <a:gd name="T11" fmla="*/ 208213 h 798"/>
                  <a:gd name="T12" fmla="*/ 170636 w 671"/>
                  <a:gd name="T13" fmla="*/ 246814 h 798"/>
                  <a:gd name="T14" fmla="*/ 133236 w 671"/>
                  <a:gd name="T15" fmla="*/ 228684 h 798"/>
                  <a:gd name="T16" fmla="*/ 133236 w 671"/>
                  <a:gd name="T17" fmla="*/ 187158 h 798"/>
                  <a:gd name="T18" fmla="*/ 170636 w 671"/>
                  <a:gd name="T19" fmla="*/ 208213 h 798"/>
                  <a:gd name="T20" fmla="*/ 337181 w 671"/>
                  <a:gd name="T21" fmla="*/ 88900 h 798"/>
                  <a:gd name="T22" fmla="*/ 326663 w 671"/>
                  <a:gd name="T23" fmla="*/ 83636 h 798"/>
                  <a:gd name="T24" fmla="*/ 130899 w 671"/>
                  <a:gd name="T25" fmla="*/ 152066 h 798"/>
                  <a:gd name="T26" fmla="*/ 125055 w 671"/>
                  <a:gd name="T27" fmla="*/ 157330 h 798"/>
                  <a:gd name="T28" fmla="*/ 125055 w 671"/>
                  <a:gd name="T29" fmla="*/ 437482 h 798"/>
                  <a:gd name="T30" fmla="*/ 178233 w 671"/>
                  <a:gd name="T31" fmla="*/ 466140 h 798"/>
                  <a:gd name="T32" fmla="*/ 178233 w 671"/>
                  <a:gd name="T33" fmla="*/ 190667 h 798"/>
                  <a:gd name="T34" fmla="*/ 134989 w 671"/>
                  <a:gd name="T35" fmla="*/ 167857 h 798"/>
                  <a:gd name="T36" fmla="*/ 135574 w 671"/>
                  <a:gd name="T37" fmla="*/ 167272 h 798"/>
                  <a:gd name="T38" fmla="*/ 331922 w 671"/>
                  <a:gd name="T39" fmla="*/ 99428 h 798"/>
                  <a:gd name="T40" fmla="*/ 337181 w 671"/>
                  <a:gd name="T41" fmla="*/ 88900 h 798"/>
                  <a:gd name="T42" fmla="*/ 45581 w 671"/>
                  <a:gd name="T43" fmla="*/ 126332 h 798"/>
                  <a:gd name="T44" fmla="*/ 45581 w 671"/>
                  <a:gd name="T45" fmla="*/ 164348 h 798"/>
                  <a:gd name="T46" fmla="*/ 8181 w 671"/>
                  <a:gd name="T47" fmla="*/ 146217 h 798"/>
                  <a:gd name="T48" fmla="*/ 8181 w 671"/>
                  <a:gd name="T49" fmla="*/ 105276 h 798"/>
                  <a:gd name="T50" fmla="*/ 45581 w 671"/>
                  <a:gd name="T51" fmla="*/ 126332 h 798"/>
                  <a:gd name="T52" fmla="*/ 212126 w 671"/>
                  <a:gd name="T53" fmla="*/ 6434 h 798"/>
                  <a:gd name="T54" fmla="*/ 202192 w 671"/>
                  <a:gd name="T55" fmla="*/ 1170 h 798"/>
                  <a:gd name="T56" fmla="*/ 5844 w 671"/>
                  <a:gd name="T57" fmla="*/ 69599 h 798"/>
                  <a:gd name="T58" fmla="*/ 0 w 671"/>
                  <a:gd name="T59" fmla="*/ 74863 h 798"/>
                  <a:gd name="T60" fmla="*/ 0 w 671"/>
                  <a:gd name="T61" fmla="*/ 355600 h 798"/>
                  <a:gd name="T62" fmla="*/ 53762 w 671"/>
                  <a:gd name="T63" fmla="*/ 383674 h 798"/>
                  <a:gd name="T64" fmla="*/ 53762 w 671"/>
                  <a:gd name="T65" fmla="*/ 108786 h 798"/>
                  <a:gd name="T66" fmla="*/ 9934 w 671"/>
                  <a:gd name="T67" fmla="*/ 85391 h 798"/>
                  <a:gd name="T68" fmla="*/ 10519 w 671"/>
                  <a:gd name="T69" fmla="*/ 85391 h 798"/>
                  <a:gd name="T70" fmla="*/ 206867 w 671"/>
                  <a:gd name="T71" fmla="*/ 16961 h 798"/>
                  <a:gd name="T72" fmla="*/ 212126 w 671"/>
                  <a:gd name="T73" fmla="*/ 6434 h 798"/>
                  <a:gd name="T74" fmla="*/ 108108 w 671"/>
                  <a:gd name="T75" fmla="*/ 169612 h 798"/>
                  <a:gd name="T76" fmla="*/ 108108 w 671"/>
                  <a:gd name="T77" fmla="*/ 207628 h 798"/>
                  <a:gd name="T78" fmla="*/ 70709 w 671"/>
                  <a:gd name="T79" fmla="*/ 189497 h 798"/>
                  <a:gd name="T80" fmla="*/ 70709 w 671"/>
                  <a:gd name="T81" fmla="*/ 148557 h 798"/>
                  <a:gd name="T82" fmla="*/ 108108 w 671"/>
                  <a:gd name="T83" fmla="*/ 169612 h 798"/>
                  <a:gd name="T84" fmla="*/ 274654 w 671"/>
                  <a:gd name="T85" fmla="*/ 49714 h 798"/>
                  <a:gd name="T86" fmla="*/ 264719 w 671"/>
                  <a:gd name="T87" fmla="*/ 44450 h 798"/>
                  <a:gd name="T88" fmla="*/ 68371 w 671"/>
                  <a:gd name="T89" fmla="*/ 112880 h 798"/>
                  <a:gd name="T90" fmla="*/ 62528 w 671"/>
                  <a:gd name="T91" fmla="*/ 118143 h 798"/>
                  <a:gd name="T92" fmla="*/ 62528 w 671"/>
                  <a:gd name="T93" fmla="*/ 398880 h 798"/>
                  <a:gd name="T94" fmla="*/ 116290 w 671"/>
                  <a:gd name="T95" fmla="*/ 426954 h 798"/>
                  <a:gd name="T96" fmla="*/ 116290 w 671"/>
                  <a:gd name="T97" fmla="*/ 152066 h 798"/>
                  <a:gd name="T98" fmla="*/ 72462 w 671"/>
                  <a:gd name="T99" fmla="*/ 128671 h 798"/>
                  <a:gd name="T100" fmla="*/ 73046 w 671"/>
                  <a:gd name="T101" fmla="*/ 128086 h 798"/>
                  <a:gd name="T102" fmla="*/ 269394 w 671"/>
                  <a:gd name="T103" fmla="*/ 60241 h 798"/>
                  <a:gd name="T104" fmla="*/ 274654 w 671"/>
                  <a:gd name="T105" fmla="*/ 49714 h 79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71" h="798">
                    <a:moveTo>
                      <a:pt x="323" y="326"/>
                    </a:moveTo>
                    <a:lnTo>
                      <a:pt x="323" y="798"/>
                    </a:lnTo>
                    <a:lnTo>
                      <a:pt x="671" y="675"/>
                    </a:lnTo>
                    <a:lnTo>
                      <a:pt x="671" y="203"/>
                    </a:lnTo>
                    <a:lnTo>
                      <a:pt x="323" y="326"/>
                    </a:lnTo>
                    <a:close/>
                    <a:moveTo>
                      <a:pt x="292" y="356"/>
                    </a:moveTo>
                    <a:lnTo>
                      <a:pt x="292" y="422"/>
                    </a:lnTo>
                    <a:cubicBezTo>
                      <a:pt x="260" y="416"/>
                      <a:pt x="228" y="391"/>
                      <a:pt x="228" y="391"/>
                    </a:cubicBezTo>
                    <a:lnTo>
                      <a:pt x="228" y="320"/>
                    </a:lnTo>
                    <a:cubicBezTo>
                      <a:pt x="267" y="352"/>
                      <a:pt x="292" y="356"/>
                      <a:pt x="292" y="356"/>
                    </a:cubicBezTo>
                    <a:close/>
                    <a:moveTo>
                      <a:pt x="577" y="152"/>
                    </a:moveTo>
                    <a:cubicBezTo>
                      <a:pt x="575" y="145"/>
                      <a:pt x="567" y="141"/>
                      <a:pt x="559" y="143"/>
                    </a:cubicBezTo>
                    <a:lnTo>
                      <a:pt x="224" y="260"/>
                    </a:lnTo>
                    <a:cubicBezTo>
                      <a:pt x="219" y="261"/>
                      <a:pt x="215" y="265"/>
                      <a:pt x="214" y="269"/>
                    </a:cubicBezTo>
                    <a:lnTo>
                      <a:pt x="214" y="748"/>
                    </a:lnTo>
                    <a:cubicBezTo>
                      <a:pt x="226" y="772"/>
                      <a:pt x="275" y="797"/>
                      <a:pt x="305" y="797"/>
                    </a:cubicBezTo>
                    <a:lnTo>
                      <a:pt x="305" y="326"/>
                    </a:lnTo>
                    <a:cubicBezTo>
                      <a:pt x="289" y="324"/>
                      <a:pt x="253" y="305"/>
                      <a:pt x="231" y="287"/>
                    </a:cubicBezTo>
                    <a:cubicBezTo>
                      <a:pt x="231" y="286"/>
                      <a:pt x="232" y="286"/>
                      <a:pt x="232" y="286"/>
                    </a:cubicBezTo>
                    <a:lnTo>
                      <a:pt x="568" y="170"/>
                    </a:lnTo>
                    <a:cubicBezTo>
                      <a:pt x="575" y="167"/>
                      <a:pt x="579" y="159"/>
                      <a:pt x="577" y="152"/>
                    </a:cubicBezTo>
                    <a:close/>
                    <a:moveTo>
                      <a:pt x="78" y="216"/>
                    </a:moveTo>
                    <a:lnTo>
                      <a:pt x="78" y="281"/>
                    </a:lnTo>
                    <a:cubicBezTo>
                      <a:pt x="46" y="275"/>
                      <a:pt x="14" y="250"/>
                      <a:pt x="14" y="250"/>
                    </a:cubicBezTo>
                    <a:lnTo>
                      <a:pt x="14" y="180"/>
                    </a:lnTo>
                    <a:cubicBezTo>
                      <a:pt x="53" y="212"/>
                      <a:pt x="78" y="216"/>
                      <a:pt x="78" y="216"/>
                    </a:cubicBezTo>
                    <a:close/>
                    <a:moveTo>
                      <a:pt x="363" y="11"/>
                    </a:moveTo>
                    <a:cubicBezTo>
                      <a:pt x="361" y="4"/>
                      <a:pt x="353" y="0"/>
                      <a:pt x="346" y="2"/>
                    </a:cubicBezTo>
                    <a:lnTo>
                      <a:pt x="10" y="119"/>
                    </a:lnTo>
                    <a:cubicBezTo>
                      <a:pt x="5" y="121"/>
                      <a:pt x="2" y="124"/>
                      <a:pt x="0" y="128"/>
                    </a:cubicBezTo>
                    <a:lnTo>
                      <a:pt x="0" y="608"/>
                    </a:lnTo>
                    <a:cubicBezTo>
                      <a:pt x="12" y="631"/>
                      <a:pt x="61" y="656"/>
                      <a:pt x="92" y="656"/>
                    </a:cubicBezTo>
                    <a:lnTo>
                      <a:pt x="92" y="186"/>
                    </a:lnTo>
                    <a:cubicBezTo>
                      <a:pt x="76" y="183"/>
                      <a:pt x="40" y="164"/>
                      <a:pt x="17" y="146"/>
                    </a:cubicBezTo>
                    <a:cubicBezTo>
                      <a:pt x="18" y="146"/>
                      <a:pt x="18" y="146"/>
                      <a:pt x="18" y="146"/>
                    </a:cubicBezTo>
                    <a:lnTo>
                      <a:pt x="354" y="29"/>
                    </a:lnTo>
                    <a:cubicBezTo>
                      <a:pt x="362" y="26"/>
                      <a:pt x="366" y="19"/>
                      <a:pt x="363" y="11"/>
                    </a:cubicBezTo>
                    <a:close/>
                    <a:moveTo>
                      <a:pt x="185" y="290"/>
                    </a:moveTo>
                    <a:lnTo>
                      <a:pt x="185" y="355"/>
                    </a:lnTo>
                    <a:cubicBezTo>
                      <a:pt x="153" y="349"/>
                      <a:pt x="121" y="324"/>
                      <a:pt x="121" y="324"/>
                    </a:cubicBezTo>
                    <a:lnTo>
                      <a:pt x="121" y="254"/>
                    </a:lnTo>
                    <a:cubicBezTo>
                      <a:pt x="160" y="286"/>
                      <a:pt x="185" y="290"/>
                      <a:pt x="185" y="290"/>
                    </a:cubicBezTo>
                    <a:close/>
                    <a:moveTo>
                      <a:pt x="470" y="85"/>
                    </a:moveTo>
                    <a:cubicBezTo>
                      <a:pt x="468" y="78"/>
                      <a:pt x="460" y="74"/>
                      <a:pt x="453" y="76"/>
                    </a:cubicBezTo>
                    <a:lnTo>
                      <a:pt x="117" y="193"/>
                    </a:lnTo>
                    <a:cubicBezTo>
                      <a:pt x="112" y="195"/>
                      <a:pt x="108" y="198"/>
                      <a:pt x="107" y="202"/>
                    </a:cubicBezTo>
                    <a:lnTo>
                      <a:pt x="107" y="682"/>
                    </a:lnTo>
                    <a:cubicBezTo>
                      <a:pt x="119" y="705"/>
                      <a:pt x="168" y="730"/>
                      <a:pt x="199" y="730"/>
                    </a:cubicBezTo>
                    <a:lnTo>
                      <a:pt x="199" y="260"/>
                    </a:lnTo>
                    <a:cubicBezTo>
                      <a:pt x="183" y="257"/>
                      <a:pt x="146" y="238"/>
                      <a:pt x="124" y="220"/>
                    </a:cubicBezTo>
                    <a:cubicBezTo>
                      <a:pt x="125" y="220"/>
                      <a:pt x="125" y="220"/>
                      <a:pt x="125" y="219"/>
                    </a:cubicBezTo>
                    <a:lnTo>
                      <a:pt x="461" y="103"/>
                    </a:lnTo>
                    <a:cubicBezTo>
                      <a:pt x="469" y="100"/>
                      <a:pt x="473" y="93"/>
                      <a:pt x="470" y="8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679" name="组合 25"/>
            <p:cNvGrpSpPr/>
            <p:nvPr/>
          </p:nvGrpSpPr>
          <p:grpSpPr bwMode="auto">
            <a:xfrm>
              <a:off x="8156575" y="1858963"/>
              <a:ext cx="3021013" cy="2824162"/>
              <a:chOff x="8156513" y="1467710"/>
              <a:chExt cx="3021028" cy="2825105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156513" y="2336362"/>
                <a:ext cx="3021028" cy="1956453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9032817" y="1467710"/>
                <a:ext cx="1268419" cy="1268836"/>
              </a:xfrm>
              <a:prstGeom prst="roundRect">
                <a:avLst/>
              </a:prstGeom>
              <a:solidFill>
                <a:srgbClr val="2E4C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82" name="文本框 28"/>
              <p:cNvSpPr txBox="1">
                <a:spLocks noChangeArrowheads="1"/>
              </p:cNvSpPr>
              <p:nvPr/>
            </p:nvSpPr>
            <p:spPr bwMode="auto">
              <a:xfrm>
                <a:off x="8531563" y="2862267"/>
                <a:ext cx="227092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600" b="1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  <p:sp>
            <p:nvSpPr>
              <p:cNvPr id="28683" name="文本框 29"/>
              <p:cNvSpPr txBox="1">
                <a:spLocks noChangeArrowheads="1"/>
              </p:cNvSpPr>
              <p:nvPr/>
            </p:nvSpPr>
            <p:spPr bwMode="auto">
              <a:xfrm>
                <a:off x="8560956" y="3417632"/>
                <a:ext cx="2241535" cy="306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</a:t>
                </a: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" name="组合 19"/>
              <p:cNvGrpSpPr>
                <a:grpSpLocks noChangeAspect="1"/>
              </p:cNvGrpSpPr>
              <p:nvPr/>
            </p:nvGrpSpPr>
            <p:grpSpPr bwMode="auto">
              <a:xfrm>
                <a:off x="9398496" y="1847624"/>
                <a:ext cx="509607" cy="509607"/>
                <a:chOff x="1437735" y="704204"/>
                <a:chExt cx="492531" cy="493274"/>
              </a:xfrm>
              <a:solidFill>
                <a:schemeClr val="bg1"/>
              </a:solidFill>
            </p:grpSpPr>
            <p:sp>
              <p:nvSpPr>
                <p:cNvPr id="32" name="饼形 31"/>
                <p:cNvSpPr/>
                <p:nvPr/>
              </p:nvSpPr>
              <p:spPr>
                <a:xfrm flipH="1">
                  <a:off x="1483162" y="752095"/>
                  <a:ext cx="447104" cy="445383"/>
                </a:xfrm>
                <a:prstGeom prst="pi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10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椭圆 34"/>
                <p:cNvSpPr>
                  <a:spLocks noChangeAspect="1"/>
                </p:cNvSpPr>
                <p:nvPr/>
              </p:nvSpPr>
              <p:spPr>
                <a:xfrm>
                  <a:off x="1437735" y="704204"/>
                  <a:ext cx="222355" cy="222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00" h="223200">
                      <a:moveTo>
                        <a:pt x="223200" y="0"/>
                      </a:moveTo>
                      <a:lnTo>
                        <a:pt x="223200" y="223200"/>
                      </a:lnTo>
                      <a:lnTo>
                        <a:pt x="0" y="223200"/>
                      </a:lnTo>
                      <a:cubicBezTo>
                        <a:pt x="0" y="99930"/>
                        <a:pt x="99930" y="0"/>
                        <a:pt x="22320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105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560388"/>
            <a:ext cx="12192000" cy="5017452"/>
            <a:chOff x="0" y="560388"/>
            <a:chExt cx="12192000" cy="5017452"/>
          </a:xfrm>
        </p:grpSpPr>
        <p:sp>
          <p:nvSpPr>
            <p:cNvPr id="11" name="矩形 10"/>
            <p:cNvSpPr/>
            <p:nvPr/>
          </p:nvSpPr>
          <p:spPr>
            <a:xfrm>
              <a:off x="0" y="1238250"/>
              <a:ext cx="12192000" cy="2549525"/>
            </a:xfrm>
            <a:prstGeom prst="rect">
              <a:avLst/>
            </a:prstGeom>
            <a:solidFill>
              <a:srgbClr val="57B7F1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98753" y="1454876"/>
              <a:ext cx="2330909" cy="2194577"/>
              <a:chOff x="7172285" y="3770527"/>
              <a:chExt cx="1783772" cy="1679441"/>
            </a:xfrm>
            <a:solidFill>
              <a:schemeClr val="bg1">
                <a:alpha val="14000"/>
              </a:schemeClr>
            </a:solidFill>
          </p:grpSpPr>
          <p:sp>
            <p:nvSpPr>
              <p:cNvPr id="13" name="Freeform 72"/>
              <p:cNvSpPr>
                <a:spLocks noEditPoints="1"/>
              </p:cNvSpPr>
              <p:nvPr/>
            </p:nvSpPr>
            <p:spPr bwMode="auto">
              <a:xfrm>
                <a:off x="7172285" y="3770527"/>
                <a:ext cx="1034447" cy="991103"/>
              </a:xfrm>
              <a:custGeom>
                <a:avLst/>
                <a:gdLst>
                  <a:gd name="T0" fmla="*/ 261 w 288"/>
                  <a:gd name="T1" fmla="*/ 108 h 288"/>
                  <a:gd name="T2" fmla="*/ 257 w 288"/>
                  <a:gd name="T3" fmla="*/ 108 h 288"/>
                  <a:gd name="T4" fmla="*/ 249 w 288"/>
                  <a:gd name="T5" fmla="*/ 89 h 288"/>
                  <a:gd name="T6" fmla="*/ 254 w 288"/>
                  <a:gd name="T7" fmla="*/ 84 h 288"/>
                  <a:gd name="T8" fmla="*/ 254 w 288"/>
                  <a:gd name="T9" fmla="*/ 46 h 288"/>
                  <a:gd name="T10" fmla="*/ 242 w 288"/>
                  <a:gd name="T11" fmla="*/ 33 h 288"/>
                  <a:gd name="T12" fmla="*/ 204 w 288"/>
                  <a:gd name="T13" fmla="*/ 33 h 288"/>
                  <a:gd name="T14" fmla="*/ 199 w 288"/>
                  <a:gd name="T15" fmla="*/ 39 h 288"/>
                  <a:gd name="T16" fmla="*/ 180 w 288"/>
                  <a:gd name="T17" fmla="*/ 31 h 288"/>
                  <a:gd name="T18" fmla="*/ 180 w 288"/>
                  <a:gd name="T19" fmla="*/ 27 h 288"/>
                  <a:gd name="T20" fmla="*/ 153 w 288"/>
                  <a:gd name="T21" fmla="*/ 0 h 288"/>
                  <a:gd name="T22" fmla="*/ 135 w 288"/>
                  <a:gd name="T23" fmla="*/ 0 h 288"/>
                  <a:gd name="T24" fmla="*/ 108 w 288"/>
                  <a:gd name="T25" fmla="*/ 27 h 288"/>
                  <a:gd name="T26" fmla="*/ 108 w 288"/>
                  <a:gd name="T27" fmla="*/ 31 h 288"/>
                  <a:gd name="T28" fmla="*/ 89 w 288"/>
                  <a:gd name="T29" fmla="*/ 39 h 288"/>
                  <a:gd name="T30" fmla="*/ 84 w 288"/>
                  <a:gd name="T31" fmla="*/ 33 h 288"/>
                  <a:gd name="T32" fmla="*/ 46 w 288"/>
                  <a:gd name="T33" fmla="*/ 33 h 288"/>
                  <a:gd name="T34" fmla="*/ 33 w 288"/>
                  <a:gd name="T35" fmla="*/ 46 h 288"/>
                  <a:gd name="T36" fmla="*/ 33 w 288"/>
                  <a:gd name="T37" fmla="*/ 84 h 288"/>
                  <a:gd name="T38" fmla="*/ 39 w 288"/>
                  <a:gd name="T39" fmla="*/ 89 h 288"/>
                  <a:gd name="T40" fmla="*/ 31 w 288"/>
                  <a:gd name="T41" fmla="*/ 108 h 288"/>
                  <a:gd name="T42" fmla="*/ 27 w 288"/>
                  <a:gd name="T43" fmla="*/ 108 h 288"/>
                  <a:gd name="T44" fmla="*/ 0 w 288"/>
                  <a:gd name="T45" fmla="*/ 135 h 288"/>
                  <a:gd name="T46" fmla="*/ 0 w 288"/>
                  <a:gd name="T47" fmla="*/ 153 h 288"/>
                  <a:gd name="T48" fmla="*/ 27 w 288"/>
                  <a:gd name="T49" fmla="*/ 180 h 288"/>
                  <a:gd name="T50" fmla="*/ 31 w 288"/>
                  <a:gd name="T51" fmla="*/ 180 h 288"/>
                  <a:gd name="T52" fmla="*/ 39 w 288"/>
                  <a:gd name="T53" fmla="*/ 199 h 288"/>
                  <a:gd name="T54" fmla="*/ 33 w 288"/>
                  <a:gd name="T55" fmla="*/ 204 h 288"/>
                  <a:gd name="T56" fmla="*/ 33 w 288"/>
                  <a:gd name="T57" fmla="*/ 242 h 288"/>
                  <a:gd name="T58" fmla="*/ 46 w 288"/>
                  <a:gd name="T59" fmla="*/ 255 h 288"/>
                  <a:gd name="T60" fmla="*/ 84 w 288"/>
                  <a:gd name="T61" fmla="*/ 255 h 288"/>
                  <a:gd name="T62" fmla="*/ 89 w 288"/>
                  <a:gd name="T63" fmla="*/ 249 h 288"/>
                  <a:gd name="T64" fmla="*/ 108 w 288"/>
                  <a:gd name="T65" fmla="*/ 257 h 288"/>
                  <a:gd name="T66" fmla="*/ 108 w 288"/>
                  <a:gd name="T67" fmla="*/ 261 h 288"/>
                  <a:gd name="T68" fmla="*/ 135 w 288"/>
                  <a:gd name="T69" fmla="*/ 288 h 288"/>
                  <a:gd name="T70" fmla="*/ 153 w 288"/>
                  <a:gd name="T71" fmla="*/ 288 h 288"/>
                  <a:gd name="T72" fmla="*/ 180 w 288"/>
                  <a:gd name="T73" fmla="*/ 261 h 288"/>
                  <a:gd name="T74" fmla="*/ 180 w 288"/>
                  <a:gd name="T75" fmla="*/ 257 h 288"/>
                  <a:gd name="T76" fmla="*/ 199 w 288"/>
                  <a:gd name="T77" fmla="*/ 249 h 288"/>
                  <a:gd name="T78" fmla="*/ 204 w 288"/>
                  <a:gd name="T79" fmla="*/ 255 h 288"/>
                  <a:gd name="T80" fmla="*/ 242 w 288"/>
                  <a:gd name="T81" fmla="*/ 255 h 288"/>
                  <a:gd name="T82" fmla="*/ 254 w 288"/>
                  <a:gd name="T83" fmla="*/ 242 h 288"/>
                  <a:gd name="T84" fmla="*/ 254 w 288"/>
                  <a:gd name="T85" fmla="*/ 204 h 288"/>
                  <a:gd name="T86" fmla="*/ 249 w 288"/>
                  <a:gd name="T87" fmla="*/ 199 h 288"/>
                  <a:gd name="T88" fmla="*/ 257 w 288"/>
                  <a:gd name="T89" fmla="*/ 180 h 288"/>
                  <a:gd name="T90" fmla="*/ 261 w 288"/>
                  <a:gd name="T91" fmla="*/ 180 h 288"/>
                  <a:gd name="T92" fmla="*/ 288 w 288"/>
                  <a:gd name="T93" fmla="*/ 153 h 288"/>
                  <a:gd name="T94" fmla="*/ 288 w 288"/>
                  <a:gd name="T95" fmla="*/ 135 h 288"/>
                  <a:gd name="T96" fmla="*/ 261 w 288"/>
                  <a:gd name="T97" fmla="*/ 108 h 288"/>
                  <a:gd name="T98" fmla="*/ 144 w 288"/>
                  <a:gd name="T99" fmla="*/ 198 h 288"/>
                  <a:gd name="T100" fmla="*/ 90 w 288"/>
                  <a:gd name="T101" fmla="*/ 145 h 288"/>
                  <a:gd name="T102" fmla="*/ 144 w 288"/>
                  <a:gd name="T103" fmla="*/ 91 h 288"/>
                  <a:gd name="T104" fmla="*/ 197 w 288"/>
                  <a:gd name="T105" fmla="*/ 145 h 288"/>
                  <a:gd name="T106" fmla="*/ 144 w 288"/>
                  <a:gd name="T107" fmla="*/ 19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8" h="288">
                    <a:moveTo>
                      <a:pt x="261" y="108"/>
                    </a:moveTo>
                    <a:cubicBezTo>
                      <a:pt x="257" y="108"/>
                      <a:pt x="257" y="108"/>
                      <a:pt x="257" y="108"/>
                    </a:cubicBezTo>
                    <a:cubicBezTo>
                      <a:pt x="242" y="108"/>
                      <a:pt x="239" y="100"/>
                      <a:pt x="249" y="89"/>
                    </a:cubicBezTo>
                    <a:cubicBezTo>
                      <a:pt x="254" y="84"/>
                      <a:pt x="254" y="84"/>
                      <a:pt x="254" y="84"/>
                    </a:cubicBezTo>
                    <a:cubicBezTo>
                      <a:pt x="265" y="74"/>
                      <a:pt x="265" y="57"/>
                      <a:pt x="254" y="46"/>
                    </a:cubicBezTo>
                    <a:cubicBezTo>
                      <a:pt x="242" y="33"/>
                      <a:pt x="242" y="33"/>
                      <a:pt x="242" y="33"/>
                    </a:cubicBezTo>
                    <a:cubicBezTo>
                      <a:pt x="231" y="23"/>
                      <a:pt x="214" y="23"/>
                      <a:pt x="204" y="33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188" y="49"/>
                      <a:pt x="180" y="46"/>
                      <a:pt x="180" y="31"/>
                    </a:cubicBezTo>
                    <a:cubicBezTo>
                      <a:pt x="180" y="27"/>
                      <a:pt x="180" y="27"/>
                      <a:pt x="180" y="27"/>
                    </a:cubicBezTo>
                    <a:cubicBezTo>
                      <a:pt x="180" y="12"/>
                      <a:pt x="168" y="0"/>
                      <a:pt x="153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0" y="0"/>
                      <a:pt x="108" y="12"/>
                      <a:pt x="108" y="27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8" y="46"/>
                      <a:pt x="100" y="49"/>
                      <a:pt x="89" y="39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73" y="23"/>
                      <a:pt x="56" y="23"/>
                      <a:pt x="46" y="33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23" y="57"/>
                      <a:pt x="23" y="74"/>
                      <a:pt x="33" y="84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49" y="100"/>
                      <a:pt x="45" y="108"/>
                      <a:pt x="31" y="108"/>
                    </a:cubicBezTo>
                    <a:cubicBezTo>
                      <a:pt x="27" y="108"/>
                      <a:pt x="27" y="108"/>
                      <a:pt x="27" y="108"/>
                    </a:cubicBezTo>
                    <a:cubicBezTo>
                      <a:pt x="12" y="108"/>
                      <a:pt x="0" y="120"/>
                      <a:pt x="0" y="135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68"/>
                      <a:pt x="12" y="180"/>
                      <a:pt x="27" y="180"/>
                    </a:cubicBezTo>
                    <a:cubicBezTo>
                      <a:pt x="31" y="180"/>
                      <a:pt x="31" y="180"/>
                      <a:pt x="31" y="180"/>
                    </a:cubicBezTo>
                    <a:cubicBezTo>
                      <a:pt x="45" y="180"/>
                      <a:pt x="49" y="188"/>
                      <a:pt x="39" y="199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23" y="214"/>
                      <a:pt x="23" y="231"/>
                      <a:pt x="33" y="242"/>
                    </a:cubicBezTo>
                    <a:cubicBezTo>
                      <a:pt x="46" y="255"/>
                      <a:pt x="46" y="255"/>
                      <a:pt x="46" y="255"/>
                    </a:cubicBezTo>
                    <a:cubicBezTo>
                      <a:pt x="56" y="265"/>
                      <a:pt x="73" y="265"/>
                      <a:pt x="84" y="255"/>
                    </a:cubicBezTo>
                    <a:cubicBezTo>
                      <a:pt x="89" y="249"/>
                      <a:pt x="89" y="249"/>
                      <a:pt x="89" y="249"/>
                    </a:cubicBezTo>
                    <a:cubicBezTo>
                      <a:pt x="100" y="239"/>
                      <a:pt x="108" y="242"/>
                      <a:pt x="108" y="257"/>
                    </a:cubicBezTo>
                    <a:cubicBezTo>
                      <a:pt x="108" y="261"/>
                      <a:pt x="108" y="261"/>
                      <a:pt x="108" y="261"/>
                    </a:cubicBezTo>
                    <a:cubicBezTo>
                      <a:pt x="108" y="276"/>
                      <a:pt x="120" y="288"/>
                      <a:pt x="135" y="288"/>
                    </a:cubicBezTo>
                    <a:cubicBezTo>
                      <a:pt x="153" y="288"/>
                      <a:pt x="153" y="288"/>
                      <a:pt x="153" y="288"/>
                    </a:cubicBezTo>
                    <a:cubicBezTo>
                      <a:pt x="168" y="288"/>
                      <a:pt x="180" y="276"/>
                      <a:pt x="180" y="261"/>
                    </a:cubicBezTo>
                    <a:cubicBezTo>
                      <a:pt x="180" y="257"/>
                      <a:pt x="180" y="257"/>
                      <a:pt x="180" y="257"/>
                    </a:cubicBezTo>
                    <a:cubicBezTo>
                      <a:pt x="180" y="242"/>
                      <a:pt x="188" y="239"/>
                      <a:pt x="199" y="249"/>
                    </a:cubicBezTo>
                    <a:cubicBezTo>
                      <a:pt x="204" y="255"/>
                      <a:pt x="204" y="255"/>
                      <a:pt x="204" y="255"/>
                    </a:cubicBezTo>
                    <a:cubicBezTo>
                      <a:pt x="214" y="265"/>
                      <a:pt x="231" y="265"/>
                      <a:pt x="242" y="255"/>
                    </a:cubicBezTo>
                    <a:cubicBezTo>
                      <a:pt x="254" y="242"/>
                      <a:pt x="254" y="242"/>
                      <a:pt x="254" y="242"/>
                    </a:cubicBezTo>
                    <a:cubicBezTo>
                      <a:pt x="265" y="231"/>
                      <a:pt x="265" y="214"/>
                      <a:pt x="254" y="204"/>
                    </a:cubicBezTo>
                    <a:cubicBezTo>
                      <a:pt x="249" y="199"/>
                      <a:pt x="249" y="199"/>
                      <a:pt x="249" y="199"/>
                    </a:cubicBezTo>
                    <a:cubicBezTo>
                      <a:pt x="239" y="188"/>
                      <a:pt x="242" y="180"/>
                      <a:pt x="257" y="180"/>
                    </a:cubicBezTo>
                    <a:cubicBezTo>
                      <a:pt x="261" y="180"/>
                      <a:pt x="261" y="180"/>
                      <a:pt x="261" y="180"/>
                    </a:cubicBezTo>
                    <a:cubicBezTo>
                      <a:pt x="276" y="180"/>
                      <a:pt x="288" y="168"/>
                      <a:pt x="288" y="153"/>
                    </a:cubicBezTo>
                    <a:cubicBezTo>
                      <a:pt x="288" y="135"/>
                      <a:pt x="288" y="135"/>
                      <a:pt x="288" y="135"/>
                    </a:cubicBezTo>
                    <a:cubicBezTo>
                      <a:pt x="288" y="120"/>
                      <a:pt x="276" y="108"/>
                      <a:pt x="261" y="108"/>
                    </a:cubicBezTo>
                    <a:close/>
                    <a:moveTo>
                      <a:pt x="144" y="198"/>
                    </a:moveTo>
                    <a:cubicBezTo>
                      <a:pt x="114" y="198"/>
                      <a:pt x="90" y="174"/>
                      <a:pt x="90" y="145"/>
                    </a:cubicBezTo>
                    <a:cubicBezTo>
                      <a:pt x="90" y="115"/>
                      <a:pt x="114" y="91"/>
                      <a:pt x="144" y="91"/>
                    </a:cubicBezTo>
                    <a:cubicBezTo>
                      <a:pt x="173" y="91"/>
                      <a:pt x="197" y="115"/>
                      <a:pt x="197" y="145"/>
                    </a:cubicBezTo>
                    <a:cubicBezTo>
                      <a:pt x="197" y="174"/>
                      <a:pt x="173" y="198"/>
                      <a:pt x="144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Freeform 73"/>
              <p:cNvSpPr>
                <a:spLocks noEditPoints="1"/>
              </p:cNvSpPr>
              <p:nvPr/>
            </p:nvSpPr>
            <p:spPr bwMode="auto">
              <a:xfrm>
                <a:off x="7689509" y="4568366"/>
                <a:ext cx="929740" cy="881602"/>
              </a:xfrm>
              <a:custGeom>
                <a:avLst/>
                <a:gdLst>
                  <a:gd name="T0" fmla="*/ 196 w 216"/>
                  <a:gd name="T1" fmla="*/ 81 h 216"/>
                  <a:gd name="T2" fmla="*/ 193 w 216"/>
                  <a:gd name="T3" fmla="*/ 81 h 216"/>
                  <a:gd name="T4" fmla="*/ 187 w 216"/>
                  <a:gd name="T5" fmla="*/ 67 h 216"/>
                  <a:gd name="T6" fmla="*/ 191 w 216"/>
                  <a:gd name="T7" fmla="*/ 63 h 216"/>
                  <a:gd name="T8" fmla="*/ 191 w 216"/>
                  <a:gd name="T9" fmla="*/ 35 h 216"/>
                  <a:gd name="T10" fmla="*/ 181 w 216"/>
                  <a:gd name="T11" fmla="*/ 25 h 216"/>
                  <a:gd name="T12" fmla="*/ 153 w 216"/>
                  <a:gd name="T13" fmla="*/ 25 h 216"/>
                  <a:gd name="T14" fmla="*/ 149 w 216"/>
                  <a:gd name="T15" fmla="*/ 29 h 216"/>
                  <a:gd name="T16" fmla="*/ 135 w 216"/>
                  <a:gd name="T17" fmla="*/ 23 h 216"/>
                  <a:gd name="T18" fmla="*/ 135 w 216"/>
                  <a:gd name="T19" fmla="*/ 20 h 216"/>
                  <a:gd name="T20" fmla="*/ 115 w 216"/>
                  <a:gd name="T21" fmla="*/ 0 h 216"/>
                  <a:gd name="T22" fmla="*/ 101 w 216"/>
                  <a:gd name="T23" fmla="*/ 0 h 216"/>
                  <a:gd name="T24" fmla="*/ 81 w 216"/>
                  <a:gd name="T25" fmla="*/ 20 h 216"/>
                  <a:gd name="T26" fmla="*/ 81 w 216"/>
                  <a:gd name="T27" fmla="*/ 23 h 216"/>
                  <a:gd name="T28" fmla="*/ 67 w 216"/>
                  <a:gd name="T29" fmla="*/ 29 h 216"/>
                  <a:gd name="T30" fmla="*/ 63 w 216"/>
                  <a:gd name="T31" fmla="*/ 25 h 216"/>
                  <a:gd name="T32" fmla="*/ 34 w 216"/>
                  <a:gd name="T33" fmla="*/ 25 h 216"/>
                  <a:gd name="T34" fmla="*/ 25 w 216"/>
                  <a:gd name="T35" fmla="*/ 35 h 216"/>
                  <a:gd name="T36" fmla="*/ 25 w 216"/>
                  <a:gd name="T37" fmla="*/ 63 h 216"/>
                  <a:gd name="T38" fmla="*/ 29 w 216"/>
                  <a:gd name="T39" fmla="*/ 67 h 216"/>
                  <a:gd name="T40" fmla="*/ 23 w 216"/>
                  <a:gd name="T41" fmla="*/ 81 h 216"/>
                  <a:gd name="T42" fmla="*/ 20 w 216"/>
                  <a:gd name="T43" fmla="*/ 81 h 216"/>
                  <a:gd name="T44" fmla="*/ 0 w 216"/>
                  <a:gd name="T45" fmla="*/ 101 h 216"/>
                  <a:gd name="T46" fmla="*/ 0 w 216"/>
                  <a:gd name="T47" fmla="*/ 115 h 216"/>
                  <a:gd name="T48" fmla="*/ 20 w 216"/>
                  <a:gd name="T49" fmla="*/ 135 h 216"/>
                  <a:gd name="T50" fmla="*/ 23 w 216"/>
                  <a:gd name="T51" fmla="*/ 135 h 216"/>
                  <a:gd name="T52" fmla="*/ 29 w 216"/>
                  <a:gd name="T53" fmla="*/ 149 h 216"/>
                  <a:gd name="T54" fmla="*/ 25 w 216"/>
                  <a:gd name="T55" fmla="*/ 153 h 216"/>
                  <a:gd name="T56" fmla="*/ 25 w 216"/>
                  <a:gd name="T57" fmla="*/ 182 h 216"/>
                  <a:gd name="T58" fmla="*/ 34 w 216"/>
                  <a:gd name="T59" fmla="*/ 191 h 216"/>
                  <a:gd name="T60" fmla="*/ 63 w 216"/>
                  <a:gd name="T61" fmla="*/ 191 h 216"/>
                  <a:gd name="T62" fmla="*/ 67 w 216"/>
                  <a:gd name="T63" fmla="*/ 187 h 216"/>
                  <a:gd name="T64" fmla="*/ 81 w 216"/>
                  <a:gd name="T65" fmla="*/ 193 h 216"/>
                  <a:gd name="T66" fmla="*/ 81 w 216"/>
                  <a:gd name="T67" fmla="*/ 196 h 216"/>
                  <a:gd name="T68" fmla="*/ 101 w 216"/>
                  <a:gd name="T69" fmla="*/ 216 h 216"/>
                  <a:gd name="T70" fmla="*/ 115 w 216"/>
                  <a:gd name="T71" fmla="*/ 216 h 216"/>
                  <a:gd name="T72" fmla="*/ 135 w 216"/>
                  <a:gd name="T73" fmla="*/ 196 h 216"/>
                  <a:gd name="T74" fmla="*/ 135 w 216"/>
                  <a:gd name="T75" fmla="*/ 193 h 216"/>
                  <a:gd name="T76" fmla="*/ 149 w 216"/>
                  <a:gd name="T77" fmla="*/ 187 h 216"/>
                  <a:gd name="T78" fmla="*/ 153 w 216"/>
                  <a:gd name="T79" fmla="*/ 191 h 216"/>
                  <a:gd name="T80" fmla="*/ 181 w 216"/>
                  <a:gd name="T81" fmla="*/ 191 h 216"/>
                  <a:gd name="T82" fmla="*/ 191 w 216"/>
                  <a:gd name="T83" fmla="*/ 182 h 216"/>
                  <a:gd name="T84" fmla="*/ 191 w 216"/>
                  <a:gd name="T85" fmla="*/ 153 h 216"/>
                  <a:gd name="T86" fmla="*/ 187 w 216"/>
                  <a:gd name="T87" fmla="*/ 149 h 216"/>
                  <a:gd name="T88" fmla="*/ 193 w 216"/>
                  <a:gd name="T89" fmla="*/ 135 h 216"/>
                  <a:gd name="T90" fmla="*/ 196 w 216"/>
                  <a:gd name="T91" fmla="*/ 135 h 216"/>
                  <a:gd name="T92" fmla="*/ 216 w 216"/>
                  <a:gd name="T93" fmla="*/ 115 h 216"/>
                  <a:gd name="T94" fmla="*/ 216 w 216"/>
                  <a:gd name="T95" fmla="*/ 101 h 216"/>
                  <a:gd name="T96" fmla="*/ 196 w 216"/>
                  <a:gd name="T97" fmla="*/ 81 h 216"/>
                  <a:gd name="T98" fmla="*/ 108 w 216"/>
                  <a:gd name="T99" fmla="*/ 149 h 216"/>
                  <a:gd name="T100" fmla="*/ 67 w 216"/>
                  <a:gd name="T101" fmla="*/ 109 h 216"/>
                  <a:gd name="T102" fmla="*/ 108 w 216"/>
                  <a:gd name="T103" fmla="*/ 68 h 216"/>
                  <a:gd name="T104" fmla="*/ 148 w 216"/>
                  <a:gd name="T105" fmla="*/ 109 h 216"/>
                  <a:gd name="T106" fmla="*/ 108 w 216"/>
                  <a:gd name="T107" fmla="*/ 14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6" h="216">
                    <a:moveTo>
                      <a:pt x="196" y="81"/>
                    </a:moveTo>
                    <a:cubicBezTo>
                      <a:pt x="193" y="81"/>
                      <a:pt x="193" y="81"/>
                      <a:pt x="193" y="81"/>
                    </a:cubicBezTo>
                    <a:cubicBezTo>
                      <a:pt x="182" y="81"/>
                      <a:pt x="179" y="75"/>
                      <a:pt x="187" y="67"/>
                    </a:cubicBezTo>
                    <a:cubicBezTo>
                      <a:pt x="191" y="63"/>
                      <a:pt x="191" y="63"/>
                      <a:pt x="191" y="63"/>
                    </a:cubicBezTo>
                    <a:cubicBezTo>
                      <a:pt x="199" y="55"/>
                      <a:pt x="199" y="43"/>
                      <a:pt x="191" y="35"/>
                    </a:cubicBezTo>
                    <a:cubicBezTo>
                      <a:pt x="181" y="25"/>
                      <a:pt x="181" y="25"/>
                      <a:pt x="181" y="25"/>
                    </a:cubicBezTo>
                    <a:cubicBezTo>
                      <a:pt x="174" y="17"/>
                      <a:pt x="161" y="17"/>
                      <a:pt x="153" y="25"/>
                    </a:cubicBezTo>
                    <a:cubicBezTo>
                      <a:pt x="149" y="29"/>
                      <a:pt x="149" y="29"/>
                      <a:pt x="149" y="29"/>
                    </a:cubicBezTo>
                    <a:cubicBezTo>
                      <a:pt x="141" y="37"/>
                      <a:pt x="135" y="34"/>
                      <a:pt x="135" y="23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90" y="0"/>
                      <a:pt x="81" y="9"/>
                      <a:pt x="81" y="20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34"/>
                      <a:pt x="75" y="37"/>
                      <a:pt x="67" y="29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55" y="17"/>
                      <a:pt x="42" y="17"/>
                      <a:pt x="34" y="2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17" y="43"/>
                      <a:pt x="17" y="55"/>
                      <a:pt x="25" y="63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37" y="75"/>
                      <a:pt x="34" y="81"/>
                      <a:pt x="23" y="81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9" y="81"/>
                      <a:pt x="0" y="90"/>
                      <a:pt x="0" y="101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6"/>
                      <a:pt x="9" y="135"/>
                      <a:pt x="20" y="135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34" y="135"/>
                      <a:pt x="37" y="141"/>
                      <a:pt x="29" y="149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17" y="161"/>
                      <a:pt x="17" y="174"/>
                      <a:pt x="25" y="182"/>
                    </a:cubicBezTo>
                    <a:cubicBezTo>
                      <a:pt x="34" y="191"/>
                      <a:pt x="34" y="191"/>
                      <a:pt x="34" y="191"/>
                    </a:cubicBezTo>
                    <a:cubicBezTo>
                      <a:pt x="42" y="199"/>
                      <a:pt x="55" y="199"/>
                      <a:pt x="63" y="191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5" y="179"/>
                      <a:pt x="81" y="182"/>
                      <a:pt x="81" y="193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1" y="207"/>
                      <a:pt x="90" y="216"/>
                      <a:pt x="101" y="216"/>
                    </a:cubicBezTo>
                    <a:cubicBezTo>
                      <a:pt x="115" y="216"/>
                      <a:pt x="115" y="216"/>
                      <a:pt x="115" y="216"/>
                    </a:cubicBezTo>
                    <a:cubicBezTo>
                      <a:pt x="126" y="216"/>
                      <a:pt x="135" y="207"/>
                      <a:pt x="135" y="196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5" y="182"/>
                      <a:pt x="141" y="180"/>
                      <a:pt x="149" y="187"/>
                    </a:cubicBezTo>
                    <a:cubicBezTo>
                      <a:pt x="153" y="191"/>
                      <a:pt x="153" y="191"/>
                      <a:pt x="153" y="191"/>
                    </a:cubicBezTo>
                    <a:cubicBezTo>
                      <a:pt x="161" y="199"/>
                      <a:pt x="174" y="199"/>
                      <a:pt x="181" y="191"/>
                    </a:cubicBezTo>
                    <a:cubicBezTo>
                      <a:pt x="191" y="182"/>
                      <a:pt x="191" y="182"/>
                      <a:pt x="191" y="182"/>
                    </a:cubicBezTo>
                    <a:cubicBezTo>
                      <a:pt x="199" y="174"/>
                      <a:pt x="199" y="161"/>
                      <a:pt x="191" y="153"/>
                    </a:cubicBezTo>
                    <a:cubicBezTo>
                      <a:pt x="187" y="149"/>
                      <a:pt x="187" y="149"/>
                      <a:pt x="187" y="149"/>
                    </a:cubicBezTo>
                    <a:cubicBezTo>
                      <a:pt x="179" y="141"/>
                      <a:pt x="182" y="135"/>
                      <a:pt x="193" y="135"/>
                    </a:cubicBezTo>
                    <a:cubicBezTo>
                      <a:pt x="196" y="135"/>
                      <a:pt x="196" y="135"/>
                      <a:pt x="196" y="135"/>
                    </a:cubicBezTo>
                    <a:cubicBezTo>
                      <a:pt x="207" y="135"/>
                      <a:pt x="216" y="126"/>
                      <a:pt x="216" y="115"/>
                    </a:cubicBezTo>
                    <a:cubicBezTo>
                      <a:pt x="216" y="101"/>
                      <a:pt x="216" y="101"/>
                      <a:pt x="216" y="101"/>
                    </a:cubicBezTo>
                    <a:cubicBezTo>
                      <a:pt x="216" y="90"/>
                      <a:pt x="207" y="81"/>
                      <a:pt x="196" y="81"/>
                    </a:cubicBezTo>
                    <a:close/>
                    <a:moveTo>
                      <a:pt x="108" y="149"/>
                    </a:moveTo>
                    <a:cubicBezTo>
                      <a:pt x="86" y="149"/>
                      <a:pt x="67" y="131"/>
                      <a:pt x="67" y="109"/>
                    </a:cubicBezTo>
                    <a:cubicBezTo>
                      <a:pt x="67" y="86"/>
                      <a:pt x="86" y="68"/>
                      <a:pt x="108" y="68"/>
                    </a:cubicBezTo>
                    <a:cubicBezTo>
                      <a:pt x="130" y="68"/>
                      <a:pt x="148" y="86"/>
                      <a:pt x="148" y="109"/>
                    </a:cubicBezTo>
                    <a:cubicBezTo>
                      <a:pt x="148" y="131"/>
                      <a:pt x="130" y="149"/>
                      <a:pt x="108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" name="Freeform 74"/>
              <p:cNvSpPr>
                <a:spLocks noEditPoints="1"/>
              </p:cNvSpPr>
              <p:nvPr/>
            </p:nvSpPr>
            <p:spPr bwMode="auto">
              <a:xfrm>
                <a:off x="8198315" y="3969186"/>
                <a:ext cx="757742" cy="757742"/>
              </a:xfrm>
              <a:custGeom>
                <a:avLst/>
                <a:gdLst>
                  <a:gd name="T0" fmla="*/ 98 w 108"/>
                  <a:gd name="T1" fmla="*/ 41 h 108"/>
                  <a:gd name="T2" fmla="*/ 96 w 108"/>
                  <a:gd name="T3" fmla="*/ 41 h 108"/>
                  <a:gd name="T4" fmla="*/ 93 w 108"/>
                  <a:gd name="T5" fmla="*/ 34 h 108"/>
                  <a:gd name="T6" fmla="*/ 95 w 108"/>
                  <a:gd name="T7" fmla="*/ 32 h 108"/>
                  <a:gd name="T8" fmla="*/ 95 w 108"/>
                  <a:gd name="T9" fmla="*/ 18 h 108"/>
                  <a:gd name="T10" fmla="*/ 91 w 108"/>
                  <a:gd name="T11" fmla="*/ 13 h 108"/>
                  <a:gd name="T12" fmla="*/ 76 w 108"/>
                  <a:gd name="T13" fmla="*/ 13 h 108"/>
                  <a:gd name="T14" fmla="*/ 74 w 108"/>
                  <a:gd name="T15" fmla="*/ 15 h 108"/>
                  <a:gd name="T16" fmla="*/ 67 w 108"/>
                  <a:gd name="T17" fmla="*/ 12 h 108"/>
                  <a:gd name="T18" fmla="*/ 67 w 108"/>
                  <a:gd name="T19" fmla="*/ 10 h 108"/>
                  <a:gd name="T20" fmla="*/ 57 w 108"/>
                  <a:gd name="T21" fmla="*/ 0 h 108"/>
                  <a:gd name="T22" fmla="*/ 51 w 108"/>
                  <a:gd name="T23" fmla="*/ 0 h 108"/>
                  <a:gd name="T24" fmla="*/ 41 w 108"/>
                  <a:gd name="T25" fmla="*/ 10 h 108"/>
                  <a:gd name="T26" fmla="*/ 41 w 108"/>
                  <a:gd name="T27" fmla="*/ 12 h 108"/>
                  <a:gd name="T28" fmla="*/ 34 w 108"/>
                  <a:gd name="T29" fmla="*/ 15 h 108"/>
                  <a:gd name="T30" fmla="*/ 32 w 108"/>
                  <a:gd name="T31" fmla="*/ 13 h 108"/>
                  <a:gd name="T32" fmla="*/ 17 w 108"/>
                  <a:gd name="T33" fmla="*/ 13 h 108"/>
                  <a:gd name="T34" fmla="*/ 13 w 108"/>
                  <a:gd name="T35" fmla="*/ 18 h 108"/>
                  <a:gd name="T36" fmla="*/ 13 w 108"/>
                  <a:gd name="T37" fmla="*/ 32 h 108"/>
                  <a:gd name="T38" fmla="*/ 15 w 108"/>
                  <a:gd name="T39" fmla="*/ 34 h 108"/>
                  <a:gd name="T40" fmla="*/ 12 w 108"/>
                  <a:gd name="T41" fmla="*/ 41 h 108"/>
                  <a:gd name="T42" fmla="*/ 10 w 108"/>
                  <a:gd name="T43" fmla="*/ 41 h 108"/>
                  <a:gd name="T44" fmla="*/ 0 w 108"/>
                  <a:gd name="T45" fmla="*/ 51 h 108"/>
                  <a:gd name="T46" fmla="*/ 0 w 108"/>
                  <a:gd name="T47" fmla="*/ 58 h 108"/>
                  <a:gd name="T48" fmla="*/ 10 w 108"/>
                  <a:gd name="T49" fmla="*/ 68 h 108"/>
                  <a:gd name="T50" fmla="*/ 12 w 108"/>
                  <a:gd name="T51" fmla="*/ 68 h 108"/>
                  <a:gd name="T52" fmla="*/ 15 w 108"/>
                  <a:gd name="T53" fmla="*/ 75 h 108"/>
                  <a:gd name="T54" fmla="*/ 13 w 108"/>
                  <a:gd name="T55" fmla="*/ 77 h 108"/>
                  <a:gd name="T56" fmla="*/ 13 w 108"/>
                  <a:gd name="T57" fmla="*/ 91 h 108"/>
                  <a:gd name="T58" fmla="*/ 17 w 108"/>
                  <a:gd name="T59" fmla="*/ 96 h 108"/>
                  <a:gd name="T60" fmla="*/ 32 w 108"/>
                  <a:gd name="T61" fmla="*/ 96 h 108"/>
                  <a:gd name="T62" fmla="*/ 34 w 108"/>
                  <a:gd name="T63" fmla="*/ 94 h 108"/>
                  <a:gd name="T64" fmla="*/ 41 w 108"/>
                  <a:gd name="T65" fmla="*/ 97 h 108"/>
                  <a:gd name="T66" fmla="*/ 41 w 108"/>
                  <a:gd name="T67" fmla="*/ 98 h 108"/>
                  <a:gd name="T68" fmla="*/ 51 w 108"/>
                  <a:gd name="T69" fmla="*/ 108 h 108"/>
                  <a:gd name="T70" fmla="*/ 57 w 108"/>
                  <a:gd name="T71" fmla="*/ 108 h 108"/>
                  <a:gd name="T72" fmla="*/ 67 w 108"/>
                  <a:gd name="T73" fmla="*/ 98 h 108"/>
                  <a:gd name="T74" fmla="*/ 67 w 108"/>
                  <a:gd name="T75" fmla="*/ 97 h 108"/>
                  <a:gd name="T76" fmla="*/ 74 w 108"/>
                  <a:gd name="T77" fmla="*/ 94 h 108"/>
                  <a:gd name="T78" fmla="*/ 76 w 108"/>
                  <a:gd name="T79" fmla="*/ 96 h 108"/>
                  <a:gd name="T80" fmla="*/ 91 w 108"/>
                  <a:gd name="T81" fmla="*/ 96 h 108"/>
                  <a:gd name="T82" fmla="*/ 95 w 108"/>
                  <a:gd name="T83" fmla="*/ 91 h 108"/>
                  <a:gd name="T84" fmla="*/ 95 w 108"/>
                  <a:gd name="T85" fmla="*/ 77 h 108"/>
                  <a:gd name="T86" fmla="*/ 93 w 108"/>
                  <a:gd name="T87" fmla="*/ 75 h 108"/>
                  <a:gd name="T88" fmla="*/ 96 w 108"/>
                  <a:gd name="T89" fmla="*/ 68 h 108"/>
                  <a:gd name="T90" fmla="*/ 98 w 108"/>
                  <a:gd name="T91" fmla="*/ 68 h 108"/>
                  <a:gd name="T92" fmla="*/ 108 w 108"/>
                  <a:gd name="T93" fmla="*/ 58 h 108"/>
                  <a:gd name="T94" fmla="*/ 108 w 108"/>
                  <a:gd name="T95" fmla="*/ 51 h 108"/>
                  <a:gd name="T96" fmla="*/ 98 w 108"/>
                  <a:gd name="T97" fmla="*/ 41 h 108"/>
                  <a:gd name="T98" fmla="*/ 54 w 108"/>
                  <a:gd name="T99" fmla="*/ 75 h 108"/>
                  <a:gd name="T100" fmla="*/ 34 w 108"/>
                  <a:gd name="T101" fmla="*/ 54 h 108"/>
                  <a:gd name="T102" fmla="*/ 54 w 108"/>
                  <a:gd name="T103" fmla="*/ 34 h 108"/>
                  <a:gd name="T104" fmla="*/ 74 w 108"/>
                  <a:gd name="T105" fmla="*/ 54 h 108"/>
                  <a:gd name="T106" fmla="*/ 54 w 108"/>
                  <a:gd name="T107" fmla="*/ 7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8" h="108">
                    <a:moveTo>
                      <a:pt x="98" y="41"/>
                    </a:moveTo>
                    <a:cubicBezTo>
                      <a:pt x="96" y="41"/>
                      <a:pt x="96" y="41"/>
                      <a:pt x="96" y="41"/>
                    </a:cubicBezTo>
                    <a:cubicBezTo>
                      <a:pt x="91" y="41"/>
                      <a:pt x="89" y="38"/>
                      <a:pt x="93" y="34"/>
                    </a:cubicBezTo>
                    <a:cubicBezTo>
                      <a:pt x="95" y="32"/>
                      <a:pt x="95" y="32"/>
                      <a:pt x="95" y="32"/>
                    </a:cubicBezTo>
                    <a:cubicBezTo>
                      <a:pt x="99" y="28"/>
                      <a:pt x="99" y="21"/>
                      <a:pt x="95" y="18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87" y="9"/>
                      <a:pt x="80" y="9"/>
                      <a:pt x="76" y="13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1" y="19"/>
                      <a:pt x="67" y="17"/>
                      <a:pt x="67" y="12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5"/>
                      <a:pt x="63" y="0"/>
                      <a:pt x="57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5" y="0"/>
                      <a:pt x="41" y="5"/>
                      <a:pt x="41" y="10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7"/>
                      <a:pt x="37" y="19"/>
                      <a:pt x="34" y="15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28" y="9"/>
                      <a:pt x="21" y="9"/>
                      <a:pt x="17" y="13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9" y="21"/>
                      <a:pt x="9" y="28"/>
                      <a:pt x="13" y="32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8" y="38"/>
                      <a:pt x="17" y="41"/>
                      <a:pt x="12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5" y="41"/>
                      <a:pt x="0" y="45"/>
                      <a:pt x="0" y="5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5" y="68"/>
                      <a:pt x="10" y="68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7" y="68"/>
                      <a:pt x="18" y="71"/>
                      <a:pt x="15" y="75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9" y="81"/>
                      <a:pt x="9" y="87"/>
                      <a:pt x="13" y="91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21" y="100"/>
                      <a:pt x="28" y="100"/>
                      <a:pt x="32" y="96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7" y="90"/>
                      <a:pt x="41" y="91"/>
                      <a:pt x="41" y="97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41" y="104"/>
                      <a:pt x="45" y="108"/>
                      <a:pt x="51" y="108"/>
                    </a:cubicBezTo>
                    <a:cubicBezTo>
                      <a:pt x="57" y="108"/>
                      <a:pt x="57" y="108"/>
                      <a:pt x="57" y="108"/>
                    </a:cubicBezTo>
                    <a:cubicBezTo>
                      <a:pt x="63" y="108"/>
                      <a:pt x="67" y="104"/>
                      <a:pt x="67" y="98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7" y="91"/>
                      <a:pt x="71" y="90"/>
                      <a:pt x="74" y="94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80" y="100"/>
                      <a:pt x="87" y="100"/>
                      <a:pt x="91" y="96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99" y="87"/>
                      <a:pt x="99" y="81"/>
                      <a:pt x="95" y="77"/>
                    </a:cubicBezTo>
                    <a:cubicBezTo>
                      <a:pt x="93" y="75"/>
                      <a:pt x="93" y="75"/>
                      <a:pt x="93" y="75"/>
                    </a:cubicBezTo>
                    <a:cubicBezTo>
                      <a:pt x="90" y="71"/>
                      <a:pt x="91" y="68"/>
                      <a:pt x="96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103" y="68"/>
                      <a:pt x="108" y="63"/>
                      <a:pt x="108" y="58"/>
                    </a:cubicBezTo>
                    <a:cubicBezTo>
                      <a:pt x="108" y="51"/>
                      <a:pt x="108" y="51"/>
                      <a:pt x="108" y="51"/>
                    </a:cubicBezTo>
                    <a:cubicBezTo>
                      <a:pt x="108" y="45"/>
                      <a:pt x="103" y="41"/>
                      <a:pt x="98" y="41"/>
                    </a:cubicBezTo>
                    <a:close/>
                    <a:moveTo>
                      <a:pt x="54" y="75"/>
                    </a:moveTo>
                    <a:cubicBezTo>
                      <a:pt x="43" y="75"/>
                      <a:pt x="34" y="66"/>
                      <a:pt x="34" y="54"/>
                    </a:cubicBezTo>
                    <a:cubicBezTo>
                      <a:pt x="34" y="43"/>
                      <a:pt x="43" y="34"/>
                      <a:pt x="54" y="34"/>
                    </a:cubicBezTo>
                    <a:cubicBezTo>
                      <a:pt x="65" y="34"/>
                      <a:pt x="74" y="43"/>
                      <a:pt x="74" y="54"/>
                    </a:cubicBezTo>
                    <a:cubicBezTo>
                      <a:pt x="74" y="66"/>
                      <a:pt x="65" y="75"/>
                      <a:pt x="54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915696" y="1454876"/>
              <a:ext cx="2330909" cy="2194577"/>
              <a:chOff x="7172285" y="3770527"/>
              <a:chExt cx="1783772" cy="1679441"/>
            </a:xfrm>
            <a:solidFill>
              <a:schemeClr val="bg1">
                <a:alpha val="14000"/>
              </a:schemeClr>
            </a:solidFill>
          </p:grpSpPr>
          <p:sp>
            <p:nvSpPr>
              <p:cNvPr id="17" name="Freeform 72"/>
              <p:cNvSpPr>
                <a:spLocks noEditPoints="1"/>
              </p:cNvSpPr>
              <p:nvPr/>
            </p:nvSpPr>
            <p:spPr bwMode="auto">
              <a:xfrm>
                <a:off x="7172285" y="3770527"/>
                <a:ext cx="1034447" cy="991103"/>
              </a:xfrm>
              <a:custGeom>
                <a:avLst/>
                <a:gdLst>
                  <a:gd name="T0" fmla="*/ 261 w 288"/>
                  <a:gd name="T1" fmla="*/ 108 h 288"/>
                  <a:gd name="T2" fmla="*/ 257 w 288"/>
                  <a:gd name="T3" fmla="*/ 108 h 288"/>
                  <a:gd name="T4" fmla="*/ 249 w 288"/>
                  <a:gd name="T5" fmla="*/ 89 h 288"/>
                  <a:gd name="T6" fmla="*/ 254 w 288"/>
                  <a:gd name="T7" fmla="*/ 84 h 288"/>
                  <a:gd name="T8" fmla="*/ 254 w 288"/>
                  <a:gd name="T9" fmla="*/ 46 h 288"/>
                  <a:gd name="T10" fmla="*/ 242 w 288"/>
                  <a:gd name="T11" fmla="*/ 33 h 288"/>
                  <a:gd name="T12" fmla="*/ 204 w 288"/>
                  <a:gd name="T13" fmla="*/ 33 h 288"/>
                  <a:gd name="T14" fmla="*/ 199 w 288"/>
                  <a:gd name="T15" fmla="*/ 39 h 288"/>
                  <a:gd name="T16" fmla="*/ 180 w 288"/>
                  <a:gd name="T17" fmla="*/ 31 h 288"/>
                  <a:gd name="T18" fmla="*/ 180 w 288"/>
                  <a:gd name="T19" fmla="*/ 27 h 288"/>
                  <a:gd name="T20" fmla="*/ 153 w 288"/>
                  <a:gd name="T21" fmla="*/ 0 h 288"/>
                  <a:gd name="T22" fmla="*/ 135 w 288"/>
                  <a:gd name="T23" fmla="*/ 0 h 288"/>
                  <a:gd name="T24" fmla="*/ 108 w 288"/>
                  <a:gd name="T25" fmla="*/ 27 h 288"/>
                  <a:gd name="T26" fmla="*/ 108 w 288"/>
                  <a:gd name="T27" fmla="*/ 31 h 288"/>
                  <a:gd name="T28" fmla="*/ 89 w 288"/>
                  <a:gd name="T29" fmla="*/ 39 h 288"/>
                  <a:gd name="T30" fmla="*/ 84 w 288"/>
                  <a:gd name="T31" fmla="*/ 33 h 288"/>
                  <a:gd name="T32" fmla="*/ 46 w 288"/>
                  <a:gd name="T33" fmla="*/ 33 h 288"/>
                  <a:gd name="T34" fmla="*/ 33 w 288"/>
                  <a:gd name="T35" fmla="*/ 46 h 288"/>
                  <a:gd name="T36" fmla="*/ 33 w 288"/>
                  <a:gd name="T37" fmla="*/ 84 h 288"/>
                  <a:gd name="T38" fmla="*/ 39 w 288"/>
                  <a:gd name="T39" fmla="*/ 89 h 288"/>
                  <a:gd name="T40" fmla="*/ 31 w 288"/>
                  <a:gd name="T41" fmla="*/ 108 h 288"/>
                  <a:gd name="T42" fmla="*/ 27 w 288"/>
                  <a:gd name="T43" fmla="*/ 108 h 288"/>
                  <a:gd name="T44" fmla="*/ 0 w 288"/>
                  <a:gd name="T45" fmla="*/ 135 h 288"/>
                  <a:gd name="T46" fmla="*/ 0 w 288"/>
                  <a:gd name="T47" fmla="*/ 153 h 288"/>
                  <a:gd name="T48" fmla="*/ 27 w 288"/>
                  <a:gd name="T49" fmla="*/ 180 h 288"/>
                  <a:gd name="T50" fmla="*/ 31 w 288"/>
                  <a:gd name="T51" fmla="*/ 180 h 288"/>
                  <a:gd name="T52" fmla="*/ 39 w 288"/>
                  <a:gd name="T53" fmla="*/ 199 h 288"/>
                  <a:gd name="T54" fmla="*/ 33 w 288"/>
                  <a:gd name="T55" fmla="*/ 204 h 288"/>
                  <a:gd name="T56" fmla="*/ 33 w 288"/>
                  <a:gd name="T57" fmla="*/ 242 h 288"/>
                  <a:gd name="T58" fmla="*/ 46 w 288"/>
                  <a:gd name="T59" fmla="*/ 255 h 288"/>
                  <a:gd name="T60" fmla="*/ 84 w 288"/>
                  <a:gd name="T61" fmla="*/ 255 h 288"/>
                  <a:gd name="T62" fmla="*/ 89 w 288"/>
                  <a:gd name="T63" fmla="*/ 249 h 288"/>
                  <a:gd name="T64" fmla="*/ 108 w 288"/>
                  <a:gd name="T65" fmla="*/ 257 h 288"/>
                  <a:gd name="T66" fmla="*/ 108 w 288"/>
                  <a:gd name="T67" fmla="*/ 261 h 288"/>
                  <a:gd name="T68" fmla="*/ 135 w 288"/>
                  <a:gd name="T69" fmla="*/ 288 h 288"/>
                  <a:gd name="T70" fmla="*/ 153 w 288"/>
                  <a:gd name="T71" fmla="*/ 288 h 288"/>
                  <a:gd name="T72" fmla="*/ 180 w 288"/>
                  <a:gd name="T73" fmla="*/ 261 h 288"/>
                  <a:gd name="T74" fmla="*/ 180 w 288"/>
                  <a:gd name="T75" fmla="*/ 257 h 288"/>
                  <a:gd name="T76" fmla="*/ 199 w 288"/>
                  <a:gd name="T77" fmla="*/ 249 h 288"/>
                  <a:gd name="T78" fmla="*/ 204 w 288"/>
                  <a:gd name="T79" fmla="*/ 255 h 288"/>
                  <a:gd name="T80" fmla="*/ 242 w 288"/>
                  <a:gd name="T81" fmla="*/ 255 h 288"/>
                  <a:gd name="T82" fmla="*/ 254 w 288"/>
                  <a:gd name="T83" fmla="*/ 242 h 288"/>
                  <a:gd name="T84" fmla="*/ 254 w 288"/>
                  <a:gd name="T85" fmla="*/ 204 h 288"/>
                  <a:gd name="T86" fmla="*/ 249 w 288"/>
                  <a:gd name="T87" fmla="*/ 199 h 288"/>
                  <a:gd name="T88" fmla="*/ 257 w 288"/>
                  <a:gd name="T89" fmla="*/ 180 h 288"/>
                  <a:gd name="T90" fmla="*/ 261 w 288"/>
                  <a:gd name="T91" fmla="*/ 180 h 288"/>
                  <a:gd name="T92" fmla="*/ 288 w 288"/>
                  <a:gd name="T93" fmla="*/ 153 h 288"/>
                  <a:gd name="T94" fmla="*/ 288 w 288"/>
                  <a:gd name="T95" fmla="*/ 135 h 288"/>
                  <a:gd name="T96" fmla="*/ 261 w 288"/>
                  <a:gd name="T97" fmla="*/ 108 h 288"/>
                  <a:gd name="T98" fmla="*/ 144 w 288"/>
                  <a:gd name="T99" fmla="*/ 198 h 288"/>
                  <a:gd name="T100" fmla="*/ 90 w 288"/>
                  <a:gd name="T101" fmla="*/ 145 h 288"/>
                  <a:gd name="T102" fmla="*/ 144 w 288"/>
                  <a:gd name="T103" fmla="*/ 91 h 288"/>
                  <a:gd name="T104" fmla="*/ 197 w 288"/>
                  <a:gd name="T105" fmla="*/ 145 h 288"/>
                  <a:gd name="T106" fmla="*/ 144 w 288"/>
                  <a:gd name="T107" fmla="*/ 19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8" h="288">
                    <a:moveTo>
                      <a:pt x="261" y="108"/>
                    </a:moveTo>
                    <a:cubicBezTo>
                      <a:pt x="257" y="108"/>
                      <a:pt x="257" y="108"/>
                      <a:pt x="257" y="108"/>
                    </a:cubicBezTo>
                    <a:cubicBezTo>
                      <a:pt x="242" y="108"/>
                      <a:pt x="239" y="100"/>
                      <a:pt x="249" y="89"/>
                    </a:cubicBezTo>
                    <a:cubicBezTo>
                      <a:pt x="254" y="84"/>
                      <a:pt x="254" y="84"/>
                      <a:pt x="254" y="84"/>
                    </a:cubicBezTo>
                    <a:cubicBezTo>
                      <a:pt x="265" y="74"/>
                      <a:pt x="265" y="57"/>
                      <a:pt x="254" y="46"/>
                    </a:cubicBezTo>
                    <a:cubicBezTo>
                      <a:pt x="242" y="33"/>
                      <a:pt x="242" y="33"/>
                      <a:pt x="242" y="33"/>
                    </a:cubicBezTo>
                    <a:cubicBezTo>
                      <a:pt x="231" y="23"/>
                      <a:pt x="214" y="23"/>
                      <a:pt x="204" y="33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188" y="49"/>
                      <a:pt x="180" y="46"/>
                      <a:pt x="180" y="31"/>
                    </a:cubicBezTo>
                    <a:cubicBezTo>
                      <a:pt x="180" y="27"/>
                      <a:pt x="180" y="27"/>
                      <a:pt x="180" y="27"/>
                    </a:cubicBezTo>
                    <a:cubicBezTo>
                      <a:pt x="180" y="12"/>
                      <a:pt x="168" y="0"/>
                      <a:pt x="153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0" y="0"/>
                      <a:pt x="108" y="12"/>
                      <a:pt x="108" y="27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8" y="46"/>
                      <a:pt x="100" y="49"/>
                      <a:pt x="89" y="39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73" y="23"/>
                      <a:pt x="56" y="23"/>
                      <a:pt x="46" y="33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23" y="57"/>
                      <a:pt x="23" y="74"/>
                      <a:pt x="33" y="84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49" y="100"/>
                      <a:pt x="45" y="108"/>
                      <a:pt x="31" y="108"/>
                    </a:cubicBezTo>
                    <a:cubicBezTo>
                      <a:pt x="27" y="108"/>
                      <a:pt x="27" y="108"/>
                      <a:pt x="27" y="108"/>
                    </a:cubicBezTo>
                    <a:cubicBezTo>
                      <a:pt x="12" y="108"/>
                      <a:pt x="0" y="120"/>
                      <a:pt x="0" y="135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68"/>
                      <a:pt x="12" y="180"/>
                      <a:pt x="27" y="180"/>
                    </a:cubicBezTo>
                    <a:cubicBezTo>
                      <a:pt x="31" y="180"/>
                      <a:pt x="31" y="180"/>
                      <a:pt x="31" y="180"/>
                    </a:cubicBezTo>
                    <a:cubicBezTo>
                      <a:pt x="45" y="180"/>
                      <a:pt x="49" y="188"/>
                      <a:pt x="39" y="199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23" y="214"/>
                      <a:pt x="23" y="231"/>
                      <a:pt x="33" y="242"/>
                    </a:cubicBezTo>
                    <a:cubicBezTo>
                      <a:pt x="46" y="255"/>
                      <a:pt x="46" y="255"/>
                      <a:pt x="46" y="255"/>
                    </a:cubicBezTo>
                    <a:cubicBezTo>
                      <a:pt x="56" y="265"/>
                      <a:pt x="73" y="265"/>
                      <a:pt x="84" y="255"/>
                    </a:cubicBezTo>
                    <a:cubicBezTo>
                      <a:pt x="89" y="249"/>
                      <a:pt x="89" y="249"/>
                      <a:pt x="89" y="249"/>
                    </a:cubicBezTo>
                    <a:cubicBezTo>
                      <a:pt x="100" y="239"/>
                      <a:pt x="108" y="242"/>
                      <a:pt x="108" y="257"/>
                    </a:cubicBezTo>
                    <a:cubicBezTo>
                      <a:pt x="108" y="261"/>
                      <a:pt x="108" y="261"/>
                      <a:pt x="108" y="261"/>
                    </a:cubicBezTo>
                    <a:cubicBezTo>
                      <a:pt x="108" y="276"/>
                      <a:pt x="120" y="288"/>
                      <a:pt x="135" y="288"/>
                    </a:cubicBezTo>
                    <a:cubicBezTo>
                      <a:pt x="153" y="288"/>
                      <a:pt x="153" y="288"/>
                      <a:pt x="153" y="288"/>
                    </a:cubicBezTo>
                    <a:cubicBezTo>
                      <a:pt x="168" y="288"/>
                      <a:pt x="180" y="276"/>
                      <a:pt x="180" y="261"/>
                    </a:cubicBezTo>
                    <a:cubicBezTo>
                      <a:pt x="180" y="257"/>
                      <a:pt x="180" y="257"/>
                      <a:pt x="180" y="257"/>
                    </a:cubicBezTo>
                    <a:cubicBezTo>
                      <a:pt x="180" y="242"/>
                      <a:pt x="188" y="239"/>
                      <a:pt x="199" y="249"/>
                    </a:cubicBezTo>
                    <a:cubicBezTo>
                      <a:pt x="204" y="255"/>
                      <a:pt x="204" y="255"/>
                      <a:pt x="204" y="255"/>
                    </a:cubicBezTo>
                    <a:cubicBezTo>
                      <a:pt x="214" y="265"/>
                      <a:pt x="231" y="265"/>
                      <a:pt x="242" y="255"/>
                    </a:cubicBezTo>
                    <a:cubicBezTo>
                      <a:pt x="254" y="242"/>
                      <a:pt x="254" y="242"/>
                      <a:pt x="254" y="242"/>
                    </a:cubicBezTo>
                    <a:cubicBezTo>
                      <a:pt x="265" y="231"/>
                      <a:pt x="265" y="214"/>
                      <a:pt x="254" y="204"/>
                    </a:cubicBezTo>
                    <a:cubicBezTo>
                      <a:pt x="249" y="199"/>
                      <a:pt x="249" y="199"/>
                      <a:pt x="249" y="199"/>
                    </a:cubicBezTo>
                    <a:cubicBezTo>
                      <a:pt x="239" y="188"/>
                      <a:pt x="242" y="180"/>
                      <a:pt x="257" y="180"/>
                    </a:cubicBezTo>
                    <a:cubicBezTo>
                      <a:pt x="261" y="180"/>
                      <a:pt x="261" y="180"/>
                      <a:pt x="261" y="180"/>
                    </a:cubicBezTo>
                    <a:cubicBezTo>
                      <a:pt x="276" y="180"/>
                      <a:pt x="288" y="168"/>
                      <a:pt x="288" y="153"/>
                    </a:cubicBezTo>
                    <a:cubicBezTo>
                      <a:pt x="288" y="135"/>
                      <a:pt x="288" y="135"/>
                      <a:pt x="288" y="135"/>
                    </a:cubicBezTo>
                    <a:cubicBezTo>
                      <a:pt x="288" y="120"/>
                      <a:pt x="276" y="108"/>
                      <a:pt x="261" y="108"/>
                    </a:cubicBezTo>
                    <a:close/>
                    <a:moveTo>
                      <a:pt x="144" y="198"/>
                    </a:moveTo>
                    <a:cubicBezTo>
                      <a:pt x="114" y="198"/>
                      <a:pt x="90" y="174"/>
                      <a:pt x="90" y="145"/>
                    </a:cubicBezTo>
                    <a:cubicBezTo>
                      <a:pt x="90" y="115"/>
                      <a:pt x="114" y="91"/>
                      <a:pt x="144" y="91"/>
                    </a:cubicBezTo>
                    <a:cubicBezTo>
                      <a:pt x="173" y="91"/>
                      <a:pt x="197" y="115"/>
                      <a:pt x="197" y="145"/>
                    </a:cubicBezTo>
                    <a:cubicBezTo>
                      <a:pt x="197" y="174"/>
                      <a:pt x="173" y="198"/>
                      <a:pt x="144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" name="Freeform 73"/>
              <p:cNvSpPr>
                <a:spLocks noEditPoints="1"/>
              </p:cNvSpPr>
              <p:nvPr/>
            </p:nvSpPr>
            <p:spPr bwMode="auto">
              <a:xfrm>
                <a:off x="7689509" y="4568366"/>
                <a:ext cx="929740" cy="881602"/>
              </a:xfrm>
              <a:custGeom>
                <a:avLst/>
                <a:gdLst>
                  <a:gd name="T0" fmla="*/ 196 w 216"/>
                  <a:gd name="T1" fmla="*/ 81 h 216"/>
                  <a:gd name="T2" fmla="*/ 193 w 216"/>
                  <a:gd name="T3" fmla="*/ 81 h 216"/>
                  <a:gd name="T4" fmla="*/ 187 w 216"/>
                  <a:gd name="T5" fmla="*/ 67 h 216"/>
                  <a:gd name="T6" fmla="*/ 191 w 216"/>
                  <a:gd name="T7" fmla="*/ 63 h 216"/>
                  <a:gd name="T8" fmla="*/ 191 w 216"/>
                  <a:gd name="T9" fmla="*/ 35 h 216"/>
                  <a:gd name="T10" fmla="*/ 181 w 216"/>
                  <a:gd name="T11" fmla="*/ 25 h 216"/>
                  <a:gd name="T12" fmla="*/ 153 w 216"/>
                  <a:gd name="T13" fmla="*/ 25 h 216"/>
                  <a:gd name="T14" fmla="*/ 149 w 216"/>
                  <a:gd name="T15" fmla="*/ 29 h 216"/>
                  <a:gd name="T16" fmla="*/ 135 w 216"/>
                  <a:gd name="T17" fmla="*/ 23 h 216"/>
                  <a:gd name="T18" fmla="*/ 135 w 216"/>
                  <a:gd name="T19" fmla="*/ 20 h 216"/>
                  <a:gd name="T20" fmla="*/ 115 w 216"/>
                  <a:gd name="T21" fmla="*/ 0 h 216"/>
                  <a:gd name="T22" fmla="*/ 101 w 216"/>
                  <a:gd name="T23" fmla="*/ 0 h 216"/>
                  <a:gd name="T24" fmla="*/ 81 w 216"/>
                  <a:gd name="T25" fmla="*/ 20 h 216"/>
                  <a:gd name="T26" fmla="*/ 81 w 216"/>
                  <a:gd name="T27" fmla="*/ 23 h 216"/>
                  <a:gd name="T28" fmla="*/ 67 w 216"/>
                  <a:gd name="T29" fmla="*/ 29 h 216"/>
                  <a:gd name="T30" fmla="*/ 63 w 216"/>
                  <a:gd name="T31" fmla="*/ 25 h 216"/>
                  <a:gd name="T32" fmla="*/ 34 w 216"/>
                  <a:gd name="T33" fmla="*/ 25 h 216"/>
                  <a:gd name="T34" fmla="*/ 25 w 216"/>
                  <a:gd name="T35" fmla="*/ 35 h 216"/>
                  <a:gd name="T36" fmla="*/ 25 w 216"/>
                  <a:gd name="T37" fmla="*/ 63 h 216"/>
                  <a:gd name="T38" fmla="*/ 29 w 216"/>
                  <a:gd name="T39" fmla="*/ 67 h 216"/>
                  <a:gd name="T40" fmla="*/ 23 w 216"/>
                  <a:gd name="T41" fmla="*/ 81 h 216"/>
                  <a:gd name="T42" fmla="*/ 20 w 216"/>
                  <a:gd name="T43" fmla="*/ 81 h 216"/>
                  <a:gd name="T44" fmla="*/ 0 w 216"/>
                  <a:gd name="T45" fmla="*/ 101 h 216"/>
                  <a:gd name="T46" fmla="*/ 0 w 216"/>
                  <a:gd name="T47" fmla="*/ 115 h 216"/>
                  <a:gd name="T48" fmla="*/ 20 w 216"/>
                  <a:gd name="T49" fmla="*/ 135 h 216"/>
                  <a:gd name="T50" fmla="*/ 23 w 216"/>
                  <a:gd name="T51" fmla="*/ 135 h 216"/>
                  <a:gd name="T52" fmla="*/ 29 w 216"/>
                  <a:gd name="T53" fmla="*/ 149 h 216"/>
                  <a:gd name="T54" fmla="*/ 25 w 216"/>
                  <a:gd name="T55" fmla="*/ 153 h 216"/>
                  <a:gd name="T56" fmla="*/ 25 w 216"/>
                  <a:gd name="T57" fmla="*/ 182 h 216"/>
                  <a:gd name="T58" fmla="*/ 34 w 216"/>
                  <a:gd name="T59" fmla="*/ 191 h 216"/>
                  <a:gd name="T60" fmla="*/ 63 w 216"/>
                  <a:gd name="T61" fmla="*/ 191 h 216"/>
                  <a:gd name="T62" fmla="*/ 67 w 216"/>
                  <a:gd name="T63" fmla="*/ 187 h 216"/>
                  <a:gd name="T64" fmla="*/ 81 w 216"/>
                  <a:gd name="T65" fmla="*/ 193 h 216"/>
                  <a:gd name="T66" fmla="*/ 81 w 216"/>
                  <a:gd name="T67" fmla="*/ 196 h 216"/>
                  <a:gd name="T68" fmla="*/ 101 w 216"/>
                  <a:gd name="T69" fmla="*/ 216 h 216"/>
                  <a:gd name="T70" fmla="*/ 115 w 216"/>
                  <a:gd name="T71" fmla="*/ 216 h 216"/>
                  <a:gd name="T72" fmla="*/ 135 w 216"/>
                  <a:gd name="T73" fmla="*/ 196 h 216"/>
                  <a:gd name="T74" fmla="*/ 135 w 216"/>
                  <a:gd name="T75" fmla="*/ 193 h 216"/>
                  <a:gd name="T76" fmla="*/ 149 w 216"/>
                  <a:gd name="T77" fmla="*/ 187 h 216"/>
                  <a:gd name="T78" fmla="*/ 153 w 216"/>
                  <a:gd name="T79" fmla="*/ 191 h 216"/>
                  <a:gd name="T80" fmla="*/ 181 w 216"/>
                  <a:gd name="T81" fmla="*/ 191 h 216"/>
                  <a:gd name="T82" fmla="*/ 191 w 216"/>
                  <a:gd name="T83" fmla="*/ 182 h 216"/>
                  <a:gd name="T84" fmla="*/ 191 w 216"/>
                  <a:gd name="T85" fmla="*/ 153 h 216"/>
                  <a:gd name="T86" fmla="*/ 187 w 216"/>
                  <a:gd name="T87" fmla="*/ 149 h 216"/>
                  <a:gd name="T88" fmla="*/ 193 w 216"/>
                  <a:gd name="T89" fmla="*/ 135 h 216"/>
                  <a:gd name="T90" fmla="*/ 196 w 216"/>
                  <a:gd name="T91" fmla="*/ 135 h 216"/>
                  <a:gd name="T92" fmla="*/ 216 w 216"/>
                  <a:gd name="T93" fmla="*/ 115 h 216"/>
                  <a:gd name="T94" fmla="*/ 216 w 216"/>
                  <a:gd name="T95" fmla="*/ 101 h 216"/>
                  <a:gd name="T96" fmla="*/ 196 w 216"/>
                  <a:gd name="T97" fmla="*/ 81 h 216"/>
                  <a:gd name="T98" fmla="*/ 108 w 216"/>
                  <a:gd name="T99" fmla="*/ 149 h 216"/>
                  <a:gd name="T100" fmla="*/ 67 w 216"/>
                  <a:gd name="T101" fmla="*/ 109 h 216"/>
                  <a:gd name="T102" fmla="*/ 108 w 216"/>
                  <a:gd name="T103" fmla="*/ 68 h 216"/>
                  <a:gd name="T104" fmla="*/ 148 w 216"/>
                  <a:gd name="T105" fmla="*/ 109 h 216"/>
                  <a:gd name="T106" fmla="*/ 108 w 216"/>
                  <a:gd name="T107" fmla="*/ 14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6" h="216">
                    <a:moveTo>
                      <a:pt x="196" y="81"/>
                    </a:moveTo>
                    <a:cubicBezTo>
                      <a:pt x="193" y="81"/>
                      <a:pt x="193" y="81"/>
                      <a:pt x="193" y="81"/>
                    </a:cubicBezTo>
                    <a:cubicBezTo>
                      <a:pt x="182" y="81"/>
                      <a:pt x="179" y="75"/>
                      <a:pt x="187" y="67"/>
                    </a:cubicBezTo>
                    <a:cubicBezTo>
                      <a:pt x="191" y="63"/>
                      <a:pt x="191" y="63"/>
                      <a:pt x="191" y="63"/>
                    </a:cubicBezTo>
                    <a:cubicBezTo>
                      <a:pt x="199" y="55"/>
                      <a:pt x="199" y="43"/>
                      <a:pt x="191" y="35"/>
                    </a:cubicBezTo>
                    <a:cubicBezTo>
                      <a:pt x="181" y="25"/>
                      <a:pt x="181" y="25"/>
                      <a:pt x="181" y="25"/>
                    </a:cubicBezTo>
                    <a:cubicBezTo>
                      <a:pt x="174" y="17"/>
                      <a:pt x="161" y="17"/>
                      <a:pt x="153" y="25"/>
                    </a:cubicBezTo>
                    <a:cubicBezTo>
                      <a:pt x="149" y="29"/>
                      <a:pt x="149" y="29"/>
                      <a:pt x="149" y="29"/>
                    </a:cubicBezTo>
                    <a:cubicBezTo>
                      <a:pt x="141" y="37"/>
                      <a:pt x="135" y="34"/>
                      <a:pt x="135" y="23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90" y="0"/>
                      <a:pt x="81" y="9"/>
                      <a:pt x="81" y="20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34"/>
                      <a:pt x="75" y="37"/>
                      <a:pt x="67" y="29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55" y="17"/>
                      <a:pt x="42" y="17"/>
                      <a:pt x="34" y="2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17" y="43"/>
                      <a:pt x="17" y="55"/>
                      <a:pt x="25" y="63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37" y="75"/>
                      <a:pt x="34" y="81"/>
                      <a:pt x="23" y="81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9" y="81"/>
                      <a:pt x="0" y="90"/>
                      <a:pt x="0" y="101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6"/>
                      <a:pt x="9" y="135"/>
                      <a:pt x="20" y="135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34" y="135"/>
                      <a:pt x="37" y="141"/>
                      <a:pt x="29" y="149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17" y="161"/>
                      <a:pt x="17" y="174"/>
                      <a:pt x="25" y="182"/>
                    </a:cubicBezTo>
                    <a:cubicBezTo>
                      <a:pt x="34" y="191"/>
                      <a:pt x="34" y="191"/>
                      <a:pt x="34" y="191"/>
                    </a:cubicBezTo>
                    <a:cubicBezTo>
                      <a:pt x="42" y="199"/>
                      <a:pt x="55" y="199"/>
                      <a:pt x="63" y="191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5" y="179"/>
                      <a:pt x="81" y="182"/>
                      <a:pt x="81" y="193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1" y="207"/>
                      <a:pt x="90" y="216"/>
                      <a:pt x="101" y="216"/>
                    </a:cubicBezTo>
                    <a:cubicBezTo>
                      <a:pt x="115" y="216"/>
                      <a:pt x="115" y="216"/>
                      <a:pt x="115" y="216"/>
                    </a:cubicBezTo>
                    <a:cubicBezTo>
                      <a:pt x="126" y="216"/>
                      <a:pt x="135" y="207"/>
                      <a:pt x="135" y="196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5" y="182"/>
                      <a:pt x="141" y="180"/>
                      <a:pt x="149" y="187"/>
                    </a:cubicBezTo>
                    <a:cubicBezTo>
                      <a:pt x="153" y="191"/>
                      <a:pt x="153" y="191"/>
                      <a:pt x="153" y="191"/>
                    </a:cubicBezTo>
                    <a:cubicBezTo>
                      <a:pt x="161" y="199"/>
                      <a:pt x="174" y="199"/>
                      <a:pt x="181" y="191"/>
                    </a:cubicBezTo>
                    <a:cubicBezTo>
                      <a:pt x="191" y="182"/>
                      <a:pt x="191" y="182"/>
                      <a:pt x="191" y="182"/>
                    </a:cubicBezTo>
                    <a:cubicBezTo>
                      <a:pt x="199" y="174"/>
                      <a:pt x="199" y="161"/>
                      <a:pt x="191" y="153"/>
                    </a:cubicBezTo>
                    <a:cubicBezTo>
                      <a:pt x="187" y="149"/>
                      <a:pt x="187" y="149"/>
                      <a:pt x="187" y="149"/>
                    </a:cubicBezTo>
                    <a:cubicBezTo>
                      <a:pt x="179" y="141"/>
                      <a:pt x="182" y="135"/>
                      <a:pt x="193" y="135"/>
                    </a:cubicBezTo>
                    <a:cubicBezTo>
                      <a:pt x="196" y="135"/>
                      <a:pt x="196" y="135"/>
                      <a:pt x="196" y="135"/>
                    </a:cubicBezTo>
                    <a:cubicBezTo>
                      <a:pt x="207" y="135"/>
                      <a:pt x="216" y="126"/>
                      <a:pt x="216" y="115"/>
                    </a:cubicBezTo>
                    <a:cubicBezTo>
                      <a:pt x="216" y="101"/>
                      <a:pt x="216" y="101"/>
                      <a:pt x="216" y="101"/>
                    </a:cubicBezTo>
                    <a:cubicBezTo>
                      <a:pt x="216" y="90"/>
                      <a:pt x="207" y="81"/>
                      <a:pt x="196" y="81"/>
                    </a:cubicBezTo>
                    <a:close/>
                    <a:moveTo>
                      <a:pt x="108" y="149"/>
                    </a:moveTo>
                    <a:cubicBezTo>
                      <a:pt x="86" y="149"/>
                      <a:pt x="67" y="131"/>
                      <a:pt x="67" y="109"/>
                    </a:cubicBezTo>
                    <a:cubicBezTo>
                      <a:pt x="67" y="86"/>
                      <a:pt x="86" y="68"/>
                      <a:pt x="108" y="68"/>
                    </a:cubicBezTo>
                    <a:cubicBezTo>
                      <a:pt x="130" y="68"/>
                      <a:pt x="148" y="86"/>
                      <a:pt x="148" y="109"/>
                    </a:cubicBezTo>
                    <a:cubicBezTo>
                      <a:pt x="148" y="131"/>
                      <a:pt x="130" y="149"/>
                      <a:pt x="108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Freeform 74"/>
              <p:cNvSpPr>
                <a:spLocks noEditPoints="1"/>
              </p:cNvSpPr>
              <p:nvPr/>
            </p:nvSpPr>
            <p:spPr bwMode="auto">
              <a:xfrm>
                <a:off x="8198315" y="3969186"/>
                <a:ext cx="757742" cy="757742"/>
              </a:xfrm>
              <a:custGeom>
                <a:avLst/>
                <a:gdLst>
                  <a:gd name="T0" fmla="*/ 98 w 108"/>
                  <a:gd name="T1" fmla="*/ 41 h 108"/>
                  <a:gd name="T2" fmla="*/ 96 w 108"/>
                  <a:gd name="T3" fmla="*/ 41 h 108"/>
                  <a:gd name="T4" fmla="*/ 93 w 108"/>
                  <a:gd name="T5" fmla="*/ 34 h 108"/>
                  <a:gd name="T6" fmla="*/ 95 w 108"/>
                  <a:gd name="T7" fmla="*/ 32 h 108"/>
                  <a:gd name="T8" fmla="*/ 95 w 108"/>
                  <a:gd name="T9" fmla="*/ 18 h 108"/>
                  <a:gd name="T10" fmla="*/ 91 w 108"/>
                  <a:gd name="T11" fmla="*/ 13 h 108"/>
                  <a:gd name="T12" fmla="*/ 76 w 108"/>
                  <a:gd name="T13" fmla="*/ 13 h 108"/>
                  <a:gd name="T14" fmla="*/ 74 w 108"/>
                  <a:gd name="T15" fmla="*/ 15 h 108"/>
                  <a:gd name="T16" fmla="*/ 67 w 108"/>
                  <a:gd name="T17" fmla="*/ 12 h 108"/>
                  <a:gd name="T18" fmla="*/ 67 w 108"/>
                  <a:gd name="T19" fmla="*/ 10 h 108"/>
                  <a:gd name="T20" fmla="*/ 57 w 108"/>
                  <a:gd name="T21" fmla="*/ 0 h 108"/>
                  <a:gd name="T22" fmla="*/ 51 w 108"/>
                  <a:gd name="T23" fmla="*/ 0 h 108"/>
                  <a:gd name="T24" fmla="*/ 41 w 108"/>
                  <a:gd name="T25" fmla="*/ 10 h 108"/>
                  <a:gd name="T26" fmla="*/ 41 w 108"/>
                  <a:gd name="T27" fmla="*/ 12 h 108"/>
                  <a:gd name="T28" fmla="*/ 34 w 108"/>
                  <a:gd name="T29" fmla="*/ 15 h 108"/>
                  <a:gd name="T30" fmla="*/ 32 w 108"/>
                  <a:gd name="T31" fmla="*/ 13 h 108"/>
                  <a:gd name="T32" fmla="*/ 17 w 108"/>
                  <a:gd name="T33" fmla="*/ 13 h 108"/>
                  <a:gd name="T34" fmla="*/ 13 w 108"/>
                  <a:gd name="T35" fmla="*/ 18 h 108"/>
                  <a:gd name="T36" fmla="*/ 13 w 108"/>
                  <a:gd name="T37" fmla="*/ 32 h 108"/>
                  <a:gd name="T38" fmla="*/ 15 w 108"/>
                  <a:gd name="T39" fmla="*/ 34 h 108"/>
                  <a:gd name="T40" fmla="*/ 12 w 108"/>
                  <a:gd name="T41" fmla="*/ 41 h 108"/>
                  <a:gd name="T42" fmla="*/ 10 w 108"/>
                  <a:gd name="T43" fmla="*/ 41 h 108"/>
                  <a:gd name="T44" fmla="*/ 0 w 108"/>
                  <a:gd name="T45" fmla="*/ 51 h 108"/>
                  <a:gd name="T46" fmla="*/ 0 w 108"/>
                  <a:gd name="T47" fmla="*/ 58 h 108"/>
                  <a:gd name="T48" fmla="*/ 10 w 108"/>
                  <a:gd name="T49" fmla="*/ 68 h 108"/>
                  <a:gd name="T50" fmla="*/ 12 w 108"/>
                  <a:gd name="T51" fmla="*/ 68 h 108"/>
                  <a:gd name="T52" fmla="*/ 15 w 108"/>
                  <a:gd name="T53" fmla="*/ 75 h 108"/>
                  <a:gd name="T54" fmla="*/ 13 w 108"/>
                  <a:gd name="T55" fmla="*/ 77 h 108"/>
                  <a:gd name="T56" fmla="*/ 13 w 108"/>
                  <a:gd name="T57" fmla="*/ 91 h 108"/>
                  <a:gd name="T58" fmla="*/ 17 w 108"/>
                  <a:gd name="T59" fmla="*/ 96 h 108"/>
                  <a:gd name="T60" fmla="*/ 32 w 108"/>
                  <a:gd name="T61" fmla="*/ 96 h 108"/>
                  <a:gd name="T62" fmla="*/ 34 w 108"/>
                  <a:gd name="T63" fmla="*/ 94 h 108"/>
                  <a:gd name="T64" fmla="*/ 41 w 108"/>
                  <a:gd name="T65" fmla="*/ 97 h 108"/>
                  <a:gd name="T66" fmla="*/ 41 w 108"/>
                  <a:gd name="T67" fmla="*/ 98 h 108"/>
                  <a:gd name="T68" fmla="*/ 51 w 108"/>
                  <a:gd name="T69" fmla="*/ 108 h 108"/>
                  <a:gd name="T70" fmla="*/ 57 w 108"/>
                  <a:gd name="T71" fmla="*/ 108 h 108"/>
                  <a:gd name="T72" fmla="*/ 67 w 108"/>
                  <a:gd name="T73" fmla="*/ 98 h 108"/>
                  <a:gd name="T74" fmla="*/ 67 w 108"/>
                  <a:gd name="T75" fmla="*/ 97 h 108"/>
                  <a:gd name="T76" fmla="*/ 74 w 108"/>
                  <a:gd name="T77" fmla="*/ 94 h 108"/>
                  <a:gd name="T78" fmla="*/ 76 w 108"/>
                  <a:gd name="T79" fmla="*/ 96 h 108"/>
                  <a:gd name="T80" fmla="*/ 91 w 108"/>
                  <a:gd name="T81" fmla="*/ 96 h 108"/>
                  <a:gd name="T82" fmla="*/ 95 w 108"/>
                  <a:gd name="T83" fmla="*/ 91 h 108"/>
                  <a:gd name="T84" fmla="*/ 95 w 108"/>
                  <a:gd name="T85" fmla="*/ 77 h 108"/>
                  <a:gd name="T86" fmla="*/ 93 w 108"/>
                  <a:gd name="T87" fmla="*/ 75 h 108"/>
                  <a:gd name="T88" fmla="*/ 96 w 108"/>
                  <a:gd name="T89" fmla="*/ 68 h 108"/>
                  <a:gd name="T90" fmla="*/ 98 w 108"/>
                  <a:gd name="T91" fmla="*/ 68 h 108"/>
                  <a:gd name="T92" fmla="*/ 108 w 108"/>
                  <a:gd name="T93" fmla="*/ 58 h 108"/>
                  <a:gd name="T94" fmla="*/ 108 w 108"/>
                  <a:gd name="T95" fmla="*/ 51 h 108"/>
                  <a:gd name="T96" fmla="*/ 98 w 108"/>
                  <a:gd name="T97" fmla="*/ 41 h 108"/>
                  <a:gd name="T98" fmla="*/ 54 w 108"/>
                  <a:gd name="T99" fmla="*/ 75 h 108"/>
                  <a:gd name="T100" fmla="*/ 34 w 108"/>
                  <a:gd name="T101" fmla="*/ 54 h 108"/>
                  <a:gd name="T102" fmla="*/ 54 w 108"/>
                  <a:gd name="T103" fmla="*/ 34 h 108"/>
                  <a:gd name="T104" fmla="*/ 74 w 108"/>
                  <a:gd name="T105" fmla="*/ 54 h 108"/>
                  <a:gd name="T106" fmla="*/ 54 w 108"/>
                  <a:gd name="T107" fmla="*/ 7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8" h="108">
                    <a:moveTo>
                      <a:pt x="98" y="41"/>
                    </a:moveTo>
                    <a:cubicBezTo>
                      <a:pt x="96" y="41"/>
                      <a:pt x="96" y="41"/>
                      <a:pt x="96" y="41"/>
                    </a:cubicBezTo>
                    <a:cubicBezTo>
                      <a:pt x="91" y="41"/>
                      <a:pt x="89" y="38"/>
                      <a:pt x="93" y="34"/>
                    </a:cubicBezTo>
                    <a:cubicBezTo>
                      <a:pt x="95" y="32"/>
                      <a:pt x="95" y="32"/>
                      <a:pt x="95" y="32"/>
                    </a:cubicBezTo>
                    <a:cubicBezTo>
                      <a:pt x="99" y="28"/>
                      <a:pt x="99" y="21"/>
                      <a:pt x="95" y="18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87" y="9"/>
                      <a:pt x="80" y="9"/>
                      <a:pt x="76" y="13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1" y="19"/>
                      <a:pt x="67" y="17"/>
                      <a:pt x="67" y="12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5"/>
                      <a:pt x="63" y="0"/>
                      <a:pt x="57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5" y="0"/>
                      <a:pt x="41" y="5"/>
                      <a:pt x="41" y="10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7"/>
                      <a:pt x="37" y="19"/>
                      <a:pt x="34" y="15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28" y="9"/>
                      <a:pt x="21" y="9"/>
                      <a:pt x="17" y="13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9" y="21"/>
                      <a:pt x="9" y="28"/>
                      <a:pt x="13" y="32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8" y="38"/>
                      <a:pt x="17" y="41"/>
                      <a:pt x="12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5" y="41"/>
                      <a:pt x="0" y="45"/>
                      <a:pt x="0" y="5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5" y="68"/>
                      <a:pt x="10" y="68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7" y="68"/>
                      <a:pt x="18" y="71"/>
                      <a:pt x="15" y="75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9" y="81"/>
                      <a:pt x="9" y="87"/>
                      <a:pt x="13" y="91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21" y="100"/>
                      <a:pt x="28" y="100"/>
                      <a:pt x="32" y="96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7" y="90"/>
                      <a:pt x="41" y="91"/>
                      <a:pt x="41" y="97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41" y="104"/>
                      <a:pt x="45" y="108"/>
                      <a:pt x="51" y="108"/>
                    </a:cubicBezTo>
                    <a:cubicBezTo>
                      <a:pt x="57" y="108"/>
                      <a:pt x="57" y="108"/>
                      <a:pt x="57" y="108"/>
                    </a:cubicBezTo>
                    <a:cubicBezTo>
                      <a:pt x="63" y="108"/>
                      <a:pt x="67" y="104"/>
                      <a:pt x="67" y="98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7" y="91"/>
                      <a:pt x="71" y="90"/>
                      <a:pt x="74" y="94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80" y="100"/>
                      <a:pt x="87" y="100"/>
                      <a:pt x="91" y="96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99" y="87"/>
                      <a:pt x="99" y="81"/>
                      <a:pt x="95" y="77"/>
                    </a:cubicBezTo>
                    <a:cubicBezTo>
                      <a:pt x="93" y="75"/>
                      <a:pt x="93" y="75"/>
                      <a:pt x="93" y="75"/>
                    </a:cubicBezTo>
                    <a:cubicBezTo>
                      <a:pt x="90" y="71"/>
                      <a:pt x="91" y="68"/>
                      <a:pt x="96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103" y="68"/>
                      <a:pt x="108" y="63"/>
                      <a:pt x="108" y="58"/>
                    </a:cubicBezTo>
                    <a:cubicBezTo>
                      <a:pt x="108" y="51"/>
                      <a:pt x="108" y="51"/>
                      <a:pt x="108" y="51"/>
                    </a:cubicBezTo>
                    <a:cubicBezTo>
                      <a:pt x="108" y="45"/>
                      <a:pt x="103" y="41"/>
                      <a:pt x="98" y="41"/>
                    </a:cubicBezTo>
                    <a:close/>
                    <a:moveTo>
                      <a:pt x="54" y="75"/>
                    </a:moveTo>
                    <a:cubicBezTo>
                      <a:pt x="43" y="75"/>
                      <a:pt x="34" y="66"/>
                      <a:pt x="34" y="54"/>
                    </a:cubicBezTo>
                    <a:cubicBezTo>
                      <a:pt x="34" y="43"/>
                      <a:pt x="43" y="34"/>
                      <a:pt x="54" y="34"/>
                    </a:cubicBezTo>
                    <a:cubicBezTo>
                      <a:pt x="65" y="34"/>
                      <a:pt x="74" y="43"/>
                      <a:pt x="74" y="54"/>
                    </a:cubicBezTo>
                    <a:cubicBezTo>
                      <a:pt x="74" y="66"/>
                      <a:pt x="65" y="75"/>
                      <a:pt x="54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9701" name="文本框 19"/>
            <p:cNvSpPr txBox="1">
              <a:spLocks noChangeArrowheads="1"/>
            </p:cNvSpPr>
            <p:nvPr/>
          </p:nvSpPr>
          <p:spPr bwMode="auto">
            <a:xfrm>
              <a:off x="301625" y="4660900"/>
              <a:ext cx="35306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rgbClr val="87C7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29702" name="文本框 20"/>
            <p:cNvSpPr txBox="1">
              <a:spLocks noChangeArrowheads="1"/>
            </p:cNvSpPr>
            <p:nvPr/>
          </p:nvSpPr>
          <p:spPr bwMode="auto">
            <a:xfrm>
              <a:off x="331788" y="5194300"/>
              <a:ext cx="3482975" cy="3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sz="14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400">
                <a:solidFill>
                  <a:srgbClr val="2E4C6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03" name="文本框 21"/>
            <p:cNvSpPr txBox="1">
              <a:spLocks noChangeArrowheads="1"/>
            </p:cNvSpPr>
            <p:nvPr/>
          </p:nvSpPr>
          <p:spPr bwMode="auto">
            <a:xfrm>
              <a:off x="4210050" y="4660900"/>
              <a:ext cx="35290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29704" name="文本框 22"/>
            <p:cNvSpPr txBox="1">
              <a:spLocks noChangeArrowheads="1"/>
            </p:cNvSpPr>
            <p:nvPr/>
          </p:nvSpPr>
          <p:spPr bwMode="auto">
            <a:xfrm>
              <a:off x="4238625" y="5194300"/>
              <a:ext cx="3484563" cy="3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sz="14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400">
                <a:solidFill>
                  <a:srgbClr val="2E4C6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05" name="文本框 23"/>
            <p:cNvSpPr txBox="1">
              <a:spLocks noChangeArrowheads="1"/>
            </p:cNvSpPr>
            <p:nvPr/>
          </p:nvSpPr>
          <p:spPr bwMode="auto">
            <a:xfrm>
              <a:off x="8162925" y="4673600"/>
              <a:ext cx="35306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rgbClr val="87C7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29706" name="文本框 24"/>
            <p:cNvSpPr txBox="1">
              <a:spLocks noChangeArrowheads="1"/>
            </p:cNvSpPr>
            <p:nvPr/>
          </p:nvSpPr>
          <p:spPr bwMode="auto">
            <a:xfrm>
              <a:off x="8193088" y="5207000"/>
              <a:ext cx="3482975" cy="3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sz="14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400">
                <a:solidFill>
                  <a:srgbClr val="2E4C6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707" name="组合 25"/>
            <p:cNvGrpSpPr/>
            <p:nvPr/>
          </p:nvGrpSpPr>
          <p:grpSpPr bwMode="auto">
            <a:xfrm>
              <a:off x="2647950" y="560388"/>
              <a:ext cx="5997575" cy="3670300"/>
              <a:chOff x="2647189" y="560379"/>
              <a:chExt cx="5998984" cy="3670110"/>
            </a:xfrm>
          </p:grpSpPr>
          <p:pic>
            <p:nvPicPr>
              <p:cNvPr id="29708" name="图片 2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47189" y="560379"/>
                <a:ext cx="5998984" cy="367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9" name="图片 27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22786" y="869136"/>
                <a:ext cx="4353130" cy="2780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A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5888" y="1266825"/>
            <a:ext cx="5432426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7562850" y="2382838"/>
            <a:ext cx="4629150" cy="1719262"/>
            <a:chOff x="7562850" y="2382838"/>
            <a:chExt cx="4629150" cy="1719262"/>
          </a:xfrm>
        </p:grpSpPr>
        <p:sp>
          <p:nvSpPr>
            <p:cNvPr id="32771" name="文本框 5"/>
            <p:cNvSpPr txBox="1">
              <a:spLocks noChangeArrowheads="1"/>
            </p:cNvSpPr>
            <p:nvPr/>
          </p:nvSpPr>
          <p:spPr bwMode="auto">
            <a:xfrm>
              <a:off x="7562850" y="2382838"/>
              <a:ext cx="35718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6600" b="1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r>
                <a:rPr lang="zh-CN" altLang="en-US" sz="6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</a:p>
          </p:txBody>
        </p:sp>
        <p:sp>
          <p:nvSpPr>
            <p:cNvPr id="32772" name="文本框 6"/>
            <p:cNvSpPr txBox="1">
              <a:spLocks noChangeArrowheads="1"/>
            </p:cNvSpPr>
            <p:nvPr/>
          </p:nvSpPr>
          <p:spPr bwMode="auto">
            <a:xfrm>
              <a:off x="7562850" y="3432175"/>
              <a:ext cx="34766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en-US" altLang="zh-CN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INTRODUCE</a:t>
              </a:r>
              <a:endParaRPr lang="zh-CN" altLang="en-US">
                <a:solidFill>
                  <a:srgbClr val="2E4C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134725" y="2533650"/>
              <a:ext cx="1057275" cy="1568450"/>
            </a:xfrm>
            <a:prstGeom prst="rect">
              <a:avLst/>
            </a:pr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648575" y="3886200"/>
              <a:ext cx="33242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25 L -1.875E-6 -4.07407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3795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图片 10" descr="D:\办公资源网录入\PPT录入素材\photo-1491841550275-ad7854e35ca6.jpgphoto-1491841550275-ad7854e35ca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8031" y="2001838"/>
            <a:ext cx="447357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组合 11"/>
          <p:cNvGrpSpPr/>
          <p:nvPr/>
        </p:nvGrpSpPr>
        <p:grpSpPr bwMode="auto">
          <a:xfrm>
            <a:off x="1168400" y="2222500"/>
            <a:ext cx="3305175" cy="3209102"/>
            <a:chOff x="677128" y="1201942"/>
            <a:chExt cx="4161822" cy="4249946"/>
          </a:xfrm>
        </p:grpSpPr>
        <p:grpSp>
          <p:nvGrpSpPr>
            <p:cNvPr id="33798" name="组合 12"/>
            <p:cNvGrpSpPr/>
            <p:nvPr/>
          </p:nvGrpSpPr>
          <p:grpSpPr bwMode="auto">
            <a:xfrm>
              <a:off x="677128" y="1201942"/>
              <a:ext cx="4131677" cy="1165102"/>
              <a:chOff x="7093494" y="85758"/>
              <a:chExt cx="4131677" cy="1165102"/>
            </a:xfrm>
          </p:grpSpPr>
          <p:sp>
            <p:nvSpPr>
              <p:cNvPr id="33807" name="文本框 21"/>
              <p:cNvSpPr txBox="1">
                <a:spLocks noChangeArrowheads="1"/>
              </p:cNvSpPr>
              <p:nvPr/>
            </p:nvSpPr>
            <p:spPr bwMode="auto">
              <a:xfrm>
                <a:off x="7093494" y="843258"/>
                <a:ext cx="4131677" cy="407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包图网致力于专业</a:t>
                </a: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</a:t>
                </a:r>
              </a:p>
            </p:txBody>
          </p:sp>
          <p:sp>
            <p:nvSpPr>
              <p:cNvPr id="33808" name="文本框 22"/>
              <p:cNvSpPr txBox="1">
                <a:spLocks noChangeArrowheads="1"/>
              </p:cNvSpPr>
              <p:nvPr/>
            </p:nvSpPr>
            <p:spPr bwMode="auto">
              <a:xfrm>
                <a:off x="7093494" y="459975"/>
                <a:ext cx="196161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添加您的副标题</a:t>
                </a:r>
              </a:p>
            </p:txBody>
          </p:sp>
          <p:sp>
            <p:nvSpPr>
              <p:cNvPr id="33809" name="文本框 23"/>
              <p:cNvSpPr txBox="1">
                <a:spLocks noChangeArrowheads="1"/>
              </p:cNvSpPr>
              <p:nvPr/>
            </p:nvSpPr>
            <p:spPr bwMode="auto">
              <a:xfrm>
                <a:off x="7093494" y="85758"/>
                <a:ext cx="3110717" cy="489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</p:grpSp>
        <p:grpSp>
          <p:nvGrpSpPr>
            <p:cNvPr id="33799" name="组合 13"/>
            <p:cNvGrpSpPr/>
            <p:nvPr/>
          </p:nvGrpSpPr>
          <p:grpSpPr bwMode="auto">
            <a:xfrm>
              <a:off x="707273" y="2699146"/>
              <a:ext cx="4131677" cy="1165102"/>
              <a:chOff x="7093494" y="85758"/>
              <a:chExt cx="4131677" cy="1165102"/>
            </a:xfrm>
          </p:grpSpPr>
          <p:sp>
            <p:nvSpPr>
              <p:cNvPr id="33804" name="文本框 18"/>
              <p:cNvSpPr txBox="1">
                <a:spLocks noChangeArrowheads="1"/>
              </p:cNvSpPr>
              <p:nvPr/>
            </p:nvSpPr>
            <p:spPr bwMode="auto">
              <a:xfrm>
                <a:off x="7093494" y="843258"/>
                <a:ext cx="4131677" cy="407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包图网致力于专业</a:t>
                </a: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</a:t>
                </a:r>
              </a:p>
            </p:txBody>
          </p:sp>
          <p:sp>
            <p:nvSpPr>
              <p:cNvPr id="33805" name="文本框 19"/>
              <p:cNvSpPr txBox="1">
                <a:spLocks noChangeArrowheads="1"/>
              </p:cNvSpPr>
              <p:nvPr/>
            </p:nvSpPr>
            <p:spPr bwMode="auto">
              <a:xfrm>
                <a:off x="7093494" y="459975"/>
                <a:ext cx="196161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添加您的副标题</a:t>
                </a:r>
              </a:p>
            </p:txBody>
          </p:sp>
          <p:sp>
            <p:nvSpPr>
              <p:cNvPr id="33806" name="文本框 20"/>
              <p:cNvSpPr txBox="1">
                <a:spLocks noChangeArrowheads="1"/>
              </p:cNvSpPr>
              <p:nvPr/>
            </p:nvSpPr>
            <p:spPr bwMode="auto">
              <a:xfrm>
                <a:off x="7093494" y="85758"/>
                <a:ext cx="3110717" cy="489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</p:grpSp>
        <p:grpSp>
          <p:nvGrpSpPr>
            <p:cNvPr id="33800" name="组合 14"/>
            <p:cNvGrpSpPr/>
            <p:nvPr/>
          </p:nvGrpSpPr>
          <p:grpSpPr bwMode="auto">
            <a:xfrm>
              <a:off x="677128" y="4286786"/>
              <a:ext cx="4131677" cy="1165102"/>
              <a:chOff x="7093494" y="85758"/>
              <a:chExt cx="4131677" cy="1165102"/>
            </a:xfrm>
          </p:grpSpPr>
          <p:sp>
            <p:nvSpPr>
              <p:cNvPr id="33801" name="文本框 15"/>
              <p:cNvSpPr txBox="1">
                <a:spLocks noChangeArrowheads="1"/>
              </p:cNvSpPr>
              <p:nvPr/>
            </p:nvSpPr>
            <p:spPr bwMode="auto">
              <a:xfrm>
                <a:off x="7093494" y="843258"/>
                <a:ext cx="4131677" cy="407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包图网致力于专业</a:t>
                </a: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</a:t>
                </a:r>
              </a:p>
            </p:txBody>
          </p:sp>
          <p:sp>
            <p:nvSpPr>
              <p:cNvPr id="33802" name="文本框 16"/>
              <p:cNvSpPr txBox="1">
                <a:spLocks noChangeArrowheads="1"/>
              </p:cNvSpPr>
              <p:nvPr/>
            </p:nvSpPr>
            <p:spPr bwMode="auto">
              <a:xfrm>
                <a:off x="7093494" y="459975"/>
                <a:ext cx="196161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添加您的副标题</a:t>
                </a:r>
              </a:p>
            </p:txBody>
          </p:sp>
          <p:sp>
            <p:nvSpPr>
              <p:cNvPr id="33803" name="文本框 17"/>
              <p:cNvSpPr txBox="1">
                <a:spLocks noChangeArrowheads="1"/>
              </p:cNvSpPr>
              <p:nvPr/>
            </p:nvSpPr>
            <p:spPr bwMode="auto">
              <a:xfrm>
                <a:off x="7093494" y="85758"/>
                <a:ext cx="3110717" cy="489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47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1175</Words>
  <Application>Microsoft Office PowerPoint</Application>
  <PresentationFormat>宽屏</PresentationFormat>
  <Paragraphs>169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微软雅黑</vt:lpstr>
      <vt:lpstr>Arial</vt:lpstr>
      <vt:lpstr>Calibri</vt:lpstr>
      <vt:lpstr>Calibri Light</vt:lpstr>
      <vt:lpstr>Office 主题</vt:lpstr>
      <vt:lpstr>7_Office 主题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topppt.cn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85</cp:revision>
  <dcterms:created xsi:type="dcterms:W3CDTF">2015-06-27T04:33:00Z</dcterms:created>
  <dcterms:modified xsi:type="dcterms:W3CDTF">2021-01-06T00:14:10Z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