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60" r:id="rId2"/>
    <p:sldId id="261" r:id="rId3"/>
    <p:sldId id="258" r:id="rId4"/>
    <p:sldId id="266" r:id="rId5"/>
    <p:sldId id="267" r:id="rId6"/>
    <p:sldId id="268" r:id="rId7"/>
    <p:sldId id="272" r:id="rId8"/>
    <p:sldId id="270" r:id="rId9"/>
    <p:sldId id="262" r:id="rId10"/>
    <p:sldId id="271" r:id="rId11"/>
    <p:sldId id="276" r:id="rId12"/>
    <p:sldId id="263" r:id="rId13"/>
    <p:sldId id="274" r:id="rId14"/>
    <p:sldId id="275" r:id="rId15"/>
    <p:sldId id="277" r:id="rId16"/>
    <p:sldId id="278" r:id="rId17"/>
    <p:sldId id="264" r:id="rId18"/>
    <p:sldId id="280" r:id="rId19"/>
    <p:sldId id="281" r:id="rId20"/>
    <p:sldId id="282" r:id="rId21"/>
    <p:sldId id="283" r:id="rId22"/>
    <p:sldId id="265"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DA3FF"/>
    <a:srgbClr val="53BDFF"/>
    <a:srgbClr val="0D264B"/>
    <a:srgbClr val="050F1D"/>
    <a:srgbClr val="13396C"/>
    <a:srgbClr val="C00000"/>
    <a:srgbClr val="416660"/>
    <a:srgbClr val="B7C8A5"/>
    <a:srgbClr val="D767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36" autoAdjust="0"/>
    <p:restoredTop sz="94660"/>
  </p:normalViewPr>
  <p:slideViewPr>
    <p:cSldViewPr snapToGrid="0">
      <p:cViewPr varScale="1">
        <p:scale>
          <a:sx n="111" d="100"/>
          <a:sy n="111" d="100"/>
        </p:scale>
        <p:origin x="108" y="174"/>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成交额</c:v>
                </c:pt>
              </c:strCache>
            </c:strRef>
          </c:tx>
          <c:spPr>
            <a:solidFill>
              <a:srgbClr val="0070C0"/>
            </a:solidFill>
            <a:ln>
              <a:noFill/>
            </a:ln>
            <a:effectLst/>
          </c:spPr>
          <c:invertIfNegative val="0"/>
          <c:cat>
            <c:numRef>
              <c:f>Sheet1!$A$2:$A$5</c:f>
              <c:numCache>
                <c:formatCode>General</c:formatCode>
                <c:ptCount val="4"/>
                <c:pt idx="0">
                  <c:v>2016</c:v>
                </c:pt>
                <c:pt idx="1">
                  <c:v>2017</c:v>
                </c:pt>
                <c:pt idx="2">
                  <c:v>2018</c:v>
                </c:pt>
                <c:pt idx="3">
                  <c:v>2019</c:v>
                </c:pt>
              </c:numCache>
            </c:numRef>
          </c:cat>
          <c:val>
            <c:numRef>
              <c:f>Sheet1!$B$2:$B$5</c:f>
              <c:numCache>
                <c:formatCode>General</c:formatCode>
                <c:ptCount val="4"/>
                <c:pt idx="0">
                  <c:v>1.1000000000000001</c:v>
                </c:pt>
                <c:pt idx="1">
                  <c:v>2.7</c:v>
                </c:pt>
                <c:pt idx="2">
                  <c:v>3.9</c:v>
                </c:pt>
                <c:pt idx="3">
                  <c:v>4.5</c:v>
                </c:pt>
              </c:numCache>
            </c:numRef>
          </c:val>
          <c:extLst>
            <c:ext xmlns:c16="http://schemas.microsoft.com/office/drawing/2014/chart" uri="{C3380CC4-5D6E-409C-BE32-E72D297353CC}">
              <c16:uniqueId val="{00000000-AA26-4D87-B5F0-910C05987FD4}"/>
            </c:ext>
          </c:extLst>
        </c:ser>
        <c:ser>
          <c:idx val="1"/>
          <c:order val="1"/>
          <c:tx>
            <c:strRef>
              <c:f>Sheet1!$C$1</c:f>
              <c:strCache>
                <c:ptCount val="1"/>
                <c:pt idx="0">
                  <c:v>使用人数</c:v>
                </c:pt>
              </c:strCache>
            </c:strRef>
          </c:tx>
          <c:spPr>
            <a:solidFill>
              <a:srgbClr val="0DA3FF"/>
            </a:solidFill>
            <a:ln>
              <a:noFill/>
            </a:ln>
            <a:effectLst/>
          </c:spPr>
          <c:invertIfNegative val="0"/>
          <c:cat>
            <c:numRef>
              <c:f>Sheet1!$A$2:$A$5</c:f>
              <c:numCache>
                <c:formatCode>General</c:formatCode>
                <c:ptCount val="4"/>
                <c:pt idx="0">
                  <c:v>2016</c:v>
                </c:pt>
                <c:pt idx="1">
                  <c:v>2017</c:v>
                </c:pt>
                <c:pt idx="2">
                  <c:v>2018</c:v>
                </c:pt>
                <c:pt idx="3">
                  <c:v>2019</c:v>
                </c:pt>
              </c:numCache>
            </c:numRef>
          </c:cat>
          <c:val>
            <c:numRef>
              <c:f>Sheet1!$C$2:$C$5</c:f>
              <c:numCache>
                <c:formatCode>General</c:formatCode>
                <c:ptCount val="4"/>
                <c:pt idx="0">
                  <c:v>1.6</c:v>
                </c:pt>
                <c:pt idx="1">
                  <c:v>2.2999999999999998</c:v>
                </c:pt>
                <c:pt idx="2">
                  <c:v>4.7</c:v>
                </c:pt>
                <c:pt idx="3">
                  <c:v>5</c:v>
                </c:pt>
              </c:numCache>
            </c:numRef>
          </c:val>
          <c:extLst>
            <c:ext xmlns:c16="http://schemas.microsoft.com/office/drawing/2014/chart" uri="{C3380CC4-5D6E-409C-BE32-E72D297353CC}">
              <c16:uniqueId val="{00000001-AA26-4D87-B5F0-910C05987FD4}"/>
            </c:ext>
          </c:extLst>
        </c:ser>
        <c:ser>
          <c:idx val="2"/>
          <c:order val="2"/>
          <c:tx>
            <c:strRef>
              <c:f>Sheet1!$D$1</c:f>
              <c:strCache>
                <c:ptCount val="1"/>
                <c:pt idx="0">
                  <c:v>市场份额</c:v>
                </c:pt>
              </c:strCache>
            </c:strRef>
          </c:tx>
          <c:spPr>
            <a:solidFill>
              <a:schemeClr val="accent3"/>
            </a:solidFill>
            <a:ln>
              <a:noFill/>
            </a:ln>
            <a:effectLst/>
          </c:spPr>
          <c:invertIfNegative val="0"/>
          <c:cat>
            <c:numRef>
              <c:f>Sheet1!$A$2:$A$5</c:f>
              <c:numCache>
                <c:formatCode>General</c:formatCode>
                <c:ptCount val="4"/>
                <c:pt idx="0">
                  <c:v>2016</c:v>
                </c:pt>
                <c:pt idx="1">
                  <c:v>2017</c:v>
                </c:pt>
                <c:pt idx="2">
                  <c:v>2018</c:v>
                </c:pt>
                <c:pt idx="3">
                  <c:v>2019</c:v>
                </c:pt>
              </c:numCache>
            </c:numRef>
          </c:cat>
          <c:val>
            <c:numRef>
              <c:f>Sheet1!$D$2:$D$5</c:f>
              <c:numCache>
                <c:formatCode>General</c:formatCode>
                <c:ptCount val="4"/>
                <c:pt idx="0">
                  <c:v>0.6</c:v>
                </c:pt>
                <c:pt idx="1">
                  <c:v>3.2</c:v>
                </c:pt>
                <c:pt idx="2">
                  <c:v>3.6</c:v>
                </c:pt>
                <c:pt idx="3">
                  <c:v>5.6</c:v>
                </c:pt>
              </c:numCache>
            </c:numRef>
          </c:val>
          <c:extLst>
            <c:ext xmlns:c16="http://schemas.microsoft.com/office/drawing/2014/chart" uri="{C3380CC4-5D6E-409C-BE32-E72D297353CC}">
              <c16:uniqueId val="{00000002-AA26-4D87-B5F0-910C05987FD4}"/>
            </c:ext>
          </c:extLst>
        </c:ser>
        <c:dLbls>
          <c:showLegendKey val="0"/>
          <c:showVal val="0"/>
          <c:showCatName val="0"/>
          <c:showSerName val="0"/>
          <c:showPercent val="0"/>
          <c:showBubbleSize val="0"/>
        </c:dLbls>
        <c:gapWidth val="219"/>
        <c:overlap val="-27"/>
        <c:axId val="153895680"/>
        <c:axId val="153897216"/>
      </c:barChart>
      <c:catAx>
        <c:axId val="153895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200" b="0" i="0" u="none" strike="noStrike" kern="1200" baseline="0">
                <a:solidFill>
                  <a:schemeClr val="bg2">
                    <a:lumMod val="50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defRPr>
            </a:pPr>
            <a:endParaRPr lang="zh-CN"/>
          </a:p>
        </c:txPr>
        <c:crossAx val="153897216"/>
        <c:crosses val="autoZero"/>
        <c:auto val="1"/>
        <c:lblAlgn val="ctr"/>
        <c:lblOffset val="100"/>
        <c:noMultiLvlLbl val="0"/>
      </c:catAx>
      <c:valAx>
        <c:axId val="153897216"/>
        <c:scaling>
          <c:orientation val="minMax"/>
        </c:scaling>
        <c:delete val="1"/>
        <c:axPos val="l"/>
        <c:numFmt formatCode="General" sourceLinked="1"/>
        <c:majorTickMark val="none"/>
        <c:minorTickMark val="none"/>
        <c:tickLblPos val="none"/>
        <c:crossAx val="153895680"/>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lang="zh-CN" sz="1400" b="0" i="0" u="none" strike="noStrike" kern="1200" baseline="0">
              <a:solidFill>
                <a:schemeClr val="tx1">
                  <a:lumMod val="65000"/>
                  <a:lumOff val="35000"/>
                </a:schemeClr>
              </a:solidFill>
              <a:latin typeface="阿里巴巴普惠体 R" pitchFamily="18" charset="-122"/>
              <a:ea typeface="阿里巴巴普惠体 R" pitchFamily="18" charset="-122"/>
              <a:cs typeface="阿里巴巴普惠体 R" pitchFamily="18" charset="-122"/>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资金占比</c:v>
                </c:pt>
              </c:strCache>
            </c:strRef>
          </c:tx>
          <c:spPr>
            <a:ln w="19050">
              <a:noFill/>
            </a:ln>
          </c:spPr>
          <c:dPt>
            <c:idx val="0"/>
            <c:bubble3D val="0"/>
            <c:spPr>
              <a:solidFill>
                <a:srgbClr val="0070C0"/>
              </a:solidFill>
              <a:ln w="19050">
                <a:noFill/>
              </a:ln>
              <a:effectLst/>
            </c:spPr>
            <c:extLst>
              <c:ext xmlns:c16="http://schemas.microsoft.com/office/drawing/2014/chart" uri="{C3380CC4-5D6E-409C-BE32-E72D297353CC}">
                <c16:uniqueId val="{00000001-CEA1-4456-95C3-DF3269F8E08A}"/>
              </c:ext>
            </c:extLst>
          </c:dPt>
          <c:dPt>
            <c:idx val="1"/>
            <c:bubble3D val="0"/>
            <c:spPr>
              <a:solidFill>
                <a:srgbClr val="0DA3FF"/>
              </a:solidFill>
              <a:ln w="19050">
                <a:noFill/>
              </a:ln>
              <a:effectLst/>
            </c:spPr>
            <c:extLst>
              <c:ext xmlns:c16="http://schemas.microsoft.com/office/drawing/2014/chart" uri="{C3380CC4-5D6E-409C-BE32-E72D297353CC}">
                <c16:uniqueId val="{00000003-CEA1-4456-95C3-DF3269F8E08A}"/>
              </c:ext>
            </c:extLst>
          </c:dPt>
          <c:dPt>
            <c:idx val="2"/>
            <c:bubble3D val="0"/>
            <c:spPr>
              <a:solidFill>
                <a:srgbClr val="13396C"/>
              </a:solidFill>
              <a:ln w="19050">
                <a:noFill/>
              </a:ln>
              <a:effectLst/>
            </c:spPr>
            <c:extLst>
              <c:ext xmlns:c16="http://schemas.microsoft.com/office/drawing/2014/chart" uri="{C3380CC4-5D6E-409C-BE32-E72D297353CC}">
                <c16:uniqueId val="{00000005-CEA1-4456-95C3-DF3269F8E08A}"/>
              </c:ext>
            </c:extLst>
          </c:dPt>
          <c:dPt>
            <c:idx val="3"/>
            <c:bubble3D val="0"/>
            <c:spPr>
              <a:solidFill>
                <a:srgbClr val="53BDFF"/>
              </a:solidFill>
              <a:ln w="19050">
                <a:noFill/>
              </a:ln>
              <a:effectLst/>
            </c:spPr>
            <c:extLst>
              <c:ext xmlns:c16="http://schemas.microsoft.com/office/drawing/2014/chart" uri="{C3380CC4-5D6E-409C-BE32-E72D297353CC}">
                <c16:uniqueId val="{00000007-CEA1-4456-95C3-DF3269F8E08A}"/>
              </c:ext>
            </c:extLst>
          </c:dPt>
          <c:cat>
            <c:strRef>
              <c:f>Sheet1!$A$2:$A$5</c:f>
              <c:strCache>
                <c:ptCount val="4"/>
                <c:pt idx="0">
                  <c:v>标题内容</c:v>
                </c:pt>
                <c:pt idx="1">
                  <c:v>标题内容2</c:v>
                </c:pt>
                <c:pt idx="2">
                  <c:v>标题内容3</c:v>
                </c:pt>
                <c:pt idx="3">
                  <c:v>标题内容4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CEA1-4456-95C3-DF3269F8E08A}"/>
            </c:ext>
          </c:extLst>
        </c:ser>
        <c:dLbls>
          <c:showLegendKey val="0"/>
          <c:showVal val="0"/>
          <c:showCatName val="0"/>
          <c:showSerName val="0"/>
          <c:showPercent val="0"/>
          <c:showBubbleSize val="0"/>
          <c:showLeaderLines val="1"/>
        </c:dLbls>
        <c:firstSliceAng val="0"/>
        <c:holeSize val="67"/>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charset="-122"/>
              <a:ea typeface="微软雅黑" panose="020B0503020204020204" charset="-122"/>
              <a:cs typeface="+mn-cs"/>
            </a:defRPr>
          </a:pPr>
          <a:endParaRPr lang="zh-CN"/>
        </a:p>
      </c:txPr>
    </c:legend>
    <c:plotVisOnly val="1"/>
    <c:dispBlanksAs val="zero"/>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阿里巴巴普惠体 R"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阿里巴巴普惠体 R" pitchFamily="18" charset="-122"/>
              </a:defRPr>
            </a:lvl1pPr>
          </a:lstStyle>
          <a:p>
            <a:fld id="{DFD6FEEB-E1DF-4A27-84CE-FEAB69D6522A}"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阿里巴巴普惠体 R"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阿里巴巴普惠体 R" pitchFamily="18" charset="-122"/>
              </a:defRPr>
            </a:lvl1pPr>
          </a:lstStyle>
          <a:p>
            <a:fld id="{9E3BE65E-D6A0-433A-9769-180C0D5DD83D}"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阿里巴巴普惠体 R" pitchFamily="18" charset="-122"/>
        <a:cs typeface="+mn-cs"/>
      </a:defRPr>
    </a:lvl1pPr>
    <a:lvl2pPr marL="457200" algn="l" defTabSz="914400" rtl="0" eaLnBrk="1" latinLnBrk="0" hangingPunct="1">
      <a:defRPr sz="1200" kern="1200">
        <a:solidFill>
          <a:schemeClr val="tx1"/>
        </a:solidFill>
        <a:latin typeface="+mn-lt"/>
        <a:ea typeface="阿里巴巴普惠体 R" pitchFamily="18" charset="-122"/>
        <a:cs typeface="+mn-cs"/>
      </a:defRPr>
    </a:lvl2pPr>
    <a:lvl3pPr marL="914400" algn="l" defTabSz="914400" rtl="0" eaLnBrk="1" latinLnBrk="0" hangingPunct="1">
      <a:defRPr sz="1200" kern="1200">
        <a:solidFill>
          <a:schemeClr val="tx1"/>
        </a:solidFill>
        <a:latin typeface="+mn-lt"/>
        <a:ea typeface="阿里巴巴普惠体 R" pitchFamily="18" charset="-122"/>
        <a:cs typeface="+mn-cs"/>
      </a:defRPr>
    </a:lvl3pPr>
    <a:lvl4pPr marL="1371600" algn="l" defTabSz="914400" rtl="0" eaLnBrk="1" latinLnBrk="0" hangingPunct="1">
      <a:defRPr sz="1200" kern="1200">
        <a:solidFill>
          <a:schemeClr val="tx1"/>
        </a:solidFill>
        <a:latin typeface="+mn-lt"/>
        <a:ea typeface="阿里巴巴普惠体 R" pitchFamily="18" charset="-122"/>
        <a:cs typeface="+mn-cs"/>
      </a:defRPr>
    </a:lvl4pPr>
    <a:lvl5pPr marL="1828800" algn="l" defTabSz="914400" rtl="0" eaLnBrk="1" latinLnBrk="0" hangingPunct="1">
      <a:defRPr sz="1200" kern="1200">
        <a:solidFill>
          <a:schemeClr val="tx1"/>
        </a:solidFill>
        <a:latin typeface="+mn-lt"/>
        <a:ea typeface="阿里巴巴普惠体 R"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22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BE65E-D6A0-433A-9769-180C0D5DD83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166FB0D-3649-4659-A4EA-16B622D04D18}"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BC0CA1-3571-4BD4-9253-723F5D1C3D9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166FB0D-3649-4659-A4EA-16B622D04D18}"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BC0CA1-3571-4BD4-9253-723F5D1C3D9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166FB0D-3649-4659-A4EA-16B622D04D18}"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BC0CA1-3571-4BD4-9253-723F5D1C3D9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166FB0D-3649-4659-A4EA-16B622D04D18}"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BC0CA1-3571-4BD4-9253-723F5D1C3D9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166FB0D-3649-4659-A4EA-16B622D04D18}"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BC0CA1-3571-4BD4-9253-723F5D1C3D9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166FB0D-3649-4659-A4EA-16B622D04D18}"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5BC0CA1-3571-4BD4-9253-723F5D1C3D9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166FB0D-3649-4659-A4EA-16B622D04D18}"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5BC0CA1-3571-4BD4-9253-723F5D1C3D9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166FB0D-3649-4659-A4EA-16B622D04D18}"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5BC0CA1-3571-4BD4-9253-723F5D1C3D9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166FB0D-3649-4659-A4EA-16B622D04D18}"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5BC0CA1-3571-4BD4-9253-723F5D1C3D9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166FB0D-3649-4659-A4EA-16B622D04D18}"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5BC0CA1-3571-4BD4-9253-723F5D1C3D9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166FB0D-3649-4659-A4EA-16B622D04D18}"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5BC0CA1-3571-4BD4-9253-723F5D1C3D9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E6E5"/>
            </a:gs>
            <a:gs pos="100000">
              <a:schemeClr val="bg1"/>
            </a:gs>
          </a:gsLst>
          <a:lin ang="13500000" scaled="1"/>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ea typeface="阿里巴巴普惠体 R" pitchFamily="18" charset="-122"/>
              </a:defRPr>
            </a:lvl1pPr>
          </a:lstStyle>
          <a:p>
            <a:fld id="{9166FB0D-3649-4659-A4EA-16B622D04D18}"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ea typeface="阿里巴巴普惠体 R"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ea typeface="阿里巴巴普惠体 R" pitchFamily="18" charset="-122"/>
              </a:defRPr>
            </a:lvl1pPr>
          </a:lstStyle>
          <a:p>
            <a:fld id="{85BC0CA1-3571-4BD4-9253-723F5D1C3D94}"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阿里巴巴普惠体 R"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阿里巴巴普惠体 R"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阿里巴巴普惠体 R"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阿里巴巴普惠体 R"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任意多边形 21"/>
          <p:cNvSpPr/>
          <p:nvPr/>
        </p:nvSpPr>
        <p:spPr>
          <a:xfrm rot="2968493">
            <a:off x="1688477" y="-3877917"/>
            <a:ext cx="14412316" cy="9959586"/>
          </a:xfrm>
          <a:custGeom>
            <a:avLst/>
            <a:gdLst>
              <a:gd name="connsiteX0" fmla="*/ 0 w 8152386"/>
              <a:gd name="connsiteY0" fmla="*/ 5633681 h 5633681"/>
              <a:gd name="connsiteX1" fmla="*/ 4815891 w 8152386"/>
              <a:gd name="connsiteY1" fmla="*/ 0 h 5633681"/>
              <a:gd name="connsiteX2" fmla="*/ 8152386 w 8152386"/>
              <a:gd name="connsiteY2" fmla="*/ 2852167 h 5633681"/>
              <a:gd name="connsiteX3" fmla="*/ 8152386 w 8152386"/>
              <a:gd name="connsiteY3" fmla="*/ 5633681 h 5633681"/>
            </a:gdLst>
            <a:ahLst/>
            <a:cxnLst>
              <a:cxn ang="0">
                <a:pos x="connsiteX0" y="connsiteY0"/>
              </a:cxn>
              <a:cxn ang="0">
                <a:pos x="connsiteX1" y="connsiteY1"/>
              </a:cxn>
              <a:cxn ang="0">
                <a:pos x="connsiteX2" y="connsiteY2"/>
              </a:cxn>
              <a:cxn ang="0">
                <a:pos x="connsiteX3" y="connsiteY3"/>
              </a:cxn>
            </a:cxnLst>
            <a:rect l="l" t="t" r="r" b="b"/>
            <a:pathLst>
              <a:path w="8152386" h="5633681">
                <a:moveTo>
                  <a:pt x="0" y="5633681"/>
                </a:moveTo>
                <a:lnTo>
                  <a:pt x="4815891" y="0"/>
                </a:lnTo>
                <a:lnTo>
                  <a:pt x="8152386" y="2852167"/>
                </a:lnTo>
                <a:lnTo>
                  <a:pt x="8152386" y="5633681"/>
                </a:lnTo>
                <a:close/>
              </a:path>
            </a:pathLst>
          </a:cu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ea typeface="阿里巴巴普惠体 R" pitchFamily="18" charset="-122"/>
            </a:endParaRPr>
          </a:p>
        </p:txBody>
      </p:sp>
      <p:sp>
        <p:nvSpPr>
          <p:cNvPr id="19" name="任意多边形 18"/>
          <p:cNvSpPr/>
          <p:nvPr/>
        </p:nvSpPr>
        <p:spPr>
          <a:xfrm rot="2968493">
            <a:off x="3304058" y="-2339440"/>
            <a:ext cx="11622833" cy="8031923"/>
          </a:xfrm>
          <a:custGeom>
            <a:avLst/>
            <a:gdLst>
              <a:gd name="connsiteX0" fmla="*/ 0 w 8152386"/>
              <a:gd name="connsiteY0" fmla="*/ 5633681 h 5633681"/>
              <a:gd name="connsiteX1" fmla="*/ 4815891 w 8152386"/>
              <a:gd name="connsiteY1" fmla="*/ 0 h 5633681"/>
              <a:gd name="connsiteX2" fmla="*/ 8152386 w 8152386"/>
              <a:gd name="connsiteY2" fmla="*/ 2852167 h 5633681"/>
              <a:gd name="connsiteX3" fmla="*/ 8152386 w 8152386"/>
              <a:gd name="connsiteY3" fmla="*/ 5633681 h 5633681"/>
            </a:gdLst>
            <a:ahLst/>
            <a:cxnLst>
              <a:cxn ang="0">
                <a:pos x="connsiteX0" y="connsiteY0"/>
              </a:cxn>
              <a:cxn ang="0">
                <a:pos x="connsiteX1" y="connsiteY1"/>
              </a:cxn>
              <a:cxn ang="0">
                <a:pos x="connsiteX2" y="connsiteY2"/>
              </a:cxn>
              <a:cxn ang="0">
                <a:pos x="connsiteX3" y="connsiteY3"/>
              </a:cxn>
            </a:cxnLst>
            <a:rect l="l" t="t" r="r" b="b"/>
            <a:pathLst>
              <a:path w="8152386" h="5633681">
                <a:moveTo>
                  <a:pt x="0" y="5633681"/>
                </a:moveTo>
                <a:lnTo>
                  <a:pt x="4815891" y="0"/>
                </a:lnTo>
                <a:lnTo>
                  <a:pt x="8152386" y="2852167"/>
                </a:lnTo>
                <a:lnTo>
                  <a:pt x="8152386" y="5633681"/>
                </a:lnTo>
                <a:close/>
              </a:path>
            </a:pathLst>
          </a:cu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ea typeface="阿里巴巴普惠体 R" pitchFamily="18" charset="-122"/>
            </a:endParaRPr>
          </a:p>
        </p:txBody>
      </p:sp>
      <p:sp>
        <p:nvSpPr>
          <p:cNvPr id="21" name="任意多边形 20"/>
          <p:cNvSpPr/>
          <p:nvPr/>
        </p:nvSpPr>
        <p:spPr>
          <a:xfrm rot="2968493">
            <a:off x="4236799" y="-2048600"/>
            <a:ext cx="10195470" cy="7045548"/>
          </a:xfrm>
          <a:custGeom>
            <a:avLst/>
            <a:gdLst>
              <a:gd name="connsiteX0" fmla="*/ 0 w 8152386"/>
              <a:gd name="connsiteY0" fmla="*/ 5633681 h 5633681"/>
              <a:gd name="connsiteX1" fmla="*/ 4815891 w 8152386"/>
              <a:gd name="connsiteY1" fmla="*/ 0 h 5633681"/>
              <a:gd name="connsiteX2" fmla="*/ 8152386 w 8152386"/>
              <a:gd name="connsiteY2" fmla="*/ 2852167 h 5633681"/>
              <a:gd name="connsiteX3" fmla="*/ 8152386 w 8152386"/>
              <a:gd name="connsiteY3" fmla="*/ 5633681 h 5633681"/>
            </a:gdLst>
            <a:ahLst/>
            <a:cxnLst>
              <a:cxn ang="0">
                <a:pos x="connsiteX0" y="connsiteY0"/>
              </a:cxn>
              <a:cxn ang="0">
                <a:pos x="connsiteX1" y="connsiteY1"/>
              </a:cxn>
              <a:cxn ang="0">
                <a:pos x="connsiteX2" y="connsiteY2"/>
              </a:cxn>
              <a:cxn ang="0">
                <a:pos x="connsiteX3" y="connsiteY3"/>
              </a:cxn>
            </a:cxnLst>
            <a:rect l="l" t="t" r="r" b="b"/>
            <a:pathLst>
              <a:path w="8152386" h="5633681">
                <a:moveTo>
                  <a:pt x="0" y="5633681"/>
                </a:moveTo>
                <a:lnTo>
                  <a:pt x="4815891" y="0"/>
                </a:lnTo>
                <a:lnTo>
                  <a:pt x="8152386" y="2852167"/>
                </a:lnTo>
                <a:lnTo>
                  <a:pt x="8152386" y="5633681"/>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ea typeface="阿里巴巴普惠体 R" pitchFamily="18" charset="-122"/>
            </a:endParaRPr>
          </a:p>
        </p:txBody>
      </p:sp>
      <p:cxnSp>
        <p:nvCxnSpPr>
          <p:cNvPr id="7" name="直接连接符 6"/>
          <p:cNvCxnSpPr/>
          <p:nvPr/>
        </p:nvCxnSpPr>
        <p:spPr>
          <a:xfrm>
            <a:off x="9298083" y="3464717"/>
            <a:ext cx="3041789" cy="3564733"/>
          </a:xfrm>
          <a:prstGeom prst="line">
            <a:avLst/>
          </a:prstGeom>
          <a:ln w="12700">
            <a:solidFill>
              <a:schemeClr val="bg1">
                <a:alpha val="34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0520153" y="-190500"/>
            <a:ext cx="885288" cy="1037486"/>
          </a:xfrm>
          <a:prstGeom prst="line">
            <a:avLst/>
          </a:prstGeom>
          <a:ln w="12700">
            <a:solidFill>
              <a:schemeClr val="bg1">
                <a:alpha val="34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5998029" y="2014310"/>
            <a:ext cx="5886255" cy="1107996"/>
          </a:xfrm>
          <a:prstGeom prst="rect">
            <a:avLst/>
          </a:prstGeom>
          <a:noFill/>
        </p:spPr>
        <p:txBody>
          <a:bodyPr wrap="square" rtlCol="0">
            <a:spAutoFit/>
          </a:bodyPr>
          <a:lstStyle/>
          <a:p>
            <a:pPr algn="r"/>
            <a:r>
              <a:rPr lang="zh-CN" altLang="en-US" sz="66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企业商务模板</a:t>
            </a:r>
          </a:p>
        </p:txBody>
      </p:sp>
      <p:sp>
        <p:nvSpPr>
          <p:cNvPr id="15" name="矩形 14"/>
          <p:cNvSpPr/>
          <p:nvPr/>
        </p:nvSpPr>
        <p:spPr>
          <a:xfrm>
            <a:off x="6814457" y="1660654"/>
            <a:ext cx="5073584" cy="646331"/>
          </a:xfrm>
          <a:prstGeom prst="rect">
            <a:avLst/>
          </a:prstGeom>
        </p:spPr>
        <p:txBody>
          <a:bodyPr wrap="square">
            <a:spAutoFit/>
          </a:bodyPr>
          <a:lstStyle/>
          <a:p>
            <a:pPr algn="r"/>
            <a:r>
              <a:rPr lang="zh-CN" altLang="en-US" spc="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副副标题副标题副标题副标题副标题</a:t>
            </a:r>
          </a:p>
          <a:p>
            <a:pPr algn="r"/>
            <a:endParaRPr lang="zh-CN" altLang="en-US" spc="600" dirty="0">
              <a:solidFill>
                <a:schemeClr val="bg1"/>
              </a:solidFill>
              <a:latin typeface="阿里巴巴普惠体 R" pitchFamily="18" charset="-122"/>
              <a:ea typeface="阿里巴巴普惠体 R" pitchFamily="18" charset="-122"/>
            </a:endParaRPr>
          </a:p>
        </p:txBody>
      </p:sp>
      <p:sp>
        <p:nvSpPr>
          <p:cNvPr id="16" name="矩形 15"/>
          <p:cNvSpPr/>
          <p:nvPr/>
        </p:nvSpPr>
        <p:spPr>
          <a:xfrm>
            <a:off x="6531428" y="3089648"/>
            <a:ext cx="5248299" cy="353943"/>
          </a:xfrm>
          <a:prstGeom prst="rect">
            <a:avLst/>
          </a:prstGeom>
        </p:spPr>
        <p:txBody>
          <a:bodyPr wrap="square">
            <a:spAutoFit/>
          </a:bodyPr>
          <a:lstStyle/>
          <a:p>
            <a:pPr algn="r"/>
            <a:r>
              <a:rPr lang="en-US" altLang="zh-CN" sz="1700" dirty="0">
                <a:solidFill>
                  <a:schemeClr val="bg1"/>
                </a:solidFill>
                <a:latin typeface="Arial" panose="020B0604020202020204" pitchFamily="34" charset="0"/>
                <a:ea typeface="阿里巴巴普惠体 R" pitchFamily="18" charset="-122"/>
                <a:cs typeface="Arial" panose="020B0604020202020204" pitchFamily="34" charset="0"/>
              </a:rPr>
              <a:t>BUSINESS INTRODUCTION OF ENTERPRISES</a:t>
            </a:r>
            <a:endParaRPr lang="zh-CN" altLang="en-US" sz="1700" dirty="0">
              <a:solidFill>
                <a:schemeClr val="bg1"/>
              </a:solidFill>
              <a:latin typeface="Arial" panose="020B0604020202020204" pitchFamily="34" charset="0"/>
              <a:ea typeface="阿里巴巴普惠体 R" pitchFamily="18" charset="-122"/>
              <a:cs typeface="Arial" panose="020B0604020202020204" pitchFamily="34" charset="0"/>
            </a:endParaRPr>
          </a:p>
        </p:txBody>
      </p:sp>
      <p:sp>
        <p:nvSpPr>
          <p:cNvPr id="18" name="文本框 17"/>
          <p:cNvSpPr txBox="1"/>
          <p:nvPr/>
        </p:nvSpPr>
        <p:spPr>
          <a:xfrm>
            <a:off x="9978346" y="990094"/>
            <a:ext cx="1823153" cy="707886"/>
          </a:xfrm>
          <a:prstGeom prst="rect">
            <a:avLst/>
          </a:prstGeom>
        </p:spPr>
        <p:txBody>
          <a:bodyPr wrap="square">
            <a:spAutoFit/>
          </a:bodyPr>
          <a:lstStyle>
            <a:defPPr>
              <a:defRPr lang="zh-CN"/>
            </a:defPPr>
            <a:lvl1pPr>
              <a:defRPr sz="1600">
                <a:solidFill>
                  <a:srgbClr val="000000"/>
                </a:solidFill>
                <a:latin typeface="+mj-ea"/>
                <a:ea typeface="+mj-ea"/>
              </a:defRPr>
            </a:lvl1pPr>
          </a:lstStyle>
          <a:p>
            <a:pPr algn="r"/>
            <a:r>
              <a:rPr lang="en-US" altLang="zh-CN" sz="4000" dirty="0">
                <a:solidFill>
                  <a:schemeClr val="bg1"/>
                </a:solidFill>
                <a:latin typeface="Arial" panose="020B0604020202020204" pitchFamily="34" charset="0"/>
                <a:ea typeface="阿里巴巴普惠体 R" pitchFamily="18" charset="-122"/>
                <a:cs typeface="Arial" panose="020B0604020202020204" pitchFamily="34" charset="0"/>
              </a:rPr>
              <a:t>LOGO</a:t>
            </a:r>
            <a:endParaRPr lang="zh-CN" altLang="en-US" sz="4000" dirty="0">
              <a:solidFill>
                <a:schemeClr val="bg1"/>
              </a:solidFill>
              <a:latin typeface="Arial" panose="020B0604020202020204" pitchFamily="34" charset="0"/>
              <a:ea typeface="阿里巴巴普惠体 R" pitchFamily="18" charset="-122"/>
              <a:cs typeface="Arial" panose="020B0604020202020204" pitchFamily="34" charset="0"/>
            </a:endParaRPr>
          </a:p>
        </p:txBody>
      </p:sp>
      <p:sp>
        <p:nvSpPr>
          <p:cNvPr id="20" name="等腰三角形 19"/>
          <p:cNvSpPr/>
          <p:nvPr/>
        </p:nvSpPr>
        <p:spPr>
          <a:xfrm rot="10800000">
            <a:off x="8507304" y="5052215"/>
            <a:ext cx="304800" cy="17867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4" name="组合 3"/>
          <p:cNvGrpSpPr/>
          <p:nvPr/>
        </p:nvGrpSpPr>
        <p:grpSpPr>
          <a:xfrm rot="10800000">
            <a:off x="-820645" y="4108216"/>
            <a:ext cx="6235719" cy="9023583"/>
            <a:chOff x="5300966" y="-4697410"/>
            <a:chExt cx="7963771" cy="11524213"/>
          </a:xfrm>
        </p:grpSpPr>
        <p:sp>
          <p:nvSpPr>
            <p:cNvPr id="31" name="任意多边形 30"/>
            <p:cNvSpPr/>
            <p:nvPr/>
          </p:nvSpPr>
          <p:spPr>
            <a:xfrm rot="2968493">
              <a:off x="3520745" y="-2917189"/>
              <a:ext cx="11524213" cy="7963771"/>
            </a:xfrm>
            <a:custGeom>
              <a:avLst/>
              <a:gdLst>
                <a:gd name="connsiteX0" fmla="*/ 0 w 8152386"/>
                <a:gd name="connsiteY0" fmla="*/ 5633681 h 5633681"/>
                <a:gd name="connsiteX1" fmla="*/ 4815891 w 8152386"/>
                <a:gd name="connsiteY1" fmla="*/ 0 h 5633681"/>
                <a:gd name="connsiteX2" fmla="*/ 8152386 w 8152386"/>
                <a:gd name="connsiteY2" fmla="*/ 2852167 h 5633681"/>
                <a:gd name="connsiteX3" fmla="*/ 8152386 w 8152386"/>
                <a:gd name="connsiteY3" fmla="*/ 5633681 h 5633681"/>
              </a:gdLst>
              <a:ahLst/>
              <a:cxnLst>
                <a:cxn ang="0">
                  <a:pos x="connsiteX0" y="connsiteY0"/>
                </a:cxn>
                <a:cxn ang="0">
                  <a:pos x="connsiteX1" y="connsiteY1"/>
                </a:cxn>
                <a:cxn ang="0">
                  <a:pos x="connsiteX2" y="connsiteY2"/>
                </a:cxn>
                <a:cxn ang="0">
                  <a:pos x="connsiteX3" y="connsiteY3"/>
                </a:cxn>
              </a:cxnLst>
              <a:rect l="l" t="t" r="r" b="b"/>
              <a:pathLst>
                <a:path w="8152386" h="5633681">
                  <a:moveTo>
                    <a:pt x="0" y="5633681"/>
                  </a:moveTo>
                  <a:lnTo>
                    <a:pt x="4815891" y="0"/>
                  </a:lnTo>
                  <a:lnTo>
                    <a:pt x="8152386" y="2852167"/>
                  </a:lnTo>
                  <a:lnTo>
                    <a:pt x="8152386" y="5633681"/>
                  </a:lnTo>
                  <a:close/>
                </a:path>
              </a:pathLst>
            </a:cu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ea typeface="阿里巴巴普惠体 R" pitchFamily="18" charset="-122"/>
              </a:endParaRPr>
            </a:p>
          </p:txBody>
        </p:sp>
        <p:sp>
          <p:nvSpPr>
            <p:cNvPr id="32" name="任意多边形 31"/>
            <p:cNvSpPr/>
            <p:nvPr/>
          </p:nvSpPr>
          <p:spPr>
            <a:xfrm rot="2968493">
              <a:off x="4883865" y="-1615443"/>
              <a:ext cx="9293720" cy="6422396"/>
            </a:xfrm>
            <a:custGeom>
              <a:avLst/>
              <a:gdLst>
                <a:gd name="connsiteX0" fmla="*/ 0 w 8152386"/>
                <a:gd name="connsiteY0" fmla="*/ 5633681 h 5633681"/>
                <a:gd name="connsiteX1" fmla="*/ 4815891 w 8152386"/>
                <a:gd name="connsiteY1" fmla="*/ 0 h 5633681"/>
                <a:gd name="connsiteX2" fmla="*/ 8152386 w 8152386"/>
                <a:gd name="connsiteY2" fmla="*/ 2852167 h 5633681"/>
                <a:gd name="connsiteX3" fmla="*/ 8152386 w 8152386"/>
                <a:gd name="connsiteY3" fmla="*/ 5633681 h 5633681"/>
              </a:gdLst>
              <a:ahLst/>
              <a:cxnLst>
                <a:cxn ang="0">
                  <a:pos x="connsiteX0" y="connsiteY0"/>
                </a:cxn>
                <a:cxn ang="0">
                  <a:pos x="connsiteX1" y="connsiteY1"/>
                </a:cxn>
                <a:cxn ang="0">
                  <a:pos x="connsiteX2" y="connsiteY2"/>
                </a:cxn>
                <a:cxn ang="0">
                  <a:pos x="connsiteX3" y="connsiteY3"/>
                </a:cxn>
              </a:cxnLst>
              <a:rect l="l" t="t" r="r" b="b"/>
              <a:pathLst>
                <a:path w="8152386" h="5633681">
                  <a:moveTo>
                    <a:pt x="0" y="5633681"/>
                  </a:moveTo>
                  <a:lnTo>
                    <a:pt x="4815891" y="0"/>
                  </a:lnTo>
                  <a:lnTo>
                    <a:pt x="8152386" y="2852167"/>
                  </a:lnTo>
                  <a:lnTo>
                    <a:pt x="8152386" y="5633681"/>
                  </a:lnTo>
                  <a:close/>
                </a:path>
              </a:pathLst>
            </a:cu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ea typeface="阿里巴巴普惠体 R" pitchFamily="18" charset="-122"/>
              </a:endParaRPr>
            </a:p>
          </p:txBody>
        </p:sp>
        <p:sp>
          <p:nvSpPr>
            <p:cNvPr id="33" name="任意多边形 32"/>
            <p:cNvSpPr/>
            <p:nvPr/>
          </p:nvSpPr>
          <p:spPr>
            <a:xfrm rot="2968493">
              <a:off x="5646424" y="-1396369"/>
              <a:ext cx="8152386" cy="5633681"/>
            </a:xfrm>
            <a:custGeom>
              <a:avLst/>
              <a:gdLst>
                <a:gd name="connsiteX0" fmla="*/ 0 w 8152386"/>
                <a:gd name="connsiteY0" fmla="*/ 5633681 h 5633681"/>
                <a:gd name="connsiteX1" fmla="*/ 4815891 w 8152386"/>
                <a:gd name="connsiteY1" fmla="*/ 0 h 5633681"/>
                <a:gd name="connsiteX2" fmla="*/ 8152386 w 8152386"/>
                <a:gd name="connsiteY2" fmla="*/ 2852167 h 5633681"/>
                <a:gd name="connsiteX3" fmla="*/ 8152386 w 8152386"/>
                <a:gd name="connsiteY3" fmla="*/ 5633681 h 5633681"/>
              </a:gdLst>
              <a:ahLst/>
              <a:cxnLst>
                <a:cxn ang="0">
                  <a:pos x="connsiteX0" y="connsiteY0"/>
                </a:cxn>
                <a:cxn ang="0">
                  <a:pos x="connsiteX1" y="connsiteY1"/>
                </a:cxn>
                <a:cxn ang="0">
                  <a:pos x="connsiteX2" y="connsiteY2"/>
                </a:cxn>
                <a:cxn ang="0">
                  <a:pos x="connsiteX3" y="connsiteY3"/>
                </a:cxn>
              </a:cxnLst>
              <a:rect l="l" t="t" r="r" b="b"/>
              <a:pathLst>
                <a:path w="8152386" h="5633681">
                  <a:moveTo>
                    <a:pt x="0" y="5633681"/>
                  </a:moveTo>
                  <a:lnTo>
                    <a:pt x="4815891" y="0"/>
                  </a:lnTo>
                  <a:lnTo>
                    <a:pt x="8152386" y="2852167"/>
                  </a:lnTo>
                  <a:lnTo>
                    <a:pt x="8152386" y="5633681"/>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ea typeface="阿里巴巴普惠体 R"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3000">
        <p:blinds dir="vert"/>
      </p:transition>
    </mc:Choice>
    <mc:Fallback xmlns="">
      <p:transition spd="slow" advTm="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22" presetClass="entr" presetSubtype="1"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up)">
                                      <p:cBhvr>
                                        <p:cTn id="12" dur="500"/>
                                        <p:tgtEl>
                                          <p:spTgt spid="13"/>
                                        </p:tgtEl>
                                      </p:cBhvr>
                                    </p:animEffect>
                                  </p:childTnLst>
                                </p:cTn>
                              </p:par>
                              <p:par>
                                <p:cTn id="13" presetID="2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down)">
                                      <p:cBhvr>
                                        <p:cTn id="19" dur="500"/>
                                        <p:tgtEl>
                                          <p:spTgt spid="18"/>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500"/>
                                        <p:tgtEl>
                                          <p:spTgt spid="16"/>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p:cTn id="35" dur="500" fill="hold"/>
                                        <p:tgtEl>
                                          <p:spTgt spid="20"/>
                                        </p:tgtEl>
                                        <p:attrNameLst>
                                          <p:attrName>ppt_w</p:attrName>
                                        </p:attrNameLst>
                                      </p:cBhvr>
                                      <p:tavLst>
                                        <p:tav tm="0">
                                          <p:val>
                                            <p:fltVal val="0"/>
                                          </p:val>
                                        </p:tav>
                                        <p:tav tm="100000">
                                          <p:val>
                                            <p:strVal val="#ppt_w"/>
                                          </p:val>
                                        </p:tav>
                                      </p:tavLst>
                                    </p:anim>
                                    <p:anim calcmode="lin" valueType="num">
                                      <p:cBhvr>
                                        <p:cTn id="36" dur="500" fill="hold"/>
                                        <p:tgtEl>
                                          <p:spTgt spid="20"/>
                                        </p:tgtEl>
                                        <p:attrNameLst>
                                          <p:attrName>ppt_h</p:attrName>
                                        </p:attrNameLst>
                                      </p:cBhvr>
                                      <p:tavLst>
                                        <p:tav tm="0">
                                          <p:val>
                                            <p:fltVal val="0"/>
                                          </p:val>
                                        </p:tav>
                                        <p:tav tm="100000">
                                          <p:val>
                                            <p:strVal val="#ppt_h"/>
                                          </p:val>
                                        </p:tav>
                                      </p:tavLst>
                                    </p:anim>
                                    <p:animEffect transition="in" filter="fade">
                                      <p:cBhvr>
                                        <p:cTn id="37" dur="500"/>
                                        <p:tgtEl>
                                          <p:spTgt spid="20"/>
                                        </p:tgtEl>
                                      </p:cBhvr>
                                    </p:animEffect>
                                  </p:childTnLst>
                                </p:cTn>
                              </p:par>
                            </p:childTnLst>
                          </p:cTn>
                        </p:par>
                        <p:par>
                          <p:cTn id="38" fill="hold">
                            <p:stCondLst>
                              <p:cond delay="3500"/>
                            </p:stCondLst>
                            <p:childTnLst>
                              <p:par>
                                <p:cTn id="39" presetID="47" presetClass="entr" presetSubtype="0"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47" presetClass="entr" presetSubtype="0"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000"/>
                                        <p:tgtEl>
                                          <p:spTgt spid="22"/>
                                        </p:tgtEl>
                                      </p:cBhvr>
                                    </p:animEffect>
                                    <p:anim calcmode="lin" valueType="num">
                                      <p:cBhvr>
                                        <p:cTn id="48" dur="1000" fill="hold"/>
                                        <p:tgtEl>
                                          <p:spTgt spid="22"/>
                                        </p:tgtEl>
                                        <p:attrNameLst>
                                          <p:attrName>ppt_x</p:attrName>
                                        </p:attrNameLst>
                                      </p:cBhvr>
                                      <p:tavLst>
                                        <p:tav tm="0">
                                          <p:val>
                                            <p:strVal val="#ppt_x"/>
                                          </p:val>
                                        </p:tav>
                                        <p:tav tm="100000">
                                          <p:val>
                                            <p:strVal val="#ppt_x"/>
                                          </p:val>
                                        </p:tav>
                                      </p:tavLst>
                                    </p:anim>
                                    <p:anim calcmode="lin" valueType="num">
                                      <p:cBhvr>
                                        <p:cTn id="49" dur="1000" fill="hold"/>
                                        <p:tgtEl>
                                          <p:spTgt spid="22"/>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nodeType="after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1000"/>
                                        <p:tgtEl>
                                          <p:spTgt spid="4"/>
                                        </p:tgtEl>
                                      </p:cBhvr>
                                    </p:animEffect>
                                    <p:anim calcmode="lin" valueType="num">
                                      <p:cBhvr>
                                        <p:cTn id="54" dur="1000" fill="hold"/>
                                        <p:tgtEl>
                                          <p:spTgt spid="4"/>
                                        </p:tgtEl>
                                        <p:attrNameLst>
                                          <p:attrName>ppt_x</p:attrName>
                                        </p:attrNameLst>
                                      </p:cBhvr>
                                      <p:tavLst>
                                        <p:tav tm="0">
                                          <p:val>
                                            <p:strVal val="#ppt_x"/>
                                          </p:val>
                                        </p:tav>
                                        <p:tav tm="100000">
                                          <p:val>
                                            <p:strVal val="#ppt_x"/>
                                          </p:val>
                                        </p:tav>
                                      </p:tavLst>
                                    </p:anim>
                                    <p:anim calcmode="lin" valueType="num">
                                      <p:cBhvr>
                                        <p:cTn id="5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9" grpId="0" animBg="1"/>
      <p:bldP spid="21" grpId="0" animBg="1"/>
      <p:bldP spid="14" grpId="0"/>
      <p:bldP spid="15" grpId="0"/>
      <p:bldP spid="16" grpId="0"/>
      <p:bldP spid="18" grpId="0"/>
      <p:bldP spid="2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19" name="组合 18"/>
          <p:cNvGrpSpPr/>
          <p:nvPr/>
        </p:nvGrpSpPr>
        <p:grpSpPr>
          <a:xfrm>
            <a:off x="0" y="314980"/>
            <a:ext cx="2266950" cy="599420"/>
            <a:chOff x="0" y="314980"/>
            <a:chExt cx="2266950" cy="599420"/>
          </a:xfrm>
        </p:grpSpPr>
        <p:sp>
          <p:nvSpPr>
            <p:cNvPr id="3" name="矩形 2"/>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4" name="文本框 3"/>
            <p:cNvSpPr txBox="1"/>
            <p:nvPr/>
          </p:nvSpPr>
          <p:spPr>
            <a:xfrm>
              <a:off x="19050" y="314980"/>
              <a:ext cx="2247900" cy="584775"/>
            </a:xfrm>
            <a:prstGeom prst="rect">
              <a:avLst/>
            </a:prstGeom>
            <a:noFill/>
          </p:spPr>
          <p:txBody>
            <a:bodyPr wrap="square" rtlCol="0">
              <a:spAutoFit/>
            </a:bodyPr>
            <a:lstStyle/>
            <a:p>
              <a:pPr algn="ctr"/>
              <a:r>
                <a:rPr lang="zh-CN" altLang="en-US" sz="3200" b="1"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业务介绍</a:t>
              </a:r>
            </a:p>
          </p:txBody>
        </p:sp>
      </p:grpSp>
      <p:cxnSp>
        <p:nvCxnSpPr>
          <p:cNvPr id="5" name="直接连接符 4"/>
          <p:cNvCxnSpPr/>
          <p:nvPr/>
        </p:nvCxnSpPr>
        <p:spPr>
          <a:xfrm flipH="1">
            <a:off x="5399315" y="3018970"/>
            <a:ext cx="1944914" cy="4688115"/>
          </a:xfrm>
          <a:prstGeom prst="line">
            <a:avLst/>
          </a:prstGeom>
          <a:ln w="12700">
            <a:solidFill>
              <a:srgbClr val="0070C0">
                <a:alpha val="76000"/>
              </a:srgb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7213600" y="-554681"/>
            <a:ext cx="856341" cy="2064166"/>
          </a:xfrm>
          <a:prstGeom prst="line">
            <a:avLst/>
          </a:prstGeom>
          <a:ln w="12700">
            <a:solidFill>
              <a:srgbClr val="0070C0">
                <a:alpha val="76000"/>
              </a:srgbClr>
            </a:solidFill>
          </a:ln>
        </p:spPr>
        <p:style>
          <a:lnRef idx="1">
            <a:schemeClr val="accent1"/>
          </a:lnRef>
          <a:fillRef idx="0">
            <a:schemeClr val="accent1"/>
          </a:fillRef>
          <a:effectRef idx="0">
            <a:schemeClr val="accent1"/>
          </a:effectRef>
          <a:fontRef idx="minor">
            <a:schemeClr val="tx1"/>
          </a:fontRef>
        </p:style>
      </p:cxnSp>
      <p:grpSp>
        <p:nvGrpSpPr>
          <p:cNvPr id="118" name="组合 117"/>
          <p:cNvGrpSpPr/>
          <p:nvPr/>
        </p:nvGrpSpPr>
        <p:grpSpPr>
          <a:xfrm>
            <a:off x="696678" y="1055466"/>
            <a:ext cx="4644579" cy="3899847"/>
            <a:chOff x="696678" y="981996"/>
            <a:chExt cx="4644579" cy="3899847"/>
          </a:xfrm>
        </p:grpSpPr>
        <p:grpSp>
          <p:nvGrpSpPr>
            <p:cNvPr id="41" name="组合 40"/>
            <p:cNvGrpSpPr/>
            <p:nvPr/>
          </p:nvGrpSpPr>
          <p:grpSpPr>
            <a:xfrm>
              <a:off x="3222300" y="981996"/>
              <a:ext cx="1337824" cy="1112117"/>
              <a:chOff x="3801692" y="1906853"/>
              <a:chExt cx="1337824" cy="1112117"/>
            </a:xfrm>
          </p:grpSpPr>
          <p:grpSp>
            <p:nvGrpSpPr>
              <p:cNvPr id="39" name="组合 38"/>
              <p:cNvGrpSpPr/>
              <p:nvPr/>
            </p:nvGrpSpPr>
            <p:grpSpPr>
              <a:xfrm>
                <a:off x="3904735" y="1906853"/>
                <a:ext cx="1112117" cy="1112117"/>
                <a:chOff x="3904735" y="1906853"/>
                <a:chExt cx="1112117" cy="1112117"/>
              </a:xfrm>
            </p:grpSpPr>
            <p:sp>
              <p:nvSpPr>
                <p:cNvPr id="8" name="椭圆 7"/>
                <p:cNvSpPr/>
                <p:nvPr/>
              </p:nvSpPr>
              <p:spPr>
                <a:xfrm>
                  <a:off x="3904735" y="1906853"/>
                  <a:ext cx="1112117" cy="1112117"/>
                </a:xfrm>
                <a:prstGeom prst="ellipse">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25" name="Group 8"/>
                <p:cNvGrpSpPr>
                  <a:grpSpLocks noChangeAspect="1"/>
                </p:cNvGrpSpPr>
                <p:nvPr/>
              </p:nvGrpSpPr>
              <p:grpSpPr bwMode="auto">
                <a:xfrm>
                  <a:off x="4259263" y="2017365"/>
                  <a:ext cx="386025" cy="510667"/>
                  <a:chOff x="3666" y="1958"/>
                  <a:chExt cx="319" cy="422"/>
                </a:xfrm>
              </p:grpSpPr>
              <p:sp>
                <p:nvSpPr>
                  <p:cNvPr id="26" name="AutoShape 7"/>
                  <p:cNvSpPr>
                    <a:spLocks noChangeAspect="1" noChangeArrowheads="1" noTextEdit="1"/>
                  </p:cNvSpPr>
                  <p:nvPr/>
                </p:nvSpPr>
                <p:spPr bwMode="auto">
                  <a:xfrm>
                    <a:off x="3695" y="1958"/>
                    <a:ext cx="29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27" name="Freeform 9"/>
                  <p:cNvSpPr/>
                  <p:nvPr/>
                </p:nvSpPr>
                <p:spPr bwMode="auto">
                  <a:xfrm>
                    <a:off x="3666" y="1976"/>
                    <a:ext cx="294" cy="404"/>
                  </a:xfrm>
                  <a:custGeom>
                    <a:avLst/>
                    <a:gdLst>
                      <a:gd name="T0" fmla="*/ 0 w 122"/>
                      <a:gd name="T1" fmla="*/ 21 h 168"/>
                      <a:gd name="T2" fmla="*/ 61 w 122"/>
                      <a:gd name="T3" fmla="*/ 0 h 168"/>
                      <a:gd name="T4" fmla="*/ 122 w 122"/>
                      <a:gd name="T5" fmla="*/ 21 h 168"/>
                      <a:gd name="T6" fmla="*/ 122 w 122"/>
                      <a:gd name="T7" fmla="*/ 107 h 168"/>
                      <a:gd name="T8" fmla="*/ 61 w 122"/>
                      <a:gd name="T9" fmla="*/ 168 h 168"/>
                      <a:gd name="T10" fmla="*/ 0 w 122"/>
                      <a:gd name="T11" fmla="*/ 107 h 168"/>
                      <a:gd name="T12" fmla="*/ 0 w 122"/>
                      <a:gd name="T13" fmla="*/ 21 h 168"/>
                    </a:gdLst>
                    <a:ahLst/>
                    <a:cxnLst>
                      <a:cxn ang="0">
                        <a:pos x="T0" y="T1"/>
                      </a:cxn>
                      <a:cxn ang="0">
                        <a:pos x="T2" y="T3"/>
                      </a:cxn>
                      <a:cxn ang="0">
                        <a:pos x="T4" y="T5"/>
                      </a:cxn>
                      <a:cxn ang="0">
                        <a:pos x="T6" y="T7"/>
                      </a:cxn>
                      <a:cxn ang="0">
                        <a:pos x="T8" y="T9"/>
                      </a:cxn>
                      <a:cxn ang="0">
                        <a:pos x="T10" y="T11"/>
                      </a:cxn>
                      <a:cxn ang="0">
                        <a:pos x="T12" y="T13"/>
                      </a:cxn>
                    </a:cxnLst>
                    <a:rect l="0" t="0" r="r" b="b"/>
                    <a:pathLst>
                      <a:path w="122" h="168">
                        <a:moveTo>
                          <a:pt x="0" y="21"/>
                        </a:moveTo>
                        <a:cubicBezTo>
                          <a:pt x="53" y="21"/>
                          <a:pt x="61" y="0"/>
                          <a:pt x="61" y="0"/>
                        </a:cubicBezTo>
                        <a:cubicBezTo>
                          <a:pt x="61" y="0"/>
                          <a:pt x="69" y="21"/>
                          <a:pt x="122" y="21"/>
                        </a:cubicBezTo>
                        <a:cubicBezTo>
                          <a:pt x="122" y="107"/>
                          <a:pt x="122" y="107"/>
                          <a:pt x="122" y="107"/>
                        </a:cubicBezTo>
                        <a:cubicBezTo>
                          <a:pt x="122" y="141"/>
                          <a:pt x="61" y="168"/>
                          <a:pt x="61" y="168"/>
                        </a:cubicBezTo>
                        <a:cubicBezTo>
                          <a:pt x="61" y="168"/>
                          <a:pt x="0" y="141"/>
                          <a:pt x="0" y="107"/>
                        </a:cubicBezTo>
                        <a:lnTo>
                          <a:pt x="0" y="2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grpSp>
          </p:grpSp>
          <p:sp>
            <p:nvSpPr>
              <p:cNvPr id="11" name="文本框 10"/>
              <p:cNvSpPr txBox="1"/>
              <p:nvPr/>
            </p:nvSpPr>
            <p:spPr>
              <a:xfrm>
                <a:off x="3801692" y="2538876"/>
                <a:ext cx="1337824" cy="338554"/>
              </a:xfrm>
              <a:prstGeom prst="rect">
                <a:avLst/>
              </a:prstGeom>
              <a:noFill/>
            </p:spPr>
            <p:txBody>
              <a:bodyPr wrap="square" rtlCol="0">
                <a:spAutoFit/>
              </a:bodyPr>
              <a:lstStyle/>
              <a:p>
                <a:pPr algn="ctr"/>
                <a:r>
                  <a:rPr lang="zh-CN" altLang="en-US" sz="1600" dirty="0">
                    <a:solidFill>
                      <a:schemeClr val="bg1"/>
                    </a:solidFill>
                    <a:latin typeface="阿里巴巴普惠体 R" pitchFamily="18" charset="-122"/>
                    <a:ea typeface="阿里巴巴普惠体 R" pitchFamily="18" charset="-122"/>
                    <a:cs typeface="阿里巴巴普惠体 R" pitchFamily="18" charset="-122"/>
                  </a:rPr>
                  <a:t>标题内容</a:t>
                </a:r>
                <a:endParaRPr lang="en-US" altLang="zh-CN" sz="1600" dirty="0">
                  <a:solidFill>
                    <a:schemeClr val="bg1"/>
                  </a:solidFill>
                  <a:latin typeface="阿里巴巴普惠体 R" pitchFamily="18" charset="-122"/>
                  <a:ea typeface="阿里巴巴普惠体 R" pitchFamily="18" charset="-122"/>
                  <a:cs typeface="阿里巴巴普惠体 R" pitchFamily="18" charset="-122"/>
                </a:endParaRPr>
              </a:p>
            </p:txBody>
          </p:sp>
        </p:grpSp>
        <p:grpSp>
          <p:nvGrpSpPr>
            <p:cNvPr id="93" name="组合 92"/>
            <p:cNvGrpSpPr/>
            <p:nvPr/>
          </p:nvGrpSpPr>
          <p:grpSpPr>
            <a:xfrm>
              <a:off x="1319333" y="1426102"/>
              <a:ext cx="1337824" cy="754673"/>
              <a:chOff x="3638290" y="4726093"/>
              <a:chExt cx="1337824" cy="754673"/>
            </a:xfrm>
          </p:grpSpPr>
          <p:grpSp>
            <p:nvGrpSpPr>
              <p:cNvPr id="92" name="组合 91"/>
              <p:cNvGrpSpPr/>
              <p:nvPr/>
            </p:nvGrpSpPr>
            <p:grpSpPr>
              <a:xfrm>
                <a:off x="3929866" y="4726093"/>
                <a:ext cx="754673" cy="754673"/>
                <a:chOff x="3929866" y="4726093"/>
                <a:chExt cx="754673" cy="754673"/>
              </a:xfrm>
            </p:grpSpPr>
            <p:sp>
              <p:nvSpPr>
                <p:cNvPr id="12" name="椭圆 11"/>
                <p:cNvSpPr/>
                <p:nvPr/>
              </p:nvSpPr>
              <p:spPr>
                <a:xfrm>
                  <a:off x="3929866" y="4726093"/>
                  <a:ext cx="754673" cy="754673"/>
                </a:xfrm>
                <a:prstGeom prst="ellipse">
                  <a:avLst/>
                </a:prstGeom>
                <a:solidFill>
                  <a:srgbClr val="1339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85" name="组合 84"/>
                <p:cNvGrpSpPr/>
                <p:nvPr/>
              </p:nvGrpSpPr>
              <p:grpSpPr>
                <a:xfrm>
                  <a:off x="4118670" y="4832773"/>
                  <a:ext cx="375998" cy="361666"/>
                  <a:chOff x="5741988" y="3090863"/>
                  <a:chExt cx="708025" cy="681038"/>
                </a:xfrm>
              </p:grpSpPr>
              <p:sp>
                <p:nvSpPr>
                  <p:cNvPr id="45" name="AutoShape 20"/>
                  <p:cNvSpPr>
                    <a:spLocks noChangeAspect="1" noChangeArrowheads="1" noTextEdit="1"/>
                  </p:cNvSpPr>
                  <p:nvPr/>
                </p:nvSpPr>
                <p:spPr bwMode="auto">
                  <a:xfrm>
                    <a:off x="5741988" y="3090863"/>
                    <a:ext cx="70802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9" name="Freeform 35"/>
                  <p:cNvSpPr>
                    <a:spLocks noEditPoints="1"/>
                  </p:cNvSpPr>
                  <p:nvPr/>
                </p:nvSpPr>
                <p:spPr bwMode="auto">
                  <a:xfrm>
                    <a:off x="5745163" y="3403601"/>
                    <a:ext cx="350838" cy="290513"/>
                  </a:xfrm>
                  <a:custGeom>
                    <a:avLst/>
                    <a:gdLst>
                      <a:gd name="T0" fmla="*/ 89 w 92"/>
                      <a:gd name="T1" fmla="*/ 66 h 76"/>
                      <a:gd name="T2" fmla="*/ 85 w 92"/>
                      <a:gd name="T3" fmla="*/ 61 h 76"/>
                      <a:gd name="T4" fmla="*/ 82 w 92"/>
                      <a:gd name="T5" fmla="*/ 61 h 76"/>
                      <a:gd name="T6" fmla="*/ 79 w 92"/>
                      <a:gd name="T7" fmla="*/ 55 h 76"/>
                      <a:gd name="T8" fmla="*/ 69 w 92"/>
                      <a:gd name="T9" fmla="*/ 55 h 76"/>
                      <a:gd name="T10" fmla="*/ 69 w 92"/>
                      <a:gd name="T11" fmla="*/ 52 h 76"/>
                      <a:gd name="T12" fmla="*/ 75 w 92"/>
                      <a:gd name="T13" fmla="*/ 52 h 76"/>
                      <a:gd name="T14" fmla="*/ 80 w 92"/>
                      <a:gd name="T15" fmla="*/ 48 h 76"/>
                      <a:gd name="T16" fmla="*/ 80 w 92"/>
                      <a:gd name="T17" fmla="*/ 4 h 76"/>
                      <a:gd name="T18" fmla="*/ 75 w 92"/>
                      <a:gd name="T19" fmla="*/ 0 h 76"/>
                      <a:gd name="T20" fmla="*/ 17 w 92"/>
                      <a:gd name="T21" fmla="*/ 0 h 76"/>
                      <a:gd name="T22" fmla="*/ 12 w 92"/>
                      <a:gd name="T23" fmla="*/ 4 h 76"/>
                      <a:gd name="T24" fmla="*/ 12 w 92"/>
                      <a:gd name="T25" fmla="*/ 48 h 76"/>
                      <a:gd name="T26" fmla="*/ 17 w 92"/>
                      <a:gd name="T27" fmla="*/ 52 h 76"/>
                      <a:gd name="T28" fmla="*/ 23 w 92"/>
                      <a:gd name="T29" fmla="*/ 52 h 76"/>
                      <a:gd name="T30" fmla="*/ 23 w 92"/>
                      <a:gd name="T31" fmla="*/ 55 h 76"/>
                      <a:gd name="T32" fmla="*/ 13 w 92"/>
                      <a:gd name="T33" fmla="*/ 55 h 76"/>
                      <a:gd name="T34" fmla="*/ 10 w 92"/>
                      <a:gd name="T35" fmla="*/ 61 h 76"/>
                      <a:gd name="T36" fmla="*/ 7 w 92"/>
                      <a:gd name="T37" fmla="*/ 61 h 76"/>
                      <a:gd name="T38" fmla="*/ 3 w 92"/>
                      <a:gd name="T39" fmla="*/ 66 h 76"/>
                      <a:gd name="T40" fmla="*/ 0 w 92"/>
                      <a:gd name="T41" fmla="*/ 72 h 76"/>
                      <a:gd name="T42" fmla="*/ 4 w 92"/>
                      <a:gd name="T43" fmla="*/ 76 h 76"/>
                      <a:gd name="T44" fmla="*/ 88 w 92"/>
                      <a:gd name="T45" fmla="*/ 76 h 76"/>
                      <a:gd name="T46" fmla="*/ 92 w 92"/>
                      <a:gd name="T47" fmla="*/ 72 h 76"/>
                      <a:gd name="T48" fmla="*/ 89 w 92"/>
                      <a:gd name="T49" fmla="*/ 66 h 76"/>
                      <a:gd name="T50" fmla="*/ 17 w 92"/>
                      <a:gd name="T51" fmla="*/ 49 h 76"/>
                      <a:gd name="T52" fmla="*/ 15 w 92"/>
                      <a:gd name="T53" fmla="*/ 48 h 76"/>
                      <a:gd name="T54" fmla="*/ 15 w 92"/>
                      <a:gd name="T55" fmla="*/ 4 h 76"/>
                      <a:gd name="T56" fmla="*/ 17 w 92"/>
                      <a:gd name="T57" fmla="*/ 2 h 76"/>
                      <a:gd name="T58" fmla="*/ 75 w 92"/>
                      <a:gd name="T59" fmla="*/ 2 h 76"/>
                      <a:gd name="T60" fmla="*/ 77 w 92"/>
                      <a:gd name="T61" fmla="*/ 4 h 76"/>
                      <a:gd name="T62" fmla="*/ 77 w 92"/>
                      <a:gd name="T63" fmla="*/ 48 h 76"/>
                      <a:gd name="T64" fmla="*/ 75 w 92"/>
                      <a:gd name="T65" fmla="*/ 49 h 76"/>
                      <a:gd name="T66" fmla="*/ 17 w 92"/>
                      <a:gd name="T67" fmla="*/ 49 h 76"/>
                      <a:gd name="T68" fmla="*/ 77 w 92"/>
                      <a:gd name="T69" fmla="*/ 58 h 76"/>
                      <a:gd name="T70" fmla="*/ 80 w 92"/>
                      <a:gd name="T71" fmla="*/ 64 h 76"/>
                      <a:gd name="T72" fmla="*/ 85 w 92"/>
                      <a:gd name="T73" fmla="*/ 64 h 76"/>
                      <a:gd name="T74" fmla="*/ 87 w 92"/>
                      <a:gd name="T75" fmla="*/ 66 h 76"/>
                      <a:gd name="T76" fmla="*/ 87 w 92"/>
                      <a:gd name="T77" fmla="*/ 66 h 76"/>
                      <a:gd name="T78" fmla="*/ 90 w 92"/>
                      <a:gd name="T79" fmla="*/ 72 h 76"/>
                      <a:gd name="T80" fmla="*/ 88 w 92"/>
                      <a:gd name="T81" fmla="*/ 74 h 76"/>
                      <a:gd name="T82" fmla="*/ 4 w 92"/>
                      <a:gd name="T83" fmla="*/ 74 h 76"/>
                      <a:gd name="T84" fmla="*/ 2 w 92"/>
                      <a:gd name="T85" fmla="*/ 72 h 76"/>
                      <a:gd name="T86" fmla="*/ 5 w 92"/>
                      <a:gd name="T87" fmla="*/ 66 h 76"/>
                      <a:gd name="T88" fmla="*/ 5 w 92"/>
                      <a:gd name="T89" fmla="*/ 66 h 76"/>
                      <a:gd name="T90" fmla="*/ 7 w 92"/>
                      <a:gd name="T91" fmla="*/ 64 h 76"/>
                      <a:gd name="T92" fmla="*/ 12 w 92"/>
                      <a:gd name="T93" fmla="*/ 64 h 76"/>
                      <a:gd name="T94" fmla="*/ 15 w 92"/>
                      <a:gd name="T95" fmla="*/ 58 h 76"/>
                      <a:gd name="T96" fmla="*/ 26 w 92"/>
                      <a:gd name="T97" fmla="*/ 58 h 76"/>
                      <a:gd name="T98" fmla="*/ 26 w 92"/>
                      <a:gd name="T99" fmla="*/ 54 h 76"/>
                      <a:gd name="T100" fmla="*/ 66 w 92"/>
                      <a:gd name="T101" fmla="*/ 5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2" h="76">
                        <a:moveTo>
                          <a:pt x="89" y="66"/>
                        </a:moveTo>
                        <a:cubicBezTo>
                          <a:pt x="89" y="63"/>
                          <a:pt x="88" y="61"/>
                          <a:pt x="85" y="61"/>
                        </a:cubicBezTo>
                        <a:cubicBezTo>
                          <a:pt x="82" y="61"/>
                          <a:pt x="82" y="61"/>
                          <a:pt x="82" y="61"/>
                        </a:cubicBezTo>
                        <a:cubicBezTo>
                          <a:pt x="79" y="55"/>
                          <a:pt x="79" y="55"/>
                          <a:pt x="79" y="55"/>
                        </a:cubicBezTo>
                        <a:cubicBezTo>
                          <a:pt x="69" y="55"/>
                          <a:pt x="69" y="55"/>
                          <a:pt x="69" y="55"/>
                        </a:cubicBezTo>
                        <a:cubicBezTo>
                          <a:pt x="69" y="52"/>
                          <a:pt x="69" y="52"/>
                          <a:pt x="69" y="52"/>
                        </a:cubicBezTo>
                        <a:cubicBezTo>
                          <a:pt x="75" y="52"/>
                          <a:pt x="75" y="52"/>
                          <a:pt x="75" y="52"/>
                        </a:cubicBezTo>
                        <a:cubicBezTo>
                          <a:pt x="78" y="52"/>
                          <a:pt x="80" y="50"/>
                          <a:pt x="80" y="48"/>
                        </a:cubicBezTo>
                        <a:cubicBezTo>
                          <a:pt x="80" y="4"/>
                          <a:pt x="80" y="4"/>
                          <a:pt x="80" y="4"/>
                        </a:cubicBezTo>
                        <a:cubicBezTo>
                          <a:pt x="80" y="2"/>
                          <a:pt x="78" y="0"/>
                          <a:pt x="75" y="0"/>
                        </a:cubicBezTo>
                        <a:cubicBezTo>
                          <a:pt x="17" y="0"/>
                          <a:pt x="17" y="0"/>
                          <a:pt x="17" y="0"/>
                        </a:cubicBezTo>
                        <a:cubicBezTo>
                          <a:pt x="14" y="0"/>
                          <a:pt x="12" y="2"/>
                          <a:pt x="12" y="4"/>
                        </a:cubicBezTo>
                        <a:cubicBezTo>
                          <a:pt x="12" y="48"/>
                          <a:pt x="12" y="48"/>
                          <a:pt x="12" y="48"/>
                        </a:cubicBezTo>
                        <a:cubicBezTo>
                          <a:pt x="12" y="50"/>
                          <a:pt x="14" y="52"/>
                          <a:pt x="17" y="52"/>
                        </a:cubicBezTo>
                        <a:cubicBezTo>
                          <a:pt x="23" y="52"/>
                          <a:pt x="23" y="52"/>
                          <a:pt x="23" y="52"/>
                        </a:cubicBezTo>
                        <a:cubicBezTo>
                          <a:pt x="23" y="55"/>
                          <a:pt x="23" y="55"/>
                          <a:pt x="23" y="55"/>
                        </a:cubicBezTo>
                        <a:cubicBezTo>
                          <a:pt x="13" y="55"/>
                          <a:pt x="13" y="55"/>
                          <a:pt x="13" y="55"/>
                        </a:cubicBezTo>
                        <a:cubicBezTo>
                          <a:pt x="10" y="61"/>
                          <a:pt x="10" y="61"/>
                          <a:pt x="10" y="61"/>
                        </a:cubicBezTo>
                        <a:cubicBezTo>
                          <a:pt x="7" y="61"/>
                          <a:pt x="7" y="61"/>
                          <a:pt x="7" y="61"/>
                        </a:cubicBezTo>
                        <a:cubicBezTo>
                          <a:pt x="4" y="61"/>
                          <a:pt x="3" y="63"/>
                          <a:pt x="3" y="66"/>
                        </a:cubicBezTo>
                        <a:cubicBezTo>
                          <a:pt x="0" y="72"/>
                          <a:pt x="0" y="72"/>
                          <a:pt x="0" y="72"/>
                        </a:cubicBezTo>
                        <a:cubicBezTo>
                          <a:pt x="0" y="75"/>
                          <a:pt x="1" y="76"/>
                          <a:pt x="4" y="76"/>
                        </a:cubicBezTo>
                        <a:cubicBezTo>
                          <a:pt x="88" y="76"/>
                          <a:pt x="88" y="76"/>
                          <a:pt x="88" y="76"/>
                        </a:cubicBezTo>
                        <a:cubicBezTo>
                          <a:pt x="91" y="76"/>
                          <a:pt x="92" y="75"/>
                          <a:pt x="92" y="72"/>
                        </a:cubicBezTo>
                        <a:lnTo>
                          <a:pt x="89" y="66"/>
                        </a:lnTo>
                        <a:close/>
                        <a:moveTo>
                          <a:pt x="17" y="49"/>
                        </a:moveTo>
                        <a:cubicBezTo>
                          <a:pt x="15" y="49"/>
                          <a:pt x="15" y="49"/>
                          <a:pt x="15" y="48"/>
                        </a:cubicBezTo>
                        <a:cubicBezTo>
                          <a:pt x="15" y="4"/>
                          <a:pt x="15" y="4"/>
                          <a:pt x="15" y="4"/>
                        </a:cubicBezTo>
                        <a:cubicBezTo>
                          <a:pt x="15" y="3"/>
                          <a:pt x="15" y="2"/>
                          <a:pt x="17" y="2"/>
                        </a:cubicBezTo>
                        <a:cubicBezTo>
                          <a:pt x="75" y="2"/>
                          <a:pt x="75" y="2"/>
                          <a:pt x="75" y="2"/>
                        </a:cubicBezTo>
                        <a:cubicBezTo>
                          <a:pt x="77" y="2"/>
                          <a:pt x="77" y="3"/>
                          <a:pt x="77" y="4"/>
                        </a:cubicBezTo>
                        <a:cubicBezTo>
                          <a:pt x="77" y="48"/>
                          <a:pt x="77" y="48"/>
                          <a:pt x="77" y="48"/>
                        </a:cubicBezTo>
                        <a:cubicBezTo>
                          <a:pt x="77" y="49"/>
                          <a:pt x="77" y="49"/>
                          <a:pt x="75" y="49"/>
                        </a:cubicBezTo>
                        <a:lnTo>
                          <a:pt x="17" y="49"/>
                        </a:lnTo>
                        <a:close/>
                        <a:moveTo>
                          <a:pt x="77" y="58"/>
                        </a:moveTo>
                        <a:cubicBezTo>
                          <a:pt x="78" y="59"/>
                          <a:pt x="80" y="64"/>
                          <a:pt x="80" y="64"/>
                        </a:cubicBezTo>
                        <a:cubicBezTo>
                          <a:pt x="85" y="64"/>
                          <a:pt x="85" y="64"/>
                          <a:pt x="85" y="64"/>
                        </a:cubicBezTo>
                        <a:cubicBezTo>
                          <a:pt x="86" y="64"/>
                          <a:pt x="87" y="65"/>
                          <a:pt x="87" y="66"/>
                        </a:cubicBezTo>
                        <a:cubicBezTo>
                          <a:pt x="87" y="66"/>
                          <a:pt x="87" y="66"/>
                          <a:pt x="87" y="66"/>
                        </a:cubicBezTo>
                        <a:cubicBezTo>
                          <a:pt x="87" y="66"/>
                          <a:pt x="89" y="71"/>
                          <a:pt x="90" y="72"/>
                        </a:cubicBezTo>
                        <a:cubicBezTo>
                          <a:pt x="90" y="73"/>
                          <a:pt x="89" y="74"/>
                          <a:pt x="88" y="74"/>
                        </a:cubicBezTo>
                        <a:cubicBezTo>
                          <a:pt x="4" y="74"/>
                          <a:pt x="4" y="74"/>
                          <a:pt x="4" y="74"/>
                        </a:cubicBezTo>
                        <a:cubicBezTo>
                          <a:pt x="3" y="74"/>
                          <a:pt x="2" y="73"/>
                          <a:pt x="2" y="72"/>
                        </a:cubicBezTo>
                        <a:cubicBezTo>
                          <a:pt x="3" y="71"/>
                          <a:pt x="5" y="66"/>
                          <a:pt x="5" y="66"/>
                        </a:cubicBezTo>
                        <a:cubicBezTo>
                          <a:pt x="5" y="66"/>
                          <a:pt x="5" y="66"/>
                          <a:pt x="5" y="66"/>
                        </a:cubicBezTo>
                        <a:cubicBezTo>
                          <a:pt x="5" y="65"/>
                          <a:pt x="6" y="64"/>
                          <a:pt x="7" y="64"/>
                        </a:cubicBezTo>
                        <a:cubicBezTo>
                          <a:pt x="12" y="64"/>
                          <a:pt x="12" y="64"/>
                          <a:pt x="12" y="64"/>
                        </a:cubicBezTo>
                        <a:cubicBezTo>
                          <a:pt x="12" y="64"/>
                          <a:pt x="14" y="59"/>
                          <a:pt x="15" y="58"/>
                        </a:cubicBezTo>
                        <a:cubicBezTo>
                          <a:pt x="17" y="58"/>
                          <a:pt x="26" y="58"/>
                          <a:pt x="26" y="58"/>
                        </a:cubicBezTo>
                        <a:cubicBezTo>
                          <a:pt x="26" y="58"/>
                          <a:pt x="26" y="54"/>
                          <a:pt x="26" y="54"/>
                        </a:cubicBezTo>
                        <a:cubicBezTo>
                          <a:pt x="30" y="54"/>
                          <a:pt x="62" y="54"/>
                          <a:pt x="66" y="54"/>
                        </a:cubicBezTo>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grpSp>
                <p:nvGrpSpPr>
                  <p:cNvPr id="84" name="组合 83"/>
                  <p:cNvGrpSpPr/>
                  <p:nvPr/>
                </p:nvGrpSpPr>
                <p:grpSpPr>
                  <a:xfrm>
                    <a:off x="5791201" y="3090863"/>
                    <a:ext cx="655637" cy="681038"/>
                    <a:chOff x="5791201" y="3090863"/>
                    <a:chExt cx="655637" cy="681038"/>
                  </a:xfrm>
                </p:grpSpPr>
                <p:sp>
                  <p:nvSpPr>
                    <p:cNvPr id="46" name="Freeform 22"/>
                    <p:cNvSpPr/>
                    <p:nvPr/>
                  </p:nvSpPr>
                  <p:spPr bwMode="auto">
                    <a:xfrm>
                      <a:off x="6008688" y="3113088"/>
                      <a:ext cx="212725" cy="157163"/>
                    </a:xfrm>
                    <a:custGeom>
                      <a:avLst/>
                      <a:gdLst>
                        <a:gd name="T0" fmla="*/ 51 w 56"/>
                        <a:gd name="T1" fmla="*/ 0 h 41"/>
                        <a:gd name="T2" fmla="*/ 4 w 56"/>
                        <a:gd name="T3" fmla="*/ 0 h 41"/>
                        <a:gd name="T4" fmla="*/ 0 w 56"/>
                        <a:gd name="T5" fmla="*/ 5 h 41"/>
                        <a:gd name="T6" fmla="*/ 0 w 56"/>
                        <a:gd name="T7" fmla="*/ 36 h 41"/>
                        <a:gd name="T8" fmla="*/ 4 w 56"/>
                        <a:gd name="T9" fmla="*/ 41 h 41"/>
                        <a:gd name="T10" fmla="*/ 51 w 56"/>
                        <a:gd name="T11" fmla="*/ 41 h 41"/>
                        <a:gd name="T12" fmla="*/ 56 w 56"/>
                        <a:gd name="T13" fmla="*/ 36 h 41"/>
                        <a:gd name="T14" fmla="*/ 56 w 56"/>
                        <a:gd name="T15" fmla="*/ 5 h 41"/>
                        <a:gd name="T16" fmla="*/ 51 w 56"/>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41">
                          <a:moveTo>
                            <a:pt x="51" y="0"/>
                          </a:moveTo>
                          <a:cubicBezTo>
                            <a:pt x="4" y="0"/>
                            <a:pt x="4" y="0"/>
                            <a:pt x="4" y="0"/>
                          </a:cubicBezTo>
                          <a:cubicBezTo>
                            <a:pt x="2" y="0"/>
                            <a:pt x="0" y="2"/>
                            <a:pt x="0" y="5"/>
                          </a:cubicBezTo>
                          <a:cubicBezTo>
                            <a:pt x="0" y="36"/>
                            <a:pt x="0" y="36"/>
                            <a:pt x="0" y="36"/>
                          </a:cubicBezTo>
                          <a:cubicBezTo>
                            <a:pt x="0" y="39"/>
                            <a:pt x="2" y="41"/>
                            <a:pt x="4" y="41"/>
                          </a:cubicBezTo>
                          <a:cubicBezTo>
                            <a:pt x="51" y="41"/>
                            <a:pt x="51" y="41"/>
                            <a:pt x="51" y="41"/>
                          </a:cubicBezTo>
                          <a:cubicBezTo>
                            <a:pt x="54" y="41"/>
                            <a:pt x="56" y="39"/>
                            <a:pt x="56" y="36"/>
                          </a:cubicBezTo>
                          <a:cubicBezTo>
                            <a:pt x="56" y="5"/>
                            <a:pt x="56" y="5"/>
                            <a:pt x="56" y="5"/>
                          </a:cubicBezTo>
                          <a:cubicBezTo>
                            <a:pt x="56" y="2"/>
                            <a:pt x="54" y="0"/>
                            <a:pt x="51"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7" name="Freeform 23"/>
                    <p:cNvSpPr/>
                    <p:nvPr/>
                  </p:nvSpPr>
                  <p:spPr bwMode="auto">
                    <a:xfrm>
                      <a:off x="5984876" y="3351213"/>
                      <a:ext cx="31750" cy="11113"/>
                    </a:xfrm>
                    <a:custGeom>
                      <a:avLst/>
                      <a:gdLst>
                        <a:gd name="T0" fmla="*/ 6 w 8"/>
                        <a:gd name="T1" fmla="*/ 0 h 3"/>
                        <a:gd name="T2" fmla="*/ 1 w 8"/>
                        <a:gd name="T3" fmla="*/ 0 h 3"/>
                        <a:gd name="T4" fmla="*/ 0 w 8"/>
                        <a:gd name="T5" fmla="*/ 1 h 3"/>
                        <a:gd name="T6" fmla="*/ 1 w 8"/>
                        <a:gd name="T7" fmla="*/ 3 h 3"/>
                        <a:gd name="T8" fmla="*/ 6 w 8"/>
                        <a:gd name="T9" fmla="*/ 3 h 3"/>
                        <a:gd name="T10" fmla="*/ 8 w 8"/>
                        <a:gd name="T11" fmla="*/ 1 h 3"/>
                        <a:gd name="T12" fmla="*/ 6 w 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6" y="0"/>
                          </a:moveTo>
                          <a:cubicBezTo>
                            <a:pt x="1" y="0"/>
                            <a:pt x="1" y="0"/>
                            <a:pt x="1" y="0"/>
                          </a:cubicBezTo>
                          <a:cubicBezTo>
                            <a:pt x="0" y="0"/>
                            <a:pt x="0" y="1"/>
                            <a:pt x="0" y="1"/>
                          </a:cubicBezTo>
                          <a:cubicBezTo>
                            <a:pt x="0" y="2"/>
                            <a:pt x="0" y="3"/>
                            <a:pt x="1" y="3"/>
                          </a:cubicBezTo>
                          <a:cubicBezTo>
                            <a:pt x="6" y="3"/>
                            <a:pt x="6" y="3"/>
                            <a:pt x="6" y="3"/>
                          </a:cubicBezTo>
                          <a:cubicBezTo>
                            <a:pt x="7" y="3"/>
                            <a:pt x="8" y="2"/>
                            <a:pt x="8" y="1"/>
                          </a:cubicBezTo>
                          <a:cubicBezTo>
                            <a:pt x="8" y="1"/>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8" name="Freeform 24"/>
                    <p:cNvSpPr/>
                    <p:nvPr/>
                  </p:nvSpPr>
                  <p:spPr bwMode="auto">
                    <a:xfrm>
                      <a:off x="6030913" y="3351213"/>
                      <a:ext cx="30163" cy="11113"/>
                    </a:xfrm>
                    <a:custGeom>
                      <a:avLst/>
                      <a:gdLst>
                        <a:gd name="T0" fmla="*/ 6 w 8"/>
                        <a:gd name="T1" fmla="*/ 0 h 3"/>
                        <a:gd name="T2" fmla="*/ 1 w 8"/>
                        <a:gd name="T3" fmla="*/ 0 h 3"/>
                        <a:gd name="T4" fmla="*/ 0 w 8"/>
                        <a:gd name="T5" fmla="*/ 1 h 3"/>
                        <a:gd name="T6" fmla="*/ 1 w 8"/>
                        <a:gd name="T7" fmla="*/ 3 h 3"/>
                        <a:gd name="T8" fmla="*/ 6 w 8"/>
                        <a:gd name="T9" fmla="*/ 3 h 3"/>
                        <a:gd name="T10" fmla="*/ 8 w 8"/>
                        <a:gd name="T11" fmla="*/ 1 h 3"/>
                        <a:gd name="T12" fmla="*/ 6 w 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6" y="0"/>
                          </a:moveTo>
                          <a:cubicBezTo>
                            <a:pt x="1" y="0"/>
                            <a:pt x="1" y="0"/>
                            <a:pt x="1" y="0"/>
                          </a:cubicBezTo>
                          <a:cubicBezTo>
                            <a:pt x="0" y="0"/>
                            <a:pt x="0" y="1"/>
                            <a:pt x="0" y="1"/>
                          </a:cubicBezTo>
                          <a:cubicBezTo>
                            <a:pt x="0" y="2"/>
                            <a:pt x="0" y="3"/>
                            <a:pt x="1" y="3"/>
                          </a:cubicBezTo>
                          <a:cubicBezTo>
                            <a:pt x="6" y="3"/>
                            <a:pt x="6" y="3"/>
                            <a:pt x="6" y="3"/>
                          </a:cubicBezTo>
                          <a:cubicBezTo>
                            <a:pt x="7" y="3"/>
                            <a:pt x="8" y="2"/>
                            <a:pt x="8" y="1"/>
                          </a:cubicBezTo>
                          <a:cubicBezTo>
                            <a:pt x="8" y="1"/>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9" name="Freeform 25"/>
                    <p:cNvSpPr/>
                    <p:nvPr/>
                  </p:nvSpPr>
                  <p:spPr bwMode="auto">
                    <a:xfrm>
                      <a:off x="6076951" y="3351213"/>
                      <a:ext cx="30163" cy="11113"/>
                    </a:xfrm>
                    <a:custGeom>
                      <a:avLst/>
                      <a:gdLst>
                        <a:gd name="T0" fmla="*/ 6 w 8"/>
                        <a:gd name="T1" fmla="*/ 0 h 3"/>
                        <a:gd name="T2" fmla="*/ 2 w 8"/>
                        <a:gd name="T3" fmla="*/ 0 h 3"/>
                        <a:gd name="T4" fmla="*/ 0 w 8"/>
                        <a:gd name="T5" fmla="*/ 1 h 3"/>
                        <a:gd name="T6" fmla="*/ 2 w 8"/>
                        <a:gd name="T7" fmla="*/ 3 h 3"/>
                        <a:gd name="T8" fmla="*/ 6 w 8"/>
                        <a:gd name="T9" fmla="*/ 3 h 3"/>
                        <a:gd name="T10" fmla="*/ 8 w 8"/>
                        <a:gd name="T11" fmla="*/ 1 h 3"/>
                        <a:gd name="T12" fmla="*/ 6 w 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6" y="0"/>
                          </a:moveTo>
                          <a:cubicBezTo>
                            <a:pt x="2" y="0"/>
                            <a:pt x="2" y="0"/>
                            <a:pt x="2" y="0"/>
                          </a:cubicBezTo>
                          <a:cubicBezTo>
                            <a:pt x="0" y="0"/>
                            <a:pt x="0" y="1"/>
                            <a:pt x="0" y="1"/>
                          </a:cubicBezTo>
                          <a:cubicBezTo>
                            <a:pt x="0" y="2"/>
                            <a:pt x="0" y="3"/>
                            <a:pt x="2" y="3"/>
                          </a:cubicBezTo>
                          <a:cubicBezTo>
                            <a:pt x="6" y="3"/>
                            <a:pt x="6" y="3"/>
                            <a:pt x="6" y="3"/>
                          </a:cubicBezTo>
                          <a:cubicBezTo>
                            <a:pt x="7" y="3"/>
                            <a:pt x="8" y="2"/>
                            <a:pt x="8" y="1"/>
                          </a:cubicBezTo>
                          <a:cubicBezTo>
                            <a:pt x="8" y="1"/>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0" name="Freeform 26"/>
                    <p:cNvSpPr/>
                    <p:nvPr/>
                  </p:nvSpPr>
                  <p:spPr bwMode="auto">
                    <a:xfrm>
                      <a:off x="6122988" y="3351213"/>
                      <a:ext cx="30163" cy="11113"/>
                    </a:xfrm>
                    <a:custGeom>
                      <a:avLst/>
                      <a:gdLst>
                        <a:gd name="T0" fmla="*/ 6 w 8"/>
                        <a:gd name="T1" fmla="*/ 0 h 3"/>
                        <a:gd name="T2" fmla="*/ 2 w 8"/>
                        <a:gd name="T3" fmla="*/ 0 h 3"/>
                        <a:gd name="T4" fmla="*/ 0 w 8"/>
                        <a:gd name="T5" fmla="*/ 1 h 3"/>
                        <a:gd name="T6" fmla="*/ 2 w 8"/>
                        <a:gd name="T7" fmla="*/ 3 h 3"/>
                        <a:gd name="T8" fmla="*/ 6 w 8"/>
                        <a:gd name="T9" fmla="*/ 3 h 3"/>
                        <a:gd name="T10" fmla="*/ 8 w 8"/>
                        <a:gd name="T11" fmla="*/ 1 h 3"/>
                        <a:gd name="T12" fmla="*/ 6 w 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6" y="0"/>
                          </a:moveTo>
                          <a:cubicBezTo>
                            <a:pt x="2" y="0"/>
                            <a:pt x="2" y="0"/>
                            <a:pt x="2" y="0"/>
                          </a:cubicBezTo>
                          <a:cubicBezTo>
                            <a:pt x="0" y="0"/>
                            <a:pt x="0" y="1"/>
                            <a:pt x="0" y="1"/>
                          </a:cubicBezTo>
                          <a:cubicBezTo>
                            <a:pt x="0" y="2"/>
                            <a:pt x="0" y="3"/>
                            <a:pt x="2" y="3"/>
                          </a:cubicBezTo>
                          <a:cubicBezTo>
                            <a:pt x="6" y="3"/>
                            <a:pt x="6" y="3"/>
                            <a:pt x="6" y="3"/>
                          </a:cubicBezTo>
                          <a:cubicBezTo>
                            <a:pt x="7" y="3"/>
                            <a:pt x="8" y="2"/>
                            <a:pt x="8" y="1"/>
                          </a:cubicBezTo>
                          <a:cubicBezTo>
                            <a:pt x="8" y="1"/>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1" name="Freeform 27"/>
                    <p:cNvSpPr/>
                    <p:nvPr/>
                  </p:nvSpPr>
                  <p:spPr bwMode="auto">
                    <a:xfrm>
                      <a:off x="6169026" y="3351213"/>
                      <a:ext cx="30163" cy="11113"/>
                    </a:xfrm>
                    <a:custGeom>
                      <a:avLst/>
                      <a:gdLst>
                        <a:gd name="T0" fmla="*/ 6 w 8"/>
                        <a:gd name="T1" fmla="*/ 0 h 3"/>
                        <a:gd name="T2" fmla="*/ 2 w 8"/>
                        <a:gd name="T3" fmla="*/ 0 h 3"/>
                        <a:gd name="T4" fmla="*/ 0 w 8"/>
                        <a:gd name="T5" fmla="*/ 1 h 3"/>
                        <a:gd name="T6" fmla="*/ 2 w 8"/>
                        <a:gd name="T7" fmla="*/ 3 h 3"/>
                        <a:gd name="T8" fmla="*/ 6 w 8"/>
                        <a:gd name="T9" fmla="*/ 3 h 3"/>
                        <a:gd name="T10" fmla="*/ 8 w 8"/>
                        <a:gd name="T11" fmla="*/ 1 h 3"/>
                        <a:gd name="T12" fmla="*/ 6 w 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6" y="0"/>
                          </a:moveTo>
                          <a:cubicBezTo>
                            <a:pt x="2" y="0"/>
                            <a:pt x="2" y="0"/>
                            <a:pt x="2" y="0"/>
                          </a:cubicBezTo>
                          <a:cubicBezTo>
                            <a:pt x="1" y="0"/>
                            <a:pt x="0" y="1"/>
                            <a:pt x="0" y="1"/>
                          </a:cubicBezTo>
                          <a:cubicBezTo>
                            <a:pt x="0" y="2"/>
                            <a:pt x="1" y="3"/>
                            <a:pt x="2" y="3"/>
                          </a:cubicBezTo>
                          <a:cubicBezTo>
                            <a:pt x="6" y="3"/>
                            <a:pt x="6" y="3"/>
                            <a:pt x="6" y="3"/>
                          </a:cubicBezTo>
                          <a:cubicBezTo>
                            <a:pt x="7" y="3"/>
                            <a:pt x="8" y="2"/>
                            <a:pt x="8" y="1"/>
                          </a:cubicBezTo>
                          <a:cubicBezTo>
                            <a:pt x="8" y="1"/>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2" name="Freeform 28"/>
                    <p:cNvSpPr/>
                    <p:nvPr/>
                  </p:nvSpPr>
                  <p:spPr bwMode="auto">
                    <a:xfrm>
                      <a:off x="6213476" y="3351213"/>
                      <a:ext cx="30163" cy="11113"/>
                    </a:xfrm>
                    <a:custGeom>
                      <a:avLst/>
                      <a:gdLst>
                        <a:gd name="T0" fmla="*/ 6 w 8"/>
                        <a:gd name="T1" fmla="*/ 0 h 3"/>
                        <a:gd name="T2" fmla="*/ 2 w 8"/>
                        <a:gd name="T3" fmla="*/ 0 h 3"/>
                        <a:gd name="T4" fmla="*/ 0 w 8"/>
                        <a:gd name="T5" fmla="*/ 1 h 3"/>
                        <a:gd name="T6" fmla="*/ 2 w 8"/>
                        <a:gd name="T7" fmla="*/ 3 h 3"/>
                        <a:gd name="T8" fmla="*/ 6 w 8"/>
                        <a:gd name="T9" fmla="*/ 3 h 3"/>
                        <a:gd name="T10" fmla="*/ 8 w 8"/>
                        <a:gd name="T11" fmla="*/ 1 h 3"/>
                        <a:gd name="T12" fmla="*/ 6 w 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6" y="0"/>
                          </a:moveTo>
                          <a:cubicBezTo>
                            <a:pt x="2" y="0"/>
                            <a:pt x="2" y="0"/>
                            <a:pt x="2" y="0"/>
                          </a:cubicBezTo>
                          <a:cubicBezTo>
                            <a:pt x="1" y="0"/>
                            <a:pt x="0" y="1"/>
                            <a:pt x="0" y="1"/>
                          </a:cubicBezTo>
                          <a:cubicBezTo>
                            <a:pt x="0" y="2"/>
                            <a:pt x="1" y="3"/>
                            <a:pt x="2" y="3"/>
                          </a:cubicBezTo>
                          <a:cubicBezTo>
                            <a:pt x="6" y="3"/>
                            <a:pt x="6" y="3"/>
                            <a:pt x="6" y="3"/>
                          </a:cubicBezTo>
                          <a:cubicBezTo>
                            <a:pt x="7" y="3"/>
                            <a:pt x="8" y="2"/>
                            <a:pt x="8" y="1"/>
                          </a:cubicBezTo>
                          <a:cubicBezTo>
                            <a:pt x="8" y="1"/>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3" name="Freeform 29"/>
                    <p:cNvSpPr/>
                    <p:nvPr/>
                  </p:nvSpPr>
                  <p:spPr bwMode="auto">
                    <a:xfrm>
                      <a:off x="6008688" y="3335338"/>
                      <a:ext cx="30163" cy="7938"/>
                    </a:xfrm>
                    <a:custGeom>
                      <a:avLst/>
                      <a:gdLst>
                        <a:gd name="T0" fmla="*/ 1 w 8"/>
                        <a:gd name="T1" fmla="*/ 2 h 2"/>
                        <a:gd name="T2" fmla="*/ 6 w 8"/>
                        <a:gd name="T3" fmla="*/ 2 h 2"/>
                        <a:gd name="T4" fmla="*/ 8 w 8"/>
                        <a:gd name="T5" fmla="*/ 1 h 2"/>
                        <a:gd name="T6" fmla="*/ 6 w 8"/>
                        <a:gd name="T7" fmla="*/ 0 h 2"/>
                        <a:gd name="T8" fmla="*/ 1 w 8"/>
                        <a:gd name="T9" fmla="*/ 0 h 2"/>
                        <a:gd name="T10" fmla="*/ 0 w 8"/>
                        <a:gd name="T11" fmla="*/ 1 h 2"/>
                        <a:gd name="T12" fmla="*/ 1 w 8"/>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1" y="2"/>
                          </a:moveTo>
                          <a:cubicBezTo>
                            <a:pt x="6" y="2"/>
                            <a:pt x="6" y="2"/>
                            <a:pt x="6" y="2"/>
                          </a:cubicBezTo>
                          <a:cubicBezTo>
                            <a:pt x="7" y="2"/>
                            <a:pt x="8" y="2"/>
                            <a:pt x="8" y="1"/>
                          </a:cubicBezTo>
                          <a:cubicBezTo>
                            <a:pt x="8" y="0"/>
                            <a:pt x="7" y="0"/>
                            <a:pt x="6" y="0"/>
                          </a:cubicBezTo>
                          <a:cubicBezTo>
                            <a:pt x="1" y="0"/>
                            <a:pt x="1" y="0"/>
                            <a:pt x="1" y="0"/>
                          </a:cubicBezTo>
                          <a:cubicBezTo>
                            <a:pt x="0" y="0"/>
                            <a:pt x="0" y="0"/>
                            <a:pt x="0" y="1"/>
                          </a:cubicBezTo>
                          <a:cubicBezTo>
                            <a:pt x="0" y="2"/>
                            <a:pt x="0" y="2"/>
                            <a:pt x="1" y="2"/>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4" name="Freeform 30"/>
                    <p:cNvSpPr/>
                    <p:nvPr/>
                  </p:nvSpPr>
                  <p:spPr bwMode="auto">
                    <a:xfrm>
                      <a:off x="6054726" y="3335338"/>
                      <a:ext cx="30163" cy="7938"/>
                    </a:xfrm>
                    <a:custGeom>
                      <a:avLst/>
                      <a:gdLst>
                        <a:gd name="T0" fmla="*/ 1 w 8"/>
                        <a:gd name="T1" fmla="*/ 2 h 2"/>
                        <a:gd name="T2" fmla="*/ 6 w 8"/>
                        <a:gd name="T3" fmla="*/ 2 h 2"/>
                        <a:gd name="T4" fmla="*/ 8 w 8"/>
                        <a:gd name="T5" fmla="*/ 1 h 2"/>
                        <a:gd name="T6" fmla="*/ 6 w 8"/>
                        <a:gd name="T7" fmla="*/ 0 h 2"/>
                        <a:gd name="T8" fmla="*/ 1 w 8"/>
                        <a:gd name="T9" fmla="*/ 0 h 2"/>
                        <a:gd name="T10" fmla="*/ 0 w 8"/>
                        <a:gd name="T11" fmla="*/ 1 h 2"/>
                        <a:gd name="T12" fmla="*/ 1 w 8"/>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1" y="2"/>
                          </a:moveTo>
                          <a:cubicBezTo>
                            <a:pt x="6" y="2"/>
                            <a:pt x="6" y="2"/>
                            <a:pt x="6" y="2"/>
                          </a:cubicBezTo>
                          <a:cubicBezTo>
                            <a:pt x="7" y="2"/>
                            <a:pt x="8" y="2"/>
                            <a:pt x="8" y="1"/>
                          </a:cubicBezTo>
                          <a:cubicBezTo>
                            <a:pt x="8" y="0"/>
                            <a:pt x="7" y="0"/>
                            <a:pt x="6" y="0"/>
                          </a:cubicBezTo>
                          <a:cubicBezTo>
                            <a:pt x="1" y="0"/>
                            <a:pt x="1" y="0"/>
                            <a:pt x="1" y="0"/>
                          </a:cubicBezTo>
                          <a:cubicBezTo>
                            <a:pt x="0" y="0"/>
                            <a:pt x="0" y="0"/>
                            <a:pt x="0" y="1"/>
                          </a:cubicBezTo>
                          <a:cubicBezTo>
                            <a:pt x="0" y="2"/>
                            <a:pt x="0" y="2"/>
                            <a:pt x="1" y="2"/>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5" name="Freeform 31"/>
                    <p:cNvSpPr/>
                    <p:nvPr/>
                  </p:nvSpPr>
                  <p:spPr bwMode="auto">
                    <a:xfrm>
                      <a:off x="6099176" y="3335338"/>
                      <a:ext cx="31750" cy="7938"/>
                    </a:xfrm>
                    <a:custGeom>
                      <a:avLst/>
                      <a:gdLst>
                        <a:gd name="T0" fmla="*/ 2 w 8"/>
                        <a:gd name="T1" fmla="*/ 2 h 2"/>
                        <a:gd name="T2" fmla="*/ 6 w 8"/>
                        <a:gd name="T3" fmla="*/ 2 h 2"/>
                        <a:gd name="T4" fmla="*/ 8 w 8"/>
                        <a:gd name="T5" fmla="*/ 1 h 2"/>
                        <a:gd name="T6" fmla="*/ 6 w 8"/>
                        <a:gd name="T7" fmla="*/ 0 h 2"/>
                        <a:gd name="T8" fmla="*/ 2 w 8"/>
                        <a:gd name="T9" fmla="*/ 0 h 2"/>
                        <a:gd name="T10" fmla="*/ 0 w 8"/>
                        <a:gd name="T11" fmla="*/ 1 h 2"/>
                        <a:gd name="T12" fmla="*/ 2 w 8"/>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2" y="2"/>
                          </a:moveTo>
                          <a:cubicBezTo>
                            <a:pt x="6" y="2"/>
                            <a:pt x="6" y="2"/>
                            <a:pt x="6" y="2"/>
                          </a:cubicBezTo>
                          <a:cubicBezTo>
                            <a:pt x="7" y="2"/>
                            <a:pt x="8" y="2"/>
                            <a:pt x="8" y="1"/>
                          </a:cubicBezTo>
                          <a:cubicBezTo>
                            <a:pt x="8" y="0"/>
                            <a:pt x="7" y="0"/>
                            <a:pt x="6" y="0"/>
                          </a:cubicBezTo>
                          <a:cubicBezTo>
                            <a:pt x="2" y="0"/>
                            <a:pt x="2" y="0"/>
                            <a:pt x="2" y="0"/>
                          </a:cubicBezTo>
                          <a:cubicBezTo>
                            <a:pt x="0" y="0"/>
                            <a:pt x="0" y="0"/>
                            <a:pt x="0" y="1"/>
                          </a:cubicBezTo>
                          <a:cubicBezTo>
                            <a:pt x="0" y="2"/>
                            <a:pt x="0" y="2"/>
                            <a:pt x="2" y="2"/>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6" name="Freeform 32"/>
                    <p:cNvSpPr/>
                    <p:nvPr/>
                  </p:nvSpPr>
                  <p:spPr bwMode="auto">
                    <a:xfrm>
                      <a:off x="6145213" y="3335338"/>
                      <a:ext cx="30163" cy="7938"/>
                    </a:xfrm>
                    <a:custGeom>
                      <a:avLst/>
                      <a:gdLst>
                        <a:gd name="T0" fmla="*/ 2 w 8"/>
                        <a:gd name="T1" fmla="*/ 2 h 2"/>
                        <a:gd name="T2" fmla="*/ 6 w 8"/>
                        <a:gd name="T3" fmla="*/ 2 h 2"/>
                        <a:gd name="T4" fmla="*/ 8 w 8"/>
                        <a:gd name="T5" fmla="*/ 1 h 2"/>
                        <a:gd name="T6" fmla="*/ 6 w 8"/>
                        <a:gd name="T7" fmla="*/ 0 h 2"/>
                        <a:gd name="T8" fmla="*/ 2 w 8"/>
                        <a:gd name="T9" fmla="*/ 0 h 2"/>
                        <a:gd name="T10" fmla="*/ 0 w 8"/>
                        <a:gd name="T11" fmla="*/ 1 h 2"/>
                        <a:gd name="T12" fmla="*/ 2 w 8"/>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2" y="2"/>
                          </a:moveTo>
                          <a:cubicBezTo>
                            <a:pt x="6" y="2"/>
                            <a:pt x="6" y="2"/>
                            <a:pt x="6" y="2"/>
                          </a:cubicBezTo>
                          <a:cubicBezTo>
                            <a:pt x="7" y="2"/>
                            <a:pt x="8" y="2"/>
                            <a:pt x="8" y="1"/>
                          </a:cubicBezTo>
                          <a:cubicBezTo>
                            <a:pt x="8" y="0"/>
                            <a:pt x="7" y="0"/>
                            <a:pt x="6" y="0"/>
                          </a:cubicBezTo>
                          <a:cubicBezTo>
                            <a:pt x="2" y="0"/>
                            <a:pt x="2" y="0"/>
                            <a:pt x="2" y="0"/>
                          </a:cubicBezTo>
                          <a:cubicBezTo>
                            <a:pt x="0" y="0"/>
                            <a:pt x="0" y="0"/>
                            <a:pt x="0" y="1"/>
                          </a:cubicBezTo>
                          <a:cubicBezTo>
                            <a:pt x="0" y="2"/>
                            <a:pt x="0" y="2"/>
                            <a:pt x="2" y="2"/>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7" name="Freeform 33"/>
                    <p:cNvSpPr/>
                    <p:nvPr/>
                  </p:nvSpPr>
                  <p:spPr bwMode="auto">
                    <a:xfrm>
                      <a:off x="6191251" y="3335338"/>
                      <a:ext cx="30163" cy="7938"/>
                    </a:xfrm>
                    <a:custGeom>
                      <a:avLst/>
                      <a:gdLst>
                        <a:gd name="T0" fmla="*/ 2 w 8"/>
                        <a:gd name="T1" fmla="*/ 2 h 2"/>
                        <a:gd name="T2" fmla="*/ 6 w 8"/>
                        <a:gd name="T3" fmla="*/ 2 h 2"/>
                        <a:gd name="T4" fmla="*/ 8 w 8"/>
                        <a:gd name="T5" fmla="*/ 1 h 2"/>
                        <a:gd name="T6" fmla="*/ 6 w 8"/>
                        <a:gd name="T7" fmla="*/ 0 h 2"/>
                        <a:gd name="T8" fmla="*/ 2 w 8"/>
                        <a:gd name="T9" fmla="*/ 0 h 2"/>
                        <a:gd name="T10" fmla="*/ 0 w 8"/>
                        <a:gd name="T11" fmla="*/ 1 h 2"/>
                        <a:gd name="T12" fmla="*/ 2 w 8"/>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2" y="2"/>
                          </a:moveTo>
                          <a:cubicBezTo>
                            <a:pt x="6" y="2"/>
                            <a:pt x="6" y="2"/>
                            <a:pt x="6" y="2"/>
                          </a:cubicBezTo>
                          <a:cubicBezTo>
                            <a:pt x="7" y="2"/>
                            <a:pt x="8" y="2"/>
                            <a:pt x="8" y="1"/>
                          </a:cubicBezTo>
                          <a:cubicBezTo>
                            <a:pt x="8" y="0"/>
                            <a:pt x="7" y="0"/>
                            <a:pt x="6" y="0"/>
                          </a:cubicBezTo>
                          <a:cubicBezTo>
                            <a:pt x="2" y="0"/>
                            <a:pt x="2" y="0"/>
                            <a:pt x="2" y="0"/>
                          </a:cubicBezTo>
                          <a:cubicBezTo>
                            <a:pt x="0" y="0"/>
                            <a:pt x="0" y="0"/>
                            <a:pt x="0" y="1"/>
                          </a:cubicBezTo>
                          <a:cubicBezTo>
                            <a:pt x="0" y="2"/>
                            <a:pt x="0" y="2"/>
                            <a:pt x="2" y="2"/>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8" name="Freeform 34"/>
                    <p:cNvSpPr/>
                    <p:nvPr/>
                  </p:nvSpPr>
                  <p:spPr bwMode="auto">
                    <a:xfrm>
                      <a:off x="5815013" y="3427413"/>
                      <a:ext cx="212725" cy="152400"/>
                    </a:xfrm>
                    <a:custGeom>
                      <a:avLst/>
                      <a:gdLst>
                        <a:gd name="T0" fmla="*/ 52 w 56"/>
                        <a:gd name="T1" fmla="*/ 0 h 40"/>
                        <a:gd name="T2" fmla="*/ 4 w 56"/>
                        <a:gd name="T3" fmla="*/ 0 h 40"/>
                        <a:gd name="T4" fmla="*/ 0 w 56"/>
                        <a:gd name="T5" fmla="*/ 4 h 40"/>
                        <a:gd name="T6" fmla="*/ 0 w 56"/>
                        <a:gd name="T7" fmla="*/ 36 h 40"/>
                        <a:gd name="T8" fmla="*/ 4 w 56"/>
                        <a:gd name="T9" fmla="*/ 40 h 40"/>
                        <a:gd name="T10" fmla="*/ 52 w 56"/>
                        <a:gd name="T11" fmla="*/ 40 h 40"/>
                        <a:gd name="T12" fmla="*/ 56 w 56"/>
                        <a:gd name="T13" fmla="*/ 36 h 40"/>
                        <a:gd name="T14" fmla="*/ 56 w 56"/>
                        <a:gd name="T15" fmla="*/ 4 h 40"/>
                        <a:gd name="T16" fmla="*/ 52 w 56"/>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40">
                          <a:moveTo>
                            <a:pt x="52" y="0"/>
                          </a:moveTo>
                          <a:cubicBezTo>
                            <a:pt x="4" y="0"/>
                            <a:pt x="4" y="0"/>
                            <a:pt x="4" y="0"/>
                          </a:cubicBezTo>
                          <a:cubicBezTo>
                            <a:pt x="2" y="0"/>
                            <a:pt x="0" y="2"/>
                            <a:pt x="0" y="4"/>
                          </a:cubicBezTo>
                          <a:cubicBezTo>
                            <a:pt x="0" y="36"/>
                            <a:pt x="0" y="36"/>
                            <a:pt x="0" y="36"/>
                          </a:cubicBezTo>
                          <a:cubicBezTo>
                            <a:pt x="0" y="38"/>
                            <a:pt x="2" y="40"/>
                            <a:pt x="4" y="40"/>
                          </a:cubicBezTo>
                          <a:cubicBezTo>
                            <a:pt x="52" y="40"/>
                            <a:pt x="52" y="40"/>
                            <a:pt x="52" y="40"/>
                          </a:cubicBezTo>
                          <a:cubicBezTo>
                            <a:pt x="54" y="40"/>
                            <a:pt x="56" y="38"/>
                            <a:pt x="56" y="36"/>
                          </a:cubicBezTo>
                          <a:cubicBezTo>
                            <a:pt x="56" y="4"/>
                            <a:pt x="56" y="4"/>
                            <a:pt x="56" y="4"/>
                          </a:cubicBezTo>
                          <a:cubicBezTo>
                            <a:pt x="56" y="2"/>
                            <a:pt x="54" y="0"/>
                            <a:pt x="52"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0" name="Freeform 36"/>
                    <p:cNvSpPr/>
                    <p:nvPr/>
                  </p:nvSpPr>
                  <p:spPr bwMode="auto">
                    <a:xfrm>
                      <a:off x="5791201" y="3660776"/>
                      <a:ext cx="30163" cy="11113"/>
                    </a:xfrm>
                    <a:custGeom>
                      <a:avLst/>
                      <a:gdLst>
                        <a:gd name="T0" fmla="*/ 6 w 8"/>
                        <a:gd name="T1" fmla="*/ 0 h 3"/>
                        <a:gd name="T2" fmla="*/ 2 w 8"/>
                        <a:gd name="T3" fmla="*/ 0 h 3"/>
                        <a:gd name="T4" fmla="*/ 0 w 8"/>
                        <a:gd name="T5" fmla="*/ 2 h 3"/>
                        <a:gd name="T6" fmla="*/ 2 w 8"/>
                        <a:gd name="T7" fmla="*/ 3 h 3"/>
                        <a:gd name="T8" fmla="*/ 6 w 8"/>
                        <a:gd name="T9" fmla="*/ 3 h 3"/>
                        <a:gd name="T10" fmla="*/ 8 w 8"/>
                        <a:gd name="T11" fmla="*/ 2 h 3"/>
                        <a:gd name="T12" fmla="*/ 6 w 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6" y="0"/>
                          </a:moveTo>
                          <a:cubicBezTo>
                            <a:pt x="2" y="0"/>
                            <a:pt x="2" y="0"/>
                            <a:pt x="2" y="0"/>
                          </a:cubicBezTo>
                          <a:cubicBezTo>
                            <a:pt x="1" y="0"/>
                            <a:pt x="0" y="1"/>
                            <a:pt x="0" y="2"/>
                          </a:cubicBezTo>
                          <a:cubicBezTo>
                            <a:pt x="0" y="3"/>
                            <a:pt x="1" y="3"/>
                            <a:pt x="2" y="3"/>
                          </a:cubicBezTo>
                          <a:cubicBezTo>
                            <a:pt x="6" y="3"/>
                            <a:pt x="6" y="3"/>
                            <a:pt x="6" y="3"/>
                          </a:cubicBezTo>
                          <a:cubicBezTo>
                            <a:pt x="7" y="3"/>
                            <a:pt x="8" y="3"/>
                            <a:pt x="8" y="2"/>
                          </a:cubicBezTo>
                          <a:cubicBezTo>
                            <a:pt x="8" y="1"/>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1" name="Freeform 37"/>
                    <p:cNvSpPr/>
                    <p:nvPr/>
                  </p:nvSpPr>
                  <p:spPr bwMode="auto">
                    <a:xfrm>
                      <a:off x="5837238" y="3660776"/>
                      <a:ext cx="30163" cy="11113"/>
                    </a:xfrm>
                    <a:custGeom>
                      <a:avLst/>
                      <a:gdLst>
                        <a:gd name="T0" fmla="*/ 6 w 8"/>
                        <a:gd name="T1" fmla="*/ 0 h 3"/>
                        <a:gd name="T2" fmla="*/ 2 w 8"/>
                        <a:gd name="T3" fmla="*/ 0 h 3"/>
                        <a:gd name="T4" fmla="*/ 0 w 8"/>
                        <a:gd name="T5" fmla="*/ 2 h 3"/>
                        <a:gd name="T6" fmla="*/ 2 w 8"/>
                        <a:gd name="T7" fmla="*/ 3 h 3"/>
                        <a:gd name="T8" fmla="*/ 6 w 8"/>
                        <a:gd name="T9" fmla="*/ 3 h 3"/>
                        <a:gd name="T10" fmla="*/ 8 w 8"/>
                        <a:gd name="T11" fmla="*/ 2 h 3"/>
                        <a:gd name="T12" fmla="*/ 6 w 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6" y="0"/>
                          </a:moveTo>
                          <a:cubicBezTo>
                            <a:pt x="2" y="0"/>
                            <a:pt x="2" y="0"/>
                            <a:pt x="2" y="0"/>
                          </a:cubicBezTo>
                          <a:cubicBezTo>
                            <a:pt x="1" y="0"/>
                            <a:pt x="0" y="1"/>
                            <a:pt x="0" y="2"/>
                          </a:cubicBezTo>
                          <a:cubicBezTo>
                            <a:pt x="0" y="3"/>
                            <a:pt x="1" y="3"/>
                            <a:pt x="2" y="3"/>
                          </a:cubicBezTo>
                          <a:cubicBezTo>
                            <a:pt x="6" y="3"/>
                            <a:pt x="6" y="3"/>
                            <a:pt x="6" y="3"/>
                          </a:cubicBezTo>
                          <a:cubicBezTo>
                            <a:pt x="7" y="3"/>
                            <a:pt x="8" y="3"/>
                            <a:pt x="8" y="2"/>
                          </a:cubicBezTo>
                          <a:cubicBezTo>
                            <a:pt x="8" y="1"/>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2" name="Freeform 38"/>
                    <p:cNvSpPr/>
                    <p:nvPr/>
                  </p:nvSpPr>
                  <p:spPr bwMode="auto">
                    <a:xfrm>
                      <a:off x="5883276" y="3660776"/>
                      <a:ext cx="30163" cy="11113"/>
                    </a:xfrm>
                    <a:custGeom>
                      <a:avLst/>
                      <a:gdLst>
                        <a:gd name="T0" fmla="*/ 6 w 8"/>
                        <a:gd name="T1" fmla="*/ 0 h 3"/>
                        <a:gd name="T2" fmla="*/ 2 w 8"/>
                        <a:gd name="T3" fmla="*/ 0 h 3"/>
                        <a:gd name="T4" fmla="*/ 0 w 8"/>
                        <a:gd name="T5" fmla="*/ 2 h 3"/>
                        <a:gd name="T6" fmla="*/ 2 w 8"/>
                        <a:gd name="T7" fmla="*/ 3 h 3"/>
                        <a:gd name="T8" fmla="*/ 6 w 8"/>
                        <a:gd name="T9" fmla="*/ 3 h 3"/>
                        <a:gd name="T10" fmla="*/ 8 w 8"/>
                        <a:gd name="T11" fmla="*/ 2 h 3"/>
                        <a:gd name="T12" fmla="*/ 6 w 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6" y="0"/>
                          </a:moveTo>
                          <a:cubicBezTo>
                            <a:pt x="2" y="0"/>
                            <a:pt x="2" y="0"/>
                            <a:pt x="2" y="0"/>
                          </a:cubicBezTo>
                          <a:cubicBezTo>
                            <a:pt x="1" y="0"/>
                            <a:pt x="0" y="1"/>
                            <a:pt x="0" y="2"/>
                          </a:cubicBezTo>
                          <a:cubicBezTo>
                            <a:pt x="0" y="3"/>
                            <a:pt x="1" y="3"/>
                            <a:pt x="2" y="3"/>
                          </a:cubicBezTo>
                          <a:cubicBezTo>
                            <a:pt x="6" y="3"/>
                            <a:pt x="6" y="3"/>
                            <a:pt x="6" y="3"/>
                          </a:cubicBezTo>
                          <a:cubicBezTo>
                            <a:pt x="7" y="3"/>
                            <a:pt x="8" y="3"/>
                            <a:pt x="8" y="2"/>
                          </a:cubicBezTo>
                          <a:cubicBezTo>
                            <a:pt x="8" y="1"/>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3" name="Freeform 39"/>
                    <p:cNvSpPr/>
                    <p:nvPr/>
                  </p:nvSpPr>
                  <p:spPr bwMode="auto">
                    <a:xfrm>
                      <a:off x="5929313" y="3660776"/>
                      <a:ext cx="30163" cy="11113"/>
                    </a:xfrm>
                    <a:custGeom>
                      <a:avLst/>
                      <a:gdLst>
                        <a:gd name="T0" fmla="*/ 6 w 8"/>
                        <a:gd name="T1" fmla="*/ 0 h 3"/>
                        <a:gd name="T2" fmla="*/ 2 w 8"/>
                        <a:gd name="T3" fmla="*/ 0 h 3"/>
                        <a:gd name="T4" fmla="*/ 0 w 8"/>
                        <a:gd name="T5" fmla="*/ 2 h 3"/>
                        <a:gd name="T6" fmla="*/ 2 w 8"/>
                        <a:gd name="T7" fmla="*/ 3 h 3"/>
                        <a:gd name="T8" fmla="*/ 6 w 8"/>
                        <a:gd name="T9" fmla="*/ 3 h 3"/>
                        <a:gd name="T10" fmla="*/ 8 w 8"/>
                        <a:gd name="T11" fmla="*/ 2 h 3"/>
                        <a:gd name="T12" fmla="*/ 6 w 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6" y="0"/>
                          </a:moveTo>
                          <a:cubicBezTo>
                            <a:pt x="2" y="0"/>
                            <a:pt x="2" y="0"/>
                            <a:pt x="2" y="0"/>
                          </a:cubicBezTo>
                          <a:cubicBezTo>
                            <a:pt x="1" y="0"/>
                            <a:pt x="0" y="1"/>
                            <a:pt x="0" y="2"/>
                          </a:cubicBezTo>
                          <a:cubicBezTo>
                            <a:pt x="0" y="3"/>
                            <a:pt x="1" y="3"/>
                            <a:pt x="2" y="3"/>
                          </a:cubicBezTo>
                          <a:cubicBezTo>
                            <a:pt x="6" y="3"/>
                            <a:pt x="6" y="3"/>
                            <a:pt x="6" y="3"/>
                          </a:cubicBezTo>
                          <a:cubicBezTo>
                            <a:pt x="7" y="3"/>
                            <a:pt x="8" y="3"/>
                            <a:pt x="8" y="2"/>
                          </a:cubicBezTo>
                          <a:cubicBezTo>
                            <a:pt x="8" y="1"/>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4" name="Freeform 40"/>
                    <p:cNvSpPr/>
                    <p:nvPr/>
                  </p:nvSpPr>
                  <p:spPr bwMode="auto">
                    <a:xfrm>
                      <a:off x="5973763" y="3660776"/>
                      <a:ext cx="30163" cy="11113"/>
                    </a:xfrm>
                    <a:custGeom>
                      <a:avLst/>
                      <a:gdLst>
                        <a:gd name="T0" fmla="*/ 6 w 8"/>
                        <a:gd name="T1" fmla="*/ 0 h 3"/>
                        <a:gd name="T2" fmla="*/ 2 w 8"/>
                        <a:gd name="T3" fmla="*/ 0 h 3"/>
                        <a:gd name="T4" fmla="*/ 0 w 8"/>
                        <a:gd name="T5" fmla="*/ 2 h 3"/>
                        <a:gd name="T6" fmla="*/ 2 w 8"/>
                        <a:gd name="T7" fmla="*/ 3 h 3"/>
                        <a:gd name="T8" fmla="*/ 6 w 8"/>
                        <a:gd name="T9" fmla="*/ 3 h 3"/>
                        <a:gd name="T10" fmla="*/ 8 w 8"/>
                        <a:gd name="T11" fmla="*/ 2 h 3"/>
                        <a:gd name="T12" fmla="*/ 6 w 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6" y="0"/>
                          </a:moveTo>
                          <a:cubicBezTo>
                            <a:pt x="2" y="0"/>
                            <a:pt x="2" y="0"/>
                            <a:pt x="2" y="0"/>
                          </a:cubicBezTo>
                          <a:cubicBezTo>
                            <a:pt x="1" y="0"/>
                            <a:pt x="0" y="1"/>
                            <a:pt x="0" y="2"/>
                          </a:cubicBezTo>
                          <a:cubicBezTo>
                            <a:pt x="0" y="3"/>
                            <a:pt x="1" y="3"/>
                            <a:pt x="2" y="3"/>
                          </a:cubicBezTo>
                          <a:cubicBezTo>
                            <a:pt x="6" y="3"/>
                            <a:pt x="6" y="3"/>
                            <a:pt x="6" y="3"/>
                          </a:cubicBezTo>
                          <a:cubicBezTo>
                            <a:pt x="7" y="3"/>
                            <a:pt x="8" y="3"/>
                            <a:pt x="8" y="2"/>
                          </a:cubicBezTo>
                          <a:cubicBezTo>
                            <a:pt x="8" y="1"/>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5" name="Freeform 41"/>
                    <p:cNvSpPr/>
                    <p:nvPr/>
                  </p:nvSpPr>
                  <p:spPr bwMode="auto">
                    <a:xfrm>
                      <a:off x="6019801" y="3660776"/>
                      <a:ext cx="30163" cy="11113"/>
                    </a:xfrm>
                    <a:custGeom>
                      <a:avLst/>
                      <a:gdLst>
                        <a:gd name="T0" fmla="*/ 6 w 8"/>
                        <a:gd name="T1" fmla="*/ 0 h 3"/>
                        <a:gd name="T2" fmla="*/ 2 w 8"/>
                        <a:gd name="T3" fmla="*/ 0 h 3"/>
                        <a:gd name="T4" fmla="*/ 0 w 8"/>
                        <a:gd name="T5" fmla="*/ 2 h 3"/>
                        <a:gd name="T6" fmla="*/ 2 w 8"/>
                        <a:gd name="T7" fmla="*/ 3 h 3"/>
                        <a:gd name="T8" fmla="*/ 6 w 8"/>
                        <a:gd name="T9" fmla="*/ 3 h 3"/>
                        <a:gd name="T10" fmla="*/ 8 w 8"/>
                        <a:gd name="T11" fmla="*/ 2 h 3"/>
                        <a:gd name="T12" fmla="*/ 6 w 8"/>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6" y="0"/>
                          </a:moveTo>
                          <a:cubicBezTo>
                            <a:pt x="2" y="0"/>
                            <a:pt x="2" y="0"/>
                            <a:pt x="2" y="0"/>
                          </a:cubicBezTo>
                          <a:cubicBezTo>
                            <a:pt x="1" y="0"/>
                            <a:pt x="0" y="1"/>
                            <a:pt x="0" y="2"/>
                          </a:cubicBezTo>
                          <a:cubicBezTo>
                            <a:pt x="0" y="3"/>
                            <a:pt x="1" y="3"/>
                            <a:pt x="2" y="3"/>
                          </a:cubicBezTo>
                          <a:cubicBezTo>
                            <a:pt x="6" y="3"/>
                            <a:pt x="6" y="3"/>
                            <a:pt x="6" y="3"/>
                          </a:cubicBezTo>
                          <a:cubicBezTo>
                            <a:pt x="7" y="3"/>
                            <a:pt x="8" y="3"/>
                            <a:pt x="8" y="2"/>
                          </a:cubicBezTo>
                          <a:cubicBezTo>
                            <a:pt x="8" y="1"/>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6" name="Freeform 42"/>
                    <p:cNvSpPr/>
                    <p:nvPr/>
                  </p:nvSpPr>
                  <p:spPr bwMode="auto">
                    <a:xfrm>
                      <a:off x="5815013" y="3644901"/>
                      <a:ext cx="30163" cy="11113"/>
                    </a:xfrm>
                    <a:custGeom>
                      <a:avLst/>
                      <a:gdLst>
                        <a:gd name="T0" fmla="*/ 2 w 8"/>
                        <a:gd name="T1" fmla="*/ 3 h 3"/>
                        <a:gd name="T2" fmla="*/ 6 w 8"/>
                        <a:gd name="T3" fmla="*/ 3 h 3"/>
                        <a:gd name="T4" fmla="*/ 8 w 8"/>
                        <a:gd name="T5" fmla="*/ 2 h 3"/>
                        <a:gd name="T6" fmla="*/ 6 w 8"/>
                        <a:gd name="T7" fmla="*/ 0 h 3"/>
                        <a:gd name="T8" fmla="*/ 2 w 8"/>
                        <a:gd name="T9" fmla="*/ 0 h 3"/>
                        <a:gd name="T10" fmla="*/ 0 w 8"/>
                        <a:gd name="T11" fmla="*/ 2 h 3"/>
                        <a:gd name="T12" fmla="*/ 2 w 8"/>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2" y="3"/>
                          </a:moveTo>
                          <a:cubicBezTo>
                            <a:pt x="6" y="3"/>
                            <a:pt x="6" y="3"/>
                            <a:pt x="6" y="3"/>
                          </a:cubicBezTo>
                          <a:cubicBezTo>
                            <a:pt x="7" y="3"/>
                            <a:pt x="8" y="2"/>
                            <a:pt x="8" y="2"/>
                          </a:cubicBezTo>
                          <a:cubicBezTo>
                            <a:pt x="8" y="1"/>
                            <a:pt x="7" y="0"/>
                            <a:pt x="6" y="0"/>
                          </a:cubicBezTo>
                          <a:cubicBezTo>
                            <a:pt x="2" y="0"/>
                            <a:pt x="2" y="0"/>
                            <a:pt x="2" y="0"/>
                          </a:cubicBezTo>
                          <a:cubicBezTo>
                            <a:pt x="1" y="0"/>
                            <a:pt x="0" y="1"/>
                            <a:pt x="0" y="2"/>
                          </a:cubicBezTo>
                          <a:cubicBezTo>
                            <a:pt x="0" y="2"/>
                            <a:pt x="1" y="3"/>
                            <a:pt x="2" y="3"/>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7" name="Freeform 43"/>
                    <p:cNvSpPr/>
                    <p:nvPr/>
                  </p:nvSpPr>
                  <p:spPr bwMode="auto">
                    <a:xfrm>
                      <a:off x="5859463" y="3644901"/>
                      <a:ext cx="31750" cy="11113"/>
                    </a:xfrm>
                    <a:custGeom>
                      <a:avLst/>
                      <a:gdLst>
                        <a:gd name="T0" fmla="*/ 2 w 8"/>
                        <a:gd name="T1" fmla="*/ 3 h 3"/>
                        <a:gd name="T2" fmla="*/ 6 w 8"/>
                        <a:gd name="T3" fmla="*/ 3 h 3"/>
                        <a:gd name="T4" fmla="*/ 8 w 8"/>
                        <a:gd name="T5" fmla="*/ 2 h 3"/>
                        <a:gd name="T6" fmla="*/ 6 w 8"/>
                        <a:gd name="T7" fmla="*/ 0 h 3"/>
                        <a:gd name="T8" fmla="*/ 2 w 8"/>
                        <a:gd name="T9" fmla="*/ 0 h 3"/>
                        <a:gd name="T10" fmla="*/ 0 w 8"/>
                        <a:gd name="T11" fmla="*/ 2 h 3"/>
                        <a:gd name="T12" fmla="*/ 2 w 8"/>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2" y="3"/>
                          </a:moveTo>
                          <a:cubicBezTo>
                            <a:pt x="6" y="3"/>
                            <a:pt x="6" y="3"/>
                            <a:pt x="6" y="3"/>
                          </a:cubicBezTo>
                          <a:cubicBezTo>
                            <a:pt x="7" y="3"/>
                            <a:pt x="8" y="2"/>
                            <a:pt x="8" y="2"/>
                          </a:cubicBezTo>
                          <a:cubicBezTo>
                            <a:pt x="8" y="1"/>
                            <a:pt x="7" y="0"/>
                            <a:pt x="6" y="0"/>
                          </a:cubicBezTo>
                          <a:cubicBezTo>
                            <a:pt x="2" y="0"/>
                            <a:pt x="2" y="0"/>
                            <a:pt x="2" y="0"/>
                          </a:cubicBezTo>
                          <a:cubicBezTo>
                            <a:pt x="1" y="0"/>
                            <a:pt x="0" y="1"/>
                            <a:pt x="0" y="2"/>
                          </a:cubicBezTo>
                          <a:cubicBezTo>
                            <a:pt x="0" y="2"/>
                            <a:pt x="1" y="3"/>
                            <a:pt x="2" y="3"/>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8" name="Freeform 44"/>
                    <p:cNvSpPr/>
                    <p:nvPr/>
                  </p:nvSpPr>
                  <p:spPr bwMode="auto">
                    <a:xfrm>
                      <a:off x="5905501" y="3644901"/>
                      <a:ext cx="30163" cy="11113"/>
                    </a:xfrm>
                    <a:custGeom>
                      <a:avLst/>
                      <a:gdLst>
                        <a:gd name="T0" fmla="*/ 2 w 8"/>
                        <a:gd name="T1" fmla="*/ 3 h 3"/>
                        <a:gd name="T2" fmla="*/ 6 w 8"/>
                        <a:gd name="T3" fmla="*/ 3 h 3"/>
                        <a:gd name="T4" fmla="*/ 8 w 8"/>
                        <a:gd name="T5" fmla="*/ 2 h 3"/>
                        <a:gd name="T6" fmla="*/ 6 w 8"/>
                        <a:gd name="T7" fmla="*/ 0 h 3"/>
                        <a:gd name="T8" fmla="*/ 2 w 8"/>
                        <a:gd name="T9" fmla="*/ 0 h 3"/>
                        <a:gd name="T10" fmla="*/ 0 w 8"/>
                        <a:gd name="T11" fmla="*/ 2 h 3"/>
                        <a:gd name="T12" fmla="*/ 2 w 8"/>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2" y="3"/>
                          </a:moveTo>
                          <a:cubicBezTo>
                            <a:pt x="6" y="3"/>
                            <a:pt x="6" y="3"/>
                            <a:pt x="6" y="3"/>
                          </a:cubicBezTo>
                          <a:cubicBezTo>
                            <a:pt x="7" y="3"/>
                            <a:pt x="8" y="2"/>
                            <a:pt x="8" y="2"/>
                          </a:cubicBezTo>
                          <a:cubicBezTo>
                            <a:pt x="8" y="1"/>
                            <a:pt x="7" y="0"/>
                            <a:pt x="6" y="0"/>
                          </a:cubicBezTo>
                          <a:cubicBezTo>
                            <a:pt x="2" y="0"/>
                            <a:pt x="2" y="0"/>
                            <a:pt x="2" y="0"/>
                          </a:cubicBezTo>
                          <a:cubicBezTo>
                            <a:pt x="1" y="0"/>
                            <a:pt x="0" y="1"/>
                            <a:pt x="0" y="2"/>
                          </a:cubicBezTo>
                          <a:cubicBezTo>
                            <a:pt x="0" y="2"/>
                            <a:pt x="1" y="3"/>
                            <a:pt x="2" y="3"/>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9" name="Freeform 45"/>
                    <p:cNvSpPr/>
                    <p:nvPr/>
                  </p:nvSpPr>
                  <p:spPr bwMode="auto">
                    <a:xfrm>
                      <a:off x="5951538" y="3644901"/>
                      <a:ext cx="30163" cy="11113"/>
                    </a:xfrm>
                    <a:custGeom>
                      <a:avLst/>
                      <a:gdLst>
                        <a:gd name="T0" fmla="*/ 2 w 8"/>
                        <a:gd name="T1" fmla="*/ 3 h 3"/>
                        <a:gd name="T2" fmla="*/ 6 w 8"/>
                        <a:gd name="T3" fmla="*/ 3 h 3"/>
                        <a:gd name="T4" fmla="*/ 8 w 8"/>
                        <a:gd name="T5" fmla="*/ 2 h 3"/>
                        <a:gd name="T6" fmla="*/ 6 w 8"/>
                        <a:gd name="T7" fmla="*/ 0 h 3"/>
                        <a:gd name="T8" fmla="*/ 2 w 8"/>
                        <a:gd name="T9" fmla="*/ 0 h 3"/>
                        <a:gd name="T10" fmla="*/ 0 w 8"/>
                        <a:gd name="T11" fmla="*/ 2 h 3"/>
                        <a:gd name="T12" fmla="*/ 2 w 8"/>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2" y="3"/>
                          </a:moveTo>
                          <a:cubicBezTo>
                            <a:pt x="6" y="3"/>
                            <a:pt x="6" y="3"/>
                            <a:pt x="6" y="3"/>
                          </a:cubicBezTo>
                          <a:cubicBezTo>
                            <a:pt x="7" y="3"/>
                            <a:pt x="8" y="2"/>
                            <a:pt x="8" y="2"/>
                          </a:cubicBezTo>
                          <a:cubicBezTo>
                            <a:pt x="8" y="1"/>
                            <a:pt x="7" y="0"/>
                            <a:pt x="6" y="0"/>
                          </a:cubicBezTo>
                          <a:cubicBezTo>
                            <a:pt x="2" y="0"/>
                            <a:pt x="2" y="0"/>
                            <a:pt x="2" y="0"/>
                          </a:cubicBezTo>
                          <a:cubicBezTo>
                            <a:pt x="1" y="0"/>
                            <a:pt x="0" y="1"/>
                            <a:pt x="0" y="2"/>
                          </a:cubicBezTo>
                          <a:cubicBezTo>
                            <a:pt x="0" y="2"/>
                            <a:pt x="1" y="3"/>
                            <a:pt x="2" y="3"/>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0" name="Freeform 46"/>
                    <p:cNvSpPr/>
                    <p:nvPr/>
                  </p:nvSpPr>
                  <p:spPr bwMode="auto">
                    <a:xfrm>
                      <a:off x="5997576" y="3644901"/>
                      <a:ext cx="30163" cy="11113"/>
                    </a:xfrm>
                    <a:custGeom>
                      <a:avLst/>
                      <a:gdLst>
                        <a:gd name="T0" fmla="*/ 2 w 8"/>
                        <a:gd name="T1" fmla="*/ 3 h 3"/>
                        <a:gd name="T2" fmla="*/ 6 w 8"/>
                        <a:gd name="T3" fmla="*/ 3 h 3"/>
                        <a:gd name="T4" fmla="*/ 8 w 8"/>
                        <a:gd name="T5" fmla="*/ 2 h 3"/>
                        <a:gd name="T6" fmla="*/ 6 w 8"/>
                        <a:gd name="T7" fmla="*/ 0 h 3"/>
                        <a:gd name="T8" fmla="*/ 2 w 8"/>
                        <a:gd name="T9" fmla="*/ 0 h 3"/>
                        <a:gd name="T10" fmla="*/ 0 w 8"/>
                        <a:gd name="T11" fmla="*/ 2 h 3"/>
                        <a:gd name="T12" fmla="*/ 2 w 8"/>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8" h="3">
                          <a:moveTo>
                            <a:pt x="2" y="3"/>
                          </a:moveTo>
                          <a:cubicBezTo>
                            <a:pt x="6" y="3"/>
                            <a:pt x="6" y="3"/>
                            <a:pt x="6" y="3"/>
                          </a:cubicBezTo>
                          <a:cubicBezTo>
                            <a:pt x="7" y="3"/>
                            <a:pt x="8" y="2"/>
                            <a:pt x="8" y="2"/>
                          </a:cubicBezTo>
                          <a:cubicBezTo>
                            <a:pt x="8" y="1"/>
                            <a:pt x="7" y="0"/>
                            <a:pt x="6" y="0"/>
                          </a:cubicBezTo>
                          <a:cubicBezTo>
                            <a:pt x="2" y="0"/>
                            <a:pt x="2" y="0"/>
                            <a:pt x="2" y="0"/>
                          </a:cubicBezTo>
                          <a:cubicBezTo>
                            <a:pt x="1" y="0"/>
                            <a:pt x="0" y="1"/>
                            <a:pt x="0" y="2"/>
                          </a:cubicBezTo>
                          <a:cubicBezTo>
                            <a:pt x="0" y="2"/>
                            <a:pt x="1" y="3"/>
                            <a:pt x="2" y="3"/>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1" name="Freeform 47"/>
                    <p:cNvSpPr/>
                    <p:nvPr/>
                  </p:nvSpPr>
                  <p:spPr bwMode="auto">
                    <a:xfrm>
                      <a:off x="6164263" y="3500438"/>
                      <a:ext cx="212725" cy="152400"/>
                    </a:xfrm>
                    <a:custGeom>
                      <a:avLst/>
                      <a:gdLst>
                        <a:gd name="T0" fmla="*/ 52 w 56"/>
                        <a:gd name="T1" fmla="*/ 0 h 40"/>
                        <a:gd name="T2" fmla="*/ 4 w 56"/>
                        <a:gd name="T3" fmla="*/ 0 h 40"/>
                        <a:gd name="T4" fmla="*/ 0 w 56"/>
                        <a:gd name="T5" fmla="*/ 5 h 40"/>
                        <a:gd name="T6" fmla="*/ 0 w 56"/>
                        <a:gd name="T7" fmla="*/ 36 h 40"/>
                        <a:gd name="T8" fmla="*/ 4 w 56"/>
                        <a:gd name="T9" fmla="*/ 40 h 40"/>
                        <a:gd name="T10" fmla="*/ 52 w 56"/>
                        <a:gd name="T11" fmla="*/ 40 h 40"/>
                        <a:gd name="T12" fmla="*/ 56 w 56"/>
                        <a:gd name="T13" fmla="*/ 36 h 40"/>
                        <a:gd name="T14" fmla="*/ 56 w 56"/>
                        <a:gd name="T15" fmla="*/ 5 h 40"/>
                        <a:gd name="T16" fmla="*/ 52 w 56"/>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40">
                          <a:moveTo>
                            <a:pt x="52" y="0"/>
                          </a:moveTo>
                          <a:cubicBezTo>
                            <a:pt x="4" y="0"/>
                            <a:pt x="4" y="0"/>
                            <a:pt x="4" y="0"/>
                          </a:cubicBezTo>
                          <a:cubicBezTo>
                            <a:pt x="2" y="0"/>
                            <a:pt x="0" y="2"/>
                            <a:pt x="0" y="5"/>
                          </a:cubicBezTo>
                          <a:cubicBezTo>
                            <a:pt x="0" y="36"/>
                            <a:pt x="0" y="36"/>
                            <a:pt x="0" y="36"/>
                          </a:cubicBezTo>
                          <a:cubicBezTo>
                            <a:pt x="0" y="38"/>
                            <a:pt x="2" y="40"/>
                            <a:pt x="4" y="40"/>
                          </a:cubicBezTo>
                          <a:cubicBezTo>
                            <a:pt x="52" y="40"/>
                            <a:pt x="52" y="40"/>
                            <a:pt x="52" y="40"/>
                          </a:cubicBezTo>
                          <a:cubicBezTo>
                            <a:pt x="54" y="40"/>
                            <a:pt x="56" y="38"/>
                            <a:pt x="56" y="36"/>
                          </a:cubicBezTo>
                          <a:cubicBezTo>
                            <a:pt x="56" y="5"/>
                            <a:pt x="56" y="5"/>
                            <a:pt x="56" y="5"/>
                          </a:cubicBezTo>
                          <a:cubicBezTo>
                            <a:pt x="56" y="2"/>
                            <a:pt x="54" y="0"/>
                            <a:pt x="52"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2" name="Freeform 48"/>
                    <p:cNvSpPr>
                      <a:spLocks noEditPoints="1"/>
                    </p:cNvSpPr>
                    <p:nvPr/>
                  </p:nvSpPr>
                  <p:spPr bwMode="auto">
                    <a:xfrm>
                      <a:off x="5935663" y="3090863"/>
                      <a:ext cx="511175" cy="681038"/>
                    </a:xfrm>
                    <a:custGeom>
                      <a:avLst/>
                      <a:gdLst>
                        <a:gd name="T0" fmla="*/ 127 w 134"/>
                        <a:gd name="T1" fmla="*/ 163 h 178"/>
                        <a:gd name="T2" fmla="*/ 121 w 134"/>
                        <a:gd name="T3" fmla="*/ 156 h 178"/>
                        <a:gd name="T4" fmla="*/ 111 w 134"/>
                        <a:gd name="T5" fmla="*/ 153 h 178"/>
                        <a:gd name="T6" fmla="*/ 122 w 134"/>
                        <a:gd name="T7" fmla="*/ 149 h 178"/>
                        <a:gd name="T8" fmla="*/ 117 w 134"/>
                        <a:gd name="T9" fmla="*/ 101 h 178"/>
                        <a:gd name="T10" fmla="*/ 54 w 134"/>
                        <a:gd name="T11" fmla="*/ 105 h 178"/>
                        <a:gd name="T12" fmla="*/ 46 w 134"/>
                        <a:gd name="T13" fmla="*/ 112 h 178"/>
                        <a:gd name="T14" fmla="*/ 89 w 134"/>
                        <a:gd name="T15" fmla="*/ 77 h 178"/>
                        <a:gd name="T16" fmla="*/ 90 w 134"/>
                        <a:gd name="T17" fmla="*/ 66 h 178"/>
                        <a:gd name="T18" fmla="*/ 83 w 134"/>
                        <a:gd name="T19" fmla="*/ 62 h 178"/>
                        <a:gd name="T20" fmla="*/ 70 w 134"/>
                        <a:gd name="T21" fmla="*/ 55 h 178"/>
                        <a:gd name="T22" fmla="*/ 76 w 134"/>
                        <a:gd name="T23" fmla="*/ 53 h 178"/>
                        <a:gd name="T24" fmla="*/ 81 w 134"/>
                        <a:gd name="T25" fmla="*/ 4 h 178"/>
                        <a:gd name="T26" fmla="*/ 17 w 134"/>
                        <a:gd name="T27" fmla="*/ 0 h 178"/>
                        <a:gd name="T28" fmla="*/ 13 w 134"/>
                        <a:gd name="T29" fmla="*/ 49 h 178"/>
                        <a:gd name="T30" fmla="*/ 24 w 134"/>
                        <a:gd name="T31" fmla="*/ 53 h 178"/>
                        <a:gd name="T32" fmla="*/ 14 w 134"/>
                        <a:gd name="T33" fmla="*/ 55 h 178"/>
                        <a:gd name="T34" fmla="*/ 8 w 134"/>
                        <a:gd name="T35" fmla="*/ 62 h 178"/>
                        <a:gd name="T36" fmla="*/ 0 w 134"/>
                        <a:gd name="T37" fmla="*/ 73 h 178"/>
                        <a:gd name="T38" fmla="*/ 41 w 134"/>
                        <a:gd name="T39" fmla="*/ 77 h 178"/>
                        <a:gd name="T40" fmla="*/ 30 w 134"/>
                        <a:gd name="T41" fmla="*/ 112 h 178"/>
                        <a:gd name="T42" fmla="*/ 54 w 134"/>
                        <a:gd name="T43" fmla="*/ 116 h 178"/>
                        <a:gd name="T44" fmla="*/ 59 w 134"/>
                        <a:gd name="T45" fmla="*/ 153 h 178"/>
                        <a:gd name="T46" fmla="*/ 65 w 134"/>
                        <a:gd name="T47" fmla="*/ 156 h 178"/>
                        <a:gd name="T48" fmla="*/ 52 w 134"/>
                        <a:gd name="T49" fmla="*/ 163 h 178"/>
                        <a:gd name="T50" fmla="*/ 45 w 134"/>
                        <a:gd name="T51" fmla="*/ 167 h 178"/>
                        <a:gd name="T52" fmla="*/ 46 w 134"/>
                        <a:gd name="T53" fmla="*/ 178 h 178"/>
                        <a:gd name="T54" fmla="*/ 134 w 134"/>
                        <a:gd name="T55" fmla="*/ 173 h 178"/>
                        <a:gd name="T56" fmla="*/ 17 w 134"/>
                        <a:gd name="T57" fmla="*/ 50 h 178"/>
                        <a:gd name="T58" fmla="*/ 15 w 134"/>
                        <a:gd name="T59" fmla="*/ 4 h 178"/>
                        <a:gd name="T60" fmla="*/ 76 w 134"/>
                        <a:gd name="T61" fmla="*/ 3 h 178"/>
                        <a:gd name="T62" fmla="*/ 78 w 134"/>
                        <a:gd name="T63" fmla="*/ 49 h 178"/>
                        <a:gd name="T64" fmla="*/ 17 w 134"/>
                        <a:gd name="T65" fmla="*/ 50 h 178"/>
                        <a:gd name="T66" fmla="*/ 6 w 134"/>
                        <a:gd name="T67" fmla="*/ 67 h 178"/>
                        <a:gd name="T68" fmla="*/ 8 w 134"/>
                        <a:gd name="T69" fmla="*/ 64 h 178"/>
                        <a:gd name="T70" fmla="*/ 15 w 134"/>
                        <a:gd name="T71" fmla="*/ 58 h 178"/>
                        <a:gd name="T72" fmla="*/ 26 w 134"/>
                        <a:gd name="T73" fmla="*/ 54 h 178"/>
                        <a:gd name="T74" fmla="*/ 67 w 134"/>
                        <a:gd name="T75" fmla="*/ 58 h 178"/>
                        <a:gd name="T76" fmla="*/ 81 w 134"/>
                        <a:gd name="T77" fmla="*/ 64 h 178"/>
                        <a:gd name="T78" fmla="*/ 88 w 134"/>
                        <a:gd name="T79" fmla="*/ 66 h 178"/>
                        <a:gd name="T80" fmla="*/ 91 w 134"/>
                        <a:gd name="T81" fmla="*/ 73 h 178"/>
                        <a:gd name="T82" fmla="*/ 5 w 134"/>
                        <a:gd name="T83" fmla="*/ 74 h 178"/>
                        <a:gd name="T84" fmla="*/ 59 w 134"/>
                        <a:gd name="T85" fmla="*/ 151 h 178"/>
                        <a:gd name="T86" fmla="*/ 57 w 134"/>
                        <a:gd name="T87" fmla="*/ 105 h 178"/>
                        <a:gd name="T88" fmla="*/ 117 w 134"/>
                        <a:gd name="T89" fmla="*/ 104 h 178"/>
                        <a:gd name="T90" fmla="*/ 119 w 134"/>
                        <a:gd name="T91" fmla="*/ 149 h 178"/>
                        <a:gd name="T92" fmla="*/ 59 w 134"/>
                        <a:gd name="T93" fmla="*/ 151 h 178"/>
                        <a:gd name="T94" fmla="*/ 46 w 134"/>
                        <a:gd name="T95" fmla="*/ 175 h 178"/>
                        <a:gd name="T96" fmla="*/ 47 w 134"/>
                        <a:gd name="T97" fmla="*/ 167 h 178"/>
                        <a:gd name="T98" fmla="*/ 49 w 134"/>
                        <a:gd name="T99" fmla="*/ 165 h 178"/>
                        <a:gd name="T100" fmla="*/ 57 w 134"/>
                        <a:gd name="T101" fmla="*/ 159 h 178"/>
                        <a:gd name="T102" fmla="*/ 68 w 134"/>
                        <a:gd name="T103" fmla="*/ 155 h 178"/>
                        <a:gd name="T104" fmla="*/ 108 w 134"/>
                        <a:gd name="T105" fmla="*/ 159 h 178"/>
                        <a:gd name="T106" fmla="*/ 122 w 134"/>
                        <a:gd name="T107" fmla="*/ 165 h 178"/>
                        <a:gd name="T108" fmla="*/ 129 w 134"/>
                        <a:gd name="T109" fmla="*/ 167 h 178"/>
                        <a:gd name="T110" fmla="*/ 132 w 134"/>
                        <a:gd name="T111" fmla="*/ 174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4" h="178">
                          <a:moveTo>
                            <a:pt x="131" y="167"/>
                          </a:moveTo>
                          <a:cubicBezTo>
                            <a:pt x="131" y="165"/>
                            <a:pt x="130" y="163"/>
                            <a:pt x="127" y="163"/>
                          </a:cubicBezTo>
                          <a:cubicBezTo>
                            <a:pt x="124" y="163"/>
                            <a:pt x="124" y="163"/>
                            <a:pt x="124" y="163"/>
                          </a:cubicBezTo>
                          <a:cubicBezTo>
                            <a:pt x="121" y="156"/>
                            <a:pt x="121" y="156"/>
                            <a:pt x="121" y="156"/>
                          </a:cubicBezTo>
                          <a:cubicBezTo>
                            <a:pt x="111" y="156"/>
                            <a:pt x="111" y="156"/>
                            <a:pt x="111" y="156"/>
                          </a:cubicBezTo>
                          <a:cubicBezTo>
                            <a:pt x="111" y="153"/>
                            <a:pt x="111" y="153"/>
                            <a:pt x="111" y="153"/>
                          </a:cubicBezTo>
                          <a:cubicBezTo>
                            <a:pt x="117" y="153"/>
                            <a:pt x="117" y="153"/>
                            <a:pt x="117" y="153"/>
                          </a:cubicBezTo>
                          <a:cubicBezTo>
                            <a:pt x="120" y="153"/>
                            <a:pt x="122" y="152"/>
                            <a:pt x="122" y="149"/>
                          </a:cubicBezTo>
                          <a:cubicBezTo>
                            <a:pt x="122" y="105"/>
                            <a:pt x="122" y="105"/>
                            <a:pt x="122" y="105"/>
                          </a:cubicBezTo>
                          <a:cubicBezTo>
                            <a:pt x="122" y="103"/>
                            <a:pt x="120" y="101"/>
                            <a:pt x="117" y="101"/>
                          </a:cubicBezTo>
                          <a:cubicBezTo>
                            <a:pt x="59" y="101"/>
                            <a:pt x="59" y="101"/>
                            <a:pt x="59" y="101"/>
                          </a:cubicBezTo>
                          <a:cubicBezTo>
                            <a:pt x="56" y="101"/>
                            <a:pt x="54" y="103"/>
                            <a:pt x="54" y="105"/>
                          </a:cubicBezTo>
                          <a:cubicBezTo>
                            <a:pt x="54" y="112"/>
                            <a:pt x="54" y="112"/>
                            <a:pt x="54" y="112"/>
                          </a:cubicBezTo>
                          <a:cubicBezTo>
                            <a:pt x="46" y="112"/>
                            <a:pt x="46" y="112"/>
                            <a:pt x="46" y="112"/>
                          </a:cubicBezTo>
                          <a:cubicBezTo>
                            <a:pt x="46" y="77"/>
                            <a:pt x="46" y="77"/>
                            <a:pt x="46" y="77"/>
                          </a:cubicBezTo>
                          <a:cubicBezTo>
                            <a:pt x="89" y="77"/>
                            <a:pt x="89" y="77"/>
                            <a:pt x="89" y="77"/>
                          </a:cubicBezTo>
                          <a:cubicBezTo>
                            <a:pt x="91" y="77"/>
                            <a:pt x="93" y="75"/>
                            <a:pt x="93" y="73"/>
                          </a:cubicBezTo>
                          <a:cubicBezTo>
                            <a:pt x="90" y="66"/>
                            <a:pt x="90" y="66"/>
                            <a:pt x="90" y="66"/>
                          </a:cubicBezTo>
                          <a:cubicBezTo>
                            <a:pt x="90" y="64"/>
                            <a:pt x="88" y="62"/>
                            <a:pt x="86" y="62"/>
                          </a:cubicBezTo>
                          <a:cubicBezTo>
                            <a:pt x="83" y="62"/>
                            <a:pt x="83" y="62"/>
                            <a:pt x="83" y="62"/>
                          </a:cubicBezTo>
                          <a:cubicBezTo>
                            <a:pt x="80" y="55"/>
                            <a:pt x="80" y="55"/>
                            <a:pt x="80" y="55"/>
                          </a:cubicBezTo>
                          <a:cubicBezTo>
                            <a:pt x="70" y="55"/>
                            <a:pt x="70" y="55"/>
                            <a:pt x="70" y="55"/>
                          </a:cubicBezTo>
                          <a:cubicBezTo>
                            <a:pt x="70" y="53"/>
                            <a:pt x="70" y="53"/>
                            <a:pt x="70" y="53"/>
                          </a:cubicBezTo>
                          <a:cubicBezTo>
                            <a:pt x="76" y="53"/>
                            <a:pt x="76" y="53"/>
                            <a:pt x="76" y="53"/>
                          </a:cubicBezTo>
                          <a:cubicBezTo>
                            <a:pt x="79" y="53"/>
                            <a:pt x="81" y="51"/>
                            <a:pt x="81" y="49"/>
                          </a:cubicBezTo>
                          <a:cubicBezTo>
                            <a:pt x="81" y="4"/>
                            <a:pt x="81" y="4"/>
                            <a:pt x="81" y="4"/>
                          </a:cubicBezTo>
                          <a:cubicBezTo>
                            <a:pt x="81" y="2"/>
                            <a:pt x="79" y="0"/>
                            <a:pt x="76" y="0"/>
                          </a:cubicBezTo>
                          <a:cubicBezTo>
                            <a:pt x="17" y="0"/>
                            <a:pt x="17" y="0"/>
                            <a:pt x="17" y="0"/>
                          </a:cubicBezTo>
                          <a:cubicBezTo>
                            <a:pt x="15" y="0"/>
                            <a:pt x="13" y="2"/>
                            <a:pt x="13" y="4"/>
                          </a:cubicBezTo>
                          <a:cubicBezTo>
                            <a:pt x="13" y="49"/>
                            <a:pt x="13" y="49"/>
                            <a:pt x="13" y="49"/>
                          </a:cubicBezTo>
                          <a:cubicBezTo>
                            <a:pt x="13" y="51"/>
                            <a:pt x="15" y="53"/>
                            <a:pt x="17" y="53"/>
                          </a:cubicBezTo>
                          <a:cubicBezTo>
                            <a:pt x="24" y="53"/>
                            <a:pt x="24" y="53"/>
                            <a:pt x="24" y="53"/>
                          </a:cubicBezTo>
                          <a:cubicBezTo>
                            <a:pt x="24" y="55"/>
                            <a:pt x="24" y="55"/>
                            <a:pt x="24" y="55"/>
                          </a:cubicBezTo>
                          <a:cubicBezTo>
                            <a:pt x="14" y="55"/>
                            <a:pt x="14" y="55"/>
                            <a:pt x="14" y="55"/>
                          </a:cubicBezTo>
                          <a:cubicBezTo>
                            <a:pt x="11" y="62"/>
                            <a:pt x="11" y="62"/>
                            <a:pt x="11" y="62"/>
                          </a:cubicBezTo>
                          <a:cubicBezTo>
                            <a:pt x="8" y="62"/>
                            <a:pt x="8" y="62"/>
                            <a:pt x="8" y="62"/>
                          </a:cubicBezTo>
                          <a:cubicBezTo>
                            <a:pt x="5" y="62"/>
                            <a:pt x="3" y="64"/>
                            <a:pt x="3" y="66"/>
                          </a:cubicBezTo>
                          <a:cubicBezTo>
                            <a:pt x="0" y="73"/>
                            <a:pt x="0" y="73"/>
                            <a:pt x="0" y="73"/>
                          </a:cubicBezTo>
                          <a:cubicBezTo>
                            <a:pt x="0" y="75"/>
                            <a:pt x="2" y="77"/>
                            <a:pt x="5" y="77"/>
                          </a:cubicBezTo>
                          <a:cubicBezTo>
                            <a:pt x="41" y="77"/>
                            <a:pt x="41" y="77"/>
                            <a:pt x="41" y="77"/>
                          </a:cubicBezTo>
                          <a:cubicBezTo>
                            <a:pt x="41" y="112"/>
                            <a:pt x="41" y="112"/>
                            <a:pt x="41" y="112"/>
                          </a:cubicBezTo>
                          <a:cubicBezTo>
                            <a:pt x="30" y="112"/>
                            <a:pt x="30" y="112"/>
                            <a:pt x="30" y="112"/>
                          </a:cubicBezTo>
                          <a:cubicBezTo>
                            <a:pt x="30" y="116"/>
                            <a:pt x="30" y="116"/>
                            <a:pt x="30" y="116"/>
                          </a:cubicBezTo>
                          <a:cubicBezTo>
                            <a:pt x="54" y="116"/>
                            <a:pt x="54" y="116"/>
                            <a:pt x="54" y="116"/>
                          </a:cubicBezTo>
                          <a:cubicBezTo>
                            <a:pt x="54" y="149"/>
                            <a:pt x="54" y="149"/>
                            <a:pt x="54" y="149"/>
                          </a:cubicBezTo>
                          <a:cubicBezTo>
                            <a:pt x="54" y="152"/>
                            <a:pt x="56" y="153"/>
                            <a:pt x="59" y="153"/>
                          </a:cubicBezTo>
                          <a:cubicBezTo>
                            <a:pt x="65" y="153"/>
                            <a:pt x="65" y="153"/>
                            <a:pt x="65" y="153"/>
                          </a:cubicBezTo>
                          <a:cubicBezTo>
                            <a:pt x="65" y="156"/>
                            <a:pt x="65" y="156"/>
                            <a:pt x="65" y="156"/>
                          </a:cubicBezTo>
                          <a:cubicBezTo>
                            <a:pt x="55" y="156"/>
                            <a:pt x="55" y="156"/>
                            <a:pt x="55" y="156"/>
                          </a:cubicBezTo>
                          <a:cubicBezTo>
                            <a:pt x="52" y="163"/>
                            <a:pt x="52" y="163"/>
                            <a:pt x="52" y="163"/>
                          </a:cubicBezTo>
                          <a:cubicBezTo>
                            <a:pt x="49" y="163"/>
                            <a:pt x="49" y="163"/>
                            <a:pt x="49" y="163"/>
                          </a:cubicBezTo>
                          <a:cubicBezTo>
                            <a:pt x="46" y="163"/>
                            <a:pt x="45" y="165"/>
                            <a:pt x="45" y="167"/>
                          </a:cubicBezTo>
                          <a:cubicBezTo>
                            <a:pt x="42" y="173"/>
                            <a:pt x="42" y="173"/>
                            <a:pt x="42" y="173"/>
                          </a:cubicBezTo>
                          <a:cubicBezTo>
                            <a:pt x="42" y="176"/>
                            <a:pt x="43" y="178"/>
                            <a:pt x="46" y="178"/>
                          </a:cubicBezTo>
                          <a:cubicBezTo>
                            <a:pt x="130" y="178"/>
                            <a:pt x="130" y="178"/>
                            <a:pt x="130" y="178"/>
                          </a:cubicBezTo>
                          <a:cubicBezTo>
                            <a:pt x="133" y="178"/>
                            <a:pt x="134" y="176"/>
                            <a:pt x="134" y="173"/>
                          </a:cubicBezTo>
                          <a:lnTo>
                            <a:pt x="131" y="167"/>
                          </a:lnTo>
                          <a:close/>
                          <a:moveTo>
                            <a:pt x="17" y="50"/>
                          </a:moveTo>
                          <a:cubicBezTo>
                            <a:pt x="16" y="50"/>
                            <a:pt x="15" y="49"/>
                            <a:pt x="15" y="49"/>
                          </a:cubicBezTo>
                          <a:cubicBezTo>
                            <a:pt x="15" y="4"/>
                            <a:pt x="15" y="4"/>
                            <a:pt x="15" y="4"/>
                          </a:cubicBezTo>
                          <a:cubicBezTo>
                            <a:pt x="15" y="3"/>
                            <a:pt x="16" y="3"/>
                            <a:pt x="17" y="3"/>
                          </a:cubicBezTo>
                          <a:cubicBezTo>
                            <a:pt x="76" y="3"/>
                            <a:pt x="76" y="3"/>
                            <a:pt x="76" y="3"/>
                          </a:cubicBezTo>
                          <a:cubicBezTo>
                            <a:pt x="77" y="3"/>
                            <a:pt x="78" y="3"/>
                            <a:pt x="78" y="4"/>
                          </a:cubicBezTo>
                          <a:cubicBezTo>
                            <a:pt x="78" y="49"/>
                            <a:pt x="78" y="49"/>
                            <a:pt x="78" y="49"/>
                          </a:cubicBezTo>
                          <a:cubicBezTo>
                            <a:pt x="78" y="49"/>
                            <a:pt x="77" y="50"/>
                            <a:pt x="76" y="50"/>
                          </a:cubicBezTo>
                          <a:lnTo>
                            <a:pt x="17" y="50"/>
                          </a:lnTo>
                          <a:close/>
                          <a:moveTo>
                            <a:pt x="3" y="73"/>
                          </a:moveTo>
                          <a:cubicBezTo>
                            <a:pt x="3" y="72"/>
                            <a:pt x="6" y="67"/>
                            <a:pt x="6" y="67"/>
                          </a:cubicBezTo>
                          <a:cubicBezTo>
                            <a:pt x="6" y="66"/>
                            <a:pt x="6" y="66"/>
                            <a:pt x="6" y="66"/>
                          </a:cubicBezTo>
                          <a:cubicBezTo>
                            <a:pt x="6" y="65"/>
                            <a:pt x="7" y="64"/>
                            <a:pt x="8" y="64"/>
                          </a:cubicBezTo>
                          <a:cubicBezTo>
                            <a:pt x="12" y="64"/>
                            <a:pt x="12" y="64"/>
                            <a:pt x="12" y="64"/>
                          </a:cubicBezTo>
                          <a:cubicBezTo>
                            <a:pt x="12" y="64"/>
                            <a:pt x="15" y="60"/>
                            <a:pt x="15" y="58"/>
                          </a:cubicBezTo>
                          <a:cubicBezTo>
                            <a:pt x="18" y="58"/>
                            <a:pt x="26" y="58"/>
                            <a:pt x="26" y="58"/>
                          </a:cubicBezTo>
                          <a:cubicBezTo>
                            <a:pt x="26" y="58"/>
                            <a:pt x="26" y="55"/>
                            <a:pt x="26" y="54"/>
                          </a:cubicBezTo>
                          <a:cubicBezTo>
                            <a:pt x="31" y="54"/>
                            <a:pt x="63" y="54"/>
                            <a:pt x="67" y="54"/>
                          </a:cubicBezTo>
                          <a:cubicBezTo>
                            <a:pt x="67" y="55"/>
                            <a:pt x="67" y="58"/>
                            <a:pt x="67" y="58"/>
                          </a:cubicBezTo>
                          <a:cubicBezTo>
                            <a:pt x="67" y="58"/>
                            <a:pt x="76" y="58"/>
                            <a:pt x="78" y="58"/>
                          </a:cubicBezTo>
                          <a:cubicBezTo>
                            <a:pt x="79" y="60"/>
                            <a:pt x="81" y="64"/>
                            <a:pt x="81" y="64"/>
                          </a:cubicBezTo>
                          <a:cubicBezTo>
                            <a:pt x="86" y="64"/>
                            <a:pt x="86" y="64"/>
                            <a:pt x="86" y="64"/>
                          </a:cubicBezTo>
                          <a:cubicBezTo>
                            <a:pt x="87" y="64"/>
                            <a:pt x="88" y="65"/>
                            <a:pt x="88" y="66"/>
                          </a:cubicBezTo>
                          <a:cubicBezTo>
                            <a:pt x="88" y="67"/>
                            <a:pt x="88" y="67"/>
                            <a:pt x="88" y="67"/>
                          </a:cubicBezTo>
                          <a:cubicBezTo>
                            <a:pt x="88" y="67"/>
                            <a:pt x="90" y="72"/>
                            <a:pt x="91" y="73"/>
                          </a:cubicBezTo>
                          <a:cubicBezTo>
                            <a:pt x="90" y="74"/>
                            <a:pt x="90" y="74"/>
                            <a:pt x="89" y="74"/>
                          </a:cubicBezTo>
                          <a:cubicBezTo>
                            <a:pt x="5" y="74"/>
                            <a:pt x="5" y="74"/>
                            <a:pt x="5" y="74"/>
                          </a:cubicBezTo>
                          <a:cubicBezTo>
                            <a:pt x="4" y="74"/>
                            <a:pt x="3" y="74"/>
                            <a:pt x="3" y="73"/>
                          </a:cubicBezTo>
                          <a:close/>
                          <a:moveTo>
                            <a:pt x="59" y="151"/>
                          </a:moveTo>
                          <a:cubicBezTo>
                            <a:pt x="57" y="151"/>
                            <a:pt x="57" y="150"/>
                            <a:pt x="57" y="149"/>
                          </a:cubicBezTo>
                          <a:cubicBezTo>
                            <a:pt x="57" y="105"/>
                            <a:pt x="57" y="105"/>
                            <a:pt x="57" y="105"/>
                          </a:cubicBezTo>
                          <a:cubicBezTo>
                            <a:pt x="57" y="104"/>
                            <a:pt x="57" y="104"/>
                            <a:pt x="59" y="104"/>
                          </a:cubicBezTo>
                          <a:cubicBezTo>
                            <a:pt x="117" y="104"/>
                            <a:pt x="117" y="104"/>
                            <a:pt x="117" y="104"/>
                          </a:cubicBezTo>
                          <a:cubicBezTo>
                            <a:pt x="119" y="104"/>
                            <a:pt x="119" y="104"/>
                            <a:pt x="119" y="105"/>
                          </a:cubicBezTo>
                          <a:cubicBezTo>
                            <a:pt x="119" y="149"/>
                            <a:pt x="119" y="149"/>
                            <a:pt x="119" y="149"/>
                          </a:cubicBezTo>
                          <a:cubicBezTo>
                            <a:pt x="119" y="150"/>
                            <a:pt x="119" y="151"/>
                            <a:pt x="117" y="151"/>
                          </a:cubicBezTo>
                          <a:lnTo>
                            <a:pt x="59" y="151"/>
                          </a:lnTo>
                          <a:close/>
                          <a:moveTo>
                            <a:pt x="130" y="175"/>
                          </a:moveTo>
                          <a:cubicBezTo>
                            <a:pt x="46" y="175"/>
                            <a:pt x="46" y="175"/>
                            <a:pt x="46" y="175"/>
                          </a:cubicBezTo>
                          <a:cubicBezTo>
                            <a:pt x="45" y="175"/>
                            <a:pt x="44" y="175"/>
                            <a:pt x="44" y="174"/>
                          </a:cubicBezTo>
                          <a:cubicBezTo>
                            <a:pt x="45" y="173"/>
                            <a:pt x="47" y="167"/>
                            <a:pt x="47" y="167"/>
                          </a:cubicBezTo>
                          <a:cubicBezTo>
                            <a:pt x="47" y="167"/>
                            <a:pt x="47" y="167"/>
                            <a:pt x="47" y="167"/>
                          </a:cubicBezTo>
                          <a:cubicBezTo>
                            <a:pt x="47" y="166"/>
                            <a:pt x="48" y="165"/>
                            <a:pt x="49" y="165"/>
                          </a:cubicBezTo>
                          <a:cubicBezTo>
                            <a:pt x="54" y="165"/>
                            <a:pt x="54" y="165"/>
                            <a:pt x="54" y="165"/>
                          </a:cubicBezTo>
                          <a:cubicBezTo>
                            <a:pt x="54" y="165"/>
                            <a:pt x="56" y="161"/>
                            <a:pt x="57" y="159"/>
                          </a:cubicBezTo>
                          <a:cubicBezTo>
                            <a:pt x="59" y="159"/>
                            <a:pt x="68" y="159"/>
                            <a:pt x="68" y="159"/>
                          </a:cubicBezTo>
                          <a:cubicBezTo>
                            <a:pt x="68" y="159"/>
                            <a:pt x="68" y="155"/>
                            <a:pt x="68" y="155"/>
                          </a:cubicBezTo>
                          <a:cubicBezTo>
                            <a:pt x="72" y="155"/>
                            <a:pt x="104" y="155"/>
                            <a:pt x="108" y="155"/>
                          </a:cubicBezTo>
                          <a:cubicBezTo>
                            <a:pt x="108" y="155"/>
                            <a:pt x="108" y="159"/>
                            <a:pt x="108" y="159"/>
                          </a:cubicBezTo>
                          <a:cubicBezTo>
                            <a:pt x="108" y="159"/>
                            <a:pt x="117" y="159"/>
                            <a:pt x="119" y="159"/>
                          </a:cubicBezTo>
                          <a:cubicBezTo>
                            <a:pt x="120" y="161"/>
                            <a:pt x="122" y="165"/>
                            <a:pt x="122" y="165"/>
                          </a:cubicBezTo>
                          <a:cubicBezTo>
                            <a:pt x="127" y="165"/>
                            <a:pt x="127" y="165"/>
                            <a:pt x="127" y="165"/>
                          </a:cubicBezTo>
                          <a:cubicBezTo>
                            <a:pt x="128" y="165"/>
                            <a:pt x="129" y="166"/>
                            <a:pt x="129" y="167"/>
                          </a:cubicBezTo>
                          <a:cubicBezTo>
                            <a:pt x="129" y="167"/>
                            <a:pt x="129" y="167"/>
                            <a:pt x="129" y="167"/>
                          </a:cubicBezTo>
                          <a:cubicBezTo>
                            <a:pt x="129" y="167"/>
                            <a:pt x="131" y="173"/>
                            <a:pt x="132" y="174"/>
                          </a:cubicBezTo>
                          <a:cubicBezTo>
                            <a:pt x="132" y="175"/>
                            <a:pt x="131" y="175"/>
                            <a:pt x="130" y="175"/>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3" name="Freeform 49"/>
                    <p:cNvSpPr/>
                    <p:nvPr/>
                  </p:nvSpPr>
                  <p:spPr bwMode="auto">
                    <a:xfrm>
                      <a:off x="6142038" y="3736976"/>
                      <a:ext cx="30163" cy="7938"/>
                    </a:xfrm>
                    <a:custGeom>
                      <a:avLst/>
                      <a:gdLst>
                        <a:gd name="T0" fmla="*/ 6 w 8"/>
                        <a:gd name="T1" fmla="*/ 0 h 2"/>
                        <a:gd name="T2" fmla="*/ 2 w 8"/>
                        <a:gd name="T3" fmla="*/ 0 h 2"/>
                        <a:gd name="T4" fmla="*/ 0 w 8"/>
                        <a:gd name="T5" fmla="*/ 1 h 2"/>
                        <a:gd name="T6" fmla="*/ 2 w 8"/>
                        <a:gd name="T7" fmla="*/ 2 h 2"/>
                        <a:gd name="T8" fmla="*/ 6 w 8"/>
                        <a:gd name="T9" fmla="*/ 2 h 2"/>
                        <a:gd name="T10" fmla="*/ 8 w 8"/>
                        <a:gd name="T11" fmla="*/ 1 h 2"/>
                        <a:gd name="T12" fmla="*/ 6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6" y="0"/>
                          </a:moveTo>
                          <a:cubicBezTo>
                            <a:pt x="2" y="0"/>
                            <a:pt x="2" y="0"/>
                            <a:pt x="2" y="0"/>
                          </a:cubicBezTo>
                          <a:cubicBezTo>
                            <a:pt x="1" y="0"/>
                            <a:pt x="0" y="0"/>
                            <a:pt x="0" y="1"/>
                          </a:cubicBezTo>
                          <a:cubicBezTo>
                            <a:pt x="0" y="2"/>
                            <a:pt x="1" y="2"/>
                            <a:pt x="2" y="2"/>
                          </a:cubicBezTo>
                          <a:cubicBezTo>
                            <a:pt x="6" y="2"/>
                            <a:pt x="6" y="2"/>
                            <a:pt x="6" y="2"/>
                          </a:cubicBezTo>
                          <a:cubicBezTo>
                            <a:pt x="7" y="2"/>
                            <a:pt x="8" y="2"/>
                            <a:pt x="8" y="1"/>
                          </a:cubicBezTo>
                          <a:cubicBezTo>
                            <a:pt x="8" y="0"/>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4" name="Freeform 50"/>
                    <p:cNvSpPr/>
                    <p:nvPr/>
                  </p:nvSpPr>
                  <p:spPr bwMode="auto">
                    <a:xfrm>
                      <a:off x="6188076" y="3736976"/>
                      <a:ext cx="30163" cy="7938"/>
                    </a:xfrm>
                    <a:custGeom>
                      <a:avLst/>
                      <a:gdLst>
                        <a:gd name="T0" fmla="*/ 6 w 8"/>
                        <a:gd name="T1" fmla="*/ 0 h 2"/>
                        <a:gd name="T2" fmla="*/ 2 w 8"/>
                        <a:gd name="T3" fmla="*/ 0 h 2"/>
                        <a:gd name="T4" fmla="*/ 0 w 8"/>
                        <a:gd name="T5" fmla="*/ 1 h 2"/>
                        <a:gd name="T6" fmla="*/ 2 w 8"/>
                        <a:gd name="T7" fmla="*/ 2 h 2"/>
                        <a:gd name="T8" fmla="*/ 6 w 8"/>
                        <a:gd name="T9" fmla="*/ 2 h 2"/>
                        <a:gd name="T10" fmla="*/ 8 w 8"/>
                        <a:gd name="T11" fmla="*/ 1 h 2"/>
                        <a:gd name="T12" fmla="*/ 6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6" y="0"/>
                          </a:moveTo>
                          <a:cubicBezTo>
                            <a:pt x="2" y="0"/>
                            <a:pt x="2" y="0"/>
                            <a:pt x="2" y="0"/>
                          </a:cubicBezTo>
                          <a:cubicBezTo>
                            <a:pt x="1" y="0"/>
                            <a:pt x="0" y="0"/>
                            <a:pt x="0" y="1"/>
                          </a:cubicBezTo>
                          <a:cubicBezTo>
                            <a:pt x="0" y="2"/>
                            <a:pt x="1" y="2"/>
                            <a:pt x="2" y="2"/>
                          </a:cubicBezTo>
                          <a:cubicBezTo>
                            <a:pt x="6" y="2"/>
                            <a:pt x="6" y="2"/>
                            <a:pt x="6" y="2"/>
                          </a:cubicBezTo>
                          <a:cubicBezTo>
                            <a:pt x="7" y="2"/>
                            <a:pt x="8" y="2"/>
                            <a:pt x="8" y="1"/>
                          </a:cubicBezTo>
                          <a:cubicBezTo>
                            <a:pt x="8" y="0"/>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5" name="Freeform 51"/>
                    <p:cNvSpPr/>
                    <p:nvPr/>
                  </p:nvSpPr>
                  <p:spPr bwMode="auto">
                    <a:xfrm>
                      <a:off x="6232526" y="3736976"/>
                      <a:ext cx="30163" cy="7938"/>
                    </a:xfrm>
                    <a:custGeom>
                      <a:avLst/>
                      <a:gdLst>
                        <a:gd name="T0" fmla="*/ 6 w 8"/>
                        <a:gd name="T1" fmla="*/ 0 h 2"/>
                        <a:gd name="T2" fmla="*/ 2 w 8"/>
                        <a:gd name="T3" fmla="*/ 0 h 2"/>
                        <a:gd name="T4" fmla="*/ 0 w 8"/>
                        <a:gd name="T5" fmla="*/ 1 h 2"/>
                        <a:gd name="T6" fmla="*/ 2 w 8"/>
                        <a:gd name="T7" fmla="*/ 2 h 2"/>
                        <a:gd name="T8" fmla="*/ 6 w 8"/>
                        <a:gd name="T9" fmla="*/ 2 h 2"/>
                        <a:gd name="T10" fmla="*/ 8 w 8"/>
                        <a:gd name="T11" fmla="*/ 1 h 2"/>
                        <a:gd name="T12" fmla="*/ 6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6" y="0"/>
                          </a:moveTo>
                          <a:cubicBezTo>
                            <a:pt x="2" y="0"/>
                            <a:pt x="2" y="0"/>
                            <a:pt x="2" y="0"/>
                          </a:cubicBezTo>
                          <a:cubicBezTo>
                            <a:pt x="1" y="0"/>
                            <a:pt x="0" y="0"/>
                            <a:pt x="0" y="1"/>
                          </a:cubicBezTo>
                          <a:cubicBezTo>
                            <a:pt x="0" y="2"/>
                            <a:pt x="1" y="2"/>
                            <a:pt x="2" y="2"/>
                          </a:cubicBezTo>
                          <a:cubicBezTo>
                            <a:pt x="6" y="2"/>
                            <a:pt x="6" y="2"/>
                            <a:pt x="6" y="2"/>
                          </a:cubicBezTo>
                          <a:cubicBezTo>
                            <a:pt x="7" y="2"/>
                            <a:pt x="8" y="2"/>
                            <a:pt x="8" y="1"/>
                          </a:cubicBezTo>
                          <a:cubicBezTo>
                            <a:pt x="8" y="0"/>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6" name="Freeform 52"/>
                    <p:cNvSpPr/>
                    <p:nvPr/>
                  </p:nvSpPr>
                  <p:spPr bwMode="auto">
                    <a:xfrm>
                      <a:off x="6278563" y="3736976"/>
                      <a:ext cx="30163" cy="7938"/>
                    </a:xfrm>
                    <a:custGeom>
                      <a:avLst/>
                      <a:gdLst>
                        <a:gd name="T0" fmla="*/ 6 w 8"/>
                        <a:gd name="T1" fmla="*/ 0 h 2"/>
                        <a:gd name="T2" fmla="*/ 2 w 8"/>
                        <a:gd name="T3" fmla="*/ 0 h 2"/>
                        <a:gd name="T4" fmla="*/ 0 w 8"/>
                        <a:gd name="T5" fmla="*/ 1 h 2"/>
                        <a:gd name="T6" fmla="*/ 2 w 8"/>
                        <a:gd name="T7" fmla="*/ 2 h 2"/>
                        <a:gd name="T8" fmla="*/ 6 w 8"/>
                        <a:gd name="T9" fmla="*/ 2 h 2"/>
                        <a:gd name="T10" fmla="*/ 8 w 8"/>
                        <a:gd name="T11" fmla="*/ 1 h 2"/>
                        <a:gd name="T12" fmla="*/ 6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6" y="0"/>
                          </a:moveTo>
                          <a:cubicBezTo>
                            <a:pt x="2" y="0"/>
                            <a:pt x="2" y="0"/>
                            <a:pt x="2" y="0"/>
                          </a:cubicBezTo>
                          <a:cubicBezTo>
                            <a:pt x="1" y="0"/>
                            <a:pt x="0" y="0"/>
                            <a:pt x="0" y="1"/>
                          </a:cubicBezTo>
                          <a:cubicBezTo>
                            <a:pt x="0" y="2"/>
                            <a:pt x="1" y="2"/>
                            <a:pt x="2" y="2"/>
                          </a:cubicBezTo>
                          <a:cubicBezTo>
                            <a:pt x="6" y="2"/>
                            <a:pt x="6" y="2"/>
                            <a:pt x="6" y="2"/>
                          </a:cubicBezTo>
                          <a:cubicBezTo>
                            <a:pt x="7" y="2"/>
                            <a:pt x="8" y="2"/>
                            <a:pt x="8" y="1"/>
                          </a:cubicBezTo>
                          <a:cubicBezTo>
                            <a:pt x="8" y="0"/>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7" name="Freeform 53"/>
                    <p:cNvSpPr/>
                    <p:nvPr/>
                  </p:nvSpPr>
                  <p:spPr bwMode="auto">
                    <a:xfrm>
                      <a:off x="6324601" y="3736976"/>
                      <a:ext cx="30163" cy="7938"/>
                    </a:xfrm>
                    <a:custGeom>
                      <a:avLst/>
                      <a:gdLst>
                        <a:gd name="T0" fmla="*/ 6 w 8"/>
                        <a:gd name="T1" fmla="*/ 0 h 2"/>
                        <a:gd name="T2" fmla="*/ 2 w 8"/>
                        <a:gd name="T3" fmla="*/ 0 h 2"/>
                        <a:gd name="T4" fmla="*/ 0 w 8"/>
                        <a:gd name="T5" fmla="*/ 1 h 2"/>
                        <a:gd name="T6" fmla="*/ 2 w 8"/>
                        <a:gd name="T7" fmla="*/ 2 h 2"/>
                        <a:gd name="T8" fmla="*/ 6 w 8"/>
                        <a:gd name="T9" fmla="*/ 2 h 2"/>
                        <a:gd name="T10" fmla="*/ 8 w 8"/>
                        <a:gd name="T11" fmla="*/ 1 h 2"/>
                        <a:gd name="T12" fmla="*/ 6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6" y="0"/>
                          </a:moveTo>
                          <a:cubicBezTo>
                            <a:pt x="2" y="0"/>
                            <a:pt x="2" y="0"/>
                            <a:pt x="2" y="0"/>
                          </a:cubicBezTo>
                          <a:cubicBezTo>
                            <a:pt x="1" y="0"/>
                            <a:pt x="0" y="0"/>
                            <a:pt x="0" y="1"/>
                          </a:cubicBezTo>
                          <a:cubicBezTo>
                            <a:pt x="0" y="2"/>
                            <a:pt x="1" y="2"/>
                            <a:pt x="2" y="2"/>
                          </a:cubicBezTo>
                          <a:cubicBezTo>
                            <a:pt x="6" y="2"/>
                            <a:pt x="6" y="2"/>
                            <a:pt x="6" y="2"/>
                          </a:cubicBezTo>
                          <a:cubicBezTo>
                            <a:pt x="7" y="2"/>
                            <a:pt x="8" y="2"/>
                            <a:pt x="8" y="1"/>
                          </a:cubicBezTo>
                          <a:cubicBezTo>
                            <a:pt x="8" y="0"/>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8" name="Freeform 54"/>
                    <p:cNvSpPr/>
                    <p:nvPr/>
                  </p:nvSpPr>
                  <p:spPr bwMode="auto">
                    <a:xfrm>
                      <a:off x="6370638" y="3736976"/>
                      <a:ext cx="30163" cy="7938"/>
                    </a:xfrm>
                    <a:custGeom>
                      <a:avLst/>
                      <a:gdLst>
                        <a:gd name="T0" fmla="*/ 6 w 8"/>
                        <a:gd name="T1" fmla="*/ 0 h 2"/>
                        <a:gd name="T2" fmla="*/ 2 w 8"/>
                        <a:gd name="T3" fmla="*/ 0 h 2"/>
                        <a:gd name="T4" fmla="*/ 0 w 8"/>
                        <a:gd name="T5" fmla="*/ 1 h 2"/>
                        <a:gd name="T6" fmla="*/ 2 w 8"/>
                        <a:gd name="T7" fmla="*/ 2 h 2"/>
                        <a:gd name="T8" fmla="*/ 6 w 8"/>
                        <a:gd name="T9" fmla="*/ 2 h 2"/>
                        <a:gd name="T10" fmla="*/ 8 w 8"/>
                        <a:gd name="T11" fmla="*/ 1 h 2"/>
                        <a:gd name="T12" fmla="*/ 6 w 8"/>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6" y="0"/>
                          </a:moveTo>
                          <a:cubicBezTo>
                            <a:pt x="2" y="0"/>
                            <a:pt x="2" y="0"/>
                            <a:pt x="2" y="0"/>
                          </a:cubicBezTo>
                          <a:cubicBezTo>
                            <a:pt x="1" y="0"/>
                            <a:pt x="0" y="0"/>
                            <a:pt x="0" y="1"/>
                          </a:cubicBezTo>
                          <a:cubicBezTo>
                            <a:pt x="0" y="2"/>
                            <a:pt x="1" y="2"/>
                            <a:pt x="2" y="2"/>
                          </a:cubicBezTo>
                          <a:cubicBezTo>
                            <a:pt x="6" y="2"/>
                            <a:pt x="6" y="2"/>
                            <a:pt x="6" y="2"/>
                          </a:cubicBezTo>
                          <a:cubicBezTo>
                            <a:pt x="7" y="2"/>
                            <a:pt x="8" y="2"/>
                            <a:pt x="8" y="1"/>
                          </a:cubicBezTo>
                          <a:cubicBezTo>
                            <a:pt x="8" y="0"/>
                            <a:pt x="7" y="0"/>
                            <a:pt x="6" y="0"/>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9" name="Freeform 55"/>
                    <p:cNvSpPr/>
                    <p:nvPr/>
                  </p:nvSpPr>
                  <p:spPr bwMode="auto">
                    <a:xfrm>
                      <a:off x="6164263" y="3721101"/>
                      <a:ext cx="30163" cy="7938"/>
                    </a:xfrm>
                    <a:custGeom>
                      <a:avLst/>
                      <a:gdLst>
                        <a:gd name="T0" fmla="*/ 2 w 8"/>
                        <a:gd name="T1" fmla="*/ 2 h 2"/>
                        <a:gd name="T2" fmla="*/ 6 w 8"/>
                        <a:gd name="T3" fmla="*/ 2 h 2"/>
                        <a:gd name="T4" fmla="*/ 8 w 8"/>
                        <a:gd name="T5" fmla="*/ 1 h 2"/>
                        <a:gd name="T6" fmla="*/ 6 w 8"/>
                        <a:gd name="T7" fmla="*/ 0 h 2"/>
                        <a:gd name="T8" fmla="*/ 2 w 8"/>
                        <a:gd name="T9" fmla="*/ 0 h 2"/>
                        <a:gd name="T10" fmla="*/ 0 w 8"/>
                        <a:gd name="T11" fmla="*/ 1 h 2"/>
                        <a:gd name="T12" fmla="*/ 2 w 8"/>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2" y="2"/>
                          </a:moveTo>
                          <a:cubicBezTo>
                            <a:pt x="6" y="2"/>
                            <a:pt x="6" y="2"/>
                            <a:pt x="6" y="2"/>
                          </a:cubicBezTo>
                          <a:cubicBezTo>
                            <a:pt x="7" y="2"/>
                            <a:pt x="8" y="2"/>
                            <a:pt x="8" y="1"/>
                          </a:cubicBezTo>
                          <a:cubicBezTo>
                            <a:pt x="8" y="0"/>
                            <a:pt x="7" y="0"/>
                            <a:pt x="6" y="0"/>
                          </a:cubicBezTo>
                          <a:cubicBezTo>
                            <a:pt x="2" y="0"/>
                            <a:pt x="2" y="0"/>
                            <a:pt x="2" y="0"/>
                          </a:cubicBezTo>
                          <a:cubicBezTo>
                            <a:pt x="1" y="0"/>
                            <a:pt x="0" y="0"/>
                            <a:pt x="0" y="1"/>
                          </a:cubicBezTo>
                          <a:cubicBezTo>
                            <a:pt x="0" y="2"/>
                            <a:pt x="1" y="2"/>
                            <a:pt x="2" y="2"/>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80" name="Freeform 56"/>
                    <p:cNvSpPr/>
                    <p:nvPr/>
                  </p:nvSpPr>
                  <p:spPr bwMode="auto">
                    <a:xfrm>
                      <a:off x="6210301" y="3721101"/>
                      <a:ext cx="30163" cy="7938"/>
                    </a:xfrm>
                    <a:custGeom>
                      <a:avLst/>
                      <a:gdLst>
                        <a:gd name="T0" fmla="*/ 2 w 8"/>
                        <a:gd name="T1" fmla="*/ 2 h 2"/>
                        <a:gd name="T2" fmla="*/ 6 w 8"/>
                        <a:gd name="T3" fmla="*/ 2 h 2"/>
                        <a:gd name="T4" fmla="*/ 8 w 8"/>
                        <a:gd name="T5" fmla="*/ 1 h 2"/>
                        <a:gd name="T6" fmla="*/ 6 w 8"/>
                        <a:gd name="T7" fmla="*/ 0 h 2"/>
                        <a:gd name="T8" fmla="*/ 2 w 8"/>
                        <a:gd name="T9" fmla="*/ 0 h 2"/>
                        <a:gd name="T10" fmla="*/ 0 w 8"/>
                        <a:gd name="T11" fmla="*/ 1 h 2"/>
                        <a:gd name="T12" fmla="*/ 2 w 8"/>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2" y="2"/>
                          </a:moveTo>
                          <a:cubicBezTo>
                            <a:pt x="6" y="2"/>
                            <a:pt x="6" y="2"/>
                            <a:pt x="6" y="2"/>
                          </a:cubicBezTo>
                          <a:cubicBezTo>
                            <a:pt x="7" y="2"/>
                            <a:pt x="8" y="2"/>
                            <a:pt x="8" y="1"/>
                          </a:cubicBezTo>
                          <a:cubicBezTo>
                            <a:pt x="8" y="0"/>
                            <a:pt x="7" y="0"/>
                            <a:pt x="6" y="0"/>
                          </a:cubicBezTo>
                          <a:cubicBezTo>
                            <a:pt x="2" y="0"/>
                            <a:pt x="2" y="0"/>
                            <a:pt x="2" y="0"/>
                          </a:cubicBezTo>
                          <a:cubicBezTo>
                            <a:pt x="1" y="0"/>
                            <a:pt x="0" y="0"/>
                            <a:pt x="0" y="1"/>
                          </a:cubicBezTo>
                          <a:cubicBezTo>
                            <a:pt x="0" y="2"/>
                            <a:pt x="1" y="2"/>
                            <a:pt x="2" y="2"/>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81" name="Freeform 57"/>
                    <p:cNvSpPr/>
                    <p:nvPr/>
                  </p:nvSpPr>
                  <p:spPr bwMode="auto">
                    <a:xfrm>
                      <a:off x="6256338" y="3721101"/>
                      <a:ext cx="30163" cy="7938"/>
                    </a:xfrm>
                    <a:custGeom>
                      <a:avLst/>
                      <a:gdLst>
                        <a:gd name="T0" fmla="*/ 2 w 8"/>
                        <a:gd name="T1" fmla="*/ 2 h 2"/>
                        <a:gd name="T2" fmla="*/ 6 w 8"/>
                        <a:gd name="T3" fmla="*/ 2 h 2"/>
                        <a:gd name="T4" fmla="*/ 8 w 8"/>
                        <a:gd name="T5" fmla="*/ 1 h 2"/>
                        <a:gd name="T6" fmla="*/ 6 w 8"/>
                        <a:gd name="T7" fmla="*/ 0 h 2"/>
                        <a:gd name="T8" fmla="*/ 2 w 8"/>
                        <a:gd name="T9" fmla="*/ 0 h 2"/>
                        <a:gd name="T10" fmla="*/ 0 w 8"/>
                        <a:gd name="T11" fmla="*/ 1 h 2"/>
                        <a:gd name="T12" fmla="*/ 2 w 8"/>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2" y="2"/>
                          </a:moveTo>
                          <a:cubicBezTo>
                            <a:pt x="6" y="2"/>
                            <a:pt x="6" y="2"/>
                            <a:pt x="6" y="2"/>
                          </a:cubicBezTo>
                          <a:cubicBezTo>
                            <a:pt x="7" y="2"/>
                            <a:pt x="8" y="2"/>
                            <a:pt x="8" y="1"/>
                          </a:cubicBezTo>
                          <a:cubicBezTo>
                            <a:pt x="8" y="0"/>
                            <a:pt x="7" y="0"/>
                            <a:pt x="6" y="0"/>
                          </a:cubicBezTo>
                          <a:cubicBezTo>
                            <a:pt x="2" y="0"/>
                            <a:pt x="2" y="0"/>
                            <a:pt x="2" y="0"/>
                          </a:cubicBezTo>
                          <a:cubicBezTo>
                            <a:pt x="1" y="0"/>
                            <a:pt x="0" y="0"/>
                            <a:pt x="0" y="1"/>
                          </a:cubicBezTo>
                          <a:cubicBezTo>
                            <a:pt x="0" y="2"/>
                            <a:pt x="1" y="2"/>
                            <a:pt x="2" y="2"/>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82" name="Freeform 58"/>
                    <p:cNvSpPr/>
                    <p:nvPr/>
                  </p:nvSpPr>
                  <p:spPr bwMode="auto">
                    <a:xfrm>
                      <a:off x="6300788" y="3721101"/>
                      <a:ext cx="31750" cy="7938"/>
                    </a:xfrm>
                    <a:custGeom>
                      <a:avLst/>
                      <a:gdLst>
                        <a:gd name="T0" fmla="*/ 2 w 8"/>
                        <a:gd name="T1" fmla="*/ 2 h 2"/>
                        <a:gd name="T2" fmla="*/ 6 w 8"/>
                        <a:gd name="T3" fmla="*/ 2 h 2"/>
                        <a:gd name="T4" fmla="*/ 8 w 8"/>
                        <a:gd name="T5" fmla="*/ 1 h 2"/>
                        <a:gd name="T6" fmla="*/ 6 w 8"/>
                        <a:gd name="T7" fmla="*/ 0 h 2"/>
                        <a:gd name="T8" fmla="*/ 2 w 8"/>
                        <a:gd name="T9" fmla="*/ 0 h 2"/>
                        <a:gd name="T10" fmla="*/ 0 w 8"/>
                        <a:gd name="T11" fmla="*/ 1 h 2"/>
                        <a:gd name="T12" fmla="*/ 2 w 8"/>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2" y="2"/>
                          </a:moveTo>
                          <a:cubicBezTo>
                            <a:pt x="6" y="2"/>
                            <a:pt x="6" y="2"/>
                            <a:pt x="6" y="2"/>
                          </a:cubicBezTo>
                          <a:cubicBezTo>
                            <a:pt x="7" y="2"/>
                            <a:pt x="8" y="2"/>
                            <a:pt x="8" y="1"/>
                          </a:cubicBezTo>
                          <a:cubicBezTo>
                            <a:pt x="8" y="0"/>
                            <a:pt x="7" y="0"/>
                            <a:pt x="6" y="0"/>
                          </a:cubicBezTo>
                          <a:cubicBezTo>
                            <a:pt x="2" y="0"/>
                            <a:pt x="2" y="0"/>
                            <a:pt x="2" y="0"/>
                          </a:cubicBezTo>
                          <a:cubicBezTo>
                            <a:pt x="1" y="0"/>
                            <a:pt x="0" y="0"/>
                            <a:pt x="0" y="1"/>
                          </a:cubicBezTo>
                          <a:cubicBezTo>
                            <a:pt x="0" y="2"/>
                            <a:pt x="1" y="2"/>
                            <a:pt x="2" y="2"/>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83" name="Freeform 59"/>
                    <p:cNvSpPr/>
                    <p:nvPr/>
                  </p:nvSpPr>
                  <p:spPr bwMode="auto">
                    <a:xfrm>
                      <a:off x="6346826" y="3721101"/>
                      <a:ext cx="30163" cy="7938"/>
                    </a:xfrm>
                    <a:custGeom>
                      <a:avLst/>
                      <a:gdLst>
                        <a:gd name="T0" fmla="*/ 2 w 8"/>
                        <a:gd name="T1" fmla="*/ 2 h 2"/>
                        <a:gd name="T2" fmla="*/ 6 w 8"/>
                        <a:gd name="T3" fmla="*/ 2 h 2"/>
                        <a:gd name="T4" fmla="*/ 8 w 8"/>
                        <a:gd name="T5" fmla="*/ 1 h 2"/>
                        <a:gd name="T6" fmla="*/ 6 w 8"/>
                        <a:gd name="T7" fmla="*/ 0 h 2"/>
                        <a:gd name="T8" fmla="*/ 2 w 8"/>
                        <a:gd name="T9" fmla="*/ 0 h 2"/>
                        <a:gd name="T10" fmla="*/ 0 w 8"/>
                        <a:gd name="T11" fmla="*/ 1 h 2"/>
                        <a:gd name="T12" fmla="*/ 2 w 8"/>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8" h="2">
                          <a:moveTo>
                            <a:pt x="2" y="2"/>
                          </a:moveTo>
                          <a:cubicBezTo>
                            <a:pt x="6" y="2"/>
                            <a:pt x="6" y="2"/>
                            <a:pt x="6" y="2"/>
                          </a:cubicBezTo>
                          <a:cubicBezTo>
                            <a:pt x="7" y="2"/>
                            <a:pt x="8" y="2"/>
                            <a:pt x="8" y="1"/>
                          </a:cubicBezTo>
                          <a:cubicBezTo>
                            <a:pt x="8" y="0"/>
                            <a:pt x="7" y="0"/>
                            <a:pt x="6" y="0"/>
                          </a:cubicBezTo>
                          <a:cubicBezTo>
                            <a:pt x="2" y="0"/>
                            <a:pt x="2" y="0"/>
                            <a:pt x="2" y="0"/>
                          </a:cubicBezTo>
                          <a:cubicBezTo>
                            <a:pt x="1" y="0"/>
                            <a:pt x="0" y="0"/>
                            <a:pt x="0" y="1"/>
                          </a:cubicBezTo>
                          <a:cubicBezTo>
                            <a:pt x="0" y="2"/>
                            <a:pt x="1" y="2"/>
                            <a:pt x="2" y="2"/>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grpSp>
            </p:grpSp>
          </p:grpSp>
          <p:sp>
            <p:nvSpPr>
              <p:cNvPr id="13" name="文本框 12"/>
              <p:cNvSpPr txBox="1"/>
              <p:nvPr/>
            </p:nvSpPr>
            <p:spPr>
              <a:xfrm>
                <a:off x="3638290" y="5171221"/>
                <a:ext cx="1337824" cy="276999"/>
              </a:xfrm>
              <a:prstGeom prst="rect">
                <a:avLst/>
              </a:prstGeom>
              <a:noFill/>
            </p:spPr>
            <p:txBody>
              <a:bodyPr wrap="square" rtlCol="0">
                <a:spAutoFit/>
              </a:bodyPr>
              <a:lstStyle/>
              <a:p>
                <a:pPr algn="ctr"/>
                <a:r>
                  <a:rPr lang="zh-CN" altLang="en-US" sz="1200" dirty="0">
                    <a:solidFill>
                      <a:schemeClr val="bg1"/>
                    </a:solidFill>
                    <a:latin typeface="阿里巴巴普惠体 R" pitchFamily="18" charset="-122"/>
                    <a:ea typeface="阿里巴巴普惠体 R" pitchFamily="18" charset="-122"/>
                    <a:cs typeface="阿里巴巴普惠体 R" pitchFamily="18" charset="-122"/>
                  </a:rPr>
                  <a:t>标题内容</a:t>
                </a:r>
                <a:endParaRPr lang="en-US" altLang="zh-CN" sz="1200" dirty="0">
                  <a:solidFill>
                    <a:schemeClr val="bg1"/>
                  </a:solidFill>
                  <a:latin typeface="阿里巴巴普惠体 R" pitchFamily="18" charset="-122"/>
                  <a:ea typeface="阿里巴巴普惠体 R" pitchFamily="18" charset="-122"/>
                  <a:cs typeface="阿里巴巴普惠体 R" pitchFamily="18" charset="-122"/>
                </a:endParaRPr>
              </a:p>
            </p:txBody>
          </p:sp>
        </p:grpSp>
        <p:grpSp>
          <p:nvGrpSpPr>
            <p:cNvPr id="42" name="组合 41"/>
            <p:cNvGrpSpPr/>
            <p:nvPr/>
          </p:nvGrpSpPr>
          <p:grpSpPr>
            <a:xfrm>
              <a:off x="3232810" y="3734259"/>
              <a:ext cx="1337824" cy="940001"/>
              <a:chOff x="3851410" y="3786091"/>
              <a:chExt cx="1337824" cy="940001"/>
            </a:xfrm>
          </p:grpSpPr>
          <p:grpSp>
            <p:nvGrpSpPr>
              <p:cNvPr id="38" name="组合 37"/>
              <p:cNvGrpSpPr/>
              <p:nvPr/>
            </p:nvGrpSpPr>
            <p:grpSpPr>
              <a:xfrm>
                <a:off x="4048703" y="3786091"/>
                <a:ext cx="940001" cy="940001"/>
                <a:chOff x="4048703" y="3786091"/>
                <a:chExt cx="940001" cy="940001"/>
              </a:xfrm>
            </p:grpSpPr>
            <p:sp>
              <p:nvSpPr>
                <p:cNvPr id="17" name="椭圆 16"/>
                <p:cNvSpPr/>
                <p:nvPr/>
              </p:nvSpPr>
              <p:spPr>
                <a:xfrm>
                  <a:off x="4048703" y="3786091"/>
                  <a:ext cx="940001" cy="940001"/>
                </a:xfrm>
                <a:prstGeom prst="ellipse">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7" name="Freeform 18"/>
                <p:cNvSpPr/>
                <p:nvPr/>
              </p:nvSpPr>
              <p:spPr bwMode="auto">
                <a:xfrm>
                  <a:off x="4327758" y="3914610"/>
                  <a:ext cx="381890" cy="365445"/>
                </a:xfrm>
                <a:custGeom>
                  <a:avLst/>
                  <a:gdLst>
                    <a:gd name="T0" fmla="*/ 174 w 174"/>
                    <a:gd name="T1" fmla="*/ 139 h 166"/>
                    <a:gd name="T2" fmla="*/ 153 w 174"/>
                    <a:gd name="T3" fmla="*/ 126 h 166"/>
                    <a:gd name="T4" fmla="*/ 126 w 174"/>
                    <a:gd name="T5" fmla="*/ 115 h 166"/>
                    <a:gd name="T6" fmla="*/ 118 w 174"/>
                    <a:gd name="T7" fmla="*/ 112 h 166"/>
                    <a:gd name="T8" fmla="*/ 111 w 174"/>
                    <a:gd name="T9" fmla="*/ 100 h 166"/>
                    <a:gd name="T10" fmla="*/ 106 w 174"/>
                    <a:gd name="T11" fmla="*/ 100 h 166"/>
                    <a:gd name="T12" fmla="*/ 111 w 174"/>
                    <a:gd name="T13" fmla="*/ 90 h 166"/>
                    <a:gd name="T14" fmla="*/ 113 w 174"/>
                    <a:gd name="T15" fmla="*/ 79 h 166"/>
                    <a:gd name="T16" fmla="*/ 118 w 174"/>
                    <a:gd name="T17" fmla="*/ 74 h 166"/>
                    <a:gd name="T18" fmla="*/ 121 w 174"/>
                    <a:gd name="T19" fmla="*/ 67 h 166"/>
                    <a:gd name="T20" fmla="*/ 120 w 174"/>
                    <a:gd name="T21" fmla="*/ 54 h 166"/>
                    <a:gd name="T22" fmla="*/ 118 w 174"/>
                    <a:gd name="T23" fmla="*/ 49 h 166"/>
                    <a:gd name="T24" fmla="*/ 119 w 174"/>
                    <a:gd name="T25" fmla="*/ 32 h 166"/>
                    <a:gd name="T26" fmla="*/ 118 w 174"/>
                    <a:gd name="T27" fmla="*/ 20 h 166"/>
                    <a:gd name="T28" fmla="*/ 113 w 174"/>
                    <a:gd name="T29" fmla="*/ 13 h 166"/>
                    <a:gd name="T30" fmla="*/ 108 w 174"/>
                    <a:gd name="T31" fmla="*/ 12 h 166"/>
                    <a:gd name="T32" fmla="*/ 104 w 174"/>
                    <a:gd name="T33" fmla="*/ 9 h 166"/>
                    <a:gd name="T34" fmla="*/ 67 w 174"/>
                    <a:gd name="T35" fmla="*/ 9 h 166"/>
                    <a:gd name="T36" fmla="*/ 54 w 174"/>
                    <a:gd name="T37" fmla="*/ 48 h 166"/>
                    <a:gd name="T38" fmla="*/ 52 w 174"/>
                    <a:gd name="T39" fmla="*/ 57 h 166"/>
                    <a:gd name="T40" fmla="*/ 57 w 174"/>
                    <a:gd name="T41" fmla="*/ 76 h 166"/>
                    <a:gd name="T42" fmla="*/ 60 w 174"/>
                    <a:gd name="T43" fmla="*/ 77 h 166"/>
                    <a:gd name="T44" fmla="*/ 62 w 174"/>
                    <a:gd name="T45" fmla="*/ 91 h 166"/>
                    <a:gd name="T46" fmla="*/ 67 w 174"/>
                    <a:gd name="T47" fmla="*/ 99 h 166"/>
                    <a:gd name="T48" fmla="*/ 63 w 174"/>
                    <a:gd name="T49" fmla="*/ 100 h 166"/>
                    <a:gd name="T50" fmla="*/ 56 w 174"/>
                    <a:gd name="T51" fmla="*/ 112 h 166"/>
                    <a:gd name="T52" fmla="*/ 48 w 174"/>
                    <a:gd name="T53" fmla="*/ 115 h 166"/>
                    <a:gd name="T54" fmla="*/ 21 w 174"/>
                    <a:gd name="T55" fmla="*/ 126 h 166"/>
                    <a:gd name="T56" fmla="*/ 0 w 174"/>
                    <a:gd name="T57" fmla="*/ 139 h 166"/>
                    <a:gd name="T58" fmla="*/ 0 w 174"/>
                    <a:gd name="T59" fmla="*/ 166 h 166"/>
                    <a:gd name="T60" fmla="*/ 76 w 174"/>
                    <a:gd name="T61" fmla="*/ 166 h 166"/>
                    <a:gd name="T62" fmla="*/ 82 w 174"/>
                    <a:gd name="T63" fmla="*/ 127 h 166"/>
                    <a:gd name="T64" fmla="*/ 77 w 174"/>
                    <a:gd name="T65" fmla="*/ 117 h 166"/>
                    <a:gd name="T66" fmla="*/ 88 w 174"/>
                    <a:gd name="T67" fmla="*/ 112 h 166"/>
                    <a:gd name="T68" fmla="*/ 97 w 174"/>
                    <a:gd name="T69" fmla="*/ 117 h 166"/>
                    <a:gd name="T70" fmla="*/ 92 w 174"/>
                    <a:gd name="T71" fmla="*/ 128 h 166"/>
                    <a:gd name="T72" fmla="*/ 101 w 174"/>
                    <a:gd name="T73" fmla="*/ 166 h 166"/>
                    <a:gd name="T74" fmla="*/ 174 w 174"/>
                    <a:gd name="T75" fmla="*/ 166 h 166"/>
                    <a:gd name="T76" fmla="*/ 174 w 174"/>
                    <a:gd name="T77" fmla="*/ 13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4" h="166">
                      <a:moveTo>
                        <a:pt x="174" y="139"/>
                      </a:moveTo>
                      <a:cubicBezTo>
                        <a:pt x="171" y="131"/>
                        <a:pt x="161" y="129"/>
                        <a:pt x="153" y="126"/>
                      </a:cubicBezTo>
                      <a:cubicBezTo>
                        <a:pt x="144" y="122"/>
                        <a:pt x="135" y="118"/>
                        <a:pt x="126" y="115"/>
                      </a:cubicBezTo>
                      <a:cubicBezTo>
                        <a:pt x="123" y="114"/>
                        <a:pt x="121" y="113"/>
                        <a:pt x="118" y="112"/>
                      </a:cubicBezTo>
                      <a:cubicBezTo>
                        <a:pt x="115" y="110"/>
                        <a:pt x="113" y="104"/>
                        <a:pt x="111" y="100"/>
                      </a:cubicBezTo>
                      <a:cubicBezTo>
                        <a:pt x="109" y="100"/>
                        <a:pt x="108" y="100"/>
                        <a:pt x="106" y="100"/>
                      </a:cubicBezTo>
                      <a:cubicBezTo>
                        <a:pt x="106" y="94"/>
                        <a:pt x="110" y="94"/>
                        <a:pt x="111" y="90"/>
                      </a:cubicBezTo>
                      <a:cubicBezTo>
                        <a:pt x="112" y="86"/>
                        <a:pt x="111" y="82"/>
                        <a:pt x="113" y="79"/>
                      </a:cubicBezTo>
                      <a:cubicBezTo>
                        <a:pt x="114" y="76"/>
                        <a:pt x="117" y="76"/>
                        <a:pt x="118" y="74"/>
                      </a:cubicBezTo>
                      <a:cubicBezTo>
                        <a:pt x="120" y="73"/>
                        <a:pt x="120" y="69"/>
                        <a:pt x="121" y="67"/>
                      </a:cubicBezTo>
                      <a:cubicBezTo>
                        <a:pt x="122" y="63"/>
                        <a:pt x="122" y="58"/>
                        <a:pt x="120" y="54"/>
                      </a:cubicBezTo>
                      <a:cubicBezTo>
                        <a:pt x="119" y="52"/>
                        <a:pt x="119" y="51"/>
                        <a:pt x="118" y="49"/>
                      </a:cubicBezTo>
                      <a:cubicBezTo>
                        <a:pt x="118" y="45"/>
                        <a:pt x="119" y="35"/>
                        <a:pt x="119" y="32"/>
                      </a:cubicBezTo>
                      <a:cubicBezTo>
                        <a:pt x="119" y="26"/>
                        <a:pt x="119" y="26"/>
                        <a:pt x="118" y="20"/>
                      </a:cubicBezTo>
                      <a:cubicBezTo>
                        <a:pt x="118" y="20"/>
                        <a:pt x="116" y="14"/>
                        <a:pt x="113" y="13"/>
                      </a:cubicBezTo>
                      <a:cubicBezTo>
                        <a:pt x="108" y="12"/>
                        <a:pt x="108" y="12"/>
                        <a:pt x="108" y="12"/>
                      </a:cubicBezTo>
                      <a:cubicBezTo>
                        <a:pt x="104" y="9"/>
                        <a:pt x="104" y="9"/>
                        <a:pt x="104" y="9"/>
                      </a:cubicBezTo>
                      <a:cubicBezTo>
                        <a:pt x="90" y="0"/>
                        <a:pt x="75" y="6"/>
                        <a:pt x="67" y="9"/>
                      </a:cubicBezTo>
                      <a:cubicBezTo>
                        <a:pt x="56" y="13"/>
                        <a:pt x="49" y="24"/>
                        <a:pt x="54" y="48"/>
                      </a:cubicBezTo>
                      <a:cubicBezTo>
                        <a:pt x="55" y="52"/>
                        <a:pt x="51" y="54"/>
                        <a:pt x="52" y="57"/>
                      </a:cubicBezTo>
                      <a:cubicBezTo>
                        <a:pt x="52" y="61"/>
                        <a:pt x="52" y="73"/>
                        <a:pt x="57" y="76"/>
                      </a:cubicBezTo>
                      <a:cubicBezTo>
                        <a:pt x="57" y="76"/>
                        <a:pt x="61" y="77"/>
                        <a:pt x="60" y="77"/>
                      </a:cubicBezTo>
                      <a:cubicBezTo>
                        <a:pt x="61" y="82"/>
                        <a:pt x="61" y="87"/>
                        <a:pt x="62" y="91"/>
                      </a:cubicBezTo>
                      <a:cubicBezTo>
                        <a:pt x="63" y="94"/>
                        <a:pt x="66" y="95"/>
                        <a:pt x="67" y="99"/>
                      </a:cubicBezTo>
                      <a:cubicBezTo>
                        <a:pt x="63" y="100"/>
                        <a:pt x="63" y="100"/>
                        <a:pt x="63" y="100"/>
                      </a:cubicBezTo>
                      <a:cubicBezTo>
                        <a:pt x="61" y="104"/>
                        <a:pt x="59" y="110"/>
                        <a:pt x="56" y="112"/>
                      </a:cubicBezTo>
                      <a:cubicBezTo>
                        <a:pt x="53" y="113"/>
                        <a:pt x="51" y="114"/>
                        <a:pt x="48" y="115"/>
                      </a:cubicBezTo>
                      <a:cubicBezTo>
                        <a:pt x="39" y="118"/>
                        <a:pt x="30" y="122"/>
                        <a:pt x="21" y="126"/>
                      </a:cubicBezTo>
                      <a:cubicBezTo>
                        <a:pt x="13" y="129"/>
                        <a:pt x="3" y="131"/>
                        <a:pt x="0" y="139"/>
                      </a:cubicBezTo>
                      <a:cubicBezTo>
                        <a:pt x="0" y="145"/>
                        <a:pt x="0" y="158"/>
                        <a:pt x="0" y="166"/>
                      </a:cubicBezTo>
                      <a:cubicBezTo>
                        <a:pt x="76" y="166"/>
                        <a:pt x="76" y="166"/>
                        <a:pt x="76" y="166"/>
                      </a:cubicBezTo>
                      <a:cubicBezTo>
                        <a:pt x="82" y="127"/>
                        <a:pt x="82" y="127"/>
                        <a:pt x="82" y="127"/>
                      </a:cubicBezTo>
                      <a:cubicBezTo>
                        <a:pt x="77" y="117"/>
                        <a:pt x="77" y="117"/>
                        <a:pt x="77" y="117"/>
                      </a:cubicBezTo>
                      <a:cubicBezTo>
                        <a:pt x="88" y="112"/>
                        <a:pt x="88" y="112"/>
                        <a:pt x="88" y="112"/>
                      </a:cubicBezTo>
                      <a:cubicBezTo>
                        <a:pt x="97" y="117"/>
                        <a:pt x="97" y="117"/>
                        <a:pt x="97" y="117"/>
                      </a:cubicBezTo>
                      <a:cubicBezTo>
                        <a:pt x="92" y="128"/>
                        <a:pt x="92" y="128"/>
                        <a:pt x="92" y="128"/>
                      </a:cubicBezTo>
                      <a:cubicBezTo>
                        <a:pt x="101" y="166"/>
                        <a:pt x="101" y="166"/>
                        <a:pt x="101" y="166"/>
                      </a:cubicBezTo>
                      <a:cubicBezTo>
                        <a:pt x="174" y="166"/>
                        <a:pt x="174" y="166"/>
                        <a:pt x="174" y="166"/>
                      </a:cubicBezTo>
                      <a:cubicBezTo>
                        <a:pt x="174" y="158"/>
                        <a:pt x="174" y="145"/>
                        <a:pt x="174" y="139"/>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grpSp>
          <p:sp>
            <p:nvSpPr>
              <p:cNvPr id="18" name="文本框 17"/>
              <p:cNvSpPr txBox="1"/>
              <p:nvPr/>
            </p:nvSpPr>
            <p:spPr>
              <a:xfrm>
                <a:off x="3851410" y="4286900"/>
                <a:ext cx="1337824" cy="307777"/>
              </a:xfrm>
              <a:prstGeom prst="rect">
                <a:avLst/>
              </a:prstGeom>
              <a:noFill/>
            </p:spPr>
            <p:txBody>
              <a:bodyPr wrap="square" rtlCol="0">
                <a:spAutoFit/>
              </a:bodyPr>
              <a:lstStyle/>
              <a:p>
                <a:pPr algn="ctr"/>
                <a:r>
                  <a:rPr lang="zh-CN" altLang="en-US" sz="1400" dirty="0">
                    <a:solidFill>
                      <a:schemeClr val="bg1"/>
                    </a:solidFill>
                    <a:latin typeface="阿里巴巴普惠体 R" pitchFamily="18" charset="-122"/>
                    <a:ea typeface="阿里巴巴普惠体 R" pitchFamily="18" charset="-122"/>
                    <a:cs typeface="阿里巴巴普惠体 R" pitchFamily="18" charset="-122"/>
                  </a:rPr>
                  <a:t>标题内容</a:t>
                </a:r>
                <a:endParaRPr lang="en-US" altLang="zh-CN" sz="1400" dirty="0">
                  <a:solidFill>
                    <a:schemeClr val="bg1"/>
                  </a:solidFill>
                  <a:latin typeface="阿里巴巴普惠体 R" pitchFamily="18" charset="-122"/>
                  <a:ea typeface="阿里巴巴普惠体 R" pitchFamily="18" charset="-122"/>
                  <a:cs typeface="阿里巴巴普惠体 R" pitchFamily="18" charset="-122"/>
                </a:endParaRPr>
              </a:p>
            </p:txBody>
          </p:sp>
        </p:grpSp>
        <p:grpSp>
          <p:nvGrpSpPr>
            <p:cNvPr id="23" name="组合 22"/>
            <p:cNvGrpSpPr/>
            <p:nvPr/>
          </p:nvGrpSpPr>
          <p:grpSpPr>
            <a:xfrm>
              <a:off x="2161100" y="1977800"/>
              <a:ext cx="1655673" cy="1655673"/>
              <a:chOff x="1693338" y="1856194"/>
              <a:chExt cx="1655673" cy="1655673"/>
            </a:xfrm>
          </p:grpSpPr>
          <p:sp>
            <p:nvSpPr>
              <p:cNvPr id="6" name="椭圆 5"/>
              <p:cNvSpPr/>
              <p:nvPr/>
            </p:nvSpPr>
            <p:spPr>
              <a:xfrm>
                <a:off x="1693338" y="1856194"/>
                <a:ext cx="1655673" cy="1655673"/>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9" name="文本框 8"/>
              <p:cNvSpPr txBox="1"/>
              <p:nvPr/>
            </p:nvSpPr>
            <p:spPr>
              <a:xfrm>
                <a:off x="1839941" y="2935057"/>
                <a:ext cx="1337824" cy="369332"/>
              </a:xfrm>
              <a:prstGeom prst="rect">
                <a:avLst/>
              </a:prstGeom>
              <a:noFill/>
            </p:spPr>
            <p:txBody>
              <a:bodyPr wrap="square" rtlCol="0">
                <a:spAutoFit/>
              </a:bodyPr>
              <a:lstStyle/>
              <a:p>
                <a:pPr algn="ctr"/>
                <a:r>
                  <a:rPr lang="zh-CN" altLang="en-US" dirty="0">
                    <a:solidFill>
                      <a:schemeClr val="bg1"/>
                    </a:solidFill>
                    <a:latin typeface="阿里巴巴普惠体 R" pitchFamily="18" charset="-122"/>
                    <a:ea typeface="阿里巴巴普惠体 R" pitchFamily="18" charset="-122"/>
                    <a:cs typeface="阿里巴巴普惠体 R" pitchFamily="18" charset="-122"/>
                  </a:rPr>
                  <a:t>标题内容</a:t>
                </a:r>
                <a:endParaRPr lang="en-US" altLang="zh-CN" dirty="0">
                  <a:solidFill>
                    <a:schemeClr val="bg1"/>
                  </a:solidFill>
                  <a:latin typeface="阿里巴巴普惠体 R" pitchFamily="18" charset="-122"/>
                  <a:ea typeface="阿里巴巴普惠体 R" pitchFamily="18" charset="-122"/>
                  <a:cs typeface="阿里巴巴普惠体 R" pitchFamily="18" charset="-122"/>
                </a:endParaRPr>
              </a:p>
            </p:txBody>
          </p:sp>
          <p:sp>
            <p:nvSpPr>
              <p:cNvPr id="22" name="Freeform 5"/>
              <p:cNvSpPr>
                <a:spLocks noEditPoints="1"/>
              </p:cNvSpPr>
              <p:nvPr/>
            </p:nvSpPr>
            <p:spPr bwMode="auto">
              <a:xfrm>
                <a:off x="2038466" y="2092803"/>
                <a:ext cx="965415" cy="862840"/>
              </a:xfrm>
              <a:custGeom>
                <a:avLst/>
                <a:gdLst>
                  <a:gd name="T0" fmla="*/ 200 w 200"/>
                  <a:gd name="T1" fmla="*/ 62 h 178"/>
                  <a:gd name="T2" fmla="*/ 176 w 200"/>
                  <a:gd name="T3" fmla="*/ 39 h 178"/>
                  <a:gd name="T4" fmla="*/ 171 w 200"/>
                  <a:gd name="T5" fmla="*/ 39 h 178"/>
                  <a:gd name="T6" fmla="*/ 171 w 200"/>
                  <a:gd name="T7" fmla="*/ 38 h 178"/>
                  <a:gd name="T8" fmla="*/ 135 w 200"/>
                  <a:gd name="T9" fmla="*/ 3 h 178"/>
                  <a:gd name="T10" fmla="*/ 106 w 200"/>
                  <a:gd name="T11" fmla="*/ 16 h 178"/>
                  <a:gd name="T12" fmla="*/ 70 w 200"/>
                  <a:gd name="T13" fmla="*/ 0 h 178"/>
                  <a:gd name="T14" fmla="*/ 24 w 200"/>
                  <a:gd name="T15" fmla="*/ 45 h 178"/>
                  <a:gd name="T16" fmla="*/ 26 w 200"/>
                  <a:gd name="T17" fmla="*/ 59 h 178"/>
                  <a:gd name="T18" fmla="*/ 0 w 200"/>
                  <a:gd name="T19" fmla="*/ 89 h 178"/>
                  <a:gd name="T20" fmla="*/ 31 w 200"/>
                  <a:gd name="T21" fmla="*/ 119 h 178"/>
                  <a:gd name="T22" fmla="*/ 43 w 200"/>
                  <a:gd name="T23" fmla="*/ 117 h 178"/>
                  <a:gd name="T24" fmla="*/ 60 w 200"/>
                  <a:gd name="T25" fmla="*/ 133 h 178"/>
                  <a:gd name="T26" fmla="*/ 61 w 200"/>
                  <a:gd name="T27" fmla="*/ 133 h 178"/>
                  <a:gd name="T28" fmla="*/ 73 w 200"/>
                  <a:gd name="T29" fmla="*/ 143 h 178"/>
                  <a:gd name="T30" fmla="*/ 84 w 200"/>
                  <a:gd name="T31" fmla="*/ 131 h 178"/>
                  <a:gd name="T32" fmla="*/ 77 w 200"/>
                  <a:gd name="T33" fmla="*/ 122 h 178"/>
                  <a:gd name="T34" fmla="*/ 78 w 200"/>
                  <a:gd name="T35" fmla="*/ 116 h 178"/>
                  <a:gd name="T36" fmla="*/ 78 w 200"/>
                  <a:gd name="T37" fmla="*/ 115 h 178"/>
                  <a:gd name="T38" fmla="*/ 88 w 200"/>
                  <a:gd name="T39" fmla="*/ 117 h 178"/>
                  <a:gd name="T40" fmla="*/ 92 w 200"/>
                  <a:gd name="T41" fmla="*/ 117 h 178"/>
                  <a:gd name="T42" fmla="*/ 97 w 200"/>
                  <a:gd name="T43" fmla="*/ 131 h 178"/>
                  <a:gd name="T44" fmla="*/ 89 w 200"/>
                  <a:gd name="T45" fmla="*/ 141 h 178"/>
                  <a:gd name="T46" fmla="*/ 99 w 200"/>
                  <a:gd name="T47" fmla="*/ 151 h 178"/>
                  <a:gd name="T48" fmla="*/ 109 w 200"/>
                  <a:gd name="T49" fmla="*/ 140 h 178"/>
                  <a:gd name="T50" fmla="*/ 109 w 200"/>
                  <a:gd name="T51" fmla="*/ 139 h 178"/>
                  <a:gd name="T52" fmla="*/ 117 w 200"/>
                  <a:gd name="T53" fmla="*/ 140 h 178"/>
                  <a:gd name="T54" fmla="*/ 142 w 200"/>
                  <a:gd name="T55" fmla="*/ 116 h 178"/>
                  <a:gd name="T56" fmla="*/ 152 w 200"/>
                  <a:gd name="T57" fmla="*/ 117 h 178"/>
                  <a:gd name="T58" fmla="*/ 177 w 200"/>
                  <a:gd name="T59" fmla="*/ 93 h 178"/>
                  <a:gd name="T60" fmla="*/ 175 w 200"/>
                  <a:gd name="T61" fmla="*/ 84 h 178"/>
                  <a:gd name="T62" fmla="*/ 176 w 200"/>
                  <a:gd name="T63" fmla="*/ 84 h 178"/>
                  <a:gd name="T64" fmla="*/ 200 w 200"/>
                  <a:gd name="T65" fmla="*/ 62 h 178"/>
                  <a:gd name="T66" fmla="*/ 117 w 200"/>
                  <a:gd name="T67" fmla="*/ 147 h 178"/>
                  <a:gd name="T68" fmla="*/ 120 w 200"/>
                  <a:gd name="T69" fmla="*/ 145 h 178"/>
                  <a:gd name="T70" fmla="*/ 117 w 200"/>
                  <a:gd name="T71" fmla="*/ 143 h 178"/>
                  <a:gd name="T72" fmla="*/ 114 w 200"/>
                  <a:gd name="T73" fmla="*/ 145 h 178"/>
                  <a:gd name="T74" fmla="*/ 117 w 200"/>
                  <a:gd name="T75" fmla="*/ 147 h 178"/>
                  <a:gd name="T76" fmla="*/ 116 w 200"/>
                  <a:gd name="T77" fmla="*/ 168 h 178"/>
                  <a:gd name="T78" fmla="*/ 111 w 200"/>
                  <a:gd name="T79" fmla="*/ 173 h 178"/>
                  <a:gd name="T80" fmla="*/ 117 w 200"/>
                  <a:gd name="T81" fmla="*/ 178 h 178"/>
                  <a:gd name="T82" fmla="*/ 122 w 200"/>
                  <a:gd name="T83" fmla="*/ 173 h 178"/>
                  <a:gd name="T84" fmla="*/ 116 w 200"/>
                  <a:gd name="T85" fmla="*/ 168 h 178"/>
                  <a:gd name="T86" fmla="*/ 116 w 200"/>
                  <a:gd name="T87" fmla="*/ 155 h 178"/>
                  <a:gd name="T88" fmla="*/ 111 w 200"/>
                  <a:gd name="T89" fmla="*/ 150 h 178"/>
                  <a:gd name="T90" fmla="*/ 106 w 200"/>
                  <a:gd name="T91" fmla="*/ 155 h 178"/>
                  <a:gd name="T92" fmla="*/ 111 w 200"/>
                  <a:gd name="T93" fmla="*/ 160 h 178"/>
                  <a:gd name="T94" fmla="*/ 116 w 200"/>
                  <a:gd name="T95" fmla="*/ 155 h 178"/>
                  <a:gd name="T96" fmla="*/ 97 w 200"/>
                  <a:gd name="T97" fmla="*/ 156 h 178"/>
                  <a:gd name="T98" fmla="*/ 89 w 200"/>
                  <a:gd name="T99" fmla="*/ 164 h 178"/>
                  <a:gd name="T100" fmla="*/ 98 w 200"/>
                  <a:gd name="T101" fmla="*/ 172 h 178"/>
                  <a:gd name="T102" fmla="*/ 106 w 200"/>
                  <a:gd name="T103" fmla="*/ 163 h 178"/>
                  <a:gd name="T104" fmla="*/ 97 w 200"/>
                  <a:gd name="T105"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0" h="178">
                    <a:moveTo>
                      <a:pt x="200" y="62"/>
                    </a:moveTo>
                    <a:cubicBezTo>
                      <a:pt x="200" y="49"/>
                      <a:pt x="189" y="39"/>
                      <a:pt x="176" y="39"/>
                    </a:cubicBezTo>
                    <a:cubicBezTo>
                      <a:pt x="174" y="39"/>
                      <a:pt x="172" y="39"/>
                      <a:pt x="171" y="39"/>
                    </a:cubicBezTo>
                    <a:cubicBezTo>
                      <a:pt x="171" y="39"/>
                      <a:pt x="171" y="38"/>
                      <a:pt x="171" y="38"/>
                    </a:cubicBezTo>
                    <a:cubicBezTo>
                      <a:pt x="171" y="18"/>
                      <a:pt x="155" y="3"/>
                      <a:pt x="135" y="3"/>
                    </a:cubicBezTo>
                    <a:cubicBezTo>
                      <a:pt x="123" y="3"/>
                      <a:pt x="113" y="8"/>
                      <a:pt x="106" y="16"/>
                    </a:cubicBezTo>
                    <a:cubicBezTo>
                      <a:pt x="98" y="6"/>
                      <a:pt x="85" y="0"/>
                      <a:pt x="70" y="0"/>
                    </a:cubicBezTo>
                    <a:cubicBezTo>
                      <a:pt x="45" y="0"/>
                      <a:pt x="24" y="20"/>
                      <a:pt x="24" y="45"/>
                    </a:cubicBezTo>
                    <a:cubicBezTo>
                      <a:pt x="24" y="50"/>
                      <a:pt x="25" y="55"/>
                      <a:pt x="26" y="59"/>
                    </a:cubicBezTo>
                    <a:cubicBezTo>
                      <a:pt x="11" y="62"/>
                      <a:pt x="0" y="74"/>
                      <a:pt x="0" y="89"/>
                    </a:cubicBezTo>
                    <a:cubicBezTo>
                      <a:pt x="0" y="106"/>
                      <a:pt x="14" y="119"/>
                      <a:pt x="31" y="119"/>
                    </a:cubicBezTo>
                    <a:cubicBezTo>
                      <a:pt x="36" y="119"/>
                      <a:pt x="39" y="119"/>
                      <a:pt x="43" y="117"/>
                    </a:cubicBezTo>
                    <a:cubicBezTo>
                      <a:pt x="44" y="126"/>
                      <a:pt x="51" y="133"/>
                      <a:pt x="60" y="133"/>
                    </a:cubicBezTo>
                    <a:cubicBezTo>
                      <a:pt x="61" y="133"/>
                      <a:pt x="61" y="133"/>
                      <a:pt x="61" y="133"/>
                    </a:cubicBezTo>
                    <a:cubicBezTo>
                      <a:pt x="62" y="138"/>
                      <a:pt x="67" y="143"/>
                      <a:pt x="73" y="143"/>
                    </a:cubicBezTo>
                    <a:cubicBezTo>
                      <a:pt x="79" y="143"/>
                      <a:pt x="84" y="137"/>
                      <a:pt x="84" y="131"/>
                    </a:cubicBezTo>
                    <a:cubicBezTo>
                      <a:pt x="84" y="127"/>
                      <a:pt x="81" y="123"/>
                      <a:pt x="77" y="122"/>
                    </a:cubicBezTo>
                    <a:cubicBezTo>
                      <a:pt x="78" y="120"/>
                      <a:pt x="78" y="118"/>
                      <a:pt x="78" y="116"/>
                    </a:cubicBezTo>
                    <a:cubicBezTo>
                      <a:pt x="78" y="115"/>
                      <a:pt x="78" y="115"/>
                      <a:pt x="78" y="115"/>
                    </a:cubicBezTo>
                    <a:cubicBezTo>
                      <a:pt x="81" y="116"/>
                      <a:pt x="84" y="117"/>
                      <a:pt x="88" y="117"/>
                    </a:cubicBezTo>
                    <a:cubicBezTo>
                      <a:pt x="89" y="117"/>
                      <a:pt x="90" y="117"/>
                      <a:pt x="92" y="117"/>
                    </a:cubicBezTo>
                    <a:cubicBezTo>
                      <a:pt x="92" y="122"/>
                      <a:pt x="94" y="127"/>
                      <a:pt x="97" y="131"/>
                    </a:cubicBezTo>
                    <a:cubicBezTo>
                      <a:pt x="92" y="132"/>
                      <a:pt x="88" y="136"/>
                      <a:pt x="89" y="141"/>
                    </a:cubicBezTo>
                    <a:cubicBezTo>
                      <a:pt x="89" y="146"/>
                      <a:pt x="93" y="151"/>
                      <a:pt x="99" y="151"/>
                    </a:cubicBezTo>
                    <a:cubicBezTo>
                      <a:pt x="105" y="150"/>
                      <a:pt x="109" y="146"/>
                      <a:pt x="109" y="140"/>
                    </a:cubicBezTo>
                    <a:cubicBezTo>
                      <a:pt x="109" y="140"/>
                      <a:pt x="109" y="139"/>
                      <a:pt x="109" y="139"/>
                    </a:cubicBezTo>
                    <a:cubicBezTo>
                      <a:pt x="111" y="140"/>
                      <a:pt x="114" y="140"/>
                      <a:pt x="117" y="140"/>
                    </a:cubicBezTo>
                    <a:cubicBezTo>
                      <a:pt x="131" y="140"/>
                      <a:pt x="142" y="129"/>
                      <a:pt x="142" y="116"/>
                    </a:cubicBezTo>
                    <a:cubicBezTo>
                      <a:pt x="145" y="117"/>
                      <a:pt x="148" y="117"/>
                      <a:pt x="152" y="117"/>
                    </a:cubicBezTo>
                    <a:cubicBezTo>
                      <a:pt x="166" y="117"/>
                      <a:pt x="177" y="106"/>
                      <a:pt x="177" y="93"/>
                    </a:cubicBezTo>
                    <a:cubicBezTo>
                      <a:pt x="177" y="90"/>
                      <a:pt x="176" y="87"/>
                      <a:pt x="175" y="84"/>
                    </a:cubicBezTo>
                    <a:cubicBezTo>
                      <a:pt x="176" y="84"/>
                      <a:pt x="176" y="84"/>
                      <a:pt x="176" y="84"/>
                    </a:cubicBezTo>
                    <a:cubicBezTo>
                      <a:pt x="189" y="84"/>
                      <a:pt x="200" y="74"/>
                      <a:pt x="200" y="62"/>
                    </a:cubicBezTo>
                    <a:close/>
                    <a:moveTo>
                      <a:pt x="117" y="147"/>
                    </a:moveTo>
                    <a:cubicBezTo>
                      <a:pt x="119" y="147"/>
                      <a:pt x="120" y="146"/>
                      <a:pt x="120" y="145"/>
                    </a:cubicBezTo>
                    <a:cubicBezTo>
                      <a:pt x="120" y="144"/>
                      <a:pt x="118" y="142"/>
                      <a:pt x="117" y="143"/>
                    </a:cubicBezTo>
                    <a:cubicBezTo>
                      <a:pt x="116" y="143"/>
                      <a:pt x="114" y="144"/>
                      <a:pt x="114" y="145"/>
                    </a:cubicBezTo>
                    <a:cubicBezTo>
                      <a:pt x="115" y="146"/>
                      <a:pt x="116" y="148"/>
                      <a:pt x="117" y="147"/>
                    </a:cubicBezTo>
                    <a:close/>
                    <a:moveTo>
                      <a:pt x="116" y="168"/>
                    </a:moveTo>
                    <a:cubicBezTo>
                      <a:pt x="113" y="168"/>
                      <a:pt x="111" y="170"/>
                      <a:pt x="111" y="173"/>
                    </a:cubicBezTo>
                    <a:cubicBezTo>
                      <a:pt x="111" y="176"/>
                      <a:pt x="114" y="178"/>
                      <a:pt x="117" y="178"/>
                    </a:cubicBezTo>
                    <a:cubicBezTo>
                      <a:pt x="120" y="178"/>
                      <a:pt x="122" y="175"/>
                      <a:pt x="122" y="173"/>
                    </a:cubicBezTo>
                    <a:cubicBezTo>
                      <a:pt x="122" y="170"/>
                      <a:pt x="119" y="167"/>
                      <a:pt x="116" y="168"/>
                    </a:cubicBezTo>
                    <a:close/>
                    <a:moveTo>
                      <a:pt x="116" y="155"/>
                    </a:moveTo>
                    <a:cubicBezTo>
                      <a:pt x="116" y="152"/>
                      <a:pt x="114" y="150"/>
                      <a:pt x="111" y="150"/>
                    </a:cubicBezTo>
                    <a:cubicBezTo>
                      <a:pt x="108" y="150"/>
                      <a:pt x="106" y="152"/>
                      <a:pt x="106" y="155"/>
                    </a:cubicBezTo>
                    <a:cubicBezTo>
                      <a:pt x="106" y="158"/>
                      <a:pt x="108" y="161"/>
                      <a:pt x="111" y="160"/>
                    </a:cubicBezTo>
                    <a:cubicBezTo>
                      <a:pt x="114" y="160"/>
                      <a:pt x="117" y="158"/>
                      <a:pt x="116" y="155"/>
                    </a:cubicBezTo>
                    <a:close/>
                    <a:moveTo>
                      <a:pt x="97" y="156"/>
                    </a:moveTo>
                    <a:cubicBezTo>
                      <a:pt x="92" y="156"/>
                      <a:pt x="89" y="159"/>
                      <a:pt x="89" y="164"/>
                    </a:cubicBezTo>
                    <a:cubicBezTo>
                      <a:pt x="89" y="168"/>
                      <a:pt x="93" y="172"/>
                      <a:pt x="98" y="172"/>
                    </a:cubicBezTo>
                    <a:cubicBezTo>
                      <a:pt x="102" y="172"/>
                      <a:pt x="106" y="168"/>
                      <a:pt x="106" y="163"/>
                    </a:cubicBezTo>
                    <a:cubicBezTo>
                      <a:pt x="106" y="159"/>
                      <a:pt x="102" y="155"/>
                      <a:pt x="97" y="156"/>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grpSp>
        <p:grpSp>
          <p:nvGrpSpPr>
            <p:cNvPr id="40" name="组合 39"/>
            <p:cNvGrpSpPr/>
            <p:nvPr/>
          </p:nvGrpSpPr>
          <p:grpSpPr>
            <a:xfrm>
              <a:off x="4344596" y="2481320"/>
              <a:ext cx="996661" cy="996661"/>
              <a:chOff x="5323937" y="1118720"/>
              <a:chExt cx="996661" cy="996661"/>
            </a:xfrm>
          </p:grpSpPr>
          <p:sp>
            <p:nvSpPr>
              <p:cNvPr id="14" name="椭圆 13"/>
              <p:cNvSpPr/>
              <p:nvPr/>
            </p:nvSpPr>
            <p:spPr>
              <a:xfrm>
                <a:off x="5323937" y="1118720"/>
                <a:ext cx="996661" cy="996661"/>
              </a:xfrm>
              <a:prstGeom prst="ellipse">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7" name="矩形 6"/>
              <p:cNvSpPr/>
              <p:nvPr/>
            </p:nvSpPr>
            <p:spPr>
              <a:xfrm>
                <a:off x="5378623" y="1700984"/>
                <a:ext cx="902811" cy="307777"/>
              </a:xfrm>
              <a:prstGeom prst="rect">
                <a:avLst/>
              </a:prstGeom>
            </p:spPr>
            <p:txBody>
              <a:bodyPr wrap="none">
                <a:spAutoFit/>
              </a:bodyPr>
              <a:lstStyle/>
              <a:p>
                <a:pPr algn="ctr"/>
                <a:r>
                  <a:rPr lang="zh-CN" altLang="en-US" sz="1400" dirty="0">
                    <a:solidFill>
                      <a:schemeClr val="bg1"/>
                    </a:solidFill>
                    <a:latin typeface="阿里巴巴普惠体 R" pitchFamily="18" charset="-122"/>
                    <a:ea typeface="阿里巴巴普惠体 R" pitchFamily="18" charset="-122"/>
                    <a:cs typeface="阿里巴巴普惠体 R" pitchFamily="18" charset="-122"/>
                  </a:rPr>
                  <a:t>标题内容</a:t>
                </a:r>
                <a:endParaRPr lang="en-US" altLang="zh-CN" sz="1400" dirty="0">
                  <a:solidFill>
                    <a:schemeClr val="bg1"/>
                  </a:solidFill>
                  <a:latin typeface="阿里巴巴普惠体 R" pitchFamily="18" charset="-122"/>
                  <a:ea typeface="阿里巴巴普惠体 R" pitchFamily="18" charset="-122"/>
                  <a:cs typeface="阿里巴巴普惠体 R" pitchFamily="18" charset="-122"/>
                </a:endParaRPr>
              </a:p>
            </p:txBody>
          </p:sp>
          <p:grpSp>
            <p:nvGrpSpPr>
              <p:cNvPr id="33" name="组合 32"/>
              <p:cNvGrpSpPr/>
              <p:nvPr/>
            </p:nvGrpSpPr>
            <p:grpSpPr>
              <a:xfrm>
                <a:off x="5585865" y="1232567"/>
                <a:ext cx="499202" cy="469983"/>
                <a:chOff x="5772150" y="3136315"/>
                <a:chExt cx="650876" cy="612778"/>
              </a:xfrm>
            </p:grpSpPr>
            <p:sp>
              <p:nvSpPr>
                <p:cNvPr id="31" name="Freeform 13"/>
                <p:cNvSpPr>
                  <a:spLocks noEditPoints="1"/>
                </p:cNvSpPr>
                <p:nvPr/>
              </p:nvSpPr>
              <p:spPr bwMode="auto">
                <a:xfrm>
                  <a:off x="5772150" y="3209341"/>
                  <a:ext cx="536575" cy="539752"/>
                </a:xfrm>
                <a:custGeom>
                  <a:avLst/>
                  <a:gdLst>
                    <a:gd name="T0" fmla="*/ 0 w 140"/>
                    <a:gd name="T1" fmla="*/ 115 h 141"/>
                    <a:gd name="T2" fmla="*/ 25 w 140"/>
                    <a:gd name="T3" fmla="*/ 130 h 141"/>
                    <a:gd name="T4" fmla="*/ 10 w 140"/>
                    <a:gd name="T5" fmla="*/ 60 h 141"/>
                    <a:gd name="T6" fmla="*/ 0 w 140"/>
                    <a:gd name="T7" fmla="*/ 81 h 141"/>
                    <a:gd name="T8" fmla="*/ 10 w 140"/>
                    <a:gd name="T9" fmla="*/ 60 h 141"/>
                    <a:gd name="T10" fmla="*/ 10 w 140"/>
                    <a:gd name="T11" fmla="*/ 26 h 141"/>
                    <a:gd name="T12" fmla="*/ 25 w 140"/>
                    <a:gd name="T13" fmla="*/ 0 h 141"/>
                    <a:gd name="T14" fmla="*/ 10 w 140"/>
                    <a:gd name="T15" fmla="*/ 87 h 141"/>
                    <a:gd name="T16" fmla="*/ 0 w 140"/>
                    <a:gd name="T17" fmla="*/ 108 h 141"/>
                    <a:gd name="T18" fmla="*/ 10 w 140"/>
                    <a:gd name="T19" fmla="*/ 87 h 141"/>
                    <a:gd name="T20" fmla="*/ 0 w 140"/>
                    <a:gd name="T21" fmla="*/ 33 h 141"/>
                    <a:gd name="T22" fmla="*/ 10 w 140"/>
                    <a:gd name="T23" fmla="*/ 54 h 141"/>
                    <a:gd name="T24" fmla="*/ 140 w 140"/>
                    <a:gd name="T25" fmla="*/ 42 h 141"/>
                    <a:gd name="T26" fmla="*/ 140 w 140"/>
                    <a:gd name="T27" fmla="*/ 54 h 141"/>
                    <a:gd name="T28" fmla="*/ 107 w 140"/>
                    <a:gd name="T29" fmla="*/ 9 h 141"/>
                    <a:gd name="T30" fmla="*/ 87 w 140"/>
                    <a:gd name="T31" fmla="*/ 0 h 141"/>
                    <a:gd name="T32" fmla="*/ 105 w 140"/>
                    <a:gd name="T33" fmla="*/ 10 h 141"/>
                    <a:gd name="T34" fmla="*/ 32 w 140"/>
                    <a:gd name="T35" fmla="*/ 141 h 141"/>
                    <a:gd name="T36" fmla="*/ 53 w 140"/>
                    <a:gd name="T37" fmla="*/ 131 h 141"/>
                    <a:gd name="T38" fmla="*/ 32 w 140"/>
                    <a:gd name="T39" fmla="*/ 141 h 141"/>
                    <a:gd name="T40" fmla="*/ 140 w 140"/>
                    <a:gd name="T41" fmla="*/ 108 h 141"/>
                    <a:gd name="T42" fmla="*/ 130 w 140"/>
                    <a:gd name="T43" fmla="*/ 87 h 141"/>
                    <a:gd name="T44" fmla="*/ 115 w 140"/>
                    <a:gd name="T45" fmla="*/ 130 h 141"/>
                    <a:gd name="T46" fmla="*/ 140 w 140"/>
                    <a:gd name="T47" fmla="*/ 115 h 141"/>
                    <a:gd name="T48" fmla="*/ 115 w 140"/>
                    <a:gd name="T49" fmla="*/ 130 h 141"/>
                    <a:gd name="T50" fmla="*/ 130 w 140"/>
                    <a:gd name="T51" fmla="*/ 81 h 141"/>
                    <a:gd name="T52" fmla="*/ 140 w 140"/>
                    <a:gd name="T53" fmla="*/ 60 h 141"/>
                    <a:gd name="T54" fmla="*/ 32 w 140"/>
                    <a:gd name="T55" fmla="*/ 10 h 141"/>
                    <a:gd name="T56" fmla="*/ 53 w 140"/>
                    <a:gd name="T57" fmla="*/ 0 h 141"/>
                    <a:gd name="T58" fmla="*/ 32 w 140"/>
                    <a:gd name="T59" fmla="*/ 10 h 141"/>
                    <a:gd name="T60" fmla="*/ 80 w 140"/>
                    <a:gd name="T61" fmla="*/ 10 h 141"/>
                    <a:gd name="T62" fmla="*/ 60 w 140"/>
                    <a:gd name="T63" fmla="*/ 0 h 141"/>
                    <a:gd name="T64" fmla="*/ 60 w 140"/>
                    <a:gd name="T65" fmla="*/ 141 h 141"/>
                    <a:gd name="T66" fmla="*/ 80 w 140"/>
                    <a:gd name="T67" fmla="*/ 131 h 141"/>
                    <a:gd name="T68" fmla="*/ 60 w 140"/>
                    <a:gd name="T69" fmla="*/ 141 h 141"/>
                    <a:gd name="T70" fmla="*/ 107 w 140"/>
                    <a:gd name="T71" fmla="*/ 141 h 141"/>
                    <a:gd name="T72" fmla="*/ 87 w 140"/>
                    <a:gd name="T73" fmla="*/ 13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0" h="141">
                      <a:moveTo>
                        <a:pt x="10" y="115"/>
                      </a:moveTo>
                      <a:cubicBezTo>
                        <a:pt x="0" y="115"/>
                        <a:pt x="0" y="115"/>
                        <a:pt x="0" y="115"/>
                      </a:cubicBezTo>
                      <a:cubicBezTo>
                        <a:pt x="0" y="129"/>
                        <a:pt x="11" y="140"/>
                        <a:pt x="25" y="140"/>
                      </a:cubicBezTo>
                      <a:cubicBezTo>
                        <a:pt x="25" y="130"/>
                        <a:pt x="25" y="130"/>
                        <a:pt x="25" y="130"/>
                      </a:cubicBezTo>
                      <a:cubicBezTo>
                        <a:pt x="17" y="130"/>
                        <a:pt x="10" y="124"/>
                        <a:pt x="10" y="115"/>
                      </a:cubicBezTo>
                      <a:close/>
                      <a:moveTo>
                        <a:pt x="10" y="60"/>
                      </a:moveTo>
                      <a:cubicBezTo>
                        <a:pt x="0" y="60"/>
                        <a:pt x="0" y="60"/>
                        <a:pt x="0" y="60"/>
                      </a:cubicBezTo>
                      <a:cubicBezTo>
                        <a:pt x="0" y="81"/>
                        <a:pt x="0" y="81"/>
                        <a:pt x="0" y="81"/>
                      </a:cubicBezTo>
                      <a:cubicBezTo>
                        <a:pt x="10" y="81"/>
                        <a:pt x="10" y="81"/>
                        <a:pt x="10" y="81"/>
                      </a:cubicBezTo>
                      <a:lnTo>
                        <a:pt x="10" y="60"/>
                      </a:lnTo>
                      <a:close/>
                      <a:moveTo>
                        <a:pt x="0" y="26"/>
                      </a:moveTo>
                      <a:cubicBezTo>
                        <a:pt x="10" y="26"/>
                        <a:pt x="10" y="26"/>
                        <a:pt x="10" y="26"/>
                      </a:cubicBezTo>
                      <a:cubicBezTo>
                        <a:pt x="10" y="17"/>
                        <a:pt x="17" y="10"/>
                        <a:pt x="25" y="10"/>
                      </a:cubicBezTo>
                      <a:cubicBezTo>
                        <a:pt x="25" y="0"/>
                        <a:pt x="25" y="0"/>
                        <a:pt x="25" y="0"/>
                      </a:cubicBezTo>
                      <a:cubicBezTo>
                        <a:pt x="11" y="0"/>
                        <a:pt x="0" y="12"/>
                        <a:pt x="0" y="26"/>
                      </a:cubicBezTo>
                      <a:close/>
                      <a:moveTo>
                        <a:pt x="10" y="87"/>
                      </a:moveTo>
                      <a:cubicBezTo>
                        <a:pt x="0" y="87"/>
                        <a:pt x="0" y="87"/>
                        <a:pt x="0" y="87"/>
                      </a:cubicBezTo>
                      <a:cubicBezTo>
                        <a:pt x="0" y="108"/>
                        <a:pt x="0" y="108"/>
                        <a:pt x="0" y="108"/>
                      </a:cubicBezTo>
                      <a:cubicBezTo>
                        <a:pt x="10" y="108"/>
                        <a:pt x="10" y="108"/>
                        <a:pt x="10" y="108"/>
                      </a:cubicBezTo>
                      <a:lnTo>
                        <a:pt x="10" y="87"/>
                      </a:lnTo>
                      <a:close/>
                      <a:moveTo>
                        <a:pt x="10" y="33"/>
                      </a:moveTo>
                      <a:cubicBezTo>
                        <a:pt x="0" y="33"/>
                        <a:pt x="0" y="33"/>
                        <a:pt x="0" y="33"/>
                      </a:cubicBezTo>
                      <a:cubicBezTo>
                        <a:pt x="0" y="54"/>
                        <a:pt x="0" y="54"/>
                        <a:pt x="0" y="54"/>
                      </a:cubicBezTo>
                      <a:cubicBezTo>
                        <a:pt x="10" y="54"/>
                        <a:pt x="10" y="54"/>
                        <a:pt x="10" y="54"/>
                      </a:cubicBezTo>
                      <a:lnTo>
                        <a:pt x="10" y="33"/>
                      </a:lnTo>
                      <a:close/>
                      <a:moveTo>
                        <a:pt x="140" y="42"/>
                      </a:moveTo>
                      <a:cubicBezTo>
                        <a:pt x="137" y="46"/>
                        <a:pt x="135" y="50"/>
                        <a:pt x="132" y="54"/>
                      </a:cubicBezTo>
                      <a:cubicBezTo>
                        <a:pt x="140" y="54"/>
                        <a:pt x="140" y="54"/>
                        <a:pt x="140" y="54"/>
                      </a:cubicBezTo>
                      <a:lnTo>
                        <a:pt x="140" y="42"/>
                      </a:lnTo>
                      <a:close/>
                      <a:moveTo>
                        <a:pt x="107" y="9"/>
                      </a:moveTo>
                      <a:cubicBezTo>
                        <a:pt x="107" y="0"/>
                        <a:pt x="107" y="0"/>
                        <a:pt x="107" y="0"/>
                      </a:cubicBezTo>
                      <a:cubicBezTo>
                        <a:pt x="87" y="0"/>
                        <a:pt x="87" y="0"/>
                        <a:pt x="87" y="0"/>
                      </a:cubicBezTo>
                      <a:cubicBezTo>
                        <a:pt x="87" y="10"/>
                        <a:pt x="87" y="10"/>
                        <a:pt x="87" y="10"/>
                      </a:cubicBezTo>
                      <a:cubicBezTo>
                        <a:pt x="105" y="10"/>
                        <a:pt x="105" y="10"/>
                        <a:pt x="105" y="10"/>
                      </a:cubicBezTo>
                      <a:cubicBezTo>
                        <a:pt x="106" y="10"/>
                        <a:pt x="106" y="9"/>
                        <a:pt x="107" y="9"/>
                      </a:cubicBezTo>
                      <a:close/>
                      <a:moveTo>
                        <a:pt x="32" y="141"/>
                      </a:moveTo>
                      <a:cubicBezTo>
                        <a:pt x="53" y="141"/>
                        <a:pt x="53" y="141"/>
                        <a:pt x="53" y="141"/>
                      </a:cubicBezTo>
                      <a:cubicBezTo>
                        <a:pt x="53" y="131"/>
                        <a:pt x="53" y="131"/>
                        <a:pt x="53" y="131"/>
                      </a:cubicBezTo>
                      <a:cubicBezTo>
                        <a:pt x="32" y="131"/>
                        <a:pt x="32" y="131"/>
                        <a:pt x="32" y="131"/>
                      </a:cubicBezTo>
                      <a:lnTo>
                        <a:pt x="32" y="141"/>
                      </a:lnTo>
                      <a:close/>
                      <a:moveTo>
                        <a:pt x="130" y="108"/>
                      </a:moveTo>
                      <a:cubicBezTo>
                        <a:pt x="140" y="108"/>
                        <a:pt x="140" y="108"/>
                        <a:pt x="140" y="108"/>
                      </a:cubicBezTo>
                      <a:cubicBezTo>
                        <a:pt x="140" y="87"/>
                        <a:pt x="140" y="87"/>
                        <a:pt x="140" y="87"/>
                      </a:cubicBezTo>
                      <a:cubicBezTo>
                        <a:pt x="130" y="87"/>
                        <a:pt x="130" y="87"/>
                        <a:pt x="130" y="87"/>
                      </a:cubicBezTo>
                      <a:lnTo>
                        <a:pt x="130" y="108"/>
                      </a:lnTo>
                      <a:close/>
                      <a:moveTo>
                        <a:pt x="115" y="130"/>
                      </a:moveTo>
                      <a:cubicBezTo>
                        <a:pt x="115" y="140"/>
                        <a:pt x="115" y="140"/>
                        <a:pt x="115" y="140"/>
                      </a:cubicBezTo>
                      <a:cubicBezTo>
                        <a:pt x="129" y="140"/>
                        <a:pt x="140" y="129"/>
                        <a:pt x="140" y="115"/>
                      </a:cubicBezTo>
                      <a:cubicBezTo>
                        <a:pt x="130" y="115"/>
                        <a:pt x="130" y="115"/>
                        <a:pt x="130" y="115"/>
                      </a:cubicBezTo>
                      <a:cubicBezTo>
                        <a:pt x="130" y="124"/>
                        <a:pt x="123" y="130"/>
                        <a:pt x="115" y="130"/>
                      </a:cubicBezTo>
                      <a:close/>
                      <a:moveTo>
                        <a:pt x="130" y="60"/>
                      </a:moveTo>
                      <a:cubicBezTo>
                        <a:pt x="130" y="81"/>
                        <a:pt x="130" y="81"/>
                        <a:pt x="130" y="81"/>
                      </a:cubicBezTo>
                      <a:cubicBezTo>
                        <a:pt x="140" y="81"/>
                        <a:pt x="140" y="81"/>
                        <a:pt x="140" y="81"/>
                      </a:cubicBezTo>
                      <a:cubicBezTo>
                        <a:pt x="140" y="60"/>
                        <a:pt x="140" y="60"/>
                        <a:pt x="140" y="60"/>
                      </a:cubicBezTo>
                      <a:lnTo>
                        <a:pt x="130" y="60"/>
                      </a:lnTo>
                      <a:close/>
                      <a:moveTo>
                        <a:pt x="32" y="10"/>
                      </a:moveTo>
                      <a:cubicBezTo>
                        <a:pt x="53" y="10"/>
                        <a:pt x="53" y="10"/>
                        <a:pt x="53" y="10"/>
                      </a:cubicBezTo>
                      <a:cubicBezTo>
                        <a:pt x="53" y="0"/>
                        <a:pt x="53" y="0"/>
                        <a:pt x="53" y="0"/>
                      </a:cubicBezTo>
                      <a:cubicBezTo>
                        <a:pt x="32" y="0"/>
                        <a:pt x="32" y="0"/>
                        <a:pt x="32" y="0"/>
                      </a:cubicBezTo>
                      <a:lnTo>
                        <a:pt x="32" y="10"/>
                      </a:lnTo>
                      <a:close/>
                      <a:moveTo>
                        <a:pt x="60" y="10"/>
                      </a:moveTo>
                      <a:cubicBezTo>
                        <a:pt x="80" y="10"/>
                        <a:pt x="80" y="10"/>
                        <a:pt x="80" y="10"/>
                      </a:cubicBezTo>
                      <a:cubicBezTo>
                        <a:pt x="80" y="0"/>
                        <a:pt x="80" y="0"/>
                        <a:pt x="80" y="0"/>
                      </a:cubicBezTo>
                      <a:cubicBezTo>
                        <a:pt x="60" y="0"/>
                        <a:pt x="60" y="0"/>
                        <a:pt x="60" y="0"/>
                      </a:cubicBezTo>
                      <a:lnTo>
                        <a:pt x="60" y="10"/>
                      </a:lnTo>
                      <a:close/>
                      <a:moveTo>
                        <a:pt x="60" y="141"/>
                      </a:moveTo>
                      <a:cubicBezTo>
                        <a:pt x="80" y="141"/>
                        <a:pt x="80" y="141"/>
                        <a:pt x="80" y="141"/>
                      </a:cubicBezTo>
                      <a:cubicBezTo>
                        <a:pt x="80" y="131"/>
                        <a:pt x="80" y="131"/>
                        <a:pt x="80" y="131"/>
                      </a:cubicBezTo>
                      <a:cubicBezTo>
                        <a:pt x="60" y="131"/>
                        <a:pt x="60" y="131"/>
                        <a:pt x="60" y="131"/>
                      </a:cubicBezTo>
                      <a:lnTo>
                        <a:pt x="60" y="141"/>
                      </a:lnTo>
                      <a:close/>
                      <a:moveTo>
                        <a:pt x="87" y="141"/>
                      </a:moveTo>
                      <a:cubicBezTo>
                        <a:pt x="107" y="141"/>
                        <a:pt x="107" y="141"/>
                        <a:pt x="107" y="141"/>
                      </a:cubicBezTo>
                      <a:cubicBezTo>
                        <a:pt x="107" y="131"/>
                        <a:pt x="107" y="131"/>
                        <a:pt x="107" y="131"/>
                      </a:cubicBezTo>
                      <a:cubicBezTo>
                        <a:pt x="87" y="131"/>
                        <a:pt x="87" y="131"/>
                        <a:pt x="87" y="131"/>
                      </a:cubicBezTo>
                      <a:lnTo>
                        <a:pt x="87" y="141"/>
                      </a:ln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32" name="Freeform 14"/>
                <p:cNvSpPr/>
                <p:nvPr/>
              </p:nvSpPr>
              <p:spPr bwMode="auto">
                <a:xfrm>
                  <a:off x="5834063" y="3136315"/>
                  <a:ext cx="588963" cy="509588"/>
                </a:xfrm>
                <a:custGeom>
                  <a:avLst/>
                  <a:gdLst>
                    <a:gd name="T0" fmla="*/ 150 w 154"/>
                    <a:gd name="T1" fmla="*/ 0 h 133"/>
                    <a:gd name="T2" fmla="*/ 54 w 154"/>
                    <a:gd name="T3" fmla="*/ 84 h 133"/>
                    <a:gd name="T4" fmla="*/ 17 w 154"/>
                    <a:gd name="T5" fmla="*/ 54 h 133"/>
                    <a:gd name="T6" fmla="*/ 0 w 154"/>
                    <a:gd name="T7" fmla="*/ 68 h 133"/>
                    <a:gd name="T8" fmla="*/ 65 w 154"/>
                    <a:gd name="T9" fmla="*/ 133 h 133"/>
                    <a:gd name="T10" fmla="*/ 154 w 154"/>
                    <a:gd name="T11" fmla="*/ 9 h 133"/>
                    <a:gd name="T12" fmla="*/ 150 w 154"/>
                    <a:gd name="T13" fmla="*/ 0 h 133"/>
                  </a:gdLst>
                  <a:ahLst/>
                  <a:cxnLst>
                    <a:cxn ang="0">
                      <a:pos x="T0" y="T1"/>
                    </a:cxn>
                    <a:cxn ang="0">
                      <a:pos x="T2" y="T3"/>
                    </a:cxn>
                    <a:cxn ang="0">
                      <a:pos x="T4" y="T5"/>
                    </a:cxn>
                    <a:cxn ang="0">
                      <a:pos x="T6" y="T7"/>
                    </a:cxn>
                    <a:cxn ang="0">
                      <a:pos x="T8" y="T9"/>
                    </a:cxn>
                    <a:cxn ang="0">
                      <a:pos x="T10" y="T11"/>
                    </a:cxn>
                    <a:cxn ang="0">
                      <a:pos x="T12" y="T13"/>
                    </a:cxn>
                  </a:cxnLst>
                  <a:rect l="0" t="0" r="r" b="b"/>
                  <a:pathLst>
                    <a:path w="154" h="133">
                      <a:moveTo>
                        <a:pt x="150" y="0"/>
                      </a:moveTo>
                      <a:cubicBezTo>
                        <a:pt x="104" y="29"/>
                        <a:pt x="69" y="65"/>
                        <a:pt x="54" y="84"/>
                      </a:cubicBezTo>
                      <a:cubicBezTo>
                        <a:pt x="17" y="54"/>
                        <a:pt x="17" y="54"/>
                        <a:pt x="17" y="54"/>
                      </a:cubicBezTo>
                      <a:cubicBezTo>
                        <a:pt x="0" y="68"/>
                        <a:pt x="0" y="68"/>
                        <a:pt x="0" y="68"/>
                      </a:cubicBezTo>
                      <a:cubicBezTo>
                        <a:pt x="65" y="133"/>
                        <a:pt x="65" y="133"/>
                        <a:pt x="65" y="133"/>
                      </a:cubicBezTo>
                      <a:cubicBezTo>
                        <a:pt x="76" y="105"/>
                        <a:pt x="111" y="49"/>
                        <a:pt x="154" y="9"/>
                      </a:cubicBezTo>
                      <a:lnTo>
                        <a:pt x="150" y="0"/>
                      </a:ln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grpSp>
        </p:grpSp>
        <p:grpSp>
          <p:nvGrpSpPr>
            <p:cNvPr id="91" name="组合 90"/>
            <p:cNvGrpSpPr/>
            <p:nvPr/>
          </p:nvGrpSpPr>
          <p:grpSpPr>
            <a:xfrm>
              <a:off x="696678" y="2685493"/>
              <a:ext cx="1337824" cy="940001"/>
              <a:chOff x="2207802" y="3912247"/>
              <a:chExt cx="1337824" cy="940001"/>
            </a:xfrm>
          </p:grpSpPr>
          <p:sp>
            <p:nvSpPr>
              <p:cNvPr id="15" name="椭圆 14"/>
              <p:cNvSpPr/>
              <p:nvPr/>
            </p:nvSpPr>
            <p:spPr>
              <a:xfrm>
                <a:off x="2406714" y="3912247"/>
                <a:ext cx="940001" cy="940001"/>
              </a:xfrm>
              <a:prstGeom prst="ellipse">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6" name="文本框 15"/>
              <p:cNvSpPr txBox="1"/>
              <p:nvPr/>
            </p:nvSpPr>
            <p:spPr>
              <a:xfrm>
                <a:off x="2207802" y="4425124"/>
                <a:ext cx="1337824" cy="307777"/>
              </a:xfrm>
              <a:prstGeom prst="rect">
                <a:avLst/>
              </a:prstGeom>
              <a:noFill/>
            </p:spPr>
            <p:txBody>
              <a:bodyPr wrap="square" rtlCol="0">
                <a:spAutoFit/>
              </a:bodyPr>
              <a:lstStyle/>
              <a:p>
                <a:pPr algn="ctr"/>
                <a:r>
                  <a:rPr lang="zh-CN" altLang="en-US" sz="1400" dirty="0">
                    <a:solidFill>
                      <a:schemeClr val="bg1"/>
                    </a:solidFill>
                    <a:latin typeface="阿里巴巴普惠体 R" pitchFamily="18" charset="-122"/>
                    <a:ea typeface="阿里巴巴普惠体 R" pitchFamily="18" charset="-122"/>
                    <a:cs typeface="阿里巴巴普惠体 R" pitchFamily="18" charset="-122"/>
                  </a:rPr>
                  <a:t>标题内容</a:t>
                </a:r>
                <a:endParaRPr lang="en-US" altLang="zh-CN" sz="1400" dirty="0">
                  <a:solidFill>
                    <a:schemeClr val="bg1"/>
                  </a:solidFill>
                  <a:latin typeface="阿里巴巴普惠体 R" pitchFamily="18" charset="-122"/>
                  <a:ea typeface="阿里巴巴普惠体 R" pitchFamily="18" charset="-122"/>
                  <a:cs typeface="阿里巴巴普惠体 R" pitchFamily="18" charset="-122"/>
                </a:endParaRPr>
              </a:p>
            </p:txBody>
          </p:sp>
          <p:grpSp>
            <p:nvGrpSpPr>
              <p:cNvPr id="87" name="Group 62"/>
              <p:cNvGrpSpPr>
                <a:grpSpLocks noChangeAspect="1"/>
              </p:cNvGrpSpPr>
              <p:nvPr/>
            </p:nvGrpSpPr>
            <p:grpSpPr bwMode="auto">
              <a:xfrm>
                <a:off x="2704946" y="4007758"/>
                <a:ext cx="374015" cy="403388"/>
                <a:chOff x="3649" y="1954"/>
                <a:chExt cx="382" cy="412"/>
              </a:xfrm>
            </p:grpSpPr>
            <p:sp>
              <p:nvSpPr>
                <p:cNvPr id="88" name="AutoShape 61"/>
                <p:cNvSpPr>
                  <a:spLocks noChangeAspect="1" noChangeArrowheads="1" noTextEdit="1"/>
                </p:cNvSpPr>
                <p:nvPr/>
              </p:nvSpPr>
              <p:spPr bwMode="auto">
                <a:xfrm>
                  <a:off x="3649" y="1954"/>
                  <a:ext cx="382"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89" name="Freeform 63"/>
                <p:cNvSpPr/>
                <p:nvPr/>
              </p:nvSpPr>
              <p:spPr bwMode="auto">
                <a:xfrm>
                  <a:off x="3779" y="1956"/>
                  <a:ext cx="252" cy="285"/>
                </a:xfrm>
                <a:custGeom>
                  <a:avLst/>
                  <a:gdLst>
                    <a:gd name="T0" fmla="*/ 32 w 105"/>
                    <a:gd name="T1" fmla="*/ 118 h 118"/>
                    <a:gd name="T2" fmla="*/ 1 w 105"/>
                    <a:gd name="T3" fmla="*/ 105 h 118"/>
                    <a:gd name="T4" fmla="*/ 1 w 105"/>
                    <a:gd name="T5" fmla="*/ 105 h 118"/>
                    <a:gd name="T6" fmla="*/ 0 w 105"/>
                    <a:gd name="T7" fmla="*/ 104 h 118"/>
                    <a:gd name="T8" fmla="*/ 19 w 105"/>
                    <a:gd name="T9" fmla="*/ 85 h 118"/>
                    <a:gd name="T10" fmla="*/ 20 w 105"/>
                    <a:gd name="T11" fmla="*/ 86 h 118"/>
                    <a:gd name="T12" fmla="*/ 32 w 105"/>
                    <a:gd name="T13" fmla="*/ 91 h 118"/>
                    <a:gd name="T14" fmla="*/ 32 w 105"/>
                    <a:gd name="T15" fmla="*/ 91 h 118"/>
                    <a:gd name="T16" fmla="*/ 43 w 105"/>
                    <a:gd name="T17" fmla="*/ 86 h 118"/>
                    <a:gd name="T18" fmla="*/ 43 w 105"/>
                    <a:gd name="T19" fmla="*/ 86 h 118"/>
                    <a:gd name="T20" fmla="*/ 74 w 105"/>
                    <a:gd name="T21" fmla="*/ 56 h 118"/>
                    <a:gd name="T22" fmla="*/ 79 w 105"/>
                    <a:gd name="T23" fmla="*/ 44 h 118"/>
                    <a:gd name="T24" fmla="*/ 79 w 105"/>
                    <a:gd name="T25" fmla="*/ 44 h 118"/>
                    <a:gd name="T26" fmla="*/ 74 w 105"/>
                    <a:gd name="T27" fmla="*/ 33 h 118"/>
                    <a:gd name="T28" fmla="*/ 74 w 105"/>
                    <a:gd name="T29" fmla="*/ 33 h 118"/>
                    <a:gd name="T30" fmla="*/ 73 w 105"/>
                    <a:gd name="T31" fmla="*/ 31 h 118"/>
                    <a:gd name="T32" fmla="*/ 61 w 105"/>
                    <a:gd name="T33" fmla="*/ 27 h 118"/>
                    <a:gd name="T34" fmla="*/ 61 w 105"/>
                    <a:gd name="T35" fmla="*/ 27 h 118"/>
                    <a:gd name="T36" fmla="*/ 49 w 105"/>
                    <a:gd name="T37" fmla="*/ 31 h 118"/>
                    <a:gd name="T38" fmla="*/ 49 w 105"/>
                    <a:gd name="T39" fmla="*/ 31 h 118"/>
                    <a:gd name="T40" fmla="*/ 37 w 105"/>
                    <a:gd name="T41" fmla="*/ 44 h 118"/>
                    <a:gd name="T42" fmla="*/ 18 w 105"/>
                    <a:gd name="T43" fmla="*/ 44 h 118"/>
                    <a:gd name="T44" fmla="*/ 18 w 105"/>
                    <a:gd name="T45" fmla="*/ 44 h 118"/>
                    <a:gd name="T46" fmla="*/ 18 w 105"/>
                    <a:gd name="T47" fmla="*/ 25 h 118"/>
                    <a:gd name="T48" fmla="*/ 18 w 105"/>
                    <a:gd name="T49" fmla="*/ 25 h 118"/>
                    <a:gd name="T50" fmla="*/ 31 w 105"/>
                    <a:gd name="T51" fmla="*/ 13 h 118"/>
                    <a:gd name="T52" fmla="*/ 61 w 105"/>
                    <a:gd name="T53" fmla="*/ 0 h 118"/>
                    <a:gd name="T54" fmla="*/ 61 w 105"/>
                    <a:gd name="T55" fmla="*/ 0 h 118"/>
                    <a:gd name="T56" fmla="*/ 91 w 105"/>
                    <a:gd name="T57" fmla="*/ 13 h 118"/>
                    <a:gd name="T58" fmla="*/ 91 w 105"/>
                    <a:gd name="T59" fmla="*/ 13 h 118"/>
                    <a:gd name="T60" fmla="*/ 93 w 105"/>
                    <a:gd name="T61" fmla="*/ 14 h 118"/>
                    <a:gd name="T62" fmla="*/ 105 w 105"/>
                    <a:gd name="T63" fmla="*/ 44 h 118"/>
                    <a:gd name="T64" fmla="*/ 105 w 105"/>
                    <a:gd name="T65" fmla="*/ 44 h 118"/>
                    <a:gd name="T66" fmla="*/ 93 w 105"/>
                    <a:gd name="T67" fmla="*/ 74 h 118"/>
                    <a:gd name="T68" fmla="*/ 93 w 105"/>
                    <a:gd name="T69" fmla="*/ 74 h 118"/>
                    <a:gd name="T70" fmla="*/ 62 w 105"/>
                    <a:gd name="T71" fmla="*/ 105 h 118"/>
                    <a:gd name="T72" fmla="*/ 32 w 105"/>
                    <a:gd name="T73" fmla="*/ 118 h 118"/>
                    <a:gd name="T74" fmla="*/ 32 w 105"/>
                    <a:gd name="T75" fmla="*/ 118 h 118"/>
                    <a:gd name="T76" fmla="*/ 32 w 105"/>
                    <a:gd name="T77"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5" h="118">
                      <a:moveTo>
                        <a:pt x="32" y="118"/>
                      </a:moveTo>
                      <a:cubicBezTo>
                        <a:pt x="21" y="118"/>
                        <a:pt x="10" y="113"/>
                        <a:pt x="1" y="105"/>
                      </a:cubicBezTo>
                      <a:cubicBezTo>
                        <a:pt x="1" y="105"/>
                        <a:pt x="1" y="105"/>
                        <a:pt x="1" y="105"/>
                      </a:cubicBezTo>
                      <a:cubicBezTo>
                        <a:pt x="0" y="104"/>
                        <a:pt x="0" y="104"/>
                        <a:pt x="0" y="104"/>
                      </a:cubicBezTo>
                      <a:cubicBezTo>
                        <a:pt x="19" y="85"/>
                        <a:pt x="19" y="85"/>
                        <a:pt x="19" y="85"/>
                      </a:cubicBezTo>
                      <a:cubicBezTo>
                        <a:pt x="20" y="86"/>
                        <a:pt x="20" y="86"/>
                        <a:pt x="20" y="86"/>
                      </a:cubicBezTo>
                      <a:cubicBezTo>
                        <a:pt x="23" y="90"/>
                        <a:pt x="27" y="91"/>
                        <a:pt x="32" y="91"/>
                      </a:cubicBezTo>
                      <a:cubicBezTo>
                        <a:pt x="32" y="91"/>
                        <a:pt x="32" y="91"/>
                        <a:pt x="32" y="91"/>
                      </a:cubicBezTo>
                      <a:cubicBezTo>
                        <a:pt x="36" y="91"/>
                        <a:pt x="40" y="90"/>
                        <a:pt x="43" y="86"/>
                      </a:cubicBezTo>
                      <a:cubicBezTo>
                        <a:pt x="43" y="86"/>
                        <a:pt x="43" y="86"/>
                        <a:pt x="43" y="86"/>
                      </a:cubicBezTo>
                      <a:cubicBezTo>
                        <a:pt x="74" y="56"/>
                        <a:pt x="74" y="56"/>
                        <a:pt x="74" y="56"/>
                      </a:cubicBezTo>
                      <a:cubicBezTo>
                        <a:pt x="77" y="53"/>
                        <a:pt x="79" y="48"/>
                        <a:pt x="79" y="44"/>
                      </a:cubicBezTo>
                      <a:cubicBezTo>
                        <a:pt x="79" y="44"/>
                        <a:pt x="79" y="44"/>
                        <a:pt x="79" y="44"/>
                      </a:cubicBezTo>
                      <a:cubicBezTo>
                        <a:pt x="79" y="40"/>
                        <a:pt x="77" y="36"/>
                        <a:pt x="74" y="33"/>
                      </a:cubicBezTo>
                      <a:cubicBezTo>
                        <a:pt x="74" y="33"/>
                        <a:pt x="74" y="33"/>
                        <a:pt x="74" y="33"/>
                      </a:cubicBezTo>
                      <a:cubicBezTo>
                        <a:pt x="73" y="31"/>
                        <a:pt x="73" y="31"/>
                        <a:pt x="73" y="31"/>
                      </a:cubicBezTo>
                      <a:cubicBezTo>
                        <a:pt x="69" y="28"/>
                        <a:pt x="65" y="27"/>
                        <a:pt x="61" y="27"/>
                      </a:cubicBezTo>
                      <a:cubicBezTo>
                        <a:pt x="61" y="27"/>
                        <a:pt x="61" y="27"/>
                        <a:pt x="61" y="27"/>
                      </a:cubicBezTo>
                      <a:cubicBezTo>
                        <a:pt x="57" y="27"/>
                        <a:pt x="53" y="28"/>
                        <a:pt x="49" y="31"/>
                      </a:cubicBezTo>
                      <a:cubicBezTo>
                        <a:pt x="49" y="31"/>
                        <a:pt x="49" y="31"/>
                        <a:pt x="49" y="31"/>
                      </a:cubicBezTo>
                      <a:cubicBezTo>
                        <a:pt x="37" y="44"/>
                        <a:pt x="37" y="44"/>
                        <a:pt x="37" y="44"/>
                      </a:cubicBezTo>
                      <a:cubicBezTo>
                        <a:pt x="32" y="49"/>
                        <a:pt x="23" y="49"/>
                        <a:pt x="18" y="44"/>
                      </a:cubicBezTo>
                      <a:cubicBezTo>
                        <a:pt x="18" y="44"/>
                        <a:pt x="18" y="44"/>
                        <a:pt x="18" y="44"/>
                      </a:cubicBezTo>
                      <a:cubicBezTo>
                        <a:pt x="13" y="39"/>
                        <a:pt x="13" y="30"/>
                        <a:pt x="18" y="25"/>
                      </a:cubicBezTo>
                      <a:cubicBezTo>
                        <a:pt x="18" y="25"/>
                        <a:pt x="18" y="25"/>
                        <a:pt x="18" y="25"/>
                      </a:cubicBezTo>
                      <a:cubicBezTo>
                        <a:pt x="31" y="13"/>
                        <a:pt x="31" y="13"/>
                        <a:pt x="31" y="13"/>
                      </a:cubicBezTo>
                      <a:cubicBezTo>
                        <a:pt x="39" y="4"/>
                        <a:pt x="50" y="0"/>
                        <a:pt x="61" y="0"/>
                      </a:cubicBezTo>
                      <a:cubicBezTo>
                        <a:pt x="61" y="0"/>
                        <a:pt x="61" y="0"/>
                        <a:pt x="61" y="0"/>
                      </a:cubicBezTo>
                      <a:cubicBezTo>
                        <a:pt x="72" y="0"/>
                        <a:pt x="83" y="4"/>
                        <a:pt x="91" y="13"/>
                      </a:cubicBezTo>
                      <a:cubicBezTo>
                        <a:pt x="91" y="13"/>
                        <a:pt x="91" y="13"/>
                        <a:pt x="91" y="13"/>
                      </a:cubicBezTo>
                      <a:cubicBezTo>
                        <a:pt x="93" y="14"/>
                        <a:pt x="93" y="14"/>
                        <a:pt x="93" y="14"/>
                      </a:cubicBezTo>
                      <a:cubicBezTo>
                        <a:pt x="101" y="22"/>
                        <a:pt x="105" y="33"/>
                        <a:pt x="105" y="44"/>
                      </a:cubicBezTo>
                      <a:cubicBezTo>
                        <a:pt x="105" y="44"/>
                        <a:pt x="105" y="44"/>
                        <a:pt x="105" y="44"/>
                      </a:cubicBezTo>
                      <a:cubicBezTo>
                        <a:pt x="105" y="55"/>
                        <a:pt x="101" y="66"/>
                        <a:pt x="93" y="74"/>
                      </a:cubicBezTo>
                      <a:cubicBezTo>
                        <a:pt x="93" y="74"/>
                        <a:pt x="93" y="74"/>
                        <a:pt x="93" y="74"/>
                      </a:cubicBezTo>
                      <a:cubicBezTo>
                        <a:pt x="62" y="105"/>
                        <a:pt x="62" y="105"/>
                        <a:pt x="62" y="105"/>
                      </a:cubicBezTo>
                      <a:cubicBezTo>
                        <a:pt x="54" y="114"/>
                        <a:pt x="42" y="118"/>
                        <a:pt x="32" y="118"/>
                      </a:cubicBezTo>
                      <a:cubicBezTo>
                        <a:pt x="32" y="118"/>
                        <a:pt x="32" y="118"/>
                        <a:pt x="32" y="118"/>
                      </a:cubicBezTo>
                      <a:cubicBezTo>
                        <a:pt x="32" y="118"/>
                        <a:pt x="32" y="118"/>
                        <a:pt x="32" y="1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90" name="Freeform 64"/>
                <p:cNvSpPr/>
                <p:nvPr/>
              </p:nvSpPr>
              <p:spPr bwMode="auto">
                <a:xfrm>
                  <a:off x="3647" y="2082"/>
                  <a:ext cx="252" cy="284"/>
                </a:xfrm>
                <a:custGeom>
                  <a:avLst/>
                  <a:gdLst>
                    <a:gd name="T0" fmla="*/ 44 w 105"/>
                    <a:gd name="T1" fmla="*/ 118 h 118"/>
                    <a:gd name="T2" fmla="*/ 14 w 105"/>
                    <a:gd name="T3" fmla="*/ 105 h 118"/>
                    <a:gd name="T4" fmla="*/ 14 w 105"/>
                    <a:gd name="T5" fmla="*/ 105 h 118"/>
                    <a:gd name="T6" fmla="*/ 12 w 105"/>
                    <a:gd name="T7" fmla="*/ 104 h 118"/>
                    <a:gd name="T8" fmla="*/ 0 w 105"/>
                    <a:gd name="T9" fmla="*/ 74 h 118"/>
                    <a:gd name="T10" fmla="*/ 0 w 105"/>
                    <a:gd name="T11" fmla="*/ 74 h 118"/>
                    <a:gd name="T12" fmla="*/ 12 w 105"/>
                    <a:gd name="T13" fmla="*/ 44 h 118"/>
                    <a:gd name="T14" fmla="*/ 12 w 105"/>
                    <a:gd name="T15" fmla="*/ 44 h 118"/>
                    <a:gd name="T16" fmla="*/ 43 w 105"/>
                    <a:gd name="T17" fmla="*/ 13 h 118"/>
                    <a:gd name="T18" fmla="*/ 73 w 105"/>
                    <a:gd name="T19" fmla="*/ 0 h 118"/>
                    <a:gd name="T20" fmla="*/ 73 w 105"/>
                    <a:gd name="T21" fmla="*/ 0 h 118"/>
                    <a:gd name="T22" fmla="*/ 98 w 105"/>
                    <a:gd name="T23" fmla="*/ 8 h 118"/>
                    <a:gd name="T24" fmla="*/ 98 w 105"/>
                    <a:gd name="T25" fmla="*/ 8 h 118"/>
                    <a:gd name="T26" fmla="*/ 101 w 105"/>
                    <a:gd name="T27" fmla="*/ 10 h 118"/>
                    <a:gd name="T28" fmla="*/ 101 w 105"/>
                    <a:gd name="T29" fmla="*/ 10 h 118"/>
                    <a:gd name="T30" fmla="*/ 104 w 105"/>
                    <a:gd name="T31" fmla="*/ 13 h 118"/>
                    <a:gd name="T32" fmla="*/ 105 w 105"/>
                    <a:gd name="T33" fmla="*/ 14 h 118"/>
                    <a:gd name="T34" fmla="*/ 105 w 105"/>
                    <a:gd name="T35" fmla="*/ 14 h 118"/>
                    <a:gd name="T36" fmla="*/ 105 w 105"/>
                    <a:gd name="T37" fmla="*/ 14 h 118"/>
                    <a:gd name="T38" fmla="*/ 86 w 105"/>
                    <a:gd name="T39" fmla="*/ 33 h 118"/>
                    <a:gd name="T40" fmla="*/ 86 w 105"/>
                    <a:gd name="T41" fmla="*/ 33 h 118"/>
                    <a:gd name="T42" fmla="*/ 85 w 105"/>
                    <a:gd name="T43" fmla="*/ 32 h 118"/>
                    <a:gd name="T44" fmla="*/ 73 w 105"/>
                    <a:gd name="T45" fmla="*/ 27 h 118"/>
                    <a:gd name="T46" fmla="*/ 73 w 105"/>
                    <a:gd name="T47" fmla="*/ 27 h 118"/>
                    <a:gd name="T48" fmla="*/ 62 w 105"/>
                    <a:gd name="T49" fmla="*/ 32 h 118"/>
                    <a:gd name="T50" fmla="*/ 62 w 105"/>
                    <a:gd name="T51" fmla="*/ 32 h 118"/>
                    <a:gd name="T52" fmla="*/ 31 w 105"/>
                    <a:gd name="T53" fmla="*/ 62 h 118"/>
                    <a:gd name="T54" fmla="*/ 26 w 105"/>
                    <a:gd name="T55" fmla="*/ 74 h 118"/>
                    <a:gd name="T56" fmla="*/ 26 w 105"/>
                    <a:gd name="T57" fmla="*/ 74 h 118"/>
                    <a:gd name="T58" fmla="*/ 31 w 105"/>
                    <a:gd name="T59" fmla="*/ 85 h 118"/>
                    <a:gd name="T60" fmla="*/ 31 w 105"/>
                    <a:gd name="T61" fmla="*/ 85 h 118"/>
                    <a:gd name="T62" fmla="*/ 32 w 105"/>
                    <a:gd name="T63" fmla="*/ 87 h 118"/>
                    <a:gd name="T64" fmla="*/ 44 w 105"/>
                    <a:gd name="T65" fmla="*/ 91 h 118"/>
                    <a:gd name="T66" fmla="*/ 44 w 105"/>
                    <a:gd name="T67" fmla="*/ 91 h 118"/>
                    <a:gd name="T68" fmla="*/ 56 w 105"/>
                    <a:gd name="T69" fmla="*/ 87 h 118"/>
                    <a:gd name="T70" fmla="*/ 56 w 105"/>
                    <a:gd name="T71" fmla="*/ 87 h 118"/>
                    <a:gd name="T72" fmla="*/ 69 w 105"/>
                    <a:gd name="T73" fmla="*/ 73 h 118"/>
                    <a:gd name="T74" fmla="*/ 87 w 105"/>
                    <a:gd name="T75" fmla="*/ 73 h 118"/>
                    <a:gd name="T76" fmla="*/ 87 w 105"/>
                    <a:gd name="T77" fmla="*/ 73 h 118"/>
                    <a:gd name="T78" fmla="*/ 87 w 105"/>
                    <a:gd name="T79" fmla="*/ 92 h 118"/>
                    <a:gd name="T80" fmla="*/ 87 w 105"/>
                    <a:gd name="T81" fmla="*/ 92 h 118"/>
                    <a:gd name="T82" fmla="*/ 74 w 105"/>
                    <a:gd name="T83" fmla="*/ 105 h 118"/>
                    <a:gd name="T84" fmla="*/ 44 w 105"/>
                    <a:gd name="T85" fmla="*/ 118 h 118"/>
                    <a:gd name="T86" fmla="*/ 44 w 105"/>
                    <a:gd name="T87" fmla="*/ 118 h 118"/>
                    <a:gd name="T88" fmla="*/ 44 w 105"/>
                    <a:gd name="T89"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5" h="118">
                      <a:moveTo>
                        <a:pt x="44" y="118"/>
                      </a:moveTo>
                      <a:cubicBezTo>
                        <a:pt x="33" y="118"/>
                        <a:pt x="22" y="114"/>
                        <a:pt x="14" y="105"/>
                      </a:cubicBezTo>
                      <a:cubicBezTo>
                        <a:pt x="14" y="105"/>
                        <a:pt x="14" y="105"/>
                        <a:pt x="14" y="105"/>
                      </a:cubicBezTo>
                      <a:cubicBezTo>
                        <a:pt x="12" y="104"/>
                        <a:pt x="12" y="104"/>
                        <a:pt x="12" y="104"/>
                      </a:cubicBezTo>
                      <a:cubicBezTo>
                        <a:pt x="4" y="96"/>
                        <a:pt x="0" y="85"/>
                        <a:pt x="0" y="74"/>
                      </a:cubicBezTo>
                      <a:cubicBezTo>
                        <a:pt x="0" y="74"/>
                        <a:pt x="0" y="74"/>
                        <a:pt x="0" y="74"/>
                      </a:cubicBezTo>
                      <a:cubicBezTo>
                        <a:pt x="0" y="63"/>
                        <a:pt x="4" y="52"/>
                        <a:pt x="12" y="44"/>
                      </a:cubicBezTo>
                      <a:cubicBezTo>
                        <a:pt x="12" y="44"/>
                        <a:pt x="12" y="44"/>
                        <a:pt x="12" y="44"/>
                      </a:cubicBezTo>
                      <a:cubicBezTo>
                        <a:pt x="43" y="13"/>
                        <a:pt x="43" y="13"/>
                        <a:pt x="43" y="13"/>
                      </a:cubicBezTo>
                      <a:cubicBezTo>
                        <a:pt x="51" y="5"/>
                        <a:pt x="62" y="0"/>
                        <a:pt x="73" y="0"/>
                      </a:cubicBezTo>
                      <a:cubicBezTo>
                        <a:pt x="73" y="0"/>
                        <a:pt x="73" y="0"/>
                        <a:pt x="73" y="0"/>
                      </a:cubicBezTo>
                      <a:cubicBezTo>
                        <a:pt x="82" y="0"/>
                        <a:pt x="91" y="3"/>
                        <a:pt x="98" y="8"/>
                      </a:cubicBezTo>
                      <a:cubicBezTo>
                        <a:pt x="98" y="8"/>
                        <a:pt x="98" y="8"/>
                        <a:pt x="98" y="8"/>
                      </a:cubicBezTo>
                      <a:cubicBezTo>
                        <a:pt x="99" y="9"/>
                        <a:pt x="100" y="9"/>
                        <a:pt x="101" y="10"/>
                      </a:cubicBezTo>
                      <a:cubicBezTo>
                        <a:pt x="101" y="10"/>
                        <a:pt x="101" y="10"/>
                        <a:pt x="101" y="10"/>
                      </a:cubicBezTo>
                      <a:cubicBezTo>
                        <a:pt x="104" y="13"/>
                        <a:pt x="104" y="13"/>
                        <a:pt x="104" y="13"/>
                      </a:cubicBezTo>
                      <a:cubicBezTo>
                        <a:pt x="105" y="14"/>
                        <a:pt x="105" y="14"/>
                        <a:pt x="105" y="14"/>
                      </a:cubicBezTo>
                      <a:cubicBezTo>
                        <a:pt x="105" y="14"/>
                        <a:pt x="105" y="14"/>
                        <a:pt x="105" y="14"/>
                      </a:cubicBezTo>
                      <a:cubicBezTo>
                        <a:pt x="105" y="14"/>
                        <a:pt x="105" y="14"/>
                        <a:pt x="105" y="14"/>
                      </a:cubicBezTo>
                      <a:cubicBezTo>
                        <a:pt x="86" y="33"/>
                        <a:pt x="86" y="33"/>
                        <a:pt x="86" y="33"/>
                      </a:cubicBezTo>
                      <a:cubicBezTo>
                        <a:pt x="86" y="33"/>
                        <a:pt x="86" y="33"/>
                        <a:pt x="86" y="33"/>
                      </a:cubicBezTo>
                      <a:cubicBezTo>
                        <a:pt x="85" y="32"/>
                        <a:pt x="85" y="32"/>
                        <a:pt x="85" y="32"/>
                      </a:cubicBezTo>
                      <a:cubicBezTo>
                        <a:pt x="82" y="28"/>
                        <a:pt x="78" y="27"/>
                        <a:pt x="73" y="27"/>
                      </a:cubicBezTo>
                      <a:cubicBezTo>
                        <a:pt x="73" y="27"/>
                        <a:pt x="73" y="27"/>
                        <a:pt x="73" y="27"/>
                      </a:cubicBezTo>
                      <a:cubicBezTo>
                        <a:pt x="69" y="27"/>
                        <a:pt x="65" y="28"/>
                        <a:pt x="62" y="32"/>
                      </a:cubicBezTo>
                      <a:cubicBezTo>
                        <a:pt x="62" y="32"/>
                        <a:pt x="62" y="32"/>
                        <a:pt x="62" y="32"/>
                      </a:cubicBezTo>
                      <a:cubicBezTo>
                        <a:pt x="31" y="62"/>
                        <a:pt x="31" y="62"/>
                        <a:pt x="31" y="62"/>
                      </a:cubicBezTo>
                      <a:cubicBezTo>
                        <a:pt x="28" y="65"/>
                        <a:pt x="26" y="70"/>
                        <a:pt x="26" y="74"/>
                      </a:cubicBezTo>
                      <a:cubicBezTo>
                        <a:pt x="26" y="74"/>
                        <a:pt x="26" y="74"/>
                        <a:pt x="26" y="74"/>
                      </a:cubicBezTo>
                      <a:cubicBezTo>
                        <a:pt x="26" y="78"/>
                        <a:pt x="28" y="82"/>
                        <a:pt x="31" y="85"/>
                      </a:cubicBezTo>
                      <a:cubicBezTo>
                        <a:pt x="31" y="85"/>
                        <a:pt x="31" y="85"/>
                        <a:pt x="31" y="85"/>
                      </a:cubicBezTo>
                      <a:cubicBezTo>
                        <a:pt x="32" y="87"/>
                        <a:pt x="32" y="87"/>
                        <a:pt x="32" y="87"/>
                      </a:cubicBezTo>
                      <a:cubicBezTo>
                        <a:pt x="36" y="90"/>
                        <a:pt x="40" y="91"/>
                        <a:pt x="44" y="91"/>
                      </a:cubicBezTo>
                      <a:cubicBezTo>
                        <a:pt x="44" y="91"/>
                        <a:pt x="44" y="91"/>
                        <a:pt x="44" y="91"/>
                      </a:cubicBezTo>
                      <a:cubicBezTo>
                        <a:pt x="48" y="91"/>
                        <a:pt x="52" y="90"/>
                        <a:pt x="56" y="87"/>
                      </a:cubicBezTo>
                      <a:cubicBezTo>
                        <a:pt x="56" y="87"/>
                        <a:pt x="56" y="87"/>
                        <a:pt x="56" y="87"/>
                      </a:cubicBezTo>
                      <a:cubicBezTo>
                        <a:pt x="69" y="73"/>
                        <a:pt x="69" y="73"/>
                        <a:pt x="69" y="73"/>
                      </a:cubicBezTo>
                      <a:cubicBezTo>
                        <a:pt x="74" y="68"/>
                        <a:pt x="82" y="68"/>
                        <a:pt x="87" y="73"/>
                      </a:cubicBezTo>
                      <a:cubicBezTo>
                        <a:pt x="87" y="73"/>
                        <a:pt x="87" y="73"/>
                        <a:pt x="87" y="73"/>
                      </a:cubicBezTo>
                      <a:cubicBezTo>
                        <a:pt x="93" y="79"/>
                        <a:pt x="93" y="87"/>
                        <a:pt x="87" y="92"/>
                      </a:cubicBezTo>
                      <a:cubicBezTo>
                        <a:pt x="87" y="92"/>
                        <a:pt x="87" y="92"/>
                        <a:pt x="87" y="92"/>
                      </a:cubicBezTo>
                      <a:cubicBezTo>
                        <a:pt x="74" y="105"/>
                        <a:pt x="74" y="105"/>
                        <a:pt x="74" y="105"/>
                      </a:cubicBezTo>
                      <a:cubicBezTo>
                        <a:pt x="66" y="114"/>
                        <a:pt x="55" y="118"/>
                        <a:pt x="44" y="118"/>
                      </a:cubicBezTo>
                      <a:cubicBezTo>
                        <a:pt x="44" y="118"/>
                        <a:pt x="44" y="118"/>
                        <a:pt x="44" y="118"/>
                      </a:cubicBezTo>
                      <a:cubicBezTo>
                        <a:pt x="44" y="118"/>
                        <a:pt x="44" y="118"/>
                        <a:pt x="44" y="1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grpSp>
        </p:grpSp>
        <p:sp>
          <p:nvSpPr>
            <p:cNvPr id="94" name="椭圆 93"/>
            <p:cNvSpPr/>
            <p:nvPr/>
          </p:nvSpPr>
          <p:spPr>
            <a:xfrm>
              <a:off x="1760548" y="3734259"/>
              <a:ext cx="1147584" cy="1147584"/>
            </a:xfrm>
            <a:prstGeom prst="ellipse">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95" name="文本框 94"/>
            <p:cNvSpPr txBox="1"/>
            <p:nvPr/>
          </p:nvSpPr>
          <p:spPr>
            <a:xfrm>
              <a:off x="1676511" y="4355355"/>
              <a:ext cx="1337824" cy="338554"/>
            </a:xfrm>
            <a:prstGeom prst="rect">
              <a:avLst/>
            </a:prstGeom>
            <a:noFill/>
          </p:spPr>
          <p:txBody>
            <a:bodyPr wrap="square" rtlCol="0">
              <a:spAutoFit/>
            </a:bodyPr>
            <a:lstStyle/>
            <a:p>
              <a:pPr algn="ctr"/>
              <a:r>
                <a:rPr lang="zh-CN" altLang="en-US" sz="1600" dirty="0">
                  <a:solidFill>
                    <a:schemeClr val="bg1"/>
                  </a:solidFill>
                  <a:latin typeface="阿里巴巴普惠体 R" pitchFamily="18" charset="-122"/>
                  <a:ea typeface="阿里巴巴普惠体 R" pitchFamily="18" charset="-122"/>
                  <a:cs typeface="阿里巴巴普惠体 R" pitchFamily="18" charset="-122"/>
                </a:rPr>
                <a:t>标题内容</a:t>
              </a:r>
              <a:endParaRPr lang="en-US" altLang="zh-CN" sz="1600" dirty="0">
                <a:solidFill>
                  <a:schemeClr val="bg1"/>
                </a:solidFill>
                <a:latin typeface="阿里巴巴普惠体 R" pitchFamily="18" charset="-122"/>
                <a:ea typeface="阿里巴巴普惠体 R" pitchFamily="18" charset="-122"/>
                <a:cs typeface="阿里巴巴普惠体 R" pitchFamily="18" charset="-122"/>
              </a:endParaRPr>
            </a:p>
          </p:txBody>
        </p:sp>
        <p:grpSp>
          <p:nvGrpSpPr>
            <p:cNvPr id="115" name="组合 114"/>
            <p:cNvGrpSpPr/>
            <p:nvPr/>
          </p:nvGrpSpPr>
          <p:grpSpPr>
            <a:xfrm>
              <a:off x="2092387" y="3886119"/>
              <a:ext cx="492532" cy="473497"/>
              <a:chOff x="5768975" y="3114675"/>
              <a:chExt cx="657225" cy="631825"/>
            </a:xfrm>
          </p:grpSpPr>
          <p:sp>
            <p:nvSpPr>
              <p:cNvPr id="99" name="Freeform 68"/>
              <p:cNvSpPr/>
              <p:nvPr/>
            </p:nvSpPr>
            <p:spPr bwMode="auto">
              <a:xfrm>
                <a:off x="5768975" y="3114675"/>
                <a:ext cx="657225" cy="174625"/>
              </a:xfrm>
              <a:custGeom>
                <a:avLst/>
                <a:gdLst>
                  <a:gd name="T0" fmla="*/ 207 w 414"/>
                  <a:gd name="T1" fmla="*/ 0 h 110"/>
                  <a:gd name="T2" fmla="*/ 311 w 414"/>
                  <a:gd name="T3" fmla="*/ 55 h 110"/>
                  <a:gd name="T4" fmla="*/ 414 w 414"/>
                  <a:gd name="T5" fmla="*/ 110 h 110"/>
                  <a:gd name="T6" fmla="*/ 207 w 414"/>
                  <a:gd name="T7" fmla="*/ 110 h 110"/>
                  <a:gd name="T8" fmla="*/ 0 w 414"/>
                  <a:gd name="T9" fmla="*/ 110 h 110"/>
                  <a:gd name="T10" fmla="*/ 103 w 414"/>
                  <a:gd name="T11" fmla="*/ 55 h 110"/>
                  <a:gd name="T12" fmla="*/ 207 w 414"/>
                  <a:gd name="T13" fmla="*/ 0 h 110"/>
                </a:gdLst>
                <a:ahLst/>
                <a:cxnLst>
                  <a:cxn ang="0">
                    <a:pos x="T0" y="T1"/>
                  </a:cxn>
                  <a:cxn ang="0">
                    <a:pos x="T2" y="T3"/>
                  </a:cxn>
                  <a:cxn ang="0">
                    <a:pos x="T4" y="T5"/>
                  </a:cxn>
                  <a:cxn ang="0">
                    <a:pos x="T6" y="T7"/>
                  </a:cxn>
                  <a:cxn ang="0">
                    <a:pos x="T8" y="T9"/>
                  </a:cxn>
                  <a:cxn ang="0">
                    <a:pos x="T10" y="T11"/>
                  </a:cxn>
                  <a:cxn ang="0">
                    <a:pos x="T12" y="T13"/>
                  </a:cxn>
                </a:cxnLst>
                <a:rect l="0" t="0" r="r" b="b"/>
                <a:pathLst>
                  <a:path w="414" h="110">
                    <a:moveTo>
                      <a:pt x="207" y="0"/>
                    </a:moveTo>
                    <a:lnTo>
                      <a:pt x="311" y="55"/>
                    </a:lnTo>
                    <a:lnTo>
                      <a:pt x="414" y="110"/>
                    </a:lnTo>
                    <a:lnTo>
                      <a:pt x="207" y="110"/>
                    </a:lnTo>
                    <a:lnTo>
                      <a:pt x="0" y="110"/>
                    </a:lnTo>
                    <a:lnTo>
                      <a:pt x="103" y="55"/>
                    </a:lnTo>
                    <a:lnTo>
                      <a:pt x="207" y="0"/>
                    </a:ln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00" name="Freeform 69"/>
              <p:cNvSpPr/>
              <p:nvPr/>
            </p:nvSpPr>
            <p:spPr bwMode="auto">
              <a:xfrm>
                <a:off x="5848350" y="3313113"/>
                <a:ext cx="65088" cy="334963"/>
              </a:xfrm>
              <a:custGeom>
                <a:avLst/>
                <a:gdLst>
                  <a:gd name="T0" fmla="*/ 17 w 17"/>
                  <a:gd name="T1" fmla="*/ 84 h 88"/>
                  <a:gd name="T2" fmla="*/ 14 w 17"/>
                  <a:gd name="T3" fmla="*/ 88 h 88"/>
                  <a:gd name="T4" fmla="*/ 3 w 17"/>
                  <a:gd name="T5" fmla="*/ 88 h 88"/>
                  <a:gd name="T6" fmla="*/ 0 w 17"/>
                  <a:gd name="T7" fmla="*/ 84 h 88"/>
                  <a:gd name="T8" fmla="*/ 0 w 17"/>
                  <a:gd name="T9" fmla="*/ 4 h 88"/>
                  <a:gd name="T10" fmla="*/ 3 w 17"/>
                  <a:gd name="T11" fmla="*/ 0 h 88"/>
                  <a:gd name="T12" fmla="*/ 14 w 17"/>
                  <a:gd name="T13" fmla="*/ 0 h 88"/>
                  <a:gd name="T14" fmla="*/ 17 w 17"/>
                  <a:gd name="T15" fmla="*/ 4 h 88"/>
                  <a:gd name="T16" fmla="*/ 17 w 17"/>
                  <a:gd name="T17" fmla="*/ 8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88">
                    <a:moveTo>
                      <a:pt x="17" y="84"/>
                    </a:moveTo>
                    <a:cubicBezTo>
                      <a:pt x="17" y="86"/>
                      <a:pt x="16" y="88"/>
                      <a:pt x="14" y="88"/>
                    </a:cubicBezTo>
                    <a:cubicBezTo>
                      <a:pt x="3" y="88"/>
                      <a:pt x="3" y="88"/>
                      <a:pt x="3" y="88"/>
                    </a:cubicBezTo>
                    <a:cubicBezTo>
                      <a:pt x="2" y="88"/>
                      <a:pt x="0" y="86"/>
                      <a:pt x="0" y="84"/>
                    </a:cubicBezTo>
                    <a:cubicBezTo>
                      <a:pt x="0" y="4"/>
                      <a:pt x="0" y="4"/>
                      <a:pt x="0" y="4"/>
                    </a:cubicBezTo>
                    <a:cubicBezTo>
                      <a:pt x="0" y="2"/>
                      <a:pt x="2" y="0"/>
                      <a:pt x="3" y="0"/>
                    </a:cubicBezTo>
                    <a:cubicBezTo>
                      <a:pt x="14" y="0"/>
                      <a:pt x="14" y="0"/>
                      <a:pt x="14" y="0"/>
                    </a:cubicBezTo>
                    <a:cubicBezTo>
                      <a:pt x="16" y="0"/>
                      <a:pt x="17" y="2"/>
                      <a:pt x="17" y="4"/>
                    </a:cubicBezTo>
                    <a:lnTo>
                      <a:pt x="17" y="84"/>
                    </a:ln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01" name="Freeform 70"/>
              <p:cNvSpPr/>
              <p:nvPr/>
            </p:nvSpPr>
            <p:spPr bwMode="auto">
              <a:xfrm>
                <a:off x="5818188" y="3302000"/>
                <a:ext cx="127000" cy="33338"/>
              </a:xfrm>
              <a:custGeom>
                <a:avLst/>
                <a:gdLst>
                  <a:gd name="T0" fmla="*/ 33 w 33"/>
                  <a:gd name="T1" fmla="*/ 7 h 9"/>
                  <a:gd name="T2" fmla="*/ 31 w 33"/>
                  <a:gd name="T3" fmla="*/ 9 h 9"/>
                  <a:gd name="T4" fmla="*/ 2 w 33"/>
                  <a:gd name="T5" fmla="*/ 9 h 9"/>
                  <a:gd name="T6" fmla="*/ 0 w 33"/>
                  <a:gd name="T7" fmla="*/ 7 h 9"/>
                  <a:gd name="T8" fmla="*/ 0 w 33"/>
                  <a:gd name="T9" fmla="*/ 3 h 9"/>
                  <a:gd name="T10" fmla="*/ 2 w 33"/>
                  <a:gd name="T11" fmla="*/ 0 h 9"/>
                  <a:gd name="T12" fmla="*/ 31 w 33"/>
                  <a:gd name="T13" fmla="*/ 0 h 9"/>
                  <a:gd name="T14" fmla="*/ 33 w 33"/>
                  <a:gd name="T15" fmla="*/ 3 h 9"/>
                  <a:gd name="T16" fmla="*/ 33 w 33"/>
                  <a:gd name="T17"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9">
                    <a:moveTo>
                      <a:pt x="33" y="7"/>
                    </a:moveTo>
                    <a:cubicBezTo>
                      <a:pt x="33" y="8"/>
                      <a:pt x="32" y="9"/>
                      <a:pt x="31" y="9"/>
                    </a:cubicBezTo>
                    <a:cubicBezTo>
                      <a:pt x="2" y="9"/>
                      <a:pt x="2" y="9"/>
                      <a:pt x="2" y="9"/>
                    </a:cubicBezTo>
                    <a:cubicBezTo>
                      <a:pt x="1" y="9"/>
                      <a:pt x="0" y="8"/>
                      <a:pt x="0" y="7"/>
                    </a:cubicBezTo>
                    <a:cubicBezTo>
                      <a:pt x="0" y="3"/>
                      <a:pt x="0" y="3"/>
                      <a:pt x="0" y="3"/>
                    </a:cubicBezTo>
                    <a:cubicBezTo>
                      <a:pt x="0" y="1"/>
                      <a:pt x="1" y="0"/>
                      <a:pt x="2" y="0"/>
                    </a:cubicBezTo>
                    <a:cubicBezTo>
                      <a:pt x="31" y="0"/>
                      <a:pt x="31" y="0"/>
                      <a:pt x="31" y="0"/>
                    </a:cubicBezTo>
                    <a:cubicBezTo>
                      <a:pt x="32" y="0"/>
                      <a:pt x="33" y="1"/>
                      <a:pt x="33" y="3"/>
                    </a:cubicBezTo>
                    <a:lnTo>
                      <a:pt x="33" y="7"/>
                    </a:ln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02" name="Oval 71"/>
              <p:cNvSpPr>
                <a:spLocks noChangeArrowheads="1"/>
              </p:cNvSpPr>
              <p:nvPr/>
            </p:nvSpPr>
            <p:spPr bwMode="auto">
              <a:xfrm>
                <a:off x="5799138" y="3302000"/>
                <a:ext cx="57150" cy="60325"/>
              </a:xfrm>
              <a:prstGeom prst="ellipse">
                <a:avLst/>
              </a:pr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03" name="Oval 72"/>
              <p:cNvSpPr>
                <a:spLocks noChangeArrowheads="1"/>
              </p:cNvSpPr>
              <p:nvPr/>
            </p:nvSpPr>
            <p:spPr bwMode="auto">
              <a:xfrm>
                <a:off x="5907088" y="3302000"/>
                <a:ext cx="57150" cy="60325"/>
              </a:xfrm>
              <a:prstGeom prst="ellipse">
                <a:avLst/>
              </a:pr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04" name="Freeform 73"/>
              <p:cNvSpPr/>
              <p:nvPr/>
            </p:nvSpPr>
            <p:spPr bwMode="auto">
              <a:xfrm>
                <a:off x="6062663" y="3313113"/>
                <a:ext cx="69850" cy="334963"/>
              </a:xfrm>
              <a:custGeom>
                <a:avLst/>
                <a:gdLst>
                  <a:gd name="T0" fmla="*/ 18 w 18"/>
                  <a:gd name="T1" fmla="*/ 84 h 88"/>
                  <a:gd name="T2" fmla="*/ 14 w 18"/>
                  <a:gd name="T3" fmla="*/ 88 h 88"/>
                  <a:gd name="T4" fmla="*/ 4 w 18"/>
                  <a:gd name="T5" fmla="*/ 88 h 88"/>
                  <a:gd name="T6" fmla="*/ 0 w 18"/>
                  <a:gd name="T7" fmla="*/ 84 h 88"/>
                  <a:gd name="T8" fmla="*/ 0 w 18"/>
                  <a:gd name="T9" fmla="*/ 4 h 88"/>
                  <a:gd name="T10" fmla="*/ 4 w 18"/>
                  <a:gd name="T11" fmla="*/ 0 h 88"/>
                  <a:gd name="T12" fmla="*/ 14 w 18"/>
                  <a:gd name="T13" fmla="*/ 0 h 88"/>
                  <a:gd name="T14" fmla="*/ 18 w 18"/>
                  <a:gd name="T15" fmla="*/ 4 h 88"/>
                  <a:gd name="T16" fmla="*/ 18 w 18"/>
                  <a:gd name="T17" fmla="*/ 8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88">
                    <a:moveTo>
                      <a:pt x="18" y="84"/>
                    </a:moveTo>
                    <a:cubicBezTo>
                      <a:pt x="18" y="86"/>
                      <a:pt x="16" y="88"/>
                      <a:pt x="14" y="88"/>
                    </a:cubicBezTo>
                    <a:cubicBezTo>
                      <a:pt x="4" y="88"/>
                      <a:pt x="4" y="88"/>
                      <a:pt x="4" y="88"/>
                    </a:cubicBezTo>
                    <a:cubicBezTo>
                      <a:pt x="2" y="88"/>
                      <a:pt x="0" y="86"/>
                      <a:pt x="0" y="84"/>
                    </a:cubicBezTo>
                    <a:cubicBezTo>
                      <a:pt x="0" y="4"/>
                      <a:pt x="0" y="4"/>
                      <a:pt x="0" y="4"/>
                    </a:cubicBezTo>
                    <a:cubicBezTo>
                      <a:pt x="0" y="2"/>
                      <a:pt x="2" y="0"/>
                      <a:pt x="4" y="0"/>
                    </a:cubicBezTo>
                    <a:cubicBezTo>
                      <a:pt x="14" y="0"/>
                      <a:pt x="14" y="0"/>
                      <a:pt x="14" y="0"/>
                    </a:cubicBezTo>
                    <a:cubicBezTo>
                      <a:pt x="16" y="0"/>
                      <a:pt x="18" y="2"/>
                      <a:pt x="18" y="4"/>
                    </a:cubicBezTo>
                    <a:lnTo>
                      <a:pt x="18" y="84"/>
                    </a:ln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05" name="Freeform 74"/>
              <p:cNvSpPr/>
              <p:nvPr/>
            </p:nvSpPr>
            <p:spPr bwMode="auto">
              <a:xfrm>
                <a:off x="6037263" y="3302000"/>
                <a:ext cx="122238" cy="33338"/>
              </a:xfrm>
              <a:custGeom>
                <a:avLst/>
                <a:gdLst>
                  <a:gd name="T0" fmla="*/ 32 w 32"/>
                  <a:gd name="T1" fmla="*/ 7 h 9"/>
                  <a:gd name="T2" fmla="*/ 30 w 32"/>
                  <a:gd name="T3" fmla="*/ 9 h 9"/>
                  <a:gd name="T4" fmla="*/ 2 w 32"/>
                  <a:gd name="T5" fmla="*/ 9 h 9"/>
                  <a:gd name="T6" fmla="*/ 0 w 32"/>
                  <a:gd name="T7" fmla="*/ 7 h 9"/>
                  <a:gd name="T8" fmla="*/ 0 w 32"/>
                  <a:gd name="T9" fmla="*/ 3 h 9"/>
                  <a:gd name="T10" fmla="*/ 2 w 32"/>
                  <a:gd name="T11" fmla="*/ 0 h 9"/>
                  <a:gd name="T12" fmla="*/ 30 w 32"/>
                  <a:gd name="T13" fmla="*/ 0 h 9"/>
                  <a:gd name="T14" fmla="*/ 32 w 32"/>
                  <a:gd name="T15" fmla="*/ 3 h 9"/>
                  <a:gd name="T16" fmla="*/ 32 w 32"/>
                  <a:gd name="T17"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32" y="7"/>
                    </a:moveTo>
                    <a:cubicBezTo>
                      <a:pt x="32" y="8"/>
                      <a:pt x="31" y="9"/>
                      <a:pt x="30" y="9"/>
                    </a:cubicBezTo>
                    <a:cubicBezTo>
                      <a:pt x="2" y="9"/>
                      <a:pt x="2" y="9"/>
                      <a:pt x="2" y="9"/>
                    </a:cubicBezTo>
                    <a:cubicBezTo>
                      <a:pt x="1" y="9"/>
                      <a:pt x="0" y="8"/>
                      <a:pt x="0" y="7"/>
                    </a:cubicBezTo>
                    <a:cubicBezTo>
                      <a:pt x="0" y="3"/>
                      <a:pt x="0" y="3"/>
                      <a:pt x="0" y="3"/>
                    </a:cubicBezTo>
                    <a:cubicBezTo>
                      <a:pt x="0" y="1"/>
                      <a:pt x="1" y="0"/>
                      <a:pt x="2" y="0"/>
                    </a:cubicBezTo>
                    <a:cubicBezTo>
                      <a:pt x="30" y="0"/>
                      <a:pt x="30" y="0"/>
                      <a:pt x="30" y="0"/>
                    </a:cubicBezTo>
                    <a:cubicBezTo>
                      <a:pt x="31" y="0"/>
                      <a:pt x="32" y="1"/>
                      <a:pt x="32" y="3"/>
                    </a:cubicBezTo>
                    <a:lnTo>
                      <a:pt x="32" y="7"/>
                    </a:ln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06" name="Oval 75"/>
              <p:cNvSpPr>
                <a:spLocks noChangeArrowheads="1"/>
              </p:cNvSpPr>
              <p:nvPr/>
            </p:nvSpPr>
            <p:spPr bwMode="auto">
              <a:xfrm>
                <a:off x="6016625" y="3302000"/>
                <a:ext cx="53975" cy="60325"/>
              </a:xfrm>
              <a:prstGeom prst="ellipse">
                <a:avLst/>
              </a:pr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07" name="Oval 76"/>
              <p:cNvSpPr>
                <a:spLocks noChangeArrowheads="1"/>
              </p:cNvSpPr>
              <p:nvPr/>
            </p:nvSpPr>
            <p:spPr bwMode="auto">
              <a:xfrm>
                <a:off x="6124575" y="3302000"/>
                <a:ext cx="53975" cy="60325"/>
              </a:xfrm>
              <a:prstGeom prst="ellipse">
                <a:avLst/>
              </a:pr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08" name="Freeform 77"/>
              <p:cNvSpPr/>
              <p:nvPr/>
            </p:nvSpPr>
            <p:spPr bwMode="auto">
              <a:xfrm>
                <a:off x="6281738" y="3313113"/>
                <a:ext cx="65088" cy="334963"/>
              </a:xfrm>
              <a:custGeom>
                <a:avLst/>
                <a:gdLst>
                  <a:gd name="T0" fmla="*/ 17 w 17"/>
                  <a:gd name="T1" fmla="*/ 84 h 88"/>
                  <a:gd name="T2" fmla="*/ 14 w 17"/>
                  <a:gd name="T3" fmla="*/ 88 h 88"/>
                  <a:gd name="T4" fmla="*/ 3 w 17"/>
                  <a:gd name="T5" fmla="*/ 88 h 88"/>
                  <a:gd name="T6" fmla="*/ 0 w 17"/>
                  <a:gd name="T7" fmla="*/ 84 h 88"/>
                  <a:gd name="T8" fmla="*/ 0 w 17"/>
                  <a:gd name="T9" fmla="*/ 4 h 88"/>
                  <a:gd name="T10" fmla="*/ 3 w 17"/>
                  <a:gd name="T11" fmla="*/ 0 h 88"/>
                  <a:gd name="T12" fmla="*/ 14 w 17"/>
                  <a:gd name="T13" fmla="*/ 0 h 88"/>
                  <a:gd name="T14" fmla="*/ 17 w 17"/>
                  <a:gd name="T15" fmla="*/ 4 h 88"/>
                  <a:gd name="T16" fmla="*/ 17 w 17"/>
                  <a:gd name="T17" fmla="*/ 8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88">
                    <a:moveTo>
                      <a:pt x="17" y="84"/>
                    </a:moveTo>
                    <a:cubicBezTo>
                      <a:pt x="17" y="86"/>
                      <a:pt x="15" y="88"/>
                      <a:pt x="14" y="88"/>
                    </a:cubicBezTo>
                    <a:cubicBezTo>
                      <a:pt x="3" y="88"/>
                      <a:pt x="3" y="88"/>
                      <a:pt x="3" y="88"/>
                    </a:cubicBezTo>
                    <a:cubicBezTo>
                      <a:pt x="1" y="88"/>
                      <a:pt x="0" y="86"/>
                      <a:pt x="0" y="84"/>
                    </a:cubicBezTo>
                    <a:cubicBezTo>
                      <a:pt x="0" y="4"/>
                      <a:pt x="0" y="4"/>
                      <a:pt x="0" y="4"/>
                    </a:cubicBezTo>
                    <a:cubicBezTo>
                      <a:pt x="0" y="2"/>
                      <a:pt x="1" y="0"/>
                      <a:pt x="3" y="0"/>
                    </a:cubicBezTo>
                    <a:cubicBezTo>
                      <a:pt x="14" y="0"/>
                      <a:pt x="14" y="0"/>
                      <a:pt x="14" y="0"/>
                    </a:cubicBezTo>
                    <a:cubicBezTo>
                      <a:pt x="15" y="0"/>
                      <a:pt x="17" y="2"/>
                      <a:pt x="17" y="4"/>
                    </a:cubicBezTo>
                    <a:lnTo>
                      <a:pt x="17" y="84"/>
                    </a:ln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09" name="Freeform 78"/>
              <p:cNvSpPr/>
              <p:nvPr/>
            </p:nvSpPr>
            <p:spPr bwMode="auto">
              <a:xfrm>
                <a:off x="6249988" y="3302000"/>
                <a:ext cx="127000" cy="33338"/>
              </a:xfrm>
              <a:custGeom>
                <a:avLst/>
                <a:gdLst>
                  <a:gd name="T0" fmla="*/ 33 w 33"/>
                  <a:gd name="T1" fmla="*/ 7 h 9"/>
                  <a:gd name="T2" fmla="*/ 31 w 33"/>
                  <a:gd name="T3" fmla="*/ 9 h 9"/>
                  <a:gd name="T4" fmla="*/ 2 w 33"/>
                  <a:gd name="T5" fmla="*/ 9 h 9"/>
                  <a:gd name="T6" fmla="*/ 0 w 33"/>
                  <a:gd name="T7" fmla="*/ 7 h 9"/>
                  <a:gd name="T8" fmla="*/ 0 w 33"/>
                  <a:gd name="T9" fmla="*/ 3 h 9"/>
                  <a:gd name="T10" fmla="*/ 2 w 33"/>
                  <a:gd name="T11" fmla="*/ 0 h 9"/>
                  <a:gd name="T12" fmla="*/ 31 w 33"/>
                  <a:gd name="T13" fmla="*/ 0 h 9"/>
                  <a:gd name="T14" fmla="*/ 33 w 33"/>
                  <a:gd name="T15" fmla="*/ 3 h 9"/>
                  <a:gd name="T16" fmla="*/ 33 w 33"/>
                  <a:gd name="T17"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9">
                    <a:moveTo>
                      <a:pt x="33" y="7"/>
                    </a:moveTo>
                    <a:cubicBezTo>
                      <a:pt x="33" y="8"/>
                      <a:pt x="32" y="9"/>
                      <a:pt x="31" y="9"/>
                    </a:cubicBezTo>
                    <a:cubicBezTo>
                      <a:pt x="2" y="9"/>
                      <a:pt x="2" y="9"/>
                      <a:pt x="2" y="9"/>
                    </a:cubicBezTo>
                    <a:cubicBezTo>
                      <a:pt x="1" y="9"/>
                      <a:pt x="0" y="8"/>
                      <a:pt x="0" y="7"/>
                    </a:cubicBezTo>
                    <a:cubicBezTo>
                      <a:pt x="0" y="3"/>
                      <a:pt x="0" y="3"/>
                      <a:pt x="0" y="3"/>
                    </a:cubicBezTo>
                    <a:cubicBezTo>
                      <a:pt x="0" y="1"/>
                      <a:pt x="1" y="0"/>
                      <a:pt x="2" y="0"/>
                    </a:cubicBezTo>
                    <a:cubicBezTo>
                      <a:pt x="31" y="0"/>
                      <a:pt x="31" y="0"/>
                      <a:pt x="31" y="0"/>
                    </a:cubicBezTo>
                    <a:cubicBezTo>
                      <a:pt x="32" y="0"/>
                      <a:pt x="33" y="1"/>
                      <a:pt x="33" y="3"/>
                    </a:cubicBezTo>
                    <a:lnTo>
                      <a:pt x="33" y="7"/>
                    </a:ln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0" name="Oval 79"/>
              <p:cNvSpPr>
                <a:spLocks noChangeArrowheads="1"/>
              </p:cNvSpPr>
              <p:nvPr/>
            </p:nvSpPr>
            <p:spPr bwMode="auto">
              <a:xfrm>
                <a:off x="6230938" y="3302000"/>
                <a:ext cx="58738" cy="60325"/>
              </a:xfrm>
              <a:prstGeom prst="ellipse">
                <a:avLst/>
              </a:pr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1" name="Oval 80"/>
              <p:cNvSpPr>
                <a:spLocks noChangeArrowheads="1"/>
              </p:cNvSpPr>
              <p:nvPr/>
            </p:nvSpPr>
            <p:spPr bwMode="auto">
              <a:xfrm>
                <a:off x="6338888" y="3302000"/>
                <a:ext cx="57150" cy="60325"/>
              </a:xfrm>
              <a:prstGeom prst="ellipse">
                <a:avLst/>
              </a:pr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2" name="Freeform 81"/>
              <p:cNvSpPr/>
              <p:nvPr/>
            </p:nvSpPr>
            <p:spPr bwMode="auto">
              <a:xfrm>
                <a:off x="5834063" y="3663950"/>
                <a:ext cx="527050" cy="22225"/>
              </a:xfrm>
              <a:custGeom>
                <a:avLst/>
                <a:gdLst>
                  <a:gd name="T0" fmla="*/ 138 w 138"/>
                  <a:gd name="T1" fmla="*/ 3 h 6"/>
                  <a:gd name="T2" fmla="*/ 135 w 138"/>
                  <a:gd name="T3" fmla="*/ 6 h 6"/>
                  <a:gd name="T4" fmla="*/ 3 w 138"/>
                  <a:gd name="T5" fmla="*/ 6 h 6"/>
                  <a:gd name="T6" fmla="*/ 0 w 138"/>
                  <a:gd name="T7" fmla="*/ 3 h 6"/>
                  <a:gd name="T8" fmla="*/ 0 w 138"/>
                  <a:gd name="T9" fmla="*/ 3 h 6"/>
                  <a:gd name="T10" fmla="*/ 3 w 138"/>
                  <a:gd name="T11" fmla="*/ 0 h 6"/>
                  <a:gd name="T12" fmla="*/ 135 w 138"/>
                  <a:gd name="T13" fmla="*/ 0 h 6"/>
                  <a:gd name="T14" fmla="*/ 138 w 138"/>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 h="6">
                    <a:moveTo>
                      <a:pt x="138" y="3"/>
                    </a:moveTo>
                    <a:cubicBezTo>
                      <a:pt x="138" y="5"/>
                      <a:pt x="137" y="6"/>
                      <a:pt x="135" y="6"/>
                    </a:cubicBezTo>
                    <a:cubicBezTo>
                      <a:pt x="3" y="6"/>
                      <a:pt x="3" y="6"/>
                      <a:pt x="3" y="6"/>
                    </a:cubicBezTo>
                    <a:cubicBezTo>
                      <a:pt x="1" y="6"/>
                      <a:pt x="0" y="5"/>
                      <a:pt x="0" y="3"/>
                    </a:cubicBezTo>
                    <a:cubicBezTo>
                      <a:pt x="0" y="3"/>
                      <a:pt x="0" y="3"/>
                      <a:pt x="0" y="3"/>
                    </a:cubicBezTo>
                    <a:cubicBezTo>
                      <a:pt x="0" y="1"/>
                      <a:pt x="1" y="0"/>
                      <a:pt x="3" y="0"/>
                    </a:cubicBezTo>
                    <a:cubicBezTo>
                      <a:pt x="135" y="0"/>
                      <a:pt x="135" y="0"/>
                      <a:pt x="135" y="0"/>
                    </a:cubicBezTo>
                    <a:cubicBezTo>
                      <a:pt x="137" y="0"/>
                      <a:pt x="138" y="1"/>
                      <a:pt x="138" y="3"/>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3" name="Freeform 82"/>
              <p:cNvSpPr/>
              <p:nvPr/>
            </p:nvSpPr>
            <p:spPr bwMode="auto">
              <a:xfrm>
                <a:off x="5834063" y="3694113"/>
                <a:ext cx="527050" cy="22225"/>
              </a:xfrm>
              <a:custGeom>
                <a:avLst/>
                <a:gdLst>
                  <a:gd name="T0" fmla="*/ 138 w 138"/>
                  <a:gd name="T1" fmla="*/ 3 h 6"/>
                  <a:gd name="T2" fmla="*/ 135 w 138"/>
                  <a:gd name="T3" fmla="*/ 6 h 6"/>
                  <a:gd name="T4" fmla="*/ 3 w 138"/>
                  <a:gd name="T5" fmla="*/ 6 h 6"/>
                  <a:gd name="T6" fmla="*/ 0 w 138"/>
                  <a:gd name="T7" fmla="*/ 3 h 6"/>
                  <a:gd name="T8" fmla="*/ 0 w 138"/>
                  <a:gd name="T9" fmla="*/ 3 h 6"/>
                  <a:gd name="T10" fmla="*/ 3 w 138"/>
                  <a:gd name="T11" fmla="*/ 0 h 6"/>
                  <a:gd name="T12" fmla="*/ 135 w 138"/>
                  <a:gd name="T13" fmla="*/ 0 h 6"/>
                  <a:gd name="T14" fmla="*/ 138 w 138"/>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 h="6">
                    <a:moveTo>
                      <a:pt x="138" y="3"/>
                    </a:moveTo>
                    <a:cubicBezTo>
                      <a:pt x="138" y="5"/>
                      <a:pt x="137" y="6"/>
                      <a:pt x="135" y="6"/>
                    </a:cubicBezTo>
                    <a:cubicBezTo>
                      <a:pt x="3" y="6"/>
                      <a:pt x="3" y="6"/>
                      <a:pt x="3" y="6"/>
                    </a:cubicBezTo>
                    <a:cubicBezTo>
                      <a:pt x="1" y="6"/>
                      <a:pt x="0" y="5"/>
                      <a:pt x="0" y="3"/>
                    </a:cubicBezTo>
                    <a:cubicBezTo>
                      <a:pt x="0" y="3"/>
                      <a:pt x="0" y="3"/>
                      <a:pt x="0" y="3"/>
                    </a:cubicBezTo>
                    <a:cubicBezTo>
                      <a:pt x="0" y="1"/>
                      <a:pt x="1" y="0"/>
                      <a:pt x="3" y="0"/>
                    </a:cubicBezTo>
                    <a:cubicBezTo>
                      <a:pt x="135" y="0"/>
                      <a:pt x="135" y="0"/>
                      <a:pt x="135" y="0"/>
                    </a:cubicBezTo>
                    <a:cubicBezTo>
                      <a:pt x="137" y="0"/>
                      <a:pt x="138" y="1"/>
                      <a:pt x="138" y="3"/>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4" name="Freeform 83"/>
              <p:cNvSpPr/>
              <p:nvPr/>
            </p:nvSpPr>
            <p:spPr bwMode="auto">
              <a:xfrm>
                <a:off x="5834063" y="3724275"/>
                <a:ext cx="527050" cy="22225"/>
              </a:xfrm>
              <a:custGeom>
                <a:avLst/>
                <a:gdLst>
                  <a:gd name="T0" fmla="*/ 138 w 138"/>
                  <a:gd name="T1" fmla="*/ 3 h 6"/>
                  <a:gd name="T2" fmla="*/ 135 w 138"/>
                  <a:gd name="T3" fmla="*/ 6 h 6"/>
                  <a:gd name="T4" fmla="*/ 3 w 138"/>
                  <a:gd name="T5" fmla="*/ 6 h 6"/>
                  <a:gd name="T6" fmla="*/ 0 w 138"/>
                  <a:gd name="T7" fmla="*/ 3 h 6"/>
                  <a:gd name="T8" fmla="*/ 0 w 138"/>
                  <a:gd name="T9" fmla="*/ 3 h 6"/>
                  <a:gd name="T10" fmla="*/ 3 w 138"/>
                  <a:gd name="T11" fmla="*/ 0 h 6"/>
                  <a:gd name="T12" fmla="*/ 135 w 138"/>
                  <a:gd name="T13" fmla="*/ 0 h 6"/>
                  <a:gd name="T14" fmla="*/ 138 w 138"/>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 h="6">
                    <a:moveTo>
                      <a:pt x="138" y="3"/>
                    </a:moveTo>
                    <a:cubicBezTo>
                      <a:pt x="138" y="4"/>
                      <a:pt x="137" y="6"/>
                      <a:pt x="135" y="6"/>
                    </a:cubicBezTo>
                    <a:cubicBezTo>
                      <a:pt x="3" y="6"/>
                      <a:pt x="3" y="6"/>
                      <a:pt x="3" y="6"/>
                    </a:cubicBezTo>
                    <a:cubicBezTo>
                      <a:pt x="1" y="6"/>
                      <a:pt x="0" y="4"/>
                      <a:pt x="0" y="3"/>
                    </a:cubicBezTo>
                    <a:cubicBezTo>
                      <a:pt x="0" y="3"/>
                      <a:pt x="0" y="3"/>
                      <a:pt x="0" y="3"/>
                    </a:cubicBezTo>
                    <a:cubicBezTo>
                      <a:pt x="0" y="1"/>
                      <a:pt x="1" y="0"/>
                      <a:pt x="3" y="0"/>
                    </a:cubicBezTo>
                    <a:cubicBezTo>
                      <a:pt x="135" y="0"/>
                      <a:pt x="135" y="0"/>
                      <a:pt x="135" y="0"/>
                    </a:cubicBezTo>
                    <a:cubicBezTo>
                      <a:pt x="137" y="0"/>
                      <a:pt x="138" y="1"/>
                      <a:pt x="138" y="3"/>
                    </a:cubicBezTo>
                    <a:close/>
                  </a:path>
                </a:pathLst>
              </a:custGeom>
              <a:solidFill>
                <a:schemeClr val="bg1"/>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grpSp>
      </p:grpSp>
      <p:sp>
        <p:nvSpPr>
          <p:cNvPr id="117" name="矩形 116"/>
          <p:cNvSpPr/>
          <p:nvPr/>
        </p:nvSpPr>
        <p:spPr>
          <a:xfrm>
            <a:off x="642430" y="5389307"/>
            <a:ext cx="4508200" cy="895886"/>
          </a:xfrm>
          <a:prstGeom prst="rect">
            <a:avLst/>
          </a:prstGeom>
          <a:noFill/>
        </p:spPr>
        <p:txBody>
          <a:bodyPr wrap="square" rtlCol="0">
            <a:spAutoFit/>
          </a:bodyPr>
          <a:lstStyle/>
          <a:p>
            <a:pPr>
              <a:lnSpc>
                <a:spcPct val="15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endParaRPr>
          </a:p>
        </p:txBody>
      </p:sp>
      <p:sp>
        <p:nvSpPr>
          <p:cNvPr id="2" name="矩形 1"/>
          <p:cNvSpPr/>
          <p:nvPr/>
        </p:nvSpPr>
        <p:spPr>
          <a:xfrm>
            <a:off x="5319991" y="2762"/>
            <a:ext cx="6885891" cy="6858000"/>
          </a:xfrm>
          <a:custGeom>
            <a:avLst/>
            <a:gdLst>
              <a:gd name="connsiteX0" fmla="*/ 0 w 6258570"/>
              <a:gd name="connsiteY0" fmla="*/ 0 h 6858000"/>
              <a:gd name="connsiteX1" fmla="*/ 6258570 w 6258570"/>
              <a:gd name="connsiteY1" fmla="*/ 0 h 6858000"/>
              <a:gd name="connsiteX2" fmla="*/ 6258570 w 6258570"/>
              <a:gd name="connsiteY2" fmla="*/ 6858000 h 6858000"/>
              <a:gd name="connsiteX3" fmla="*/ 0 w 6258570"/>
              <a:gd name="connsiteY3" fmla="*/ 6858000 h 6858000"/>
              <a:gd name="connsiteX4" fmla="*/ 0 w 6258570"/>
              <a:gd name="connsiteY4" fmla="*/ 0 h 6858000"/>
              <a:gd name="connsiteX0-1" fmla="*/ 2488018 w 6258570"/>
              <a:gd name="connsiteY0-2" fmla="*/ 0 h 6858000"/>
              <a:gd name="connsiteX1-3" fmla="*/ 6258570 w 6258570"/>
              <a:gd name="connsiteY1-4" fmla="*/ 0 h 6858000"/>
              <a:gd name="connsiteX2-5" fmla="*/ 6258570 w 6258570"/>
              <a:gd name="connsiteY2-6" fmla="*/ 6858000 h 6858000"/>
              <a:gd name="connsiteX3-7" fmla="*/ 0 w 6258570"/>
              <a:gd name="connsiteY3-8" fmla="*/ 6858000 h 6858000"/>
              <a:gd name="connsiteX4-9" fmla="*/ 2488018 w 6258570"/>
              <a:gd name="connsiteY4-10" fmla="*/ 0 h 6858000"/>
              <a:gd name="connsiteX0-11" fmla="*/ 3115339 w 6885891"/>
              <a:gd name="connsiteY0-12" fmla="*/ 0 h 6858000"/>
              <a:gd name="connsiteX1-13" fmla="*/ 6885891 w 6885891"/>
              <a:gd name="connsiteY1-14" fmla="*/ 0 h 6858000"/>
              <a:gd name="connsiteX2-15" fmla="*/ 6885891 w 6885891"/>
              <a:gd name="connsiteY2-16" fmla="*/ 6858000 h 6858000"/>
              <a:gd name="connsiteX3-17" fmla="*/ 0 w 6885891"/>
              <a:gd name="connsiteY3-18" fmla="*/ 6858000 h 6858000"/>
              <a:gd name="connsiteX4-19" fmla="*/ 3115339 w 6885891"/>
              <a:gd name="connsiteY4-20" fmla="*/ 0 h 6858000"/>
              <a:gd name="connsiteX0-21" fmla="*/ 2775097 w 6885891"/>
              <a:gd name="connsiteY0-22" fmla="*/ 10633 h 6858000"/>
              <a:gd name="connsiteX1-23" fmla="*/ 6885891 w 6885891"/>
              <a:gd name="connsiteY1-24" fmla="*/ 0 h 6858000"/>
              <a:gd name="connsiteX2-25" fmla="*/ 6885891 w 6885891"/>
              <a:gd name="connsiteY2-26" fmla="*/ 6858000 h 6858000"/>
              <a:gd name="connsiteX3-27" fmla="*/ 0 w 6885891"/>
              <a:gd name="connsiteY3-28" fmla="*/ 6858000 h 6858000"/>
              <a:gd name="connsiteX4-29" fmla="*/ 2775097 w 6885891"/>
              <a:gd name="connsiteY4-30" fmla="*/ 10633 h 6858000"/>
              <a:gd name="connsiteX0-31" fmla="*/ 2785730 w 6885891"/>
              <a:gd name="connsiteY0-32" fmla="*/ 0 h 6858000"/>
              <a:gd name="connsiteX1-33" fmla="*/ 6885891 w 6885891"/>
              <a:gd name="connsiteY1-34" fmla="*/ 0 h 6858000"/>
              <a:gd name="connsiteX2-35" fmla="*/ 6885891 w 6885891"/>
              <a:gd name="connsiteY2-36" fmla="*/ 6858000 h 6858000"/>
              <a:gd name="connsiteX3-37" fmla="*/ 0 w 6885891"/>
              <a:gd name="connsiteY3-38" fmla="*/ 6858000 h 6858000"/>
              <a:gd name="connsiteX4-39" fmla="*/ 2785730 w 6885891"/>
              <a:gd name="connsiteY4-40" fmla="*/ 0 h 6858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885891" h="6858000">
                <a:moveTo>
                  <a:pt x="2785730" y="0"/>
                </a:moveTo>
                <a:lnTo>
                  <a:pt x="6885891" y="0"/>
                </a:lnTo>
                <a:lnTo>
                  <a:pt x="6885891" y="6858000"/>
                </a:lnTo>
                <a:lnTo>
                  <a:pt x="0" y="6858000"/>
                </a:lnTo>
                <a:lnTo>
                  <a:pt x="2785730" y="0"/>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3000">
        <p:blinds dir="vert"/>
      </p:transition>
    </mc:Choice>
    <mc:Fallback xmlns="">
      <p:transition spd="slow" advTm="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18"/>
                                        </p:tgtEl>
                                        <p:attrNameLst>
                                          <p:attrName>style.visibility</p:attrName>
                                        </p:attrNameLst>
                                      </p:cBhvr>
                                      <p:to>
                                        <p:strVal val="visible"/>
                                      </p:to>
                                    </p:set>
                                    <p:anim calcmode="lin" valueType="num">
                                      <p:cBhvr>
                                        <p:cTn id="16" dur="500" fill="hold"/>
                                        <p:tgtEl>
                                          <p:spTgt spid="118"/>
                                        </p:tgtEl>
                                        <p:attrNameLst>
                                          <p:attrName>ppt_w</p:attrName>
                                        </p:attrNameLst>
                                      </p:cBhvr>
                                      <p:tavLst>
                                        <p:tav tm="0">
                                          <p:val>
                                            <p:fltVal val="0"/>
                                          </p:val>
                                        </p:tav>
                                        <p:tav tm="100000">
                                          <p:val>
                                            <p:strVal val="#ppt_w"/>
                                          </p:val>
                                        </p:tav>
                                      </p:tavLst>
                                    </p:anim>
                                    <p:anim calcmode="lin" valueType="num">
                                      <p:cBhvr>
                                        <p:cTn id="17" dur="500" fill="hold"/>
                                        <p:tgtEl>
                                          <p:spTgt spid="118"/>
                                        </p:tgtEl>
                                        <p:attrNameLst>
                                          <p:attrName>ppt_h</p:attrName>
                                        </p:attrNameLst>
                                      </p:cBhvr>
                                      <p:tavLst>
                                        <p:tav tm="0">
                                          <p:val>
                                            <p:fltVal val="0"/>
                                          </p:val>
                                        </p:tav>
                                        <p:tav tm="100000">
                                          <p:val>
                                            <p:strVal val="#ppt_h"/>
                                          </p:val>
                                        </p:tav>
                                      </p:tavLst>
                                    </p:anim>
                                    <p:animEffect transition="in" filter="fade">
                                      <p:cBhvr>
                                        <p:cTn id="18" dur="500"/>
                                        <p:tgtEl>
                                          <p:spTgt spid="118"/>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17"/>
                                        </p:tgtEl>
                                        <p:attrNameLst>
                                          <p:attrName>style.visibility</p:attrName>
                                        </p:attrNameLst>
                                      </p:cBhvr>
                                      <p:to>
                                        <p:strVal val="visible"/>
                                      </p:to>
                                    </p:set>
                                    <p:animEffect transition="in" filter="wipe(left)">
                                      <p:cBhvr>
                                        <p:cTn id="22" dur="500"/>
                                        <p:tgtEl>
                                          <p:spTgt spid="117"/>
                                        </p:tgtEl>
                                      </p:cBhvr>
                                    </p:animEffect>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1+#ppt_w/2"/>
                                          </p:val>
                                        </p:tav>
                                        <p:tav tm="100000">
                                          <p:val>
                                            <p:strVal val="#ppt_x"/>
                                          </p:val>
                                        </p:tav>
                                      </p:tavLst>
                                    </p:anim>
                                    <p:anim calcmode="lin" valueType="num">
                                      <p:cBhvr additive="base">
                                        <p:cTn id="27" dur="500" fill="hold"/>
                                        <p:tgtEl>
                                          <p:spTgt spid="10"/>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1+#ppt_w/2"/>
                                          </p:val>
                                        </p:tav>
                                        <p:tav tm="100000">
                                          <p:val>
                                            <p:strVal val="#ppt_x"/>
                                          </p:val>
                                        </p:tav>
                                      </p:tavLst>
                                    </p:anim>
                                    <p:anim calcmode="lin" valueType="num">
                                      <p:cBhvr additive="base">
                                        <p:cTn id="32"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0" y="314980"/>
            <a:ext cx="2266950" cy="599420"/>
            <a:chOff x="0" y="314980"/>
            <a:chExt cx="2266950" cy="599420"/>
          </a:xfrm>
        </p:grpSpPr>
        <p:sp>
          <p:nvSpPr>
            <p:cNvPr id="5" name="矩形 4"/>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6" name="文本框 5"/>
            <p:cNvSpPr txBox="1"/>
            <p:nvPr/>
          </p:nvSpPr>
          <p:spPr>
            <a:xfrm>
              <a:off x="19050" y="314980"/>
              <a:ext cx="2247900" cy="584775"/>
            </a:xfrm>
            <a:prstGeom prst="rect">
              <a:avLst/>
            </a:prstGeom>
            <a:noFill/>
          </p:spPr>
          <p:txBody>
            <a:bodyPr wrap="square" rtlCol="0">
              <a:spAutoFit/>
            </a:bodyPr>
            <a:lstStyle/>
            <a:p>
              <a:pPr algn="ctr"/>
              <a:r>
                <a:rPr lang="zh-CN" altLang="en-US" sz="3200" b="1"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业务介绍</a:t>
              </a:r>
            </a:p>
          </p:txBody>
        </p:sp>
      </p:grpSp>
      <p:sp>
        <p:nvSpPr>
          <p:cNvPr id="11" name="矩形 10"/>
          <p:cNvSpPr/>
          <p:nvPr/>
        </p:nvSpPr>
        <p:spPr>
          <a:xfrm>
            <a:off x="0" y="2070100"/>
            <a:ext cx="12192000" cy="20193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20" name="组合 19"/>
          <p:cNvGrpSpPr/>
          <p:nvPr/>
        </p:nvGrpSpPr>
        <p:grpSpPr>
          <a:xfrm>
            <a:off x="1203325" y="1708150"/>
            <a:ext cx="9785350" cy="3994150"/>
            <a:chOff x="1203325" y="1708150"/>
            <a:chExt cx="9785350" cy="3994150"/>
          </a:xfrm>
        </p:grpSpPr>
        <p:grpSp>
          <p:nvGrpSpPr>
            <p:cNvPr id="15" name="组合 14"/>
            <p:cNvGrpSpPr/>
            <p:nvPr/>
          </p:nvGrpSpPr>
          <p:grpSpPr>
            <a:xfrm>
              <a:off x="1203325" y="1708150"/>
              <a:ext cx="9785350" cy="3994150"/>
              <a:chOff x="1206500" y="1708150"/>
              <a:chExt cx="9785350" cy="3994150"/>
            </a:xfrm>
          </p:grpSpPr>
          <p:sp>
            <p:nvSpPr>
              <p:cNvPr id="7" name="矩形 6"/>
              <p:cNvSpPr/>
              <p:nvPr/>
            </p:nvSpPr>
            <p:spPr>
              <a:xfrm>
                <a:off x="1206500" y="1708150"/>
                <a:ext cx="2120900" cy="3994150"/>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2" name="矩形 11"/>
              <p:cNvSpPr/>
              <p:nvPr/>
            </p:nvSpPr>
            <p:spPr>
              <a:xfrm>
                <a:off x="3761317" y="1708150"/>
                <a:ext cx="2120900" cy="3994150"/>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3" name="矩形 12"/>
              <p:cNvSpPr/>
              <p:nvPr/>
            </p:nvSpPr>
            <p:spPr>
              <a:xfrm>
                <a:off x="6316134" y="1708150"/>
                <a:ext cx="2120900" cy="3994150"/>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4" name="矩形 13"/>
              <p:cNvSpPr/>
              <p:nvPr/>
            </p:nvSpPr>
            <p:spPr>
              <a:xfrm>
                <a:off x="8870950" y="1708150"/>
                <a:ext cx="2120900" cy="3994150"/>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sp>
          <p:nvSpPr>
            <p:cNvPr id="16" name="矩形 15"/>
            <p:cNvSpPr/>
            <p:nvPr/>
          </p:nvSpPr>
          <p:spPr>
            <a:xfrm>
              <a:off x="1205123" y="2070100"/>
              <a:ext cx="2120900" cy="20193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7" name="矩形 16"/>
            <p:cNvSpPr/>
            <p:nvPr/>
          </p:nvSpPr>
          <p:spPr>
            <a:xfrm>
              <a:off x="3758141" y="2070100"/>
              <a:ext cx="2120900" cy="20193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8" name="矩形 17"/>
            <p:cNvSpPr/>
            <p:nvPr/>
          </p:nvSpPr>
          <p:spPr>
            <a:xfrm>
              <a:off x="6312959" y="2070100"/>
              <a:ext cx="2120900" cy="20193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9" name="矩形 18"/>
            <p:cNvSpPr/>
            <p:nvPr/>
          </p:nvSpPr>
          <p:spPr>
            <a:xfrm>
              <a:off x="8867775" y="2063750"/>
              <a:ext cx="2120900" cy="20193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grpSp>
        <p:nvGrpSpPr>
          <p:cNvPr id="3" name="组合 2"/>
          <p:cNvGrpSpPr/>
          <p:nvPr/>
        </p:nvGrpSpPr>
        <p:grpSpPr>
          <a:xfrm>
            <a:off x="1250155" y="4138196"/>
            <a:ext cx="2052639" cy="1443848"/>
            <a:chOff x="1250155" y="4138196"/>
            <a:chExt cx="2052639" cy="1443848"/>
          </a:xfrm>
        </p:grpSpPr>
        <p:sp>
          <p:nvSpPr>
            <p:cNvPr id="24" name="文本框 23"/>
            <p:cNvSpPr txBox="1"/>
            <p:nvPr/>
          </p:nvSpPr>
          <p:spPr>
            <a:xfrm>
              <a:off x="1623347" y="4138196"/>
              <a:ext cx="1337824" cy="400110"/>
            </a:xfrm>
            <a:prstGeom prst="rect">
              <a:avLst/>
            </a:prstGeom>
            <a:noFill/>
          </p:spPr>
          <p:txBody>
            <a:bodyPr wrap="square" rtlCol="0">
              <a:sp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endParaRPr lang="en-US" altLang="zh-CN"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cxnSp>
          <p:nvCxnSpPr>
            <p:cNvPr id="26" name="直接连接符 25"/>
            <p:cNvCxnSpPr/>
            <p:nvPr/>
          </p:nvCxnSpPr>
          <p:spPr>
            <a:xfrm>
              <a:off x="1428750" y="4538306"/>
              <a:ext cx="1676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250155" y="4616908"/>
              <a:ext cx="2052639" cy="965136"/>
            </a:xfrm>
            <a:prstGeom prst="rect">
              <a:avLst/>
            </a:prstGeom>
            <a:noFill/>
          </p:spPr>
          <p:txBody>
            <a:bodyPr wrap="square" rtlCol="0">
              <a:spAutoFit/>
            </a:bodyPr>
            <a:lstStyle/>
            <a:p>
              <a:pPr>
                <a:lnSpc>
                  <a:spcPct val="12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a:t>
              </a:r>
              <a:endParaRPr lang="zh-CN" altLang="en-US" sz="1200" dirty="0">
                <a:solidFill>
                  <a:schemeClr val="bg1"/>
                </a:solidFill>
                <a:latin typeface="阿里巴巴普惠体 R" pitchFamily="18" charset="-122"/>
                <a:ea typeface="阿里巴巴普惠体 R" pitchFamily="18" charset="-122"/>
              </a:endParaRPr>
            </a:p>
          </p:txBody>
        </p:sp>
      </p:grpSp>
      <p:grpSp>
        <p:nvGrpSpPr>
          <p:cNvPr id="4" name="组合 3"/>
          <p:cNvGrpSpPr/>
          <p:nvPr/>
        </p:nvGrpSpPr>
        <p:grpSpPr>
          <a:xfrm>
            <a:off x="3789624" y="4138196"/>
            <a:ext cx="2052639" cy="1701804"/>
            <a:chOff x="3789624" y="4138196"/>
            <a:chExt cx="2052639" cy="1701804"/>
          </a:xfrm>
        </p:grpSpPr>
        <p:sp>
          <p:nvSpPr>
            <p:cNvPr id="29" name="文本框 28"/>
            <p:cNvSpPr txBox="1"/>
            <p:nvPr/>
          </p:nvSpPr>
          <p:spPr>
            <a:xfrm>
              <a:off x="4162816" y="4138196"/>
              <a:ext cx="1337824" cy="400110"/>
            </a:xfrm>
            <a:prstGeom prst="rect">
              <a:avLst/>
            </a:prstGeom>
            <a:noFill/>
          </p:spPr>
          <p:txBody>
            <a:bodyPr wrap="square" rtlCol="0">
              <a:sp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endParaRPr lang="en-US" altLang="zh-CN"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cxnSp>
          <p:nvCxnSpPr>
            <p:cNvPr id="30" name="直接连接符 29"/>
            <p:cNvCxnSpPr/>
            <p:nvPr/>
          </p:nvCxnSpPr>
          <p:spPr>
            <a:xfrm>
              <a:off x="3968219" y="4538306"/>
              <a:ext cx="1676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3789624" y="4616908"/>
              <a:ext cx="2052639" cy="1223092"/>
            </a:xfrm>
            <a:prstGeom prst="rect">
              <a:avLst/>
            </a:prstGeom>
            <a:noFill/>
          </p:spPr>
          <p:txBody>
            <a:bodyPr wrap="square" rtlCol="0">
              <a:spAutoFit/>
            </a:bodyPr>
            <a:lstStyle/>
            <a:p>
              <a:pPr>
                <a:lnSpc>
                  <a:spcPct val="12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a:t>
              </a:r>
              <a:endParaRPr lang="zh-CN" altLang="en-US" sz="1200" dirty="0">
                <a:solidFill>
                  <a:schemeClr val="bg1"/>
                </a:solidFill>
                <a:latin typeface="阿里巴巴普惠体 R" pitchFamily="18" charset="-122"/>
                <a:ea typeface="阿里巴巴普惠体 R" pitchFamily="18" charset="-122"/>
              </a:endParaRPr>
            </a:p>
            <a:p>
              <a:pPr>
                <a:lnSpc>
                  <a:spcPct val="150000"/>
                </a:lnSpc>
              </a:pPr>
              <a:endParaRPr lang="zh-CN" altLang="en-US" sz="1200" dirty="0">
                <a:solidFill>
                  <a:schemeClr val="bg1"/>
                </a:solidFill>
                <a:latin typeface="阿里巴巴普惠体 R" pitchFamily="18" charset="-122"/>
                <a:ea typeface="阿里巴巴普惠体 R" pitchFamily="18" charset="-122"/>
              </a:endParaRPr>
            </a:p>
          </p:txBody>
        </p:sp>
      </p:grpSp>
      <p:grpSp>
        <p:nvGrpSpPr>
          <p:cNvPr id="8" name="组合 7"/>
          <p:cNvGrpSpPr/>
          <p:nvPr/>
        </p:nvGrpSpPr>
        <p:grpSpPr>
          <a:xfrm>
            <a:off x="6368520" y="4138196"/>
            <a:ext cx="2052639" cy="1443848"/>
            <a:chOff x="6368520" y="4138196"/>
            <a:chExt cx="2052639" cy="1443848"/>
          </a:xfrm>
        </p:grpSpPr>
        <p:sp>
          <p:nvSpPr>
            <p:cNvPr id="32" name="文本框 31"/>
            <p:cNvSpPr txBox="1"/>
            <p:nvPr/>
          </p:nvSpPr>
          <p:spPr>
            <a:xfrm>
              <a:off x="6741712" y="4138196"/>
              <a:ext cx="1337824" cy="400110"/>
            </a:xfrm>
            <a:prstGeom prst="rect">
              <a:avLst/>
            </a:prstGeom>
            <a:noFill/>
          </p:spPr>
          <p:txBody>
            <a:bodyPr wrap="square" rtlCol="0">
              <a:sp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endParaRPr lang="en-US" altLang="zh-CN"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cxnSp>
          <p:nvCxnSpPr>
            <p:cNvPr id="33" name="直接连接符 32"/>
            <p:cNvCxnSpPr/>
            <p:nvPr/>
          </p:nvCxnSpPr>
          <p:spPr>
            <a:xfrm>
              <a:off x="6547115" y="4538306"/>
              <a:ext cx="1676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6368520" y="4616908"/>
              <a:ext cx="2052639" cy="965136"/>
            </a:xfrm>
            <a:prstGeom prst="rect">
              <a:avLst/>
            </a:prstGeom>
            <a:noFill/>
          </p:spPr>
          <p:txBody>
            <a:bodyPr wrap="square" rtlCol="0">
              <a:spAutoFit/>
            </a:bodyPr>
            <a:lstStyle/>
            <a:p>
              <a:pPr>
                <a:lnSpc>
                  <a:spcPct val="12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a:t>
              </a:r>
              <a:endParaRPr lang="zh-CN" altLang="en-US" sz="1200" dirty="0">
                <a:solidFill>
                  <a:schemeClr val="bg1"/>
                </a:solidFill>
                <a:latin typeface="阿里巴巴普惠体 R" pitchFamily="18" charset="-122"/>
                <a:ea typeface="阿里巴巴普惠体 R" pitchFamily="18" charset="-122"/>
              </a:endParaRPr>
            </a:p>
          </p:txBody>
        </p:sp>
      </p:grpSp>
      <p:grpSp>
        <p:nvGrpSpPr>
          <p:cNvPr id="9" name="组合 8"/>
          <p:cNvGrpSpPr/>
          <p:nvPr/>
        </p:nvGrpSpPr>
        <p:grpSpPr>
          <a:xfrm>
            <a:off x="8900712" y="4138196"/>
            <a:ext cx="2052639" cy="1443848"/>
            <a:chOff x="8900712" y="4138196"/>
            <a:chExt cx="2052639" cy="1443848"/>
          </a:xfrm>
        </p:grpSpPr>
        <p:cxnSp>
          <p:nvCxnSpPr>
            <p:cNvPr id="36" name="直接连接符 35"/>
            <p:cNvCxnSpPr/>
            <p:nvPr/>
          </p:nvCxnSpPr>
          <p:spPr>
            <a:xfrm>
              <a:off x="9079307" y="4538306"/>
              <a:ext cx="1676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8900712" y="4616908"/>
              <a:ext cx="2052639" cy="965136"/>
            </a:xfrm>
            <a:prstGeom prst="rect">
              <a:avLst/>
            </a:prstGeom>
            <a:noFill/>
          </p:spPr>
          <p:txBody>
            <a:bodyPr wrap="square" rtlCol="0">
              <a:spAutoFit/>
            </a:bodyPr>
            <a:lstStyle/>
            <a:p>
              <a:pPr>
                <a:lnSpc>
                  <a:spcPct val="12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a:t>
              </a:r>
              <a:endParaRPr lang="zh-CN" altLang="en-US" sz="1200" dirty="0">
                <a:solidFill>
                  <a:schemeClr val="bg1"/>
                </a:solidFill>
                <a:latin typeface="阿里巴巴普惠体 R" pitchFamily="18" charset="-122"/>
                <a:ea typeface="阿里巴巴普惠体 R" pitchFamily="18" charset="-122"/>
              </a:endParaRPr>
            </a:p>
          </p:txBody>
        </p:sp>
        <p:sp>
          <p:nvSpPr>
            <p:cNvPr id="38" name="文本框 37"/>
            <p:cNvSpPr txBox="1"/>
            <p:nvPr/>
          </p:nvSpPr>
          <p:spPr>
            <a:xfrm>
              <a:off x="9273904" y="4138196"/>
              <a:ext cx="1337824" cy="400110"/>
            </a:xfrm>
            <a:prstGeom prst="rect">
              <a:avLst/>
            </a:prstGeom>
            <a:noFill/>
          </p:spPr>
          <p:txBody>
            <a:bodyPr wrap="square" rtlCol="0">
              <a:sp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endParaRPr lang="en-US" altLang="zh-CN"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p14:ferris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inVertical)">
                                      <p:cBhvr>
                                        <p:cTn id="11" dur="500"/>
                                        <p:tgtEl>
                                          <p:spTgt spid="11"/>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1000"/>
                                        <p:tgtEl>
                                          <p:spTgt spid="20"/>
                                        </p:tgtEl>
                                      </p:cBhvr>
                                    </p:animEffect>
                                    <p:anim calcmode="lin" valueType="num">
                                      <p:cBhvr>
                                        <p:cTn id="16" dur="1000" fill="hold"/>
                                        <p:tgtEl>
                                          <p:spTgt spid="20"/>
                                        </p:tgtEl>
                                        <p:attrNameLst>
                                          <p:attrName>ppt_x</p:attrName>
                                        </p:attrNameLst>
                                      </p:cBhvr>
                                      <p:tavLst>
                                        <p:tav tm="0">
                                          <p:val>
                                            <p:strVal val="#ppt_x"/>
                                          </p:val>
                                        </p:tav>
                                        <p:tav tm="100000">
                                          <p:val>
                                            <p:strVal val="#ppt_x"/>
                                          </p:val>
                                        </p:tav>
                                      </p:tavLst>
                                    </p:anim>
                                    <p:anim calcmode="lin" valueType="num">
                                      <p:cBhvr>
                                        <p:cTn id="17" dur="1000" fill="hold"/>
                                        <p:tgtEl>
                                          <p:spTgt spid="20"/>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42" presetClass="entr" presetSubtype="0" fill="hold"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par>
                          <p:cTn id="36" fill="hold">
                            <p:stCondLst>
                              <p:cond delay="5000"/>
                            </p:stCondLst>
                            <p:childTnLst>
                              <p:par>
                                <p:cTn id="37" presetID="42" presetClass="entr" presetSubtype="0"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0" y="2429318"/>
            <a:ext cx="4048806" cy="1929485"/>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 name="矩形 4"/>
          <p:cNvSpPr/>
          <p:nvPr/>
        </p:nvSpPr>
        <p:spPr>
          <a:xfrm rot="2700000">
            <a:off x="3365391" y="2707247"/>
            <a:ext cx="1368193" cy="13681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6" name="矩形 5"/>
          <p:cNvSpPr/>
          <p:nvPr/>
        </p:nvSpPr>
        <p:spPr>
          <a:xfrm rot="2700000">
            <a:off x="4286965" y="2185362"/>
            <a:ext cx="370728" cy="370728"/>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7" name="矩形 6"/>
          <p:cNvSpPr/>
          <p:nvPr/>
        </p:nvSpPr>
        <p:spPr>
          <a:xfrm rot="2700000">
            <a:off x="3958715" y="2000942"/>
            <a:ext cx="181545" cy="181545"/>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8" name="文本框 7"/>
          <p:cNvSpPr txBox="1"/>
          <p:nvPr/>
        </p:nvSpPr>
        <p:spPr>
          <a:xfrm>
            <a:off x="3070710" y="2934380"/>
            <a:ext cx="1963492" cy="1200329"/>
          </a:xfrm>
          <a:prstGeom prst="rect">
            <a:avLst/>
          </a:prstGeom>
          <a:noFill/>
        </p:spPr>
        <p:txBody>
          <a:bodyPr wrap="square" rtlCol="0">
            <a:spAutoFit/>
          </a:bodyPr>
          <a:lstStyle/>
          <a:p>
            <a:pPr algn="ctr"/>
            <a:r>
              <a:rPr lang="en-US" altLang="zh-CN" sz="3600" dirty="0">
                <a:solidFill>
                  <a:schemeClr val="bg1"/>
                </a:solidFill>
                <a:latin typeface="Arial" panose="020B0604020202020204" pitchFamily="34" charset="0"/>
                <a:ea typeface="阿里巴巴普惠体 R" pitchFamily="18" charset="-122"/>
                <a:cs typeface="Arial" panose="020B0604020202020204" pitchFamily="34" charset="0"/>
              </a:rPr>
              <a:t>PART</a:t>
            </a:r>
          </a:p>
          <a:p>
            <a:pPr algn="ctr"/>
            <a:r>
              <a:rPr lang="en-US" altLang="zh-CN" sz="3600" dirty="0">
                <a:solidFill>
                  <a:schemeClr val="bg1"/>
                </a:solidFill>
                <a:latin typeface="Arial" panose="020B0604020202020204" pitchFamily="34" charset="0"/>
                <a:ea typeface="阿里巴巴普惠体 R" pitchFamily="18" charset="-122"/>
                <a:cs typeface="Arial" panose="020B0604020202020204" pitchFamily="34" charset="0"/>
              </a:rPr>
              <a:t>3</a:t>
            </a:r>
            <a:endParaRPr lang="zh-CN" altLang="en-US" sz="3600" dirty="0">
              <a:solidFill>
                <a:schemeClr val="bg1"/>
              </a:solidFill>
              <a:latin typeface="Arial" panose="020B0604020202020204" pitchFamily="34" charset="0"/>
              <a:ea typeface="阿里巴巴普惠体 R" pitchFamily="18" charset="-122"/>
              <a:cs typeface="Arial" panose="020B0604020202020204" pitchFamily="34" charset="0"/>
            </a:endParaRPr>
          </a:p>
        </p:txBody>
      </p:sp>
      <p:grpSp>
        <p:nvGrpSpPr>
          <p:cNvPr id="2" name="组合 1"/>
          <p:cNvGrpSpPr/>
          <p:nvPr/>
        </p:nvGrpSpPr>
        <p:grpSpPr>
          <a:xfrm>
            <a:off x="4734473" y="2465536"/>
            <a:ext cx="7457527" cy="1378542"/>
            <a:chOff x="4734473" y="2465536"/>
            <a:chExt cx="7457527" cy="1378542"/>
          </a:xfrm>
        </p:grpSpPr>
        <p:sp>
          <p:nvSpPr>
            <p:cNvPr id="9" name="文本框 8"/>
            <p:cNvSpPr txBox="1"/>
            <p:nvPr/>
          </p:nvSpPr>
          <p:spPr>
            <a:xfrm>
              <a:off x="4734473" y="2465536"/>
              <a:ext cx="3208562" cy="830997"/>
            </a:xfrm>
            <a:prstGeom prst="rect">
              <a:avLst/>
            </a:prstGeom>
            <a:noFill/>
          </p:spPr>
          <p:txBody>
            <a:bodyPr wrap="square" rtlCol="0">
              <a:spAutoFit/>
            </a:bodyPr>
            <a:lstStyle/>
            <a:p>
              <a:pPr algn="ctr"/>
              <a:r>
                <a:rPr lang="zh-CN" altLang="en-US" sz="48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团队概况</a:t>
              </a:r>
            </a:p>
          </p:txBody>
        </p:sp>
        <p:cxnSp>
          <p:nvCxnSpPr>
            <p:cNvPr id="10" name="直接连接符 9"/>
            <p:cNvCxnSpPr/>
            <p:nvPr/>
          </p:nvCxnSpPr>
          <p:spPr>
            <a:xfrm>
              <a:off x="5016947" y="3391343"/>
              <a:ext cx="7175053"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5906814" y="3505524"/>
              <a:ext cx="6285185" cy="338554"/>
            </a:xfrm>
            <a:prstGeom prst="rect">
              <a:avLst/>
            </a:prstGeom>
            <a:noFill/>
          </p:spPr>
          <p:txBody>
            <a:bodyPr wrap="square" rtlCol="0">
              <a:spAutoFit/>
            </a:bodyPr>
            <a:lstStyle/>
            <a:p>
              <a:pPr algn="ctr"/>
              <a:r>
                <a:rPr lang="zh-CN" altLang="en-US" sz="1600" dirty="0">
                  <a:solidFill>
                    <a:srgbClr val="0070C0"/>
                  </a:solidFill>
                  <a:latin typeface="阿里巴巴普惠体 R" pitchFamily="18" charset="-122"/>
                  <a:ea typeface="阿里巴巴普惠体 R" pitchFamily="18" charset="-122"/>
                  <a:cs typeface="阿里巴巴普惠体 R" pitchFamily="18" charset="-122"/>
                </a:rPr>
                <a:t>点击输入简略介绍内容点击输入简略介绍内容</a:t>
              </a:r>
            </a:p>
          </p:txBody>
        </p:sp>
      </p:grpSp>
      <p:cxnSp>
        <p:nvCxnSpPr>
          <p:cNvPr id="15" name="直接连接符 14"/>
          <p:cNvCxnSpPr/>
          <p:nvPr/>
        </p:nvCxnSpPr>
        <p:spPr>
          <a:xfrm>
            <a:off x="8002520" y="5276850"/>
            <a:ext cx="1949650" cy="2284833"/>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729104" y="-1291071"/>
            <a:ext cx="6010738" cy="7327405"/>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2"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0-#ppt_w/2"/>
                                          </p:val>
                                        </p:tav>
                                        <p:tav tm="100000">
                                          <p:val>
                                            <p:strVal val="#ppt_x"/>
                                          </p:val>
                                        </p:tav>
                                      </p:tavLst>
                                    </p:anim>
                                    <p:anim calcmode="lin" valueType="num">
                                      <p:cBhvr additive="base">
                                        <p:cTn id="13" dur="500" fill="hold"/>
                                        <p:tgtEl>
                                          <p:spTgt spid="1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2"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0-#ppt_w/2"/>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par>
                          <p:cTn id="31" fill="hold">
                            <p:stCondLst>
                              <p:cond delay="2500"/>
                            </p:stCondLst>
                            <p:childTnLst>
                              <p:par>
                                <p:cTn id="32" presetID="53" presetClass="entr" presetSubtype="16"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fltVal val="0"/>
                                          </p:val>
                                        </p:tav>
                                        <p:tav tm="100000">
                                          <p:val>
                                            <p:strVal val="#ppt_h"/>
                                          </p:val>
                                        </p:tav>
                                      </p:tavLst>
                                    </p:anim>
                                    <p:animEffect transition="in" filter="fade">
                                      <p:cBhvr>
                                        <p:cTn id="36" dur="500"/>
                                        <p:tgtEl>
                                          <p:spTgt spid="7"/>
                                        </p:tgtEl>
                                      </p:cBhvr>
                                    </p:animEffect>
                                  </p:childTnLst>
                                </p:cTn>
                              </p:par>
                            </p:childTnLst>
                          </p:cTn>
                        </p:par>
                        <p:par>
                          <p:cTn id="37" fill="hold">
                            <p:stCondLst>
                              <p:cond delay="3000"/>
                            </p:stCondLst>
                            <p:childTnLst>
                              <p:par>
                                <p:cTn id="38" presetID="53" presetClass="entr" presetSubtype="16"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par>
                          <p:cTn id="43" fill="hold">
                            <p:stCondLst>
                              <p:cond delay="3500"/>
                            </p:stCondLst>
                            <p:childTnLst>
                              <p:par>
                                <p:cTn id="44" presetID="22" presetClass="entr" presetSubtype="8" fill="hold" nodeType="after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wipe(left)">
                                      <p:cBhvr>
                                        <p:cTn id="4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5" grpId="0" animBg="1"/>
      <p:bldP spid="6" grpId="0" animBg="1"/>
      <p:bldP spid="7"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0" y="314980"/>
            <a:ext cx="2266950" cy="599420"/>
            <a:chOff x="0" y="314980"/>
            <a:chExt cx="2266950" cy="599420"/>
          </a:xfrm>
        </p:grpSpPr>
        <p:sp>
          <p:nvSpPr>
            <p:cNvPr id="4" name="矩形 3"/>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 name="文本框 4"/>
            <p:cNvSpPr txBox="1"/>
            <p:nvPr/>
          </p:nvSpPr>
          <p:spPr>
            <a:xfrm>
              <a:off x="19050" y="314980"/>
              <a:ext cx="2247900" cy="584775"/>
            </a:xfrm>
            <a:prstGeom prst="rect">
              <a:avLst/>
            </a:prstGeom>
            <a:noFill/>
          </p:spPr>
          <p:txBody>
            <a:bodyPr wrap="square" rtlCol="0">
              <a:spAutoFit/>
            </a:bodyPr>
            <a:lstStyle/>
            <a:p>
              <a:pPr algn="ctr"/>
              <a:r>
                <a:rPr lang="zh-CN" altLang="en-US" sz="32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团队概况</a:t>
              </a:r>
            </a:p>
          </p:txBody>
        </p:sp>
      </p:grpSp>
      <p:sp>
        <p:nvSpPr>
          <p:cNvPr id="13" name="等腰三角形 12"/>
          <p:cNvSpPr/>
          <p:nvPr/>
        </p:nvSpPr>
        <p:spPr>
          <a:xfrm>
            <a:off x="2251570" y="1867940"/>
            <a:ext cx="9959274" cy="4896931"/>
          </a:xfrm>
          <a:prstGeom prst="triangle">
            <a:avLst>
              <a:gd name="adj" fmla="val 10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43" name="组合 42"/>
          <p:cNvGrpSpPr/>
          <p:nvPr/>
        </p:nvGrpSpPr>
        <p:grpSpPr>
          <a:xfrm>
            <a:off x="8894978" y="2397172"/>
            <a:ext cx="1119541" cy="1119541"/>
            <a:chOff x="8894978" y="2397172"/>
            <a:chExt cx="1119541" cy="1119541"/>
          </a:xfrm>
        </p:grpSpPr>
        <p:sp>
          <p:nvSpPr>
            <p:cNvPr id="15" name="矩形 14"/>
            <p:cNvSpPr/>
            <p:nvPr/>
          </p:nvSpPr>
          <p:spPr>
            <a:xfrm rot="2700000">
              <a:off x="8894978" y="2397172"/>
              <a:ext cx="1119541" cy="1119541"/>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8" name="文本框 17"/>
            <p:cNvSpPr txBox="1"/>
            <p:nvPr/>
          </p:nvSpPr>
          <p:spPr>
            <a:xfrm>
              <a:off x="8900796" y="2681477"/>
              <a:ext cx="1108449" cy="523220"/>
            </a:xfrm>
            <a:prstGeom prst="rect">
              <a:avLst/>
            </a:prstGeom>
            <a:noFill/>
          </p:spPr>
          <p:txBody>
            <a:bodyPr wrap="square" rtlCol="0">
              <a:spAutoFit/>
            </a:bodyPr>
            <a:lstStyle/>
            <a:p>
              <a:pPr algn="ctr"/>
              <a:r>
                <a:rPr lang="zh-CN" altLang="en-US" sz="2800" dirty="0">
                  <a:solidFill>
                    <a:schemeClr val="bg1"/>
                  </a:solidFill>
                  <a:latin typeface="阿里巴巴普惠体 R" pitchFamily="18" charset="-122"/>
                  <a:ea typeface="阿里巴巴普惠体 R" pitchFamily="18" charset="-122"/>
                  <a:cs typeface="阿里巴巴普惠体 R" pitchFamily="18" charset="-122"/>
                </a:rPr>
                <a:t>标题</a:t>
              </a:r>
            </a:p>
          </p:txBody>
        </p:sp>
      </p:grpSp>
      <p:grpSp>
        <p:nvGrpSpPr>
          <p:cNvPr id="41" name="组合 40"/>
          <p:cNvGrpSpPr/>
          <p:nvPr/>
        </p:nvGrpSpPr>
        <p:grpSpPr>
          <a:xfrm>
            <a:off x="7252683" y="3749303"/>
            <a:ext cx="1108449" cy="723900"/>
            <a:chOff x="7252683" y="3749303"/>
            <a:chExt cx="1108449" cy="723900"/>
          </a:xfrm>
        </p:grpSpPr>
        <p:sp>
          <p:nvSpPr>
            <p:cNvPr id="12" name="矩形 11"/>
            <p:cNvSpPr/>
            <p:nvPr/>
          </p:nvSpPr>
          <p:spPr>
            <a:xfrm rot="2700000">
              <a:off x="7454124" y="3749303"/>
              <a:ext cx="723900" cy="723900"/>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9" name="文本框 18"/>
            <p:cNvSpPr txBox="1"/>
            <p:nvPr/>
          </p:nvSpPr>
          <p:spPr>
            <a:xfrm>
              <a:off x="7252683" y="3926917"/>
              <a:ext cx="1108449" cy="400110"/>
            </a:xfrm>
            <a:prstGeom prst="rect">
              <a:avLst/>
            </a:prstGeom>
            <a:noFill/>
          </p:spPr>
          <p:txBody>
            <a:bodyPr wrap="square" rtlCol="0">
              <a:spAutoFit/>
            </a:bodyPr>
            <a:lstStyle/>
            <a:p>
              <a:pPr algn="ctr"/>
              <a:r>
                <a:rPr lang="zh-CN" altLang="en-US" sz="2000" dirty="0">
                  <a:solidFill>
                    <a:schemeClr val="bg1"/>
                  </a:solidFill>
                  <a:latin typeface="阿里巴巴普惠体 R" pitchFamily="18" charset="-122"/>
                  <a:ea typeface="阿里巴巴普惠体 R" pitchFamily="18" charset="-122"/>
                  <a:cs typeface="阿里巴巴普惠体 R" pitchFamily="18" charset="-122"/>
                </a:rPr>
                <a:t>标题</a:t>
              </a:r>
            </a:p>
          </p:txBody>
        </p:sp>
      </p:grpSp>
      <p:grpSp>
        <p:nvGrpSpPr>
          <p:cNvPr id="22" name="组合 21"/>
          <p:cNvGrpSpPr/>
          <p:nvPr/>
        </p:nvGrpSpPr>
        <p:grpSpPr>
          <a:xfrm>
            <a:off x="5592079" y="4559457"/>
            <a:ext cx="1108449" cy="723900"/>
            <a:chOff x="5592079" y="4559457"/>
            <a:chExt cx="1108449" cy="723900"/>
          </a:xfrm>
        </p:grpSpPr>
        <p:sp>
          <p:nvSpPr>
            <p:cNvPr id="10" name="矩形 9"/>
            <p:cNvSpPr/>
            <p:nvPr/>
          </p:nvSpPr>
          <p:spPr>
            <a:xfrm rot="2700000">
              <a:off x="5790872" y="4559457"/>
              <a:ext cx="723900" cy="723900"/>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0" name="文本框 19"/>
            <p:cNvSpPr txBox="1"/>
            <p:nvPr/>
          </p:nvSpPr>
          <p:spPr>
            <a:xfrm>
              <a:off x="5592079" y="4736582"/>
              <a:ext cx="1108449" cy="400110"/>
            </a:xfrm>
            <a:prstGeom prst="rect">
              <a:avLst/>
            </a:prstGeom>
            <a:noFill/>
          </p:spPr>
          <p:txBody>
            <a:bodyPr wrap="square" rtlCol="0">
              <a:spAutoFit/>
            </a:bodyPr>
            <a:lstStyle/>
            <a:p>
              <a:pPr algn="ctr"/>
              <a:r>
                <a:rPr lang="zh-CN" altLang="en-US" sz="2000" dirty="0">
                  <a:solidFill>
                    <a:schemeClr val="bg1"/>
                  </a:solidFill>
                  <a:latin typeface="阿里巴巴普惠体 R" pitchFamily="18" charset="-122"/>
                  <a:ea typeface="阿里巴巴普惠体 R" pitchFamily="18" charset="-122"/>
                  <a:cs typeface="阿里巴巴普惠体 R" pitchFamily="18" charset="-122"/>
                </a:rPr>
                <a:t>标题</a:t>
              </a:r>
            </a:p>
          </p:txBody>
        </p:sp>
      </p:grpSp>
      <p:grpSp>
        <p:nvGrpSpPr>
          <p:cNvPr id="9" name="组合 8"/>
          <p:cNvGrpSpPr/>
          <p:nvPr/>
        </p:nvGrpSpPr>
        <p:grpSpPr>
          <a:xfrm>
            <a:off x="3883277" y="5378622"/>
            <a:ext cx="1108449" cy="723900"/>
            <a:chOff x="3883277" y="5378622"/>
            <a:chExt cx="1108449" cy="723900"/>
          </a:xfrm>
        </p:grpSpPr>
        <p:sp>
          <p:nvSpPr>
            <p:cNvPr id="7" name="矩形 6"/>
            <p:cNvSpPr/>
            <p:nvPr/>
          </p:nvSpPr>
          <p:spPr>
            <a:xfrm rot="2700000">
              <a:off x="4090861" y="5378622"/>
              <a:ext cx="723900" cy="723900"/>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1" name="文本框 20"/>
            <p:cNvSpPr txBox="1"/>
            <p:nvPr/>
          </p:nvSpPr>
          <p:spPr>
            <a:xfrm>
              <a:off x="3883277" y="5540517"/>
              <a:ext cx="1108449" cy="400110"/>
            </a:xfrm>
            <a:prstGeom prst="rect">
              <a:avLst/>
            </a:prstGeom>
            <a:noFill/>
          </p:spPr>
          <p:txBody>
            <a:bodyPr wrap="square" rtlCol="0">
              <a:spAutoFit/>
            </a:bodyPr>
            <a:lstStyle/>
            <a:p>
              <a:pPr algn="ctr"/>
              <a:r>
                <a:rPr lang="zh-CN" altLang="en-US" sz="2000" dirty="0">
                  <a:solidFill>
                    <a:schemeClr val="bg1"/>
                  </a:solidFill>
                  <a:latin typeface="阿里巴巴普惠体 R" pitchFamily="18" charset="-122"/>
                  <a:ea typeface="阿里巴巴普惠体 R" pitchFamily="18" charset="-122"/>
                  <a:cs typeface="阿里巴巴普惠体 R" pitchFamily="18" charset="-122"/>
                </a:rPr>
                <a:t>标题</a:t>
              </a:r>
            </a:p>
          </p:txBody>
        </p:sp>
      </p:grpSp>
      <p:grpSp>
        <p:nvGrpSpPr>
          <p:cNvPr id="44" name="组合 43"/>
          <p:cNvGrpSpPr/>
          <p:nvPr/>
        </p:nvGrpSpPr>
        <p:grpSpPr>
          <a:xfrm>
            <a:off x="5397961" y="1151634"/>
            <a:ext cx="3676490" cy="1097830"/>
            <a:chOff x="5397961" y="1151634"/>
            <a:chExt cx="3676490" cy="1097830"/>
          </a:xfrm>
        </p:grpSpPr>
        <p:cxnSp>
          <p:nvCxnSpPr>
            <p:cNvPr id="26" name="直接连接符 25"/>
            <p:cNvCxnSpPr/>
            <p:nvPr/>
          </p:nvCxnSpPr>
          <p:spPr>
            <a:xfrm>
              <a:off x="5510601" y="2249464"/>
              <a:ext cx="3251650" cy="0"/>
            </a:xfrm>
            <a:prstGeom prst="line">
              <a:avLst/>
            </a:prstGeom>
            <a:ln w="1270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5397961" y="1606202"/>
              <a:ext cx="3676490" cy="523477"/>
            </a:xfrm>
            <a:prstGeom prst="rect">
              <a:avLst/>
            </a:prstGeom>
            <a:noFill/>
          </p:spPr>
          <p:txBody>
            <a:bodyPr wrap="square" rtlCol="0">
              <a:spAutoFit/>
            </a:bodyPr>
            <a:lstStyle/>
            <a:p>
              <a:pPr>
                <a:lnSpc>
                  <a:spcPct val="12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sp>
          <p:nvSpPr>
            <p:cNvPr id="32" name="矩形 31"/>
            <p:cNvSpPr/>
            <p:nvPr/>
          </p:nvSpPr>
          <p:spPr>
            <a:xfrm>
              <a:off x="5510601" y="1185617"/>
              <a:ext cx="1254714" cy="394203"/>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6" name="文本框 35"/>
            <p:cNvSpPr txBox="1"/>
            <p:nvPr/>
          </p:nvSpPr>
          <p:spPr>
            <a:xfrm>
              <a:off x="5573228" y="1151634"/>
              <a:ext cx="1108449" cy="461665"/>
            </a:xfrm>
            <a:prstGeom prst="rect">
              <a:avLst/>
            </a:prstGeom>
            <a:noFill/>
          </p:spPr>
          <p:txBody>
            <a:bodyPr wrap="square" rtlCol="0">
              <a:spAutoFit/>
            </a:bodyPr>
            <a:lstStyle/>
            <a:p>
              <a:pPr algn="ctr"/>
              <a:r>
                <a:rPr lang="en-US" altLang="zh-CN" sz="2400" dirty="0">
                  <a:solidFill>
                    <a:schemeClr val="bg1"/>
                  </a:solidFill>
                  <a:latin typeface="Arial" panose="020B0604020202020204" pitchFamily="34" charset="0"/>
                  <a:ea typeface="阿里巴巴普惠体 R" pitchFamily="18" charset="-122"/>
                  <a:cs typeface="Arial" panose="020B0604020202020204" pitchFamily="34" charset="0"/>
                </a:rPr>
                <a:t>2019</a:t>
              </a:r>
              <a:endParaRPr lang="zh-CN" altLang="en-US" sz="2400" dirty="0">
                <a:solidFill>
                  <a:schemeClr val="bg1"/>
                </a:solidFill>
                <a:latin typeface="Arial" panose="020B0604020202020204" pitchFamily="34" charset="0"/>
                <a:ea typeface="阿里巴巴普惠体 R" pitchFamily="18" charset="-122"/>
                <a:cs typeface="Arial" panose="020B0604020202020204" pitchFamily="34" charset="0"/>
              </a:endParaRPr>
            </a:p>
          </p:txBody>
        </p:sp>
      </p:grpSp>
      <p:grpSp>
        <p:nvGrpSpPr>
          <p:cNvPr id="42" name="组合 41"/>
          <p:cNvGrpSpPr/>
          <p:nvPr/>
        </p:nvGrpSpPr>
        <p:grpSpPr>
          <a:xfrm>
            <a:off x="4144032" y="2329215"/>
            <a:ext cx="3349844" cy="1042467"/>
            <a:chOff x="4144032" y="2329215"/>
            <a:chExt cx="3349844" cy="1042467"/>
          </a:xfrm>
        </p:grpSpPr>
        <p:cxnSp>
          <p:nvCxnSpPr>
            <p:cNvPr id="25" name="直接连接符 24"/>
            <p:cNvCxnSpPr/>
            <p:nvPr/>
          </p:nvCxnSpPr>
          <p:spPr>
            <a:xfrm>
              <a:off x="4211969" y="3371682"/>
              <a:ext cx="3105378" cy="0"/>
            </a:xfrm>
            <a:prstGeom prst="line">
              <a:avLst/>
            </a:prstGeom>
            <a:ln w="1270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4144032" y="2729653"/>
              <a:ext cx="3349844" cy="523477"/>
            </a:xfrm>
            <a:prstGeom prst="rect">
              <a:avLst/>
            </a:prstGeom>
            <a:noFill/>
          </p:spPr>
          <p:txBody>
            <a:bodyPr wrap="square" rtlCol="0">
              <a:spAutoFit/>
            </a:bodyPr>
            <a:lstStyle/>
            <a:p>
              <a:pPr>
                <a:lnSpc>
                  <a:spcPct val="12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sp>
          <p:nvSpPr>
            <p:cNvPr id="33" name="矩形 32"/>
            <p:cNvSpPr/>
            <p:nvPr/>
          </p:nvSpPr>
          <p:spPr>
            <a:xfrm>
              <a:off x="4211969" y="2350582"/>
              <a:ext cx="1254714" cy="394203"/>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7" name="文本框 36"/>
            <p:cNvSpPr txBox="1"/>
            <p:nvPr/>
          </p:nvSpPr>
          <p:spPr>
            <a:xfrm>
              <a:off x="4285771" y="2329215"/>
              <a:ext cx="1108449" cy="461665"/>
            </a:xfrm>
            <a:prstGeom prst="rect">
              <a:avLst/>
            </a:prstGeom>
            <a:noFill/>
          </p:spPr>
          <p:txBody>
            <a:bodyPr wrap="square" rtlCol="0">
              <a:spAutoFit/>
            </a:bodyPr>
            <a:lstStyle/>
            <a:p>
              <a:pPr algn="ctr"/>
              <a:r>
                <a:rPr lang="en-US" altLang="zh-CN" sz="2400" dirty="0">
                  <a:solidFill>
                    <a:schemeClr val="bg1"/>
                  </a:solidFill>
                  <a:latin typeface="Arial" panose="020B0604020202020204" pitchFamily="34" charset="0"/>
                  <a:ea typeface="阿里巴巴普惠体 R" pitchFamily="18" charset="-122"/>
                  <a:cs typeface="Arial" panose="020B0604020202020204" pitchFamily="34" charset="0"/>
                </a:rPr>
                <a:t>2018</a:t>
              </a:r>
              <a:endParaRPr lang="zh-CN" altLang="en-US" sz="2400" dirty="0">
                <a:solidFill>
                  <a:schemeClr val="bg1"/>
                </a:solidFill>
                <a:latin typeface="Arial" panose="020B0604020202020204" pitchFamily="34" charset="0"/>
                <a:ea typeface="阿里巴巴普惠体 R" pitchFamily="18" charset="-122"/>
                <a:cs typeface="Arial" panose="020B0604020202020204" pitchFamily="34" charset="0"/>
              </a:endParaRPr>
            </a:p>
          </p:txBody>
        </p:sp>
      </p:grpSp>
      <p:grpSp>
        <p:nvGrpSpPr>
          <p:cNvPr id="40" name="组合 39"/>
          <p:cNvGrpSpPr/>
          <p:nvPr/>
        </p:nvGrpSpPr>
        <p:grpSpPr>
          <a:xfrm>
            <a:off x="2507920" y="3351604"/>
            <a:ext cx="3581486" cy="1522922"/>
            <a:chOff x="2507920" y="3351604"/>
            <a:chExt cx="3581486" cy="1522922"/>
          </a:xfrm>
        </p:grpSpPr>
        <p:sp>
          <p:nvSpPr>
            <p:cNvPr id="29" name="矩形 28"/>
            <p:cNvSpPr/>
            <p:nvPr/>
          </p:nvSpPr>
          <p:spPr>
            <a:xfrm>
              <a:off x="2507920" y="3507998"/>
              <a:ext cx="3581486" cy="1366528"/>
            </a:xfrm>
            <a:prstGeom prst="rect">
              <a:avLst/>
            </a:prstGeom>
            <a:noFill/>
          </p:spPr>
          <p:txBody>
            <a:bodyPr wrap="square" rtlCol="0">
              <a:spAutoFit/>
            </a:bodyPr>
            <a:lstStyle/>
            <a:p>
              <a:pPr>
                <a:lnSpc>
                  <a:spcPct val="150000"/>
                </a:lnSpc>
              </a:pPr>
              <a:r>
                <a:rPr lang="zh-CN" altLang="en-US" sz="1200" dirty="0">
                  <a:solidFill>
                    <a:schemeClr val="tx1">
                      <a:lumMod val="65000"/>
                      <a:lumOff val="35000"/>
                    </a:schemeClr>
                  </a:solidFill>
                  <a:latin typeface="阿里巴巴普惠体 R" pitchFamily="18" charset="-122"/>
                  <a:ea typeface="阿里巴巴普惠体 R" pitchFamily="18" charset="-122"/>
                </a:rPr>
                <a:t>  </a:t>
              </a:r>
            </a:p>
            <a:p>
              <a:pPr>
                <a:lnSpc>
                  <a:spcPct val="12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a:p>
              <a:pPr>
                <a:lnSpc>
                  <a:spcPct val="150000"/>
                </a:lnSpc>
              </a:pPr>
              <a:br>
                <a:rPr lang="zh-CN" altLang="en-US" sz="1200" dirty="0">
                  <a:solidFill>
                    <a:schemeClr val="tx1">
                      <a:lumMod val="65000"/>
                      <a:lumOff val="35000"/>
                    </a:schemeClr>
                  </a:solidFill>
                  <a:latin typeface="阿里巴巴普惠体 R" pitchFamily="18" charset="-122"/>
                  <a:ea typeface="阿里巴巴普惠体 R" pitchFamily="18" charset="-122"/>
                </a:rPr>
              </a:br>
              <a:endParaRPr lang="zh-CN" altLang="en-US" sz="1200" dirty="0">
                <a:solidFill>
                  <a:schemeClr val="tx1">
                    <a:lumMod val="65000"/>
                    <a:lumOff val="35000"/>
                  </a:schemeClr>
                </a:solidFill>
                <a:latin typeface="阿里巴巴普惠体 R" pitchFamily="18" charset="-122"/>
                <a:ea typeface="阿里巴巴普惠体 R" pitchFamily="18" charset="-122"/>
              </a:endParaRPr>
            </a:p>
          </p:txBody>
        </p:sp>
        <p:grpSp>
          <p:nvGrpSpPr>
            <p:cNvPr id="27" name="组合 26"/>
            <p:cNvGrpSpPr/>
            <p:nvPr/>
          </p:nvGrpSpPr>
          <p:grpSpPr>
            <a:xfrm>
              <a:off x="2577850" y="3351604"/>
              <a:ext cx="2910697" cy="1061974"/>
              <a:chOff x="2577850" y="3351604"/>
              <a:chExt cx="2910697" cy="1061974"/>
            </a:xfrm>
          </p:grpSpPr>
          <p:cxnSp>
            <p:nvCxnSpPr>
              <p:cNvPr id="24" name="直接连接符 23"/>
              <p:cNvCxnSpPr/>
              <p:nvPr/>
            </p:nvCxnSpPr>
            <p:spPr>
              <a:xfrm>
                <a:off x="2577850" y="4413578"/>
                <a:ext cx="2910697" cy="0"/>
              </a:xfrm>
              <a:prstGeom prst="line">
                <a:avLst/>
              </a:prstGeom>
              <a:ln w="1270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2577850" y="3374196"/>
                <a:ext cx="1254714" cy="394203"/>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8" name="文本框 37"/>
              <p:cNvSpPr txBox="1"/>
              <p:nvPr/>
            </p:nvSpPr>
            <p:spPr>
              <a:xfrm>
                <a:off x="2650982" y="3351604"/>
                <a:ext cx="1108449" cy="461665"/>
              </a:xfrm>
              <a:prstGeom prst="rect">
                <a:avLst/>
              </a:prstGeom>
              <a:noFill/>
            </p:spPr>
            <p:txBody>
              <a:bodyPr wrap="square" rtlCol="0">
                <a:spAutoFit/>
              </a:bodyPr>
              <a:lstStyle/>
              <a:p>
                <a:pPr algn="ctr"/>
                <a:r>
                  <a:rPr lang="en-US" altLang="zh-CN" sz="2400" dirty="0">
                    <a:solidFill>
                      <a:schemeClr val="bg1"/>
                    </a:solidFill>
                    <a:latin typeface="Arial" panose="020B0604020202020204" pitchFamily="34" charset="0"/>
                    <a:ea typeface="阿里巴巴普惠体 R" pitchFamily="18" charset="-122"/>
                    <a:cs typeface="Arial" panose="020B0604020202020204" pitchFamily="34" charset="0"/>
                  </a:rPr>
                  <a:t>2017</a:t>
                </a:r>
                <a:endParaRPr lang="zh-CN" altLang="en-US" sz="2400" dirty="0">
                  <a:solidFill>
                    <a:schemeClr val="bg1"/>
                  </a:solidFill>
                  <a:latin typeface="Arial" panose="020B0604020202020204" pitchFamily="34" charset="0"/>
                  <a:ea typeface="阿里巴巴普惠体 R" pitchFamily="18" charset="-122"/>
                  <a:cs typeface="Arial" panose="020B0604020202020204" pitchFamily="34" charset="0"/>
                </a:endParaRPr>
              </a:p>
            </p:txBody>
          </p:sp>
        </p:grpSp>
      </p:grpSp>
      <p:grpSp>
        <p:nvGrpSpPr>
          <p:cNvPr id="17" name="组合 16"/>
          <p:cNvGrpSpPr/>
          <p:nvPr/>
        </p:nvGrpSpPr>
        <p:grpSpPr>
          <a:xfrm>
            <a:off x="849068" y="4487737"/>
            <a:ext cx="3581486" cy="1072448"/>
            <a:chOff x="849068" y="4487737"/>
            <a:chExt cx="3581486" cy="1072448"/>
          </a:xfrm>
        </p:grpSpPr>
        <p:cxnSp>
          <p:nvCxnSpPr>
            <p:cNvPr id="23" name="直接连接符 22"/>
            <p:cNvCxnSpPr/>
            <p:nvPr/>
          </p:nvCxnSpPr>
          <p:spPr>
            <a:xfrm>
              <a:off x="936162" y="5560185"/>
              <a:ext cx="2614411" cy="0"/>
            </a:xfrm>
            <a:prstGeom prst="line">
              <a:avLst/>
            </a:prstGeom>
            <a:ln w="1270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849068" y="4921116"/>
              <a:ext cx="3581486" cy="523477"/>
            </a:xfrm>
            <a:prstGeom prst="rect">
              <a:avLst/>
            </a:prstGeom>
            <a:noFill/>
          </p:spPr>
          <p:txBody>
            <a:bodyPr wrap="square" rtlCol="0">
              <a:spAutoFit/>
            </a:bodyPr>
            <a:lstStyle/>
            <a:p>
              <a:pPr>
                <a:lnSpc>
                  <a:spcPct val="12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sp>
          <p:nvSpPr>
            <p:cNvPr id="35" name="矩形 34"/>
            <p:cNvSpPr/>
            <p:nvPr/>
          </p:nvSpPr>
          <p:spPr>
            <a:xfrm>
              <a:off x="912578" y="4514755"/>
              <a:ext cx="1254714" cy="394203"/>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9" name="文本框 38"/>
            <p:cNvSpPr txBox="1"/>
            <p:nvPr/>
          </p:nvSpPr>
          <p:spPr>
            <a:xfrm>
              <a:off x="978640" y="4487737"/>
              <a:ext cx="1108449" cy="461665"/>
            </a:xfrm>
            <a:prstGeom prst="rect">
              <a:avLst/>
            </a:prstGeom>
            <a:noFill/>
          </p:spPr>
          <p:txBody>
            <a:bodyPr wrap="square" rtlCol="0">
              <a:spAutoFit/>
            </a:bodyPr>
            <a:lstStyle/>
            <a:p>
              <a:pPr algn="ctr"/>
              <a:r>
                <a:rPr lang="en-US" altLang="zh-CN" sz="2400" dirty="0">
                  <a:solidFill>
                    <a:schemeClr val="bg1"/>
                  </a:solidFill>
                  <a:latin typeface="Arial" panose="020B0604020202020204" pitchFamily="34" charset="0"/>
                  <a:ea typeface="阿里巴巴普惠体 R" pitchFamily="18" charset="-122"/>
                  <a:cs typeface="Arial" panose="020B0604020202020204" pitchFamily="34" charset="0"/>
                </a:rPr>
                <a:t>2016</a:t>
              </a:r>
              <a:endParaRPr lang="zh-CN" altLang="en-US" sz="2400" dirty="0">
                <a:solidFill>
                  <a:schemeClr val="bg1"/>
                </a:solidFill>
                <a:latin typeface="Arial" panose="020B0604020202020204" pitchFamily="34" charset="0"/>
                <a:ea typeface="阿里巴巴普惠体 R" pitchFamily="18" charset="-122"/>
                <a:cs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wipe(left)">
                                      <p:cBhvr>
                                        <p:cTn id="32" dur="500"/>
                                        <p:tgtEl>
                                          <p:spTgt spid="40"/>
                                        </p:tgtEl>
                                      </p:cBhvr>
                                    </p:animEffect>
                                  </p:childTnLst>
                                </p:cTn>
                              </p:par>
                            </p:childTnLst>
                          </p:cTn>
                        </p:par>
                        <p:par>
                          <p:cTn id="33" fill="hold">
                            <p:stCondLst>
                              <p:cond delay="3000"/>
                            </p:stCondLst>
                            <p:childTnLst>
                              <p:par>
                                <p:cTn id="34" presetID="53" presetClass="entr" presetSubtype="16" fill="hold" nodeType="after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p:cTn id="36" dur="500" fill="hold"/>
                                        <p:tgtEl>
                                          <p:spTgt spid="41"/>
                                        </p:tgtEl>
                                        <p:attrNameLst>
                                          <p:attrName>ppt_w</p:attrName>
                                        </p:attrNameLst>
                                      </p:cBhvr>
                                      <p:tavLst>
                                        <p:tav tm="0">
                                          <p:val>
                                            <p:fltVal val="0"/>
                                          </p:val>
                                        </p:tav>
                                        <p:tav tm="100000">
                                          <p:val>
                                            <p:strVal val="#ppt_w"/>
                                          </p:val>
                                        </p:tav>
                                      </p:tavLst>
                                    </p:anim>
                                    <p:anim calcmode="lin" valueType="num">
                                      <p:cBhvr>
                                        <p:cTn id="37" dur="500" fill="hold"/>
                                        <p:tgtEl>
                                          <p:spTgt spid="41"/>
                                        </p:tgtEl>
                                        <p:attrNameLst>
                                          <p:attrName>ppt_h</p:attrName>
                                        </p:attrNameLst>
                                      </p:cBhvr>
                                      <p:tavLst>
                                        <p:tav tm="0">
                                          <p:val>
                                            <p:fltVal val="0"/>
                                          </p:val>
                                        </p:tav>
                                        <p:tav tm="100000">
                                          <p:val>
                                            <p:strVal val="#ppt_h"/>
                                          </p:val>
                                        </p:tav>
                                      </p:tavLst>
                                    </p:anim>
                                    <p:animEffect transition="in" filter="fade">
                                      <p:cBhvr>
                                        <p:cTn id="38" dur="500"/>
                                        <p:tgtEl>
                                          <p:spTgt spid="41"/>
                                        </p:tgtEl>
                                      </p:cBhvr>
                                    </p:animEffect>
                                  </p:childTnLst>
                                </p:cTn>
                              </p:par>
                            </p:childTnLst>
                          </p:cTn>
                        </p:par>
                        <p:par>
                          <p:cTn id="39" fill="hold">
                            <p:stCondLst>
                              <p:cond delay="3500"/>
                            </p:stCondLst>
                            <p:childTnLst>
                              <p:par>
                                <p:cTn id="40" presetID="22" presetClass="entr" presetSubtype="8" fill="hold" nodeType="after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wipe(left)">
                                      <p:cBhvr>
                                        <p:cTn id="42" dur="500"/>
                                        <p:tgtEl>
                                          <p:spTgt spid="42"/>
                                        </p:tgtEl>
                                      </p:cBhvr>
                                    </p:animEffect>
                                  </p:childTnLst>
                                </p:cTn>
                              </p:par>
                            </p:childTnLst>
                          </p:cTn>
                        </p:par>
                        <p:par>
                          <p:cTn id="43" fill="hold">
                            <p:stCondLst>
                              <p:cond delay="4000"/>
                            </p:stCondLst>
                            <p:childTnLst>
                              <p:par>
                                <p:cTn id="44" presetID="53" presetClass="entr" presetSubtype="16" fill="hold" nodeType="afterEffect">
                                  <p:stCondLst>
                                    <p:cond delay="0"/>
                                  </p:stCondLst>
                                  <p:childTnLst>
                                    <p:set>
                                      <p:cBhvr>
                                        <p:cTn id="45" dur="1" fill="hold">
                                          <p:stCondLst>
                                            <p:cond delay="0"/>
                                          </p:stCondLst>
                                        </p:cTn>
                                        <p:tgtEl>
                                          <p:spTgt spid="43"/>
                                        </p:tgtEl>
                                        <p:attrNameLst>
                                          <p:attrName>style.visibility</p:attrName>
                                        </p:attrNameLst>
                                      </p:cBhvr>
                                      <p:to>
                                        <p:strVal val="visible"/>
                                      </p:to>
                                    </p:set>
                                    <p:anim calcmode="lin" valueType="num">
                                      <p:cBhvr>
                                        <p:cTn id="46" dur="500" fill="hold"/>
                                        <p:tgtEl>
                                          <p:spTgt spid="43"/>
                                        </p:tgtEl>
                                        <p:attrNameLst>
                                          <p:attrName>ppt_w</p:attrName>
                                        </p:attrNameLst>
                                      </p:cBhvr>
                                      <p:tavLst>
                                        <p:tav tm="0">
                                          <p:val>
                                            <p:fltVal val="0"/>
                                          </p:val>
                                        </p:tav>
                                        <p:tav tm="100000">
                                          <p:val>
                                            <p:strVal val="#ppt_w"/>
                                          </p:val>
                                        </p:tav>
                                      </p:tavLst>
                                    </p:anim>
                                    <p:anim calcmode="lin" valueType="num">
                                      <p:cBhvr>
                                        <p:cTn id="47" dur="500" fill="hold"/>
                                        <p:tgtEl>
                                          <p:spTgt spid="43"/>
                                        </p:tgtEl>
                                        <p:attrNameLst>
                                          <p:attrName>ppt_h</p:attrName>
                                        </p:attrNameLst>
                                      </p:cBhvr>
                                      <p:tavLst>
                                        <p:tav tm="0">
                                          <p:val>
                                            <p:fltVal val="0"/>
                                          </p:val>
                                        </p:tav>
                                        <p:tav tm="100000">
                                          <p:val>
                                            <p:strVal val="#ppt_h"/>
                                          </p:val>
                                        </p:tav>
                                      </p:tavLst>
                                    </p:anim>
                                    <p:animEffect transition="in" filter="fade">
                                      <p:cBhvr>
                                        <p:cTn id="48" dur="500"/>
                                        <p:tgtEl>
                                          <p:spTgt spid="43"/>
                                        </p:tgtEl>
                                      </p:cBhvr>
                                    </p:animEffect>
                                  </p:childTnLst>
                                </p:cTn>
                              </p:par>
                            </p:childTnLst>
                          </p:cTn>
                        </p:par>
                        <p:par>
                          <p:cTn id="49" fill="hold">
                            <p:stCondLst>
                              <p:cond delay="4500"/>
                            </p:stCondLst>
                            <p:childTnLst>
                              <p:par>
                                <p:cTn id="50" presetID="22" presetClass="entr" presetSubtype="8" fill="hold" nodeType="after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wipe(left)">
                                      <p:cBhvr>
                                        <p:cTn id="5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0" y="314980"/>
            <a:ext cx="2266950" cy="599420"/>
            <a:chOff x="0" y="314980"/>
            <a:chExt cx="2266950" cy="599420"/>
          </a:xfrm>
        </p:grpSpPr>
        <p:sp>
          <p:nvSpPr>
            <p:cNvPr id="4" name="矩形 3"/>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 name="文本框 4"/>
            <p:cNvSpPr txBox="1"/>
            <p:nvPr/>
          </p:nvSpPr>
          <p:spPr>
            <a:xfrm>
              <a:off x="19050" y="314980"/>
              <a:ext cx="2247900" cy="584775"/>
            </a:xfrm>
            <a:prstGeom prst="rect">
              <a:avLst/>
            </a:prstGeom>
            <a:noFill/>
          </p:spPr>
          <p:txBody>
            <a:bodyPr wrap="square" rtlCol="0">
              <a:spAutoFit/>
            </a:bodyPr>
            <a:lstStyle/>
            <a:p>
              <a:pPr algn="ctr"/>
              <a:r>
                <a:rPr lang="zh-CN" altLang="en-US" sz="32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团队概况</a:t>
              </a:r>
            </a:p>
          </p:txBody>
        </p:sp>
      </p:grpSp>
      <p:grpSp>
        <p:nvGrpSpPr>
          <p:cNvPr id="270" name="组合 269"/>
          <p:cNvGrpSpPr/>
          <p:nvPr/>
        </p:nvGrpSpPr>
        <p:grpSpPr>
          <a:xfrm>
            <a:off x="2035723" y="1403851"/>
            <a:ext cx="7783513" cy="4418012"/>
            <a:chOff x="2266950" y="1306513"/>
            <a:chExt cx="7783513" cy="4418012"/>
          </a:xfrm>
        </p:grpSpPr>
        <p:sp>
          <p:nvSpPr>
            <p:cNvPr id="38" name="Freeform 5"/>
            <p:cNvSpPr/>
            <p:nvPr/>
          </p:nvSpPr>
          <p:spPr bwMode="auto">
            <a:xfrm>
              <a:off x="2278063" y="3032125"/>
              <a:ext cx="1374775" cy="450850"/>
            </a:xfrm>
            <a:custGeom>
              <a:avLst/>
              <a:gdLst>
                <a:gd name="T0" fmla="*/ 728 w 866"/>
                <a:gd name="T1" fmla="*/ 284 h 284"/>
                <a:gd name="T2" fmla="*/ 0 w 866"/>
                <a:gd name="T3" fmla="*/ 284 h 284"/>
                <a:gd name="T4" fmla="*/ 137 w 866"/>
                <a:gd name="T5" fmla="*/ 0 h 284"/>
                <a:gd name="T6" fmla="*/ 866 w 866"/>
                <a:gd name="T7" fmla="*/ 0 h 284"/>
                <a:gd name="T8" fmla="*/ 728 w 866"/>
                <a:gd name="T9" fmla="*/ 284 h 284"/>
              </a:gdLst>
              <a:ahLst/>
              <a:cxnLst>
                <a:cxn ang="0">
                  <a:pos x="T0" y="T1"/>
                </a:cxn>
                <a:cxn ang="0">
                  <a:pos x="T2" y="T3"/>
                </a:cxn>
                <a:cxn ang="0">
                  <a:pos x="T4" y="T5"/>
                </a:cxn>
                <a:cxn ang="0">
                  <a:pos x="T6" y="T7"/>
                </a:cxn>
                <a:cxn ang="0">
                  <a:pos x="T8" y="T9"/>
                </a:cxn>
              </a:cxnLst>
              <a:rect l="0" t="0" r="r" b="b"/>
              <a:pathLst>
                <a:path w="866" h="284">
                  <a:moveTo>
                    <a:pt x="728" y="284"/>
                  </a:moveTo>
                  <a:lnTo>
                    <a:pt x="0" y="284"/>
                  </a:lnTo>
                  <a:lnTo>
                    <a:pt x="137" y="0"/>
                  </a:lnTo>
                  <a:lnTo>
                    <a:pt x="866" y="0"/>
                  </a:lnTo>
                  <a:lnTo>
                    <a:pt x="728" y="284"/>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39" name="Freeform 6"/>
            <p:cNvSpPr/>
            <p:nvPr/>
          </p:nvSpPr>
          <p:spPr bwMode="auto">
            <a:xfrm>
              <a:off x="3879850" y="2892425"/>
              <a:ext cx="1458913" cy="450850"/>
            </a:xfrm>
            <a:custGeom>
              <a:avLst/>
              <a:gdLst>
                <a:gd name="T0" fmla="*/ 782 w 919"/>
                <a:gd name="T1" fmla="*/ 284 h 284"/>
                <a:gd name="T2" fmla="*/ 0 w 919"/>
                <a:gd name="T3" fmla="*/ 284 h 284"/>
                <a:gd name="T4" fmla="*/ 137 w 919"/>
                <a:gd name="T5" fmla="*/ 0 h 284"/>
                <a:gd name="T6" fmla="*/ 919 w 919"/>
                <a:gd name="T7" fmla="*/ 0 h 284"/>
                <a:gd name="T8" fmla="*/ 782 w 919"/>
                <a:gd name="T9" fmla="*/ 284 h 284"/>
              </a:gdLst>
              <a:ahLst/>
              <a:cxnLst>
                <a:cxn ang="0">
                  <a:pos x="T0" y="T1"/>
                </a:cxn>
                <a:cxn ang="0">
                  <a:pos x="T2" y="T3"/>
                </a:cxn>
                <a:cxn ang="0">
                  <a:pos x="T4" y="T5"/>
                </a:cxn>
                <a:cxn ang="0">
                  <a:pos x="T6" y="T7"/>
                </a:cxn>
                <a:cxn ang="0">
                  <a:pos x="T8" y="T9"/>
                </a:cxn>
              </a:cxnLst>
              <a:rect l="0" t="0" r="r" b="b"/>
              <a:pathLst>
                <a:path w="919" h="284">
                  <a:moveTo>
                    <a:pt x="782" y="284"/>
                  </a:moveTo>
                  <a:lnTo>
                    <a:pt x="0" y="284"/>
                  </a:lnTo>
                  <a:lnTo>
                    <a:pt x="137" y="0"/>
                  </a:lnTo>
                  <a:lnTo>
                    <a:pt x="919" y="0"/>
                  </a:lnTo>
                  <a:lnTo>
                    <a:pt x="782" y="284"/>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0" name="Freeform 7"/>
            <p:cNvSpPr/>
            <p:nvPr/>
          </p:nvSpPr>
          <p:spPr bwMode="auto">
            <a:xfrm>
              <a:off x="2878138" y="5132388"/>
              <a:ext cx="1460500" cy="450850"/>
            </a:xfrm>
            <a:custGeom>
              <a:avLst/>
              <a:gdLst>
                <a:gd name="T0" fmla="*/ 782 w 920"/>
                <a:gd name="T1" fmla="*/ 284 h 284"/>
                <a:gd name="T2" fmla="*/ 0 w 920"/>
                <a:gd name="T3" fmla="*/ 284 h 284"/>
                <a:gd name="T4" fmla="*/ 137 w 920"/>
                <a:gd name="T5" fmla="*/ 0 h 284"/>
                <a:gd name="T6" fmla="*/ 920 w 920"/>
                <a:gd name="T7" fmla="*/ 0 h 284"/>
                <a:gd name="T8" fmla="*/ 782 w 920"/>
                <a:gd name="T9" fmla="*/ 284 h 284"/>
              </a:gdLst>
              <a:ahLst/>
              <a:cxnLst>
                <a:cxn ang="0">
                  <a:pos x="T0" y="T1"/>
                </a:cxn>
                <a:cxn ang="0">
                  <a:pos x="T2" y="T3"/>
                </a:cxn>
                <a:cxn ang="0">
                  <a:pos x="T4" y="T5"/>
                </a:cxn>
                <a:cxn ang="0">
                  <a:pos x="T6" y="T7"/>
                </a:cxn>
                <a:cxn ang="0">
                  <a:pos x="T8" y="T9"/>
                </a:cxn>
              </a:cxnLst>
              <a:rect l="0" t="0" r="r" b="b"/>
              <a:pathLst>
                <a:path w="920" h="284">
                  <a:moveTo>
                    <a:pt x="782" y="284"/>
                  </a:moveTo>
                  <a:lnTo>
                    <a:pt x="0" y="284"/>
                  </a:lnTo>
                  <a:lnTo>
                    <a:pt x="137" y="0"/>
                  </a:lnTo>
                  <a:lnTo>
                    <a:pt x="920" y="0"/>
                  </a:lnTo>
                  <a:lnTo>
                    <a:pt x="782" y="284"/>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1" name="Freeform 8"/>
            <p:cNvSpPr/>
            <p:nvPr/>
          </p:nvSpPr>
          <p:spPr bwMode="auto">
            <a:xfrm>
              <a:off x="3203575" y="4379913"/>
              <a:ext cx="1458913" cy="450850"/>
            </a:xfrm>
            <a:custGeom>
              <a:avLst/>
              <a:gdLst>
                <a:gd name="T0" fmla="*/ 782 w 919"/>
                <a:gd name="T1" fmla="*/ 284 h 284"/>
                <a:gd name="T2" fmla="*/ 0 w 919"/>
                <a:gd name="T3" fmla="*/ 284 h 284"/>
                <a:gd name="T4" fmla="*/ 137 w 919"/>
                <a:gd name="T5" fmla="*/ 0 h 284"/>
                <a:gd name="T6" fmla="*/ 919 w 919"/>
                <a:gd name="T7" fmla="*/ 0 h 284"/>
                <a:gd name="T8" fmla="*/ 782 w 919"/>
                <a:gd name="T9" fmla="*/ 284 h 284"/>
              </a:gdLst>
              <a:ahLst/>
              <a:cxnLst>
                <a:cxn ang="0">
                  <a:pos x="T0" y="T1"/>
                </a:cxn>
                <a:cxn ang="0">
                  <a:pos x="T2" y="T3"/>
                </a:cxn>
                <a:cxn ang="0">
                  <a:pos x="T4" y="T5"/>
                </a:cxn>
                <a:cxn ang="0">
                  <a:pos x="T6" y="T7"/>
                </a:cxn>
                <a:cxn ang="0">
                  <a:pos x="T8" y="T9"/>
                </a:cxn>
              </a:cxnLst>
              <a:rect l="0" t="0" r="r" b="b"/>
              <a:pathLst>
                <a:path w="919" h="284">
                  <a:moveTo>
                    <a:pt x="782" y="284"/>
                  </a:moveTo>
                  <a:lnTo>
                    <a:pt x="0" y="284"/>
                  </a:lnTo>
                  <a:lnTo>
                    <a:pt x="137" y="0"/>
                  </a:lnTo>
                  <a:lnTo>
                    <a:pt x="919" y="0"/>
                  </a:lnTo>
                  <a:lnTo>
                    <a:pt x="782" y="284"/>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2" name="Freeform 9"/>
            <p:cNvSpPr/>
            <p:nvPr/>
          </p:nvSpPr>
          <p:spPr bwMode="auto">
            <a:xfrm>
              <a:off x="4395788" y="1716088"/>
              <a:ext cx="1460500" cy="450850"/>
            </a:xfrm>
            <a:custGeom>
              <a:avLst/>
              <a:gdLst>
                <a:gd name="T0" fmla="*/ 783 w 920"/>
                <a:gd name="T1" fmla="*/ 284 h 284"/>
                <a:gd name="T2" fmla="*/ 0 w 920"/>
                <a:gd name="T3" fmla="*/ 284 h 284"/>
                <a:gd name="T4" fmla="*/ 138 w 920"/>
                <a:gd name="T5" fmla="*/ 0 h 284"/>
                <a:gd name="T6" fmla="*/ 920 w 920"/>
                <a:gd name="T7" fmla="*/ 0 h 284"/>
                <a:gd name="T8" fmla="*/ 783 w 920"/>
                <a:gd name="T9" fmla="*/ 284 h 284"/>
              </a:gdLst>
              <a:ahLst/>
              <a:cxnLst>
                <a:cxn ang="0">
                  <a:pos x="T0" y="T1"/>
                </a:cxn>
                <a:cxn ang="0">
                  <a:pos x="T2" y="T3"/>
                </a:cxn>
                <a:cxn ang="0">
                  <a:pos x="T4" y="T5"/>
                </a:cxn>
                <a:cxn ang="0">
                  <a:pos x="T6" y="T7"/>
                </a:cxn>
                <a:cxn ang="0">
                  <a:pos x="T8" y="T9"/>
                </a:cxn>
              </a:cxnLst>
              <a:rect l="0" t="0" r="r" b="b"/>
              <a:pathLst>
                <a:path w="920" h="284">
                  <a:moveTo>
                    <a:pt x="783" y="284"/>
                  </a:moveTo>
                  <a:lnTo>
                    <a:pt x="0" y="284"/>
                  </a:lnTo>
                  <a:lnTo>
                    <a:pt x="138" y="0"/>
                  </a:lnTo>
                  <a:lnTo>
                    <a:pt x="920" y="0"/>
                  </a:lnTo>
                  <a:lnTo>
                    <a:pt x="783" y="284"/>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3" name="Freeform 10"/>
            <p:cNvSpPr/>
            <p:nvPr/>
          </p:nvSpPr>
          <p:spPr bwMode="auto">
            <a:xfrm>
              <a:off x="6276975" y="1325563"/>
              <a:ext cx="984250" cy="303212"/>
            </a:xfrm>
            <a:custGeom>
              <a:avLst/>
              <a:gdLst>
                <a:gd name="T0" fmla="*/ 528 w 620"/>
                <a:gd name="T1" fmla="*/ 191 h 191"/>
                <a:gd name="T2" fmla="*/ 0 w 620"/>
                <a:gd name="T3" fmla="*/ 191 h 191"/>
                <a:gd name="T4" fmla="*/ 93 w 620"/>
                <a:gd name="T5" fmla="*/ 0 h 191"/>
                <a:gd name="T6" fmla="*/ 620 w 620"/>
                <a:gd name="T7" fmla="*/ 0 h 191"/>
                <a:gd name="T8" fmla="*/ 528 w 620"/>
                <a:gd name="T9" fmla="*/ 191 h 191"/>
              </a:gdLst>
              <a:ahLst/>
              <a:cxnLst>
                <a:cxn ang="0">
                  <a:pos x="T0" y="T1"/>
                </a:cxn>
                <a:cxn ang="0">
                  <a:pos x="T2" y="T3"/>
                </a:cxn>
                <a:cxn ang="0">
                  <a:pos x="T4" y="T5"/>
                </a:cxn>
                <a:cxn ang="0">
                  <a:pos x="T6" y="T7"/>
                </a:cxn>
                <a:cxn ang="0">
                  <a:pos x="T8" y="T9"/>
                </a:cxn>
              </a:cxnLst>
              <a:rect l="0" t="0" r="r" b="b"/>
              <a:pathLst>
                <a:path w="620" h="191">
                  <a:moveTo>
                    <a:pt x="528" y="191"/>
                  </a:moveTo>
                  <a:lnTo>
                    <a:pt x="0" y="191"/>
                  </a:lnTo>
                  <a:lnTo>
                    <a:pt x="93" y="0"/>
                  </a:lnTo>
                  <a:lnTo>
                    <a:pt x="620" y="0"/>
                  </a:lnTo>
                  <a:lnTo>
                    <a:pt x="528" y="191"/>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4" name="Freeform 11"/>
            <p:cNvSpPr/>
            <p:nvPr/>
          </p:nvSpPr>
          <p:spPr bwMode="auto">
            <a:xfrm>
              <a:off x="5922963" y="2068513"/>
              <a:ext cx="984250" cy="303212"/>
            </a:xfrm>
            <a:custGeom>
              <a:avLst/>
              <a:gdLst>
                <a:gd name="T0" fmla="*/ 528 w 620"/>
                <a:gd name="T1" fmla="*/ 191 h 191"/>
                <a:gd name="T2" fmla="*/ 0 w 620"/>
                <a:gd name="T3" fmla="*/ 191 h 191"/>
                <a:gd name="T4" fmla="*/ 93 w 620"/>
                <a:gd name="T5" fmla="*/ 0 h 191"/>
                <a:gd name="T6" fmla="*/ 620 w 620"/>
                <a:gd name="T7" fmla="*/ 0 h 191"/>
                <a:gd name="T8" fmla="*/ 528 w 620"/>
                <a:gd name="T9" fmla="*/ 191 h 191"/>
              </a:gdLst>
              <a:ahLst/>
              <a:cxnLst>
                <a:cxn ang="0">
                  <a:pos x="T0" y="T1"/>
                </a:cxn>
                <a:cxn ang="0">
                  <a:pos x="T2" y="T3"/>
                </a:cxn>
                <a:cxn ang="0">
                  <a:pos x="T4" y="T5"/>
                </a:cxn>
                <a:cxn ang="0">
                  <a:pos x="T6" y="T7"/>
                </a:cxn>
                <a:cxn ang="0">
                  <a:pos x="T8" y="T9"/>
                </a:cxn>
              </a:cxnLst>
              <a:rect l="0" t="0" r="r" b="b"/>
              <a:pathLst>
                <a:path w="620" h="191">
                  <a:moveTo>
                    <a:pt x="528" y="191"/>
                  </a:moveTo>
                  <a:lnTo>
                    <a:pt x="0" y="191"/>
                  </a:lnTo>
                  <a:lnTo>
                    <a:pt x="93" y="0"/>
                  </a:lnTo>
                  <a:lnTo>
                    <a:pt x="620" y="0"/>
                  </a:lnTo>
                  <a:lnTo>
                    <a:pt x="528" y="191"/>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5" name="Freeform 12"/>
            <p:cNvSpPr/>
            <p:nvPr/>
          </p:nvSpPr>
          <p:spPr bwMode="auto">
            <a:xfrm>
              <a:off x="5570538" y="2811463"/>
              <a:ext cx="985838" cy="304800"/>
            </a:xfrm>
            <a:custGeom>
              <a:avLst/>
              <a:gdLst>
                <a:gd name="T0" fmla="*/ 528 w 621"/>
                <a:gd name="T1" fmla="*/ 192 h 192"/>
                <a:gd name="T2" fmla="*/ 0 w 621"/>
                <a:gd name="T3" fmla="*/ 192 h 192"/>
                <a:gd name="T4" fmla="*/ 93 w 621"/>
                <a:gd name="T5" fmla="*/ 0 h 192"/>
                <a:gd name="T6" fmla="*/ 621 w 621"/>
                <a:gd name="T7" fmla="*/ 0 h 192"/>
                <a:gd name="T8" fmla="*/ 528 w 621"/>
                <a:gd name="T9" fmla="*/ 192 h 192"/>
              </a:gdLst>
              <a:ahLst/>
              <a:cxnLst>
                <a:cxn ang="0">
                  <a:pos x="T0" y="T1"/>
                </a:cxn>
                <a:cxn ang="0">
                  <a:pos x="T2" y="T3"/>
                </a:cxn>
                <a:cxn ang="0">
                  <a:pos x="T4" y="T5"/>
                </a:cxn>
                <a:cxn ang="0">
                  <a:pos x="T6" y="T7"/>
                </a:cxn>
                <a:cxn ang="0">
                  <a:pos x="T8" y="T9"/>
                </a:cxn>
              </a:cxnLst>
              <a:rect l="0" t="0" r="r" b="b"/>
              <a:pathLst>
                <a:path w="621" h="192">
                  <a:moveTo>
                    <a:pt x="528" y="192"/>
                  </a:moveTo>
                  <a:lnTo>
                    <a:pt x="0" y="192"/>
                  </a:lnTo>
                  <a:lnTo>
                    <a:pt x="93" y="0"/>
                  </a:lnTo>
                  <a:lnTo>
                    <a:pt x="621" y="0"/>
                  </a:lnTo>
                  <a:lnTo>
                    <a:pt x="528" y="192"/>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6" name="Freeform 13"/>
            <p:cNvSpPr/>
            <p:nvPr/>
          </p:nvSpPr>
          <p:spPr bwMode="auto">
            <a:xfrm>
              <a:off x="5216525" y="3556000"/>
              <a:ext cx="985838" cy="303212"/>
            </a:xfrm>
            <a:custGeom>
              <a:avLst/>
              <a:gdLst>
                <a:gd name="T0" fmla="*/ 528 w 621"/>
                <a:gd name="T1" fmla="*/ 191 h 191"/>
                <a:gd name="T2" fmla="*/ 0 w 621"/>
                <a:gd name="T3" fmla="*/ 191 h 191"/>
                <a:gd name="T4" fmla="*/ 93 w 621"/>
                <a:gd name="T5" fmla="*/ 0 h 191"/>
                <a:gd name="T6" fmla="*/ 621 w 621"/>
                <a:gd name="T7" fmla="*/ 0 h 191"/>
                <a:gd name="T8" fmla="*/ 528 w 621"/>
                <a:gd name="T9" fmla="*/ 191 h 191"/>
              </a:gdLst>
              <a:ahLst/>
              <a:cxnLst>
                <a:cxn ang="0">
                  <a:pos x="T0" y="T1"/>
                </a:cxn>
                <a:cxn ang="0">
                  <a:pos x="T2" y="T3"/>
                </a:cxn>
                <a:cxn ang="0">
                  <a:pos x="T4" y="T5"/>
                </a:cxn>
                <a:cxn ang="0">
                  <a:pos x="T6" y="T7"/>
                </a:cxn>
                <a:cxn ang="0">
                  <a:pos x="T8" y="T9"/>
                </a:cxn>
              </a:cxnLst>
              <a:rect l="0" t="0" r="r" b="b"/>
              <a:pathLst>
                <a:path w="621" h="191">
                  <a:moveTo>
                    <a:pt x="528" y="191"/>
                  </a:moveTo>
                  <a:lnTo>
                    <a:pt x="0" y="191"/>
                  </a:lnTo>
                  <a:lnTo>
                    <a:pt x="93" y="0"/>
                  </a:lnTo>
                  <a:lnTo>
                    <a:pt x="621" y="0"/>
                  </a:lnTo>
                  <a:lnTo>
                    <a:pt x="528" y="191"/>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7" name="Freeform 14"/>
            <p:cNvSpPr/>
            <p:nvPr/>
          </p:nvSpPr>
          <p:spPr bwMode="auto">
            <a:xfrm>
              <a:off x="4378325" y="5413375"/>
              <a:ext cx="985838" cy="304800"/>
            </a:xfrm>
            <a:custGeom>
              <a:avLst/>
              <a:gdLst>
                <a:gd name="T0" fmla="*/ 528 w 621"/>
                <a:gd name="T1" fmla="*/ 192 h 192"/>
                <a:gd name="T2" fmla="*/ 0 w 621"/>
                <a:gd name="T3" fmla="*/ 192 h 192"/>
                <a:gd name="T4" fmla="*/ 93 w 621"/>
                <a:gd name="T5" fmla="*/ 0 h 192"/>
                <a:gd name="T6" fmla="*/ 621 w 621"/>
                <a:gd name="T7" fmla="*/ 0 h 192"/>
                <a:gd name="T8" fmla="*/ 528 w 621"/>
                <a:gd name="T9" fmla="*/ 192 h 192"/>
              </a:gdLst>
              <a:ahLst/>
              <a:cxnLst>
                <a:cxn ang="0">
                  <a:pos x="T0" y="T1"/>
                </a:cxn>
                <a:cxn ang="0">
                  <a:pos x="T2" y="T3"/>
                </a:cxn>
                <a:cxn ang="0">
                  <a:pos x="T4" y="T5"/>
                </a:cxn>
                <a:cxn ang="0">
                  <a:pos x="T6" y="T7"/>
                </a:cxn>
                <a:cxn ang="0">
                  <a:pos x="T8" y="T9"/>
                </a:cxn>
              </a:cxnLst>
              <a:rect l="0" t="0" r="r" b="b"/>
              <a:pathLst>
                <a:path w="621" h="192">
                  <a:moveTo>
                    <a:pt x="528" y="192"/>
                  </a:moveTo>
                  <a:lnTo>
                    <a:pt x="0" y="192"/>
                  </a:lnTo>
                  <a:lnTo>
                    <a:pt x="93" y="0"/>
                  </a:lnTo>
                  <a:lnTo>
                    <a:pt x="621" y="0"/>
                  </a:lnTo>
                  <a:lnTo>
                    <a:pt x="528" y="192"/>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8" name="Freeform 15"/>
            <p:cNvSpPr/>
            <p:nvPr/>
          </p:nvSpPr>
          <p:spPr bwMode="auto">
            <a:xfrm>
              <a:off x="4745038" y="4670425"/>
              <a:ext cx="985838" cy="304800"/>
            </a:xfrm>
            <a:custGeom>
              <a:avLst/>
              <a:gdLst>
                <a:gd name="T0" fmla="*/ 528 w 621"/>
                <a:gd name="T1" fmla="*/ 192 h 192"/>
                <a:gd name="T2" fmla="*/ 0 w 621"/>
                <a:gd name="T3" fmla="*/ 192 h 192"/>
                <a:gd name="T4" fmla="*/ 93 w 621"/>
                <a:gd name="T5" fmla="*/ 0 h 192"/>
                <a:gd name="T6" fmla="*/ 621 w 621"/>
                <a:gd name="T7" fmla="*/ 0 h 192"/>
                <a:gd name="T8" fmla="*/ 528 w 621"/>
                <a:gd name="T9" fmla="*/ 192 h 192"/>
              </a:gdLst>
              <a:ahLst/>
              <a:cxnLst>
                <a:cxn ang="0">
                  <a:pos x="T0" y="T1"/>
                </a:cxn>
                <a:cxn ang="0">
                  <a:pos x="T2" y="T3"/>
                </a:cxn>
                <a:cxn ang="0">
                  <a:pos x="T4" y="T5"/>
                </a:cxn>
                <a:cxn ang="0">
                  <a:pos x="T6" y="T7"/>
                </a:cxn>
                <a:cxn ang="0">
                  <a:pos x="T8" y="T9"/>
                </a:cxn>
              </a:cxnLst>
              <a:rect l="0" t="0" r="r" b="b"/>
              <a:pathLst>
                <a:path w="621" h="192">
                  <a:moveTo>
                    <a:pt x="528" y="192"/>
                  </a:moveTo>
                  <a:lnTo>
                    <a:pt x="0" y="192"/>
                  </a:lnTo>
                  <a:lnTo>
                    <a:pt x="93" y="0"/>
                  </a:lnTo>
                  <a:lnTo>
                    <a:pt x="621" y="0"/>
                  </a:lnTo>
                  <a:lnTo>
                    <a:pt x="528" y="192"/>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9" name="Freeform 16"/>
            <p:cNvSpPr/>
            <p:nvPr/>
          </p:nvSpPr>
          <p:spPr bwMode="auto">
            <a:xfrm>
              <a:off x="7410450" y="1330325"/>
              <a:ext cx="2640013" cy="304800"/>
            </a:xfrm>
            <a:custGeom>
              <a:avLst/>
              <a:gdLst>
                <a:gd name="T0" fmla="*/ 1663 w 1663"/>
                <a:gd name="T1" fmla="*/ 0 h 192"/>
                <a:gd name="T2" fmla="*/ 1647 w 1663"/>
                <a:gd name="T3" fmla="*/ 0 h 192"/>
                <a:gd name="T4" fmla="*/ 1562 w 1663"/>
                <a:gd name="T5" fmla="*/ 176 h 192"/>
                <a:gd name="T6" fmla="*/ 7 w 1663"/>
                <a:gd name="T7" fmla="*/ 176 h 192"/>
                <a:gd name="T8" fmla="*/ 0 w 1663"/>
                <a:gd name="T9" fmla="*/ 192 h 192"/>
                <a:gd name="T10" fmla="*/ 1570 w 1663"/>
                <a:gd name="T11" fmla="*/ 192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1647" y="0"/>
                  </a:lnTo>
                  <a:lnTo>
                    <a:pt x="1562" y="176"/>
                  </a:lnTo>
                  <a:lnTo>
                    <a:pt x="7" y="176"/>
                  </a:lnTo>
                  <a:lnTo>
                    <a:pt x="0" y="192"/>
                  </a:lnTo>
                  <a:lnTo>
                    <a:pt x="1570" y="192"/>
                  </a:lnTo>
                  <a:lnTo>
                    <a:pt x="1663" y="0"/>
                  </a:lnTo>
                  <a:close/>
                </a:path>
              </a:pathLst>
            </a:custGeom>
            <a:solidFill>
              <a:srgbClr val="0070C0"/>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0" name="Freeform 17"/>
            <p:cNvSpPr/>
            <p:nvPr/>
          </p:nvSpPr>
          <p:spPr bwMode="auto">
            <a:xfrm>
              <a:off x="7410450" y="1330325"/>
              <a:ext cx="2640013" cy="304800"/>
            </a:xfrm>
            <a:custGeom>
              <a:avLst/>
              <a:gdLst>
                <a:gd name="T0" fmla="*/ 1663 w 1663"/>
                <a:gd name="T1" fmla="*/ 0 h 192"/>
                <a:gd name="T2" fmla="*/ 1647 w 1663"/>
                <a:gd name="T3" fmla="*/ 0 h 192"/>
                <a:gd name="T4" fmla="*/ 1562 w 1663"/>
                <a:gd name="T5" fmla="*/ 176 h 192"/>
                <a:gd name="T6" fmla="*/ 7 w 1663"/>
                <a:gd name="T7" fmla="*/ 176 h 192"/>
                <a:gd name="T8" fmla="*/ 0 w 1663"/>
                <a:gd name="T9" fmla="*/ 192 h 192"/>
                <a:gd name="T10" fmla="*/ 1570 w 1663"/>
                <a:gd name="T11" fmla="*/ 192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1647" y="0"/>
                  </a:lnTo>
                  <a:lnTo>
                    <a:pt x="1562" y="176"/>
                  </a:lnTo>
                  <a:lnTo>
                    <a:pt x="7" y="176"/>
                  </a:lnTo>
                  <a:lnTo>
                    <a:pt x="0" y="192"/>
                  </a:lnTo>
                  <a:lnTo>
                    <a:pt x="1570" y="192"/>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1" name="Freeform 18"/>
            <p:cNvSpPr/>
            <p:nvPr/>
          </p:nvSpPr>
          <p:spPr bwMode="auto">
            <a:xfrm>
              <a:off x="7237413" y="1703388"/>
              <a:ext cx="2640013" cy="303212"/>
            </a:xfrm>
            <a:custGeom>
              <a:avLst/>
              <a:gdLst>
                <a:gd name="T0" fmla="*/ 1663 w 1663"/>
                <a:gd name="T1" fmla="*/ 0 h 191"/>
                <a:gd name="T2" fmla="*/ 1647 w 1663"/>
                <a:gd name="T3" fmla="*/ 0 h 191"/>
                <a:gd name="T4" fmla="*/ 1563 w 1663"/>
                <a:gd name="T5" fmla="*/ 176 h 191"/>
                <a:gd name="T6" fmla="*/ 8 w 1663"/>
                <a:gd name="T7" fmla="*/ 176 h 191"/>
                <a:gd name="T8" fmla="*/ 0 w 1663"/>
                <a:gd name="T9" fmla="*/ 191 h 191"/>
                <a:gd name="T10" fmla="*/ 1570 w 1663"/>
                <a:gd name="T11" fmla="*/ 191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1647" y="0"/>
                  </a:lnTo>
                  <a:lnTo>
                    <a:pt x="1563" y="176"/>
                  </a:lnTo>
                  <a:lnTo>
                    <a:pt x="8" y="176"/>
                  </a:lnTo>
                  <a:lnTo>
                    <a:pt x="0" y="191"/>
                  </a:lnTo>
                  <a:lnTo>
                    <a:pt x="1570" y="191"/>
                  </a:lnTo>
                  <a:lnTo>
                    <a:pt x="1663" y="0"/>
                  </a:lnTo>
                  <a:close/>
                </a:path>
              </a:pathLst>
            </a:custGeom>
            <a:solidFill>
              <a:srgbClr val="0070C0"/>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2" name="Freeform 19"/>
            <p:cNvSpPr/>
            <p:nvPr/>
          </p:nvSpPr>
          <p:spPr bwMode="auto">
            <a:xfrm>
              <a:off x="7237413" y="1703388"/>
              <a:ext cx="2640013" cy="303212"/>
            </a:xfrm>
            <a:custGeom>
              <a:avLst/>
              <a:gdLst>
                <a:gd name="T0" fmla="*/ 1663 w 1663"/>
                <a:gd name="T1" fmla="*/ 0 h 191"/>
                <a:gd name="T2" fmla="*/ 1647 w 1663"/>
                <a:gd name="T3" fmla="*/ 0 h 191"/>
                <a:gd name="T4" fmla="*/ 1563 w 1663"/>
                <a:gd name="T5" fmla="*/ 176 h 191"/>
                <a:gd name="T6" fmla="*/ 8 w 1663"/>
                <a:gd name="T7" fmla="*/ 176 h 191"/>
                <a:gd name="T8" fmla="*/ 0 w 1663"/>
                <a:gd name="T9" fmla="*/ 191 h 191"/>
                <a:gd name="T10" fmla="*/ 1570 w 1663"/>
                <a:gd name="T11" fmla="*/ 191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1647" y="0"/>
                  </a:lnTo>
                  <a:lnTo>
                    <a:pt x="1563" y="176"/>
                  </a:lnTo>
                  <a:lnTo>
                    <a:pt x="8" y="176"/>
                  </a:lnTo>
                  <a:lnTo>
                    <a:pt x="0" y="191"/>
                  </a:lnTo>
                  <a:lnTo>
                    <a:pt x="1570" y="191"/>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3" name="Freeform 20"/>
            <p:cNvSpPr/>
            <p:nvPr/>
          </p:nvSpPr>
          <p:spPr bwMode="auto">
            <a:xfrm>
              <a:off x="7073900" y="2074863"/>
              <a:ext cx="2640013" cy="303212"/>
            </a:xfrm>
            <a:custGeom>
              <a:avLst/>
              <a:gdLst>
                <a:gd name="T0" fmla="*/ 1663 w 1663"/>
                <a:gd name="T1" fmla="*/ 0 h 191"/>
                <a:gd name="T2" fmla="*/ 1648 w 1663"/>
                <a:gd name="T3" fmla="*/ 0 h 191"/>
                <a:gd name="T4" fmla="*/ 1563 w 1663"/>
                <a:gd name="T5" fmla="*/ 176 h 191"/>
                <a:gd name="T6" fmla="*/ 8 w 1663"/>
                <a:gd name="T7" fmla="*/ 176 h 191"/>
                <a:gd name="T8" fmla="*/ 0 w 1663"/>
                <a:gd name="T9" fmla="*/ 191 h 191"/>
                <a:gd name="T10" fmla="*/ 1571 w 1663"/>
                <a:gd name="T11" fmla="*/ 191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1648" y="0"/>
                  </a:lnTo>
                  <a:lnTo>
                    <a:pt x="1563" y="176"/>
                  </a:lnTo>
                  <a:lnTo>
                    <a:pt x="8" y="176"/>
                  </a:lnTo>
                  <a:lnTo>
                    <a:pt x="0" y="191"/>
                  </a:lnTo>
                  <a:lnTo>
                    <a:pt x="1571" y="191"/>
                  </a:lnTo>
                  <a:lnTo>
                    <a:pt x="1663" y="0"/>
                  </a:lnTo>
                  <a:close/>
                </a:path>
              </a:pathLst>
            </a:custGeom>
            <a:solidFill>
              <a:srgbClr val="0070C0"/>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4" name="Freeform 21"/>
            <p:cNvSpPr/>
            <p:nvPr/>
          </p:nvSpPr>
          <p:spPr bwMode="auto">
            <a:xfrm>
              <a:off x="7073900" y="2074863"/>
              <a:ext cx="2640013" cy="303212"/>
            </a:xfrm>
            <a:custGeom>
              <a:avLst/>
              <a:gdLst>
                <a:gd name="T0" fmla="*/ 1663 w 1663"/>
                <a:gd name="T1" fmla="*/ 0 h 191"/>
                <a:gd name="T2" fmla="*/ 1648 w 1663"/>
                <a:gd name="T3" fmla="*/ 0 h 191"/>
                <a:gd name="T4" fmla="*/ 1563 w 1663"/>
                <a:gd name="T5" fmla="*/ 176 h 191"/>
                <a:gd name="T6" fmla="*/ 8 w 1663"/>
                <a:gd name="T7" fmla="*/ 176 h 191"/>
                <a:gd name="T8" fmla="*/ 0 w 1663"/>
                <a:gd name="T9" fmla="*/ 191 h 191"/>
                <a:gd name="T10" fmla="*/ 1571 w 1663"/>
                <a:gd name="T11" fmla="*/ 191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1648" y="0"/>
                  </a:lnTo>
                  <a:lnTo>
                    <a:pt x="1563" y="176"/>
                  </a:lnTo>
                  <a:lnTo>
                    <a:pt x="8" y="176"/>
                  </a:lnTo>
                  <a:lnTo>
                    <a:pt x="0" y="191"/>
                  </a:lnTo>
                  <a:lnTo>
                    <a:pt x="1571" y="191"/>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5" name="Freeform 22"/>
            <p:cNvSpPr/>
            <p:nvPr/>
          </p:nvSpPr>
          <p:spPr bwMode="auto">
            <a:xfrm>
              <a:off x="6886575" y="2447925"/>
              <a:ext cx="2640013" cy="304800"/>
            </a:xfrm>
            <a:custGeom>
              <a:avLst/>
              <a:gdLst>
                <a:gd name="T0" fmla="*/ 1663 w 1663"/>
                <a:gd name="T1" fmla="*/ 0 h 192"/>
                <a:gd name="T2" fmla="*/ 1647 w 1663"/>
                <a:gd name="T3" fmla="*/ 0 h 192"/>
                <a:gd name="T4" fmla="*/ 1562 w 1663"/>
                <a:gd name="T5" fmla="*/ 176 h 192"/>
                <a:gd name="T6" fmla="*/ 7 w 1663"/>
                <a:gd name="T7" fmla="*/ 176 h 192"/>
                <a:gd name="T8" fmla="*/ 0 w 1663"/>
                <a:gd name="T9" fmla="*/ 192 h 192"/>
                <a:gd name="T10" fmla="*/ 1570 w 1663"/>
                <a:gd name="T11" fmla="*/ 192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1647" y="0"/>
                  </a:lnTo>
                  <a:lnTo>
                    <a:pt x="1562" y="176"/>
                  </a:lnTo>
                  <a:lnTo>
                    <a:pt x="7" y="176"/>
                  </a:lnTo>
                  <a:lnTo>
                    <a:pt x="0" y="192"/>
                  </a:lnTo>
                  <a:lnTo>
                    <a:pt x="1570" y="192"/>
                  </a:lnTo>
                  <a:lnTo>
                    <a:pt x="1663" y="0"/>
                  </a:lnTo>
                  <a:close/>
                </a:path>
              </a:pathLst>
            </a:custGeom>
            <a:solidFill>
              <a:srgbClr val="0070C0"/>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6" name="Freeform 23"/>
            <p:cNvSpPr/>
            <p:nvPr/>
          </p:nvSpPr>
          <p:spPr bwMode="auto">
            <a:xfrm>
              <a:off x="6886575" y="2447925"/>
              <a:ext cx="2640013" cy="304800"/>
            </a:xfrm>
            <a:custGeom>
              <a:avLst/>
              <a:gdLst>
                <a:gd name="T0" fmla="*/ 1663 w 1663"/>
                <a:gd name="T1" fmla="*/ 0 h 192"/>
                <a:gd name="T2" fmla="*/ 1647 w 1663"/>
                <a:gd name="T3" fmla="*/ 0 h 192"/>
                <a:gd name="T4" fmla="*/ 1562 w 1663"/>
                <a:gd name="T5" fmla="*/ 176 h 192"/>
                <a:gd name="T6" fmla="*/ 7 w 1663"/>
                <a:gd name="T7" fmla="*/ 176 h 192"/>
                <a:gd name="T8" fmla="*/ 0 w 1663"/>
                <a:gd name="T9" fmla="*/ 192 h 192"/>
                <a:gd name="T10" fmla="*/ 1570 w 1663"/>
                <a:gd name="T11" fmla="*/ 192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1647" y="0"/>
                  </a:lnTo>
                  <a:lnTo>
                    <a:pt x="1562" y="176"/>
                  </a:lnTo>
                  <a:lnTo>
                    <a:pt x="7" y="176"/>
                  </a:lnTo>
                  <a:lnTo>
                    <a:pt x="0" y="192"/>
                  </a:lnTo>
                  <a:lnTo>
                    <a:pt x="1570" y="192"/>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7" name="Freeform 24"/>
            <p:cNvSpPr/>
            <p:nvPr/>
          </p:nvSpPr>
          <p:spPr bwMode="auto">
            <a:xfrm>
              <a:off x="6713538" y="2820988"/>
              <a:ext cx="2640013" cy="303212"/>
            </a:xfrm>
            <a:custGeom>
              <a:avLst/>
              <a:gdLst>
                <a:gd name="T0" fmla="*/ 1663 w 1663"/>
                <a:gd name="T1" fmla="*/ 0 h 191"/>
                <a:gd name="T2" fmla="*/ 1647 w 1663"/>
                <a:gd name="T3" fmla="*/ 0 h 191"/>
                <a:gd name="T4" fmla="*/ 1563 w 1663"/>
                <a:gd name="T5" fmla="*/ 176 h 191"/>
                <a:gd name="T6" fmla="*/ 8 w 1663"/>
                <a:gd name="T7" fmla="*/ 176 h 191"/>
                <a:gd name="T8" fmla="*/ 0 w 1663"/>
                <a:gd name="T9" fmla="*/ 191 h 191"/>
                <a:gd name="T10" fmla="*/ 1570 w 1663"/>
                <a:gd name="T11" fmla="*/ 191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1647" y="0"/>
                  </a:lnTo>
                  <a:lnTo>
                    <a:pt x="1563" y="176"/>
                  </a:lnTo>
                  <a:lnTo>
                    <a:pt x="8" y="176"/>
                  </a:lnTo>
                  <a:lnTo>
                    <a:pt x="0" y="191"/>
                  </a:lnTo>
                  <a:lnTo>
                    <a:pt x="1570" y="191"/>
                  </a:lnTo>
                  <a:lnTo>
                    <a:pt x="1663" y="0"/>
                  </a:lnTo>
                  <a:close/>
                </a:path>
              </a:pathLst>
            </a:custGeom>
            <a:solidFill>
              <a:srgbClr val="0070C0"/>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8" name="Freeform 25"/>
            <p:cNvSpPr/>
            <p:nvPr/>
          </p:nvSpPr>
          <p:spPr bwMode="auto">
            <a:xfrm>
              <a:off x="6713538" y="2820988"/>
              <a:ext cx="2640013" cy="303212"/>
            </a:xfrm>
            <a:custGeom>
              <a:avLst/>
              <a:gdLst>
                <a:gd name="T0" fmla="*/ 1663 w 1663"/>
                <a:gd name="T1" fmla="*/ 0 h 191"/>
                <a:gd name="T2" fmla="*/ 1647 w 1663"/>
                <a:gd name="T3" fmla="*/ 0 h 191"/>
                <a:gd name="T4" fmla="*/ 1563 w 1663"/>
                <a:gd name="T5" fmla="*/ 176 h 191"/>
                <a:gd name="T6" fmla="*/ 8 w 1663"/>
                <a:gd name="T7" fmla="*/ 176 h 191"/>
                <a:gd name="T8" fmla="*/ 0 w 1663"/>
                <a:gd name="T9" fmla="*/ 191 h 191"/>
                <a:gd name="T10" fmla="*/ 1570 w 1663"/>
                <a:gd name="T11" fmla="*/ 191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1647" y="0"/>
                  </a:lnTo>
                  <a:lnTo>
                    <a:pt x="1563" y="176"/>
                  </a:lnTo>
                  <a:lnTo>
                    <a:pt x="8" y="176"/>
                  </a:lnTo>
                  <a:lnTo>
                    <a:pt x="0" y="191"/>
                  </a:lnTo>
                  <a:lnTo>
                    <a:pt x="1570" y="191"/>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9" name="Freeform 26"/>
            <p:cNvSpPr/>
            <p:nvPr/>
          </p:nvSpPr>
          <p:spPr bwMode="auto">
            <a:xfrm>
              <a:off x="6550025" y="3192463"/>
              <a:ext cx="2640013" cy="303212"/>
            </a:xfrm>
            <a:custGeom>
              <a:avLst/>
              <a:gdLst>
                <a:gd name="T0" fmla="*/ 1663 w 1663"/>
                <a:gd name="T1" fmla="*/ 0 h 191"/>
                <a:gd name="T2" fmla="*/ 1648 w 1663"/>
                <a:gd name="T3" fmla="*/ 0 h 191"/>
                <a:gd name="T4" fmla="*/ 1563 w 1663"/>
                <a:gd name="T5" fmla="*/ 176 h 191"/>
                <a:gd name="T6" fmla="*/ 8 w 1663"/>
                <a:gd name="T7" fmla="*/ 176 h 191"/>
                <a:gd name="T8" fmla="*/ 0 w 1663"/>
                <a:gd name="T9" fmla="*/ 191 h 191"/>
                <a:gd name="T10" fmla="*/ 1571 w 1663"/>
                <a:gd name="T11" fmla="*/ 191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1648" y="0"/>
                  </a:lnTo>
                  <a:lnTo>
                    <a:pt x="1563" y="176"/>
                  </a:lnTo>
                  <a:lnTo>
                    <a:pt x="8" y="176"/>
                  </a:lnTo>
                  <a:lnTo>
                    <a:pt x="0" y="191"/>
                  </a:lnTo>
                  <a:lnTo>
                    <a:pt x="1571" y="191"/>
                  </a:lnTo>
                  <a:lnTo>
                    <a:pt x="1663" y="0"/>
                  </a:lnTo>
                  <a:close/>
                </a:path>
              </a:pathLst>
            </a:custGeom>
            <a:solidFill>
              <a:srgbClr val="0070C0"/>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0" name="Freeform 27"/>
            <p:cNvSpPr/>
            <p:nvPr/>
          </p:nvSpPr>
          <p:spPr bwMode="auto">
            <a:xfrm>
              <a:off x="6550025" y="3192463"/>
              <a:ext cx="2640013" cy="303212"/>
            </a:xfrm>
            <a:custGeom>
              <a:avLst/>
              <a:gdLst>
                <a:gd name="T0" fmla="*/ 1663 w 1663"/>
                <a:gd name="T1" fmla="*/ 0 h 191"/>
                <a:gd name="T2" fmla="*/ 1648 w 1663"/>
                <a:gd name="T3" fmla="*/ 0 h 191"/>
                <a:gd name="T4" fmla="*/ 1563 w 1663"/>
                <a:gd name="T5" fmla="*/ 176 h 191"/>
                <a:gd name="T6" fmla="*/ 8 w 1663"/>
                <a:gd name="T7" fmla="*/ 176 h 191"/>
                <a:gd name="T8" fmla="*/ 0 w 1663"/>
                <a:gd name="T9" fmla="*/ 191 h 191"/>
                <a:gd name="T10" fmla="*/ 1571 w 1663"/>
                <a:gd name="T11" fmla="*/ 191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1648" y="0"/>
                  </a:lnTo>
                  <a:lnTo>
                    <a:pt x="1563" y="176"/>
                  </a:lnTo>
                  <a:lnTo>
                    <a:pt x="8" y="176"/>
                  </a:lnTo>
                  <a:lnTo>
                    <a:pt x="0" y="191"/>
                  </a:lnTo>
                  <a:lnTo>
                    <a:pt x="1571" y="191"/>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1" name="Freeform 28"/>
            <p:cNvSpPr/>
            <p:nvPr/>
          </p:nvSpPr>
          <p:spPr bwMode="auto">
            <a:xfrm>
              <a:off x="6359525" y="3562350"/>
              <a:ext cx="2638425" cy="303212"/>
            </a:xfrm>
            <a:custGeom>
              <a:avLst/>
              <a:gdLst>
                <a:gd name="T0" fmla="*/ 1662 w 1662"/>
                <a:gd name="T1" fmla="*/ 0 h 191"/>
                <a:gd name="T2" fmla="*/ 1647 w 1662"/>
                <a:gd name="T3" fmla="*/ 0 h 191"/>
                <a:gd name="T4" fmla="*/ 1562 w 1662"/>
                <a:gd name="T5" fmla="*/ 176 h 191"/>
                <a:gd name="T6" fmla="*/ 7 w 1662"/>
                <a:gd name="T7" fmla="*/ 176 h 191"/>
                <a:gd name="T8" fmla="*/ 0 w 1662"/>
                <a:gd name="T9" fmla="*/ 191 h 191"/>
                <a:gd name="T10" fmla="*/ 1570 w 1662"/>
                <a:gd name="T11" fmla="*/ 191 h 191"/>
                <a:gd name="T12" fmla="*/ 1662 w 1662"/>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2" h="191">
                  <a:moveTo>
                    <a:pt x="1662" y="0"/>
                  </a:moveTo>
                  <a:lnTo>
                    <a:pt x="1647" y="0"/>
                  </a:lnTo>
                  <a:lnTo>
                    <a:pt x="1562" y="176"/>
                  </a:lnTo>
                  <a:lnTo>
                    <a:pt x="7" y="176"/>
                  </a:lnTo>
                  <a:lnTo>
                    <a:pt x="0" y="191"/>
                  </a:lnTo>
                  <a:lnTo>
                    <a:pt x="1570" y="191"/>
                  </a:lnTo>
                  <a:lnTo>
                    <a:pt x="1662" y="0"/>
                  </a:lnTo>
                  <a:close/>
                </a:path>
              </a:pathLst>
            </a:custGeom>
            <a:solidFill>
              <a:srgbClr val="0070C0"/>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2" name="Freeform 29"/>
            <p:cNvSpPr/>
            <p:nvPr/>
          </p:nvSpPr>
          <p:spPr bwMode="auto">
            <a:xfrm>
              <a:off x="6359525" y="3562350"/>
              <a:ext cx="2638425" cy="303212"/>
            </a:xfrm>
            <a:custGeom>
              <a:avLst/>
              <a:gdLst>
                <a:gd name="T0" fmla="*/ 1662 w 1662"/>
                <a:gd name="T1" fmla="*/ 0 h 191"/>
                <a:gd name="T2" fmla="*/ 1647 w 1662"/>
                <a:gd name="T3" fmla="*/ 0 h 191"/>
                <a:gd name="T4" fmla="*/ 1562 w 1662"/>
                <a:gd name="T5" fmla="*/ 176 h 191"/>
                <a:gd name="T6" fmla="*/ 7 w 1662"/>
                <a:gd name="T7" fmla="*/ 176 h 191"/>
                <a:gd name="T8" fmla="*/ 0 w 1662"/>
                <a:gd name="T9" fmla="*/ 191 h 191"/>
                <a:gd name="T10" fmla="*/ 1570 w 1662"/>
                <a:gd name="T11" fmla="*/ 191 h 191"/>
                <a:gd name="T12" fmla="*/ 1662 w 1662"/>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2" h="191">
                  <a:moveTo>
                    <a:pt x="1662" y="0"/>
                  </a:moveTo>
                  <a:lnTo>
                    <a:pt x="1647" y="0"/>
                  </a:lnTo>
                  <a:lnTo>
                    <a:pt x="1562" y="176"/>
                  </a:lnTo>
                  <a:lnTo>
                    <a:pt x="7" y="176"/>
                  </a:lnTo>
                  <a:lnTo>
                    <a:pt x="0" y="191"/>
                  </a:lnTo>
                  <a:lnTo>
                    <a:pt x="1570" y="191"/>
                  </a:lnTo>
                  <a:lnTo>
                    <a:pt x="16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3" name="Freeform 30"/>
            <p:cNvSpPr/>
            <p:nvPr/>
          </p:nvSpPr>
          <p:spPr bwMode="auto">
            <a:xfrm>
              <a:off x="6186488" y="3933825"/>
              <a:ext cx="2640013" cy="304800"/>
            </a:xfrm>
            <a:custGeom>
              <a:avLst/>
              <a:gdLst>
                <a:gd name="T0" fmla="*/ 1663 w 1663"/>
                <a:gd name="T1" fmla="*/ 0 h 192"/>
                <a:gd name="T2" fmla="*/ 1647 w 1663"/>
                <a:gd name="T3" fmla="*/ 0 h 192"/>
                <a:gd name="T4" fmla="*/ 1562 w 1663"/>
                <a:gd name="T5" fmla="*/ 176 h 192"/>
                <a:gd name="T6" fmla="*/ 7 w 1663"/>
                <a:gd name="T7" fmla="*/ 176 h 192"/>
                <a:gd name="T8" fmla="*/ 0 w 1663"/>
                <a:gd name="T9" fmla="*/ 192 h 192"/>
                <a:gd name="T10" fmla="*/ 1570 w 1663"/>
                <a:gd name="T11" fmla="*/ 192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1647" y="0"/>
                  </a:lnTo>
                  <a:lnTo>
                    <a:pt x="1562" y="176"/>
                  </a:lnTo>
                  <a:lnTo>
                    <a:pt x="7" y="176"/>
                  </a:lnTo>
                  <a:lnTo>
                    <a:pt x="0" y="192"/>
                  </a:lnTo>
                  <a:lnTo>
                    <a:pt x="1570" y="192"/>
                  </a:lnTo>
                  <a:lnTo>
                    <a:pt x="1663" y="0"/>
                  </a:lnTo>
                  <a:close/>
                </a:path>
              </a:pathLst>
            </a:custGeom>
            <a:solidFill>
              <a:srgbClr val="0070C0"/>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4" name="Freeform 31"/>
            <p:cNvSpPr/>
            <p:nvPr/>
          </p:nvSpPr>
          <p:spPr bwMode="auto">
            <a:xfrm>
              <a:off x="6186488" y="3933825"/>
              <a:ext cx="2640013" cy="304800"/>
            </a:xfrm>
            <a:custGeom>
              <a:avLst/>
              <a:gdLst>
                <a:gd name="T0" fmla="*/ 1663 w 1663"/>
                <a:gd name="T1" fmla="*/ 0 h 192"/>
                <a:gd name="T2" fmla="*/ 1647 w 1663"/>
                <a:gd name="T3" fmla="*/ 0 h 192"/>
                <a:gd name="T4" fmla="*/ 1562 w 1663"/>
                <a:gd name="T5" fmla="*/ 176 h 192"/>
                <a:gd name="T6" fmla="*/ 7 w 1663"/>
                <a:gd name="T7" fmla="*/ 176 h 192"/>
                <a:gd name="T8" fmla="*/ 0 w 1663"/>
                <a:gd name="T9" fmla="*/ 192 h 192"/>
                <a:gd name="T10" fmla="*/ 1570 w 1663"/>
                <a:gd name="T11" fmla="*/ 192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1647" y="0"/>
                  </a:lnTo>
                  <a:lnTo>
                    <a:pt x="1562" y="176"/>
                  </a:lnTo>
                  <a:lnTo>
                    <a:pt x="7" y="176"/>
                  </a:lnTo>
                  <a:lnTo>
                    <a:pt x="0" y="192"/>
                  </a:lnTo>
                  <a:lnTo>
                    <a:pt x="1570" y="192"/>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5" name="Freeform 32"/>
            <p:cNvSpPr/>
            <p:nvPr/>
          </p:nvSpPr>
          <p:spPr bwMode="auto">
            <a:xfrm>
              <a:off x="6022975" y="4305300"/>
              <a:ext cx="2640013" cy="304800"/>
            </a:xfrm>
            <a:custGeom>
              <a:avLst/>
              <a:gdLst>
                <a:gd name="T0" fmla="*/ 1663 w 1663"/>
                <a:gd name="T1" fmla="*/ 0 h 192"/>
                <a:gd name="T2" fmla="*/ 1648 w 1663"/>
                <a:gd name="T3" fmla="*/ 0 h 192"/>
                <a:gd name="T4" fmla="*/ 1562 w 1663"/>
                <a:gd name="T5" fmla="*/ 176 h 192"/>
                <a:gd name="T6" fmla="*/ 8 w 1663"/>
                <a:gd name="T7" fmla="*/ 176 h 192"/>
                <a:gd name="T8" fmla="*/ 0 w 1663"/>
                <a:gd name="T9" fmla="*/ 192 h 192"/>
                <a:gd name="T10" fmla="*/ 1570 w 1663"/>
                <a:gd name="T11" fmla="*/ 192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1648" y="0"/>
                  </a:lnTo>
                  <a:lnTo>
                    <a:pt x="1562" y="176"/>
                  </a:lnTo>
                  <a:lnTo>
                    <a:pt x="8" y="176"/>
                  </a:lnTo>
                  <a:lnTo>
                    <a:pt x="0" y="192"/>
                  </a:lnTo>
                  <a:lnTo>
                    <a:pt x="1570" y="192"/>
                  </a:lnTo>
                  <a:lnTo>
                    <a:pt x="1663" y="0"/>
                  </a:lnTo>
                  <a:close/>
                </a:path>
              </a:pathLst>
            </a:custGeom>
            <a:solidFill>
              <a:srgbClr val="0070C0"/>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7" name="Freeform 34"/>
            <p:cNvSpPr/>
            <p:nvPr/>
          </p:nvSpPr>
          <p:spPr bwMode="auto">
            <a:xfrm>
              <a:off x="5830888" y="4676775"/>
              <a:ext cx="2640013" cy="304800"/>
            </a:xfrm>
            <a:custGeom>
              <a:avLst/>
              <a:gdLst>
                <a:gd name="T0" fmla="*/ 1663 w 1663"/>
                <a:gd name="T1" fmla="*/ 0 h 192"/>
                <a:gd name="T2" fmla="*/ 1648 w 1663"/>
                <a:gd name="T3" fmla="*/ 0 h 192"/>
                <a:gd name="T4" fmla="*/ 1562 w 1663"/>
                <a:gd name="T5" fmla="*/ 176 h 192"/>
                <a:gd name="T6" fmla="*/ 8 w 1663"/>
                <a:gd name="T7" fmla="*/ 176 h 192"/>
                <a:gd name="T8" fmla="*/ 0 w 1663"/>
                <a:gd name="T9" fmla="*/ 192 h 192"/>
                <a:gd name="T10" fmla="*/ 1570 w 1663"/>
                <a:gd name="T11" fmla="*/ 192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1648" y="0"/>
                  </a:lnTo>
                  <a:lnTo>
                    <a:pt x="1562" y="176"/>
                  </a:lnTo>
                  <a:lnTo>
                    <a:pt x="8" y="176"/>
                  </a:lnTo>
                  <a:lnTo>
                    <a:pt x="0" y="192"/>
                  </a:lnTo>
                  <a:lnTo>
                    <a:pt x="1570" y="192"/>
                  </a:lnTo>
                  <a:lnTo>
                    <a:pt x="1663" y="0"/>
                  </a:lnTo>
                  <a:close/>
                </a:path>
              </a:pathLst>
            </a:custGeom>
            <a:solidFill>
              <a:srgbClr val="0070C0"/>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8" name="Freeform 35"/>
            <p:cNvSpPr/>
            <p:nvPr/>
          </p:nvSpPr>
          <p:spPr bwMode="auto">
            <a:xfrm>
              <a:off x="5830888" y="4676775"/>
              <a:ext cx="2640013" cy="304800"/>
            </a:xfrm>
            <a:custGeom>
              <a:avLst/>
              <a:gdLst>
                <a:gd name="T0" fmla="*/ 1663 w 1663"/>
                <a:gd name="T1" fmla="*/ 0 h 192"/>
                <a:gd name="T2" fmla="*/ 1648 w 1663"/>
                <a:gd name="T3" fmla="*/ 0 h 192"/>
                <a:gd name="T4" fmla="*/ 1562 w 1663"/>
                <a:gd name="T5" fmla="*/ 176 h 192"/>
                <a:gd name="T6" fmla="*/ 8 w 1663"/>
                <a:gd name="T7" fmla="*/ 176 h 192"/>
                <a:gd name="T8" fmla="*/ 0 w 1663"/>
                <a:gd name="T9" fmla="*/ 192 h 192"/>
                <a:gd name="T10" fmla="*/ 1570 w 1663"/>
                <a:gd name="T11" fmla="*/ 192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1648" y="0"/>
                  </a:lnTo>
                  <a:lnTo>
                    <a:pt x="1562" y="176"/>
                  </a:lnTo>
                  <a:lnTo>
                    <a:pt x="8" y="176"/>
                  </a:lnTo>
                  <a:lnTo>
                    <a:pt x="0" y="192"/>
                  </a:lnTo>
                  <a:lnTo>
                    <a:pt x="1570" y="192"/>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9" name="Freeform 36"/>
            <p:cNvSpPr/>
            <p:nvPr/>
          </p:nvSpPr>
          <p:spPr bwMode="auto">
            <a:xfrm>
              <a:off x="5657850" y="5048250"/>
              <a:ext cx="2640013" cy="304800"/>
            </a:xfrm>
            <a:custGeom>
              <a:avLst/>
              <a:gdLst>
                <a:gd name="T0" fmla="*/ 1663 w 1663"/>
                <a:gd name="T1" fmla="*/ 0 h 192"/>
                <a:gd name="T2" fmla="*/ 1648 w 1663"/>
                <a:gd name="T3" fmla="*/ 0 h 192"/>
                <a:gd name="T4" fmla="*/ 1563 w 1663"/>
                <a:gd name="T5" fmla="*/ 176 h 192"/>
                <a:gd name="T6" fmla="*/ 8 w 1663"/>
                <a:gd name="T7" fmla="*/ 176 h 192"/>
                <a:gd name="T8" fmla="*/ 0 w 1663"/>
                <a:gd name="T9" fmla="*/ 192 h 192"/>
                <a:gd name="T10" fmla="*/ 1570 w 1663"/>
                <a:gd name="T11" fmla="*/ 192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1648" y="0"/>
                  </a:lnTo>
                  <a:lnTo>
                    <a:pt x="1563" y="176"/>
                  </a:lnTo>
                  <a:lnTo>
                    <a:pt x="8" y="176"/>
                  </a:lnTo>
                  <a:lnTo>
                    <a:pt x="0" y="192"/>
                  </a:lnTo>
                  <a:lnTo>
                    <a:pt x="1570" y="192"/>
                  </a:lnTo>
                  <a:lnTo>
                    <a:pt x="1663" y="0"/>
                  </a:lnTo>
                  <a:close/>
                </a:path>
              </a:pathLst>
            </a:custGeom>
            <a:solidFill>
              <a:srgbClr val="0070C0"/>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0" name="Freeform 37"/>
            <p:cNvSpPr/>
            <p:nvPr/>
          </p:nvSpPr>
          <p:spPr bwMode="auto">
            <a:xfrm>
              <a:off x="5657850" y="5048250"/>
              <a:ext cx="2640013" cy="304800"/>
            </a:xfrm>
            <a:custGeom>
              <a:avLst/>
              <a:gdLst>
                <a:gd name="T0" fmla="*/ 1663 w 1663"/>
                <a:gd name="T1" fmla="*/ 0 h 192"/>
                <a:gd name="T2" fmla="*/ 1648 w 1663"/>
                <a:gd name="T3" fmla="*/ 0 h 192"/>
                <a:gd name="T4" fmla="*/ 1563 w 1663"/>
                <a:gd name="T5" fmla="*/ 176 h 192"/>
                <a:gd name="T6" fmla="*/ 8 w 1663"/>
                <a:gd name="T7" fmla="*/ 176 h 192"/>
                <a:gd name="T8" fmla="*/ 0 w 1663"/>
                <a:gd name="T9" fmla="*/ 192 h 192"/>
                <a:gd name="T10" fmla="*/ 1570 w 1663"/>
                <a:gd name="T11" fmla="*/ 192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1648" y="0"/>
                  </a:lnTo>
                  <a:lnTo>
                    <a:pt x="1563" y="176"/>
                  </a:lnTo>
                  <a:lnTo>
                    <a:pt x="8" y="176"/>
                  </a:lnTo>
                  <a:lnTo>
                    <a:pt x="0" y="192"/>
                  </a:lnTo>
                  <a:lnTo>
                    <a:pt x="1570" y="192"/>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1" name="Freeform 38"/>
            <p:cNvSpPr/>
            <p:nvPr/>
          </p:nvSpPr>
          <p:spPr bwMode="auto">
            <a:xfrm>
              <a:off x="5494338" y="5419725"/>
              <a:ext cx="2641600" cy="304800"/>
            </a:xfrm>
            <a:custGeom>
              <a:avLst/>
              <a:gdLst>
                <a:gd name="T0" fmla="*/ 1664 w 1664"/>
                <a:gd name="T1" fmla="*/ 0 h 192"/>
                <a:gd name="T2" fmla="*/ 1648 w 1664"/>
                <a:gd name="T3" fmla="*/ 0 h 192"/>
                <a:gd name="T4" fmla="*/ 1563 w 1664"/>
                <a:gd name="T5" fmla="*/ 176 h 192"/>
                <a:gd name="T6" fmla="*/ 8 w 1664"/>
                <a:gd name="T7" fmla="*/ 176 h 192"/>
                <a:gd name="T8" fmla="*/ 0 w 1664"/>
                <a:gd name="T9" fmla="*/ 192 h 192"/>
                <a:gd name="T10" fmla="*/ 1571 w 1664"/>
                <a:gd name="T11" fmla="*/ 192 h 192"/>
                <a:gd name="T12" fmla="*/ 1664 w 1664"/>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4" h="192">
                  <a:moveTo>
                    <a:pt x="1664" y="0"/>
                  </a:moveTo>
                  <a:lnTo>
                    <a:pt x="1648" y="0"/>
                  </a:lnTo>
                  <a:lnTo>
                    <a:pt x="1563" y="176"/>
                  </a:lnTo>
                  <a:lnTo>
                    <a:pt x="8" y="176"/>
                  </a:lnTo>
                  <a:lnTo>
                    <a:pt x="0" y="192"/>
                  </a:lnTo>
                  <a:lnTo>
                    <a:pt x="1571" y="192"/>
                  </a:lnTo>
                  <a:lnTo>
                    <a:pt x="1664" y="0"/>
                  </a:lnTo>
                  <a:close/>
                </a:path>
              </a:pathLst>
            </a:custGeom>
            <a:solidFill>
              <a:srgbClr val="0070C0"/>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2" name="Freeform 39"/>
            <p:cNvSpPr/>
            <p:nvPr/>
          </p:nvSpPr>
          <p:spPr bwMode="auto">
            <a:xfrm>
              <a:off x="5494338" y="5419725"/>
              <a:ext cx="2641600" cy="304800"/>
            </a:xfrm>
            <a:custGeom>
              <a:avLst/>
              <a:gdLst>
                <a:gd name="T0" fmla="*/ 1664 w 1664"/>
                <a:gd name="T1" fmla="*/ 0 h 192"/>
                <a:gd name="T2" fmla="*/ 1648 w 1664"/>
                <a:gd name="T3" fmla="*/ 0 h 192"/>
                <a:gd name="T4" fmla="*/ 1563 w 1664"/>
                <a:gd name="T5" fmla="*/ 176 h 192"/>
                <a:gd name="T6" fmla="*/ 8 w 1664"/>
                <a:gd name="T7" fmla="*/ 176 h 192"/>
                <a:gd name="T8" fmla="*/ 0 w 1664"/>
                <a:gd name="T9" fmla="*/ 192 h 192"/>
                <a:gd name="T10" fmla="*/ 1571 w 1664"/>
                <a:gd name="T11" fmla="*/ 192 h 192"/>
                <a:gd name="T12" fmla="*/ 1664 w 1664"/>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4" h="192">
                  <a:moveTo>
                    <a:pt x="1664" y="0"/>
                  </a:moveTo>
                  <a:lnTo>
                    <a:pt x="1648" y="0"/>
                  </a:lnTo>
                  <a:lnTo>
                    <a:pt x="1563" y="176"/>
                  </a:lnTo>
                  <a:lnTo>
                    <a:pt x="8" y="176"/>
                  </a:lnTo>
                  <a:lnTo>
                    <a:pt x="0" y="192"/>
                  </a:lnTo>
                  <a:lnTo>
                    <a:pt x="1571" y="192"/>
                  </a:lnTo>
                  <a:lnTo>
                    <a:pt x="166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3" name="Freeform 40"/>
            <p:cNvSpPr/>
            <p:nvPr/>
          </p:nvSpPr>
          <p:spPr bwMode="auto">
            <a:xfrm>
              <a:off x="2266950" y="3006725"/>
              <a:ext cx="1374775" cy="450850"/>
            </a:xfrm>
            <a:custGeom>
              <a:avLst/>
              <a:gdLst>
                <a:gd name="T0" fmla="*/ 729 w 866"/>
                <a:gd name="T1" fmla="*/ 284 h 284"/>
                <a:gd name="T2" fmla="*/ 0 w 866"/>
                <a:gd name="T3" fmla="*/ 284 h 284"/>
                <a:gd name="T4" fmla="*/ 137 w 866"/>
                <a:gd name="T5" fmla="*/ 0 h 284"/>
                <a:gd name="T6" fmla="*/ 866 w 866"/>
                <a:gd name="T7" fmla="*/ 0 h 284"/>
                <a:gd name="T8" fmla="*/ 729 w 866"/>
                <a:gd name="T9" fmla="*/ 284 h 284"/>
              </a:gdLst>
              <a:ahLst/>
              <a:cxnLst>
                <a:cxn ang="0">
                  <a:pos x="T0" y="T1"/>
                </a:cxn>
                <a:cxn ang="0">
                  <a:pos x="T2" y="T3"/>
                </a:cxn>
                <a:cxn ang="0">
                  <a:pos x="T4" y="T5"/>
                </a:cxn>
                <a:cxn ang="0">
                  <a:pos x="T6" y="T7"/>
                </a:cxn>
                <a:cxn ang="0">
                  <a:pos x="T8" y="T9"/>
                </a:cxn>
              </a:cxnLst>
              <a:rect l="0" t="0" r="r" b="b"/>
              <a:pathLst>
                <a:path w="866" h="284">
                  <a:moveTo>
                    <a:pt x="729" y="284"/>
                  </a:moveTo>
                  <a:lnTo>
                    <a:pt x="0" y="284"/>
                  </a:lnTo>
                  <a:lnTo>
                    <a:pt x="137" y="0"/>
                  </a:lnTo>
                  <a:lnTo>
                    <a:pt x="866" y="0"/>
                  </a:lnTo>
                  <a:lnTo>
                    <a:pt x="729" y="284"/>
                  </a:lnTo>
                  <a:close/>
                </a:path>
              </a:pathLst>
            </a:custGeom>
            <a:solidFill>
              <a:srgbClr val="0070C0"/>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4" name="Freeform 41"/>
            <p:cNvSpPr/>
            <p:nvPr/>
          </p:nvSpPr>
          <p:spPr bwMode="auto">
            <a:xfrm>
              <a:off x="3856038" y="2871788"/>
              <a:ext cx="1460500" cy="450850"/>
            </a:xfrm>
            <a:custGeom>
              <a:avLst/>
              <a:gdLst>
                <a:gd name="T0" fmla="*/ 782 w 920"/>
                <a:gd name="T1" fmla="*/ 284 h 284"/>
                <a:gd name="T2" fmla="*/ 0 w 920"/>
                <a:gd name="T3" fmla="*/ 284 h 284"/>
                <a:gd name="T4" fmla="*/ 138 w 920"/>
                <a:gd name="T5" fmla="*/ 0 h 284"/>
                <a:gd name="T6" fmla="*/ 920 w 920"/>
                <a:gd name="T7" fmla="*/ 0 h 284"/>
                <a:gd name="T8" fmla="*/ 782 w 920"/>
                <a:gd name="T9" fmla="*/ 284 h 284"/>
              </a:gdLst>
              <a:ahLst/>
              <a:cxnLst>
                <a:cxn ang="0">
                  <a:pos x="T0" y="T1"/>
                </a:cxn>
                <a:cxn ang="0">
                  <a:pos x="T2" y="T3"/>
                </a:cxn>
                <a:cxn ang="0">
                  <a:pos x="T4" y="T5"/>
                </a:cxn>
                <a:cxn ang="0">
                  <a:pos x="T6" y="T7"/>
                </a:cxn>
                <a:cxn ang="0">
                  <a:pos x="T8" y="T9"/>
                </a:cxn>
              </a:cxnLst>
              <a:rect l="0" t="0" r="r" b="b"/>
              <a:pathLst>
                <a:path w="920" h="284">
                  <a:moveTo>
                    <a:pt x="782" y="284"/>
                  </a:moveTo>
                  <a:lnTo>
                    <a:pt x="0" y="284"/>
                  </a:lnTo>
                  <a:lnTo>
                    <a:pt x="138" y="0"/>
                  </a:lnTo>
                  <a:lnTo>
                    <a:pt x="920" y="0"/>
                  </a:lnTo>
                  <a:lnTo>
                    <a:pt x="782" y="284"/>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8" name="Freeform 45"/>
            <p:cNvSpPr/>
            <p:nvPr/>
          </p:nvSpPr>
          <p:spPr bwMode="auto">
            <a:xfrm>
              <a:off x="2855913" y="5111750"/>
              <a:ext cx="1458913" cy="450850"/>
            </a:xfrm>
            <a:custGeom>
              <a:avLst/>
              <a:gdLst>
                <a:gd name="T0" fmla="*/ 782 w 919"/>
                <a:gd name="T1" fmla="*/ 284 h 284"/>
                <a:gd name="T2" fmla="*/ 0 w 919"/>
                <a:gd name="T3" fmla="*/ 284 h 284"/>
                <a:gd name="T4" fmla="*/ 137 w 919"/>
                <a:gd name="T5" fmla="*/ 0 h 284"/>
                <a:gd name="T6" fmla="*/ 919 w 919"/>
                <a:gd name="T7" fmla="*/ 0 h 284"/>
                <a:gd name="T8" fmla="*/ 782 w 919"/>
                <a:gd name="T9" fmla="*/ 284 h 284"/>
              </a:gdLst>
              <a:ahLst/>
              <a:cxnLst>
                <a:cxn ang="0">
                  <a:pos x="T0" y="T1"/>
                </a:cxn>
                <a:cxn ang="0">
                  <a:pos x="T2" y="T3"/>
                </a:cxn>
                <a:cxn ang="0">
                  <a:pos x="T4" y="T5"/>
                </a:cxn>
                <a:cxn ang="0">
                  <a:pos x="T6" y="T7"/>
                </a:cxn>
                <a:cxn ang="0">
                  <a:pos x="T8" y="T9"/>
                </a:cxn>
              </a:cxnLst>
              <a:rect l="0" t="0" r="r" b="b"/>
              <a:pathLst>
                <a:path w="919" h="284">
                  <a:moveTo>
                    <a:pt x="782" y="284"/>
                  </a:moveTo>
                  <a:lnTo>
                    <a:pt x="0" y="284"/>
                  </a:lnTo>
                  <a:lnTo>
                    <a:pt x="137" y="0"/>
                  </a:lnTo>
                  <a:lnTo>
                    <a:pt x="919" y="0"/>
                  </a:lnTo>
                  <a:lnTo>
                    <a:pt x="782" y="284"/>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87" name="Freeform 54"/>
            <p:cNvSpPr/>
            <p:nvPr/>
          </p:nvSpPr>
          <p:spPr bwMode="auto">
            <a:xfrm>
              <a:off x="3179763" y="4359275"/>
              <a:ext cx="1460500" cy="450850"/>
            </a:xfrm>
            <a:custGeom>
              <a:avLst/>
              <a:gdLst>
                <a:gd name="T0" fmla="*/ 782 w 920"/>
                <a:gd name="T1" fmla="*/ 284 h 284"/>
                <a:gd name="T2" fmla="*/ 0 w 920"/>
                <a:gd name="T3" fmla="*/ 284 h 284"/>
                <a:gd name="T4" fmla="*/ 138 w 920"/>
                <a:gd name="T5" fmla="*/ 0 h 284"/>
                <a:gd name="T6" fmla="*/ 920 w 920"/>
                <a:gd name="T7" fmla="*/ 0 h 284"/>
                <a:gd name="T8" fmla="*/ 782 w 920"/>
                <a:gd name="T9" fmla="*/ 284 h 284"/>
              </a:gdLst>
              <a:ahLst/>
              <a:cxnLst>
                <a:cxn ang="0">
                  <a:pos x="T0" y="T1"/>
                </a:cxn>
                <a:cxn ang="0">
                  <a:pos x="T2" y="T3"/>
                </a:cxn>
                <a:cxn ang="0">
                  <a:pos x="T4" y="T5"/>
                </a:cxn>
                <a:cxn ang="0">
                  <a:pos x="T6" y="T7"/>
                </a:cxn>
                <a:cxn ang="0">
                  <a:pos x="T8" y="T9"/>
                </a:cxn>
              </a:cxnLst>
              <a:rect l="0" t="0" r="r" b="b"/>
              <a:pathLst>
                <a:path w="920" h="284">
                  <a:moveTo>
                    <a:pt x="782" y="284"/>
                  </a:moveTo>
                  <a:lnTo>
                    <a:pt x="0" y="284"/>
                  </a:lnTo>
                  <a:lnTo>
                    <a:pt x="138" y="0"/>
                  </a:lnTo>
                  <a:lnTo>
                    <a:pt x="920" y="0"/>
                  </a:lnTo>
                  <a:lnTo>
                    <a:pt x="782" y="284"/>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05" name="Freeform 72"/>
            <p:cNvSpPr/>
            <p:nvPr/>
          </p:nvSpPr>
          <p:spPr bwMode="auto">
            <a:xfrm>
              <a:off x="4373563" y="1695450"/>
              <a:ext cx="1460500" cy="450850"/>
            </a:xfrm>
            <a:custGeom>
              <a:avLst/>
              <a:gdLst>
                <a:gd name="T0" fmla="*/ 782 w 920"/>
                <a:gd name="T1" fmla="*/ 284 h 284"/>
                <a:gd name="T2" fmla="*/ 0 w 920"/>
                <a:gd name="T3" fmla="*/ 284 h 284"/>
                <a:gd name="T4" fmla="*/ 138 w 920"/>
                <a:gd name="T5" fmla="*/ 0 h 284"/>
                <a:gd name="T6" fmla="*/ 920 w 920"/>
                <a:gd name="T7" fmla="*/ 0 h 284"/>
                <a:gd name="T8" fmla="*/ 782 w 920"/>
                <a:gd name="T9" fmla="*/ 284 h 284"/>
              </a:gdLst>
              <a:ahLst/>
              <a:cxnLst>
                <a:cxn ang="0">
                  <a:pos x="T0" y="T1"/>
                </a:cxn>
                <a:cxn ang="0">
                  <a:pos x="T2" y="T3"/>
                </a:cxn>
                <a:cxn ang="0">
                  <a:pos x="T4" y="T5"/>
                </a:cxn>
                <a:cxn ang="0">
                  <a:pos x="T6" y="T7"/>
                </a:cxn>
                <a:cxn ang="0">
                  <a:pos x="T8" y="T9"/>
                </a:cxn>
              </a:cxnLst>
              <a:rect l="0" t="0" r="r" b="b"/>
              <a:pathLst>
                <a:path w="920" h="284">
                  <a:moveTo>
                    <a:pt x="782" y="284"/>
                  </a:moveTo>
                  <a:lnTo>
                    <a:pt x="0" y="284"/>
                  </a:lnTo>
                  <a:lnTo>
                    <a:pt x="138" y="0"/>
                  </a:lnTo>
                  <a:lnTo>
                    <a:pt x="920" y="0"/>
                  </a:lnTo>
                  <a:lnTo>
                    <a:pt x="782" y="284"/>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0" name="Freeform 77"/>
            <p:cNvSpPr/>
            <p:nvPr/>
          </p:nvSpPr>
          <p:spPr bwMode="auto">
            <a:xfrm>
              <a:off x="6265863" y="1306513"/>
              <a:ext cx="985838" cy="303212"/>
            </a:xfrm>
            <a:custGeom>
              <a:avLst/>
              <a:gdLst>
                <a:gd name="T0" fmla="*/ 528 w 621"/>
                <a:gd name="T1" fmla="*/ 191 h 191"/>
                <a:gd name="T2" fmla="*/ 0 w 621"/>
                <a:gd name="T3" fmla="*/ 191 h 191"/>
                <a:gd name="T4" fmla="*/ 93 w 621"/>
                <a:gd name="T5" fmla="*/ 0 h 191"/>
                <a:gd name="T6" fmla="*/ 621 w 621"/>
                <a:gd name="T7" fmla="*/ 0 h 191"/>
                <a:gd name="T8" fmla="*/ 528 w 621"/>
                <a:gd name="T9" fmla="*/ 191 h 191"/>
              </a:gdLst>
              <a:ahLst/>
              <a:cxnLst>
                <a:cxn ang="0">
                  <a:pos x="T0" y="T1"/>
                </a:cxn>
                <a:cxn ang="0">
                  <a:pos x="T2" y="T3"/>
                </a:cxn>
                <a:cxn ang="0">
                  <a:pos x="T4" y="T5"/>
                </a:cxn>
                <a:cxn ang="0">
                  <a:pos x="T6" y="T7"/>
                </a:cxn>
                <a:cxn ang="0">
                  <a:pos x="T8" y="T9"/>
                </a:cxn>
              </a:cxnLst>
              <a:rect l="0" t="0" r="r" b="b"/>
              <a:pathLst>
                <a:path w="621" h="191">
                  <a:moveTo>
                    <a:pt x="528" y="191"/>
                  </a:moveTo>
                  <a:lnTo>
                    <a:pt x="0" y="191"/>
                  </a:lnTo>
                  <a:lnTo>
                    <a:pt x="93" y="0"/>
                  </a:lnTo>
                  <a:lnTo>
                    <a:pt x="621" y="0"/>
                  </a:lnTo>
                  <a:lnTo>
                    <a:pt x="528" y="191"/>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1" name="Freeform 78"/>
            <p:cNvSpPr/>
            <p:nvPr/>
          </p:nvSpPr>
          <p:spPr bwMode="auto">
            <a:xfrm>
              <a:off x="7397750" y="1306513"/>
              <a:ext cx="2640013" cy="303212"/>
            </a:xfrm>
            <a:custGeom>
              <a:avLst/>
              <a:gdLst>
                <a:gd name="T0" fmla="*/ 1663 w 1663"/>
                <a:gd name="T1" fmla="*/ 0 h 191"/>
                <a:gd name="T2" fmla="*/ 93 w 1663"/>
                <a:gd name="T3" fmla="*/ 0 h 191"/>
                <a:gd name="T4" fmla="*/ 0 w 1663"/>
                <a:gd name="T5" fmla="*/ 191 h 191"/>
                <a:gd name="T6" fmla="*/ 15 w 1663"/>
                <a:gd name="T7" fmla="*/ 191 h 191"/>
                <a:gd name="T8" fmla="*/ 101 w 1663"/>
                <a:gd name="T9" fmla="*/ 15 h 191"/>
                <a:gd name="T10" fmla="*/ 1655 w 1663"/>
                <a:gd name="T11" fmla="*/ 15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93" y="0"/>
                  </a:lnTo>
                  <a:lnTo>
                    <a:pt x="0" y="191"/>
                  </a:lnTo>
                  <a:lnTo>
                    <a:pt x="15" y="191"/>
                  </a:lnTo>
                  <a:lnTo>
                    <a:pt x="101" y="15"/>
                  </a:lnTo>
                  <a:lnTo>
                    <a:pt x="1655" y="15"/>
                  </a:lnTo>
                  <a:lnTo>
                    <a:pt x="1663" y="0"/>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2" name="Freeform 79"/>
            <p:cNvSpPr/>
            <p:nvPr/>
          </p:nvSpPr>
          <p:spPr bwMode="auto">
            <a:xfrm>
              <a:off x="7397750" y="1306513"/>
              <a:ext cx="2640013" cy="303212"/>
            </a:xfrm>
            <a:custGeom>
              <a:avLst/>
              <a:gdLst>
                <a:gd name="T0" fmla="*/ 1663 w 1663"/>
                <a:gd name="T1" fmla="*/ 0 h 191"/>
                <a:gd name="T2" fmla="*/ 93 w 1663"/>
                <a:gd name="T3" fmla="*/ 0 h 191"/>
                <a:gd name="T4" fmla="*/ 0 w 1663"/>
                <a:gd name="T5" fmla="*/ 191 h 191"/>
                <a:gd name="T6" fmla="*/ 15 w 1663"/>
                <a:gd name="T7" fmla="*/ 191 h 191"/>
                <a:gd name="T8" fmla="*/ 101 w 1663"/>
                <a:gd name="T9" fmla="*/ 15 h 191"/>
                <a:gd name="T10" fmla="*/ 1655 w 1663"/>
                <a:gd name="T11" fmla="*/ 15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93" y="0"/>
                  </a:lnTo>
                  <a:lnTo>
                    <a:pt x="0" y="191"/>
                  </a:lnTo>
                  <a:lnTo>
                    <a:pt x="15" y="191"/>
                  </a:lnTo>
                  <a:lnTo>
                    <a:pt x="101" y="15"/>
                  </a:lnTo>
                  <a:lnTo>
                    <a:pt x="1655" y="15"/>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3" name="Freeform 80"/>
            <p:cNvSpPr/>
            <p:nvPr/>
          </p:nvSpPr>
          <p:spPr bwMode="auto">
            <a:xfrm>
              <a:off x="7421563" y="1330325"/>
              <a:ext cx="2603500" cy="279400"/>
            </a:xfrm>
            <a:custGeom>
              <a:avLst/>
              <a:gdLst>
                <a:gd name="T0" fmla="*/ 1640 w 1640"/>
                <a:gd name="T1" fmla="*/ 0 h 176"/>
                <a:gd name="T2" fmla="*/ 86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6" y="0"/>
                  </a:lnTo>
                  <a:lnTo>
                    <a:pt x="0" y="176"/>
                  </a:lnTo>
                  <a:lnTo>
                    <a:pt x="1555" y="176"/>
                  </a:lnTo>
                  <a:lnTo>
                    <a:pt x="1640" y="0"/>
                  </a:lnTo>
                  <a:close/>
                </a:path>
              </a:pathLst>
            </a:custGeom>
            <a:solidFill>
              <a:srgbClr val="0DA3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4" name="Freeform 81"/>
            <p:cNvSpPr/>
            <p:nvPr/>
          </p:nvSpPr>
          <p:spPr bwMode="auto">
            <a:xfrm>
              <a:off x="7421563" y="1330325"/>
              <a:ext cx="2603500" cy="279400"/>
            </a:xfrm>
            <a:custGeom>
              <a:avLst/>
              <a:gdLst>
                <a:gd name="T0" fmla="*/ 1640 w 1640"/>
                <a:gd name="T1" fmla="*/ 0 h 176"/>
                <a:gd name="T2" fmla="*/ 86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6" y="0"/>
                  </a:lnTo>
                  <a:lnTo>
                    <a:pt x="0" y="176"/>
                  </a:lnTo>
                  <a:lnTo>
                    <a:pt x="1555" y="176"/>
                  </a:lnTo>
                  <a:lnTo>
                    <a:pt x="16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5" name="Freeform 82"/>
            <p:cNvSpPr/>
            <p:nvPr/>
          </p:nvSpPr>
          <p:spPr bwMode="auto">
            <a:xfrm>
              <a:off x="7224713" y="1677988"/>
              <a:ext cx="2640013" cy="304800"/>
            </a:xfrm>
            <a:custGeom>
              <a:avLst/>
              <a:gdLst>
                <a:gd name="T0" fmla="*/ 1663 w 1663"/>
                <a:gd name="T1" fmla="*/ 0 h 192"/>
                <a:gd name="T2" fmla="*/ 93 w 1663"/>
                <a:gd name="T3" fmla="*/ 0 h 192"/>
                <a:gd name="T4" fmla="*/ 0 w 1663"/>
                <a:gd name="T5" fmla="*/ 192 h 192"/>
                <a:gd name="T6" fmla="*/ 16 w 1663"/>
                <a:gd name="T7" fmla="*/ 192 h 192"/>
                <a:gd name="T8" fmla="*/ 101 w 1663"/>
                <a:gd name="T9" fmla="*/ 16 h 192"/>
                <a:gd name="T10" fmla="*/ 1655 w 1663"/>
                <a:gd name="T11" fmla="*/ 16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93" y="0"/>
                  </a:lnTo>
                  <a:lnTo>
                    <a:pt x="0" y="192"/>
                  </a:lnTo>
                  <a:lnTo>
                    <a:pt x="16" y="192"/>
                  </a:lnTo>
                  <a:lnTo>
                    <a:pt x="101" y="16"/>
                  </a:lnTo>
                  <a:lnTo>
                    <a:pt x="1655" y="16"/>
                  </a:lnTo>
                  <a:lnTo>
                    <a:pt x="1663" y="0"/>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6" name="Freeform 83"/>
            <p:cNvSpPr/>
            <p:nvPr/>
          </p:nvSpPr>
          <p:spPr bwMode="auto">
            <a:xfrm>
              <a:off x="7224713" y="1677988"/>
              <a:ext cx="2640013" cy="304800"/>
            </a:xfrm>
            <a:custGeom>
              <a:avLst/>
              <a:gdLst>
                <a:gd name="T0" fmla="*/ 1663 w 1663"/>
                <a:gd name="T1" fmla="*/ 0 h 192"/>
                <a:gd name="T2" fmla="*/ 93 w 1663"/>
                <a:gd name="T3" fmla="*/ 0 h 192"/>
                <a:gd name="T4" fmla="*/ 0 w 1663"/>
                <a:gd name="T5" fmla="*/ 192 h 192"/>
                <a:gd name="T6" fmla="*/ 16 w 1663"/>
                <a:gd name="T7" fmla="*/ 192 h 192"/>
                <a:gd name="T8" fmla="*/ 101 w 1663"/>
                <a:gd name="T9" fmla="*/ 16 h 192"/>
                <a:gd name="T10" fmla="*/ 1655 w 1663"/>
                <a:gd name="T11" fmla="*/ 16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93" y="0"/>
                  </a:lnTo>
                  <a:lnTo>
                    <a:pt x="0" y="192"/>
                  </a:lnTo>
                  <a:lnTo>
                    <a:pt x="16" y="192"/>
                  </a:lnTo>
                  <a:lnTo>
                    <a:pt x="101" y="16"/>
                  </a:lnTo>
                  <a:lnTo>
                    <a:pt x="1655" y="16"/>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7" name="Freeform 84"/>
            <p:cNvSpPr/>
            <p:nvPr/>
          </p:nvSpPr>
          <p:spPr bwMode="auto">
            <a:xfrm>
              <a:off x="7250113" y="1703388"/>
              <a:ext cx="2601913" cy="279400"/>
            </a:xfrm>
            <a:custGeom>
              <a:avLst/>
              <a:gdLst>
                <a:gd name="T0" fmla="*/ 1639 w 1639"/>
                <a:gd name="T1" fmla="*/ 0 h 176"/>
                <a:gd name="T2" fmla="*/ 85 w 1639"/>
                <a:gd name="T3" fmla="*/ 0 h 176"/>
                <a:gd name="T4" fmla="*/ 0 w 1639"/>
                <a:gd name="T5" fmla="*/ 176 h 176"/>
                <a:gd name="T6" fmla="*/ 1555 w 1639"/>
                <a:gd name="T7" fmla="*/ 176 h 176"/>
                <a:gd name="T8" fmla="*/ 1639 w 1639"/>
                <a:gd name="T9" fmla="*/ 0 h 176"/>
              </a:gdLst>
              <a:ahLst/>
              <a:cxnLst>
                <a:cxn ang="0">
                  <a:pos x="T0" y="T1"/>
                </a:cxn>
                <a:cxn ang="0">
                  <a:pos x="T2" y="T3"/>
                </a:cxn>
                <a:cxn ang="0">
                  <a:pos x="T4" y="T5"/>
                </a:cxn>
                <a:cxn ang="0">
                  <a:pos x="T6" y="T7"/>
                </a:cxn>
                <a:cxn ang="0">
                  <a:pos x="T8" y="T9"/>
                </a:cxn>
              </a:cxnLst>
              <a:rect l="0" t="0" r="r" b="b"/>
              <a:pathLst>
                <a:path w="1639" h="176">
                  <a:moveTo>
                    <a:pt x="1639" y="0"/>
                  </a:moveTo>
                  <a:lnTo>
                    <a:pt x="85" y="0"/>
                  </a:lnTo>
                  <a:lnTo>
                    <a:pt x="0" y="176"/>
                  </a:lnTo>
                  <a:lnTo>
                    <a:pt x="1555" y="176"/>
                  </a:lnTo>
                  <a:lnTo>
                    <a:pt x="1639" y="0"/>
                  </a:lnTo>
                  <a:close/>
                </a:path>
              </a:pathLst>
            </a:custGeom>
            <a:solidFill>
              <a:srgbClr val="0DA3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8" name="Freeform 85"/>
            <p:cNvSpPr/>
            <p:nvPr/>
          </p:nvSpPr>
          <p:spPr bwMode="auto">
            <a:xfrm>
              <a:off x="7250113" y="1703388"/>
              <a:ext cx="2601913" cy="279400"/>
            </a:xfrm>
            <a:custGeom>
              <a:avLst/>
              <a:gdLst>
                <a:gd name="T0" fmla="*/ 1639 w 1639"/>
                <a:gd name="T1" fmla="*/ 0 h 176"/>
                <a:gd name="T2" fmla="*/ 85 w 1639"/>
                <a:gd name="T3" fmla="*/ 0 h 176"/>
                <a:gd name="T4" fmla="*/ 0 w 1639"/>
                <a:gd name="T5" fmla="*/ 176 h 176"/>
                <a:gd name="T6" fmla="*/ 1555 w 1639"/>
                <a:gd name="T7" fmla="*/ 176 h 176"/>
                <a:gd name="T8" fmla="*/ 1639 w 1639"/>
                <a:gd name="T9" fmla="*/ 0 h 176"/>
              </a:gdLst>
              <a:ahLst/>
              <a:cxnLst>
                <a:cxn ang="0">
                  <a:pos x="T0" y="T1"/>
                </a:cxn>
                <a:cxn ang="0">
                  <a:pos x="T2" y="T3"/>
                </a:cxn>
                <a:cxn ang="0">
                  <a:pos x="T4" y="T5"/>
                </a:cxn>
                <a:cxn ang="0">
                  <a:pos x="T6" y="T7"/>
                </a:cxn>
                <a:cxn ang="0">
                  <a:pos x="T8" y="T9"/>
                </a:cxn>
              </a:cxnLst>
              <a:rect l="0" t="0" r="r" b="b"/>
              <a:pathLst>
                <a:path w="1639" h="176">
                  <a:moveTo>
                    <a:pt x="1639" y="0"/>
                  </a:moveTo>
                  <a:lnTo>
                    <a:pt x="85" y="0"/>
                  </a:lnTo>
                  <a:lnTo>
                    <a:pt x="0" y="176"/>
                  </a:lnTo>
                  <a:lnTo>
                    <a:pt x="1555" y="176"/>
                  </a:lnTo>
                  <a:lnTo>
                    <a:pt x="16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19" name="Freeform 86"/>
            <p:cNvSpPr/>
            <p:nvPr/>
          </p:nvSpPr>
          <p:spPr bwMode="auto">
            <a:xfrm>
              <a:off x="7061200" y="2049463"/>
              <a:ext cx="2640013" cy="304800"/>
            </a:xfrm>
            <a:custGeom>
              <a:avLst/>
              <a:gdLst>
                <a:gd name="T0" fmla="*/ 1663 w 1663"/>
                <a:gd name="T1" fmla="*/ 0 h 192"/>
                <a:gd name="T2" fmla="*/ 93 w 1663"/>
                <a:gd name="T3" fmla="*/ 0 h 192"/>
                <a:gd name="T4" fmla="*/ 0 w 1663"/>
                <a:gd name="T5" fmla="*/ 192 h 192"/>
                <a:gd name="T6" fmla="*/ 16 w 1663"/>
                <a:gd name="T7" fmla="*/ 192 h 192"/>
                <a:gd name="T8" fmla="*/ 101 w 1663"/>
                <a:gd name="T9" fmla="*/ 16 h 192"/>
                <a:gd name="T10" fmla="*/ 1656 w 1663"/>
                <a:gd name="T11" fmla="*/ 16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93" y="0"/>
                  </a:lnTo>
                  <a:lnTo>
                    <a:pt x="0" y="192"/>
                  </a:lnTo>
                  <a:lnTo>
                    <a:pt x="16" y="192"/>
                  </a:lnTo>
                  <a:lnTo>
                    <a:pt x="101" y="16"/>
                  </a:lnTo>
                  <a:lnTo>
                    <a:pt x="1656" y="16"/>
                  </a:lnTo>
                  <a:lnTo>
                    <a:pt x="1663" y="0"/>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20" name="Freeform 87"/>
            <p:cNvSpPr/>
            <p:nvPr/>
          </p:nvSpPr>
          <p:spPr bwMode="auto">
            <a:xfrm>
              <a:off x="7061200" y="2049463"/>
              <a:ext cx="2640013" cy="304800"/>
            </a:xfrm>
            <a:custGeom>
              <a:avLst/>
              <a:gdLst>
                <a:gd name="T0" fmla="*/ 1663 w 1663"/>
                <a:gd name="T1" fmla="*/ 0 h 192"/>
                <a:gd name="T2" fmla="*/ 93 w 1663"/>
                <a:gd name="T3" fmla="*/ 0 h 192"/>
                <a:gd name="T4" fmla="*/ 0 w 1663"/>
                <a:gd name="T5" fmla="*/ 192 h 192"/>
                <a:gd name="T6" fmla="*/ 16 w 1663"/>
                <a:gd name="T7" fmla="*/ 192 h 192"/>
                <a:gd name="T8" fmla="*/ 101 w 1663"/>
                <a:gd name="T9" fmla="*/ 16 h 192"/>
                <a:gd name="T10" fmla="*/ 1656 w 1663"/>
                <a:gd name="T11" fmla="*/ 16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93" y="0"/>
                  </a:lnTo>
                  <a:lnTo>
                    <a:pt x="0" y="192"/>
                  </a:lnTo>
                  <a:lnTo>
                    <a:pt x="16" y="192"/>
                  </a:lnTo>
                  <a:lnTo>
                    <a:pt x="101" y="16"/>
                  </a:lnTo>
                  <a:lnTo>
                    <a:pt x="1656" y="16"/>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21" name="Freeform 88"/>
            <p:cNvSpPr/>
            <p:nvPr/>
          </p:nvSpPr>
          <p:spPr bwMode="auto">
            <a:xfrm>
              <a:off x="7086600" y="2074863"/>
              <a:ext cx="2603500" cy="279400"/>
            </a:xfrm>
            <a:custGeom>
              <a:avLst/>
              <a:gdLst>
                <a:gd name="T0" fmla="*/ 1640 w 1640"/>
                <a:gd name="T1" fmla="*/ 0 h 176"/>
                <a:gd name="T2" fmla="*/ 85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5" y="176"/>
                  </a:lnTo>
                  <a:lnTo>
                    <a:pt x="1640" y="0"/>
                  </a:lnTo>
                  <a:close/>
                </a:path>
              </a:pathLst>
            </a:custGeom>
            <a:solidFill>
              <a:srgbClr val="0DA3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22" name="Freeform 89"/>
            <p:cNvSpPr/>
            <p:nvPr/>
          </p:nvSpPr>
          <p:spPr bwMode="auto">
            <a:xfrm>
              <a:off x="7086600" y="2074863"/>
              <a:ext cx="2603500" cy="279400"/>
            </a:xfrm>
            <a:custGeom>
              <a:avLst/>
              <a:gdLst>
                <a:gd name="T0" fmla="*/ 1640 w 1640"/>
                <a:gd name="T1" fmla="*/ 0 h 176"/>
                <a:gd name="T2" fmla="*/ 85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5" y="176"/>
                  </a:lnTo>
                  <a:lnTo>
                    <a:pt x="16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23" name="Freeform 90"/>
            <p:cNvSpPr/>
            <p:nvPr/>
          </p:nvSpPr>
          <p:spPr bwMode="auto">
            <a:xfrm>
              <a:off x="6873875" y="2424113"/>
              <a:ext cx="2640013" cy="303212"/>
            </a:xfrm>
            <a:custGeom>
              <a:avLst/>
              <a:gdLst>
                <a:gd name="T0" fmla="*/ 1663 w 1663"/>
                <a:gd name="T1" fmla="*/ 0 h 191"/>
                <a:gd name="T2" fmla="*/ 93 w 1663"/>
                <a:gd name="T3" fmla="*/ 0 h 191"/>
                <a:gd name="T4" fmla="*/ 0 w 1663"/>
                <a:gd name="T5" fmla="*/ 191 h 191"/>
                <a:gd name="T6" fmla="*/ 15 w 1663"/>
                <a:gd name="T7" fmla="*/ 191 h 191"/>
                <a:gd name="T8" fmla="*/ 101 w 1663"/>
                <a:gd name="T9" fmla="*/ 15 h 191"/>
                <a:gd name="T10" fmla="*/ 1655 w 1663"/>
                <a:gd name="T11" fmla="*/ 15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93" y="0"/>
                  </a:lnTo>
                  <a:lnTo>
                    <a:pt x="0" y="191"/>
                  </a:lnTo>
                  <a:lnTo>
                    <a:pt x="15" y="191"/>
                  </a:lnTo>
                  <a:lnTo>
                    <a:pt x="101" y="15"/>
                  </a:lnTo>
                  <a:lnTo>
                    <a:pt x="1655" y="15"/>
                  </a:lnTo>
                  <a:lnTo>
                    <a:pt x="1663" y="0"/>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24" name="Freeform 91"/>
            <p:cNvSpPr/>
            <p:nvPr/>
          </p:nvSpPr>
          <p:spPr bwMode="auto">
            <a:xfrm>
              <a:off x="6873875" y="2424113"/>
              <a:ext cx="2640013" cy="303212"/>
            </a:xfrm>
            <a:custGeom>
              <a:avLst/>
              <a:gdLst>
                <a:gd name="T0" fmla="*/ 1663 w 1663"/>
                <a:gd name="T1" fmla="*/ 0 h 191"/>
                <a:gd name="T2" fmla="*/ 93 w 1663"/>
                <a:gd name="T3" fmla="*/ 0 h 191"/>
                <a:gd name="T4" fmla="*/ 0 w 1663"/>
                <a:gd name="T5" fmla="*/ 191 h 191"/>
                <a:gd name="T6" fmla="*/ 15 w 1663"/>
                <a:gd name="T7" fmla="*/ 191 h 191"/>
                <a:gd name="T8" fmla="*/ 101 w 1663"/>
                <a:gd name="T9" fmla="*/ 15 h 191"/>
                <a:gd name="T10" fmla="*/ 1655 w 1663"/>
                <a:gd name="T11" fmla="*/ 15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93" y="0"/>
                  </a:lnTo>
                  <a:lnTo>
                    <a:pt x="0" y="191"/>
                  </a:lnTo>
                  <a:lnTo>
                    <a:pt x="15" y="191"/>
                  </a:lnTo>
                  <a:lnTo>
                    <a:pt x="101" y="15"/>
                  </a:lnTo>
                  <a:lnTo>
                    <a:pt x="1655" y="15"/>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25" name="Freeform 92"/>
            <p:cNvSpPr/>
            <p:nvPr/>
          </p:nvSpPr>
          <p:spPr bwMode="auto">
            <a:xfrm>
              <a:off x="6897688" y="2447925"/>
              <a:ext cx="2603500" cy="279400"/>
            </a:xfrm>
            <a:custGeom>
              <a:avLst/>
              <a:gdLst>
                <a:gd name="T0" fmla="*/ 1640 w 1640"/>
                <a:gd name="T1" fmla="*/ 0 h 176"/>
                <a:gd name="T2" fmla="*/ 86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6" y="0"/>
                  </a:lnTo>
                  <a:lnTo>
                    <a:pt x="0" y="176"/>
                  </a:lnTo>
                  <a:lnTo>
                    <a:pt x="1555" y="176"/>
                  </a:lnTo>
                  <a:lnTo>
                    <a:pt x="1640" y="0"/>
                  </a:lnTo>
                  <a:close/>
                </a:path>
              </a:pathLst>
            </a:custGeom>
            <a:solidFill>
              <a:srgbClr val="0DA3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26" name="Freeform 93"/>
            <p:cNvSpPr/>
            <p:nvPr/>
          </p:nvSpPr>
          <p:spPr bwMode="auto">
            <a:xfrm>
              <a:off x="6897688" y="2447925"/>
              <a:ext cx="2603500" cy="279400"/>
            </a:xfrm>
            <a:custGeom>
              <a:avLst/>
              <a:gdLst>
                <a:gd name="T0" fmla="*/ 1640 w 1640"/>
                <a:gd name="T1" fmla="*/ 0 h 176"/>
                <a:gd name="T2" fmla="*/ 86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6" y="0"/>
                  </a:lnTo>
                  <a:lnTo>
                    <a:pt x="0" y="176"/>
                  </a:lnTo>
                  <a:lnTo>
                    <a:pt x="1555" y="176"/>
                  </a:lnTo>
                  <a:lnTo>
                    <a:pt x="16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27" name="Freeform 94"/>
            <p:cNvSpPr/>
            <p:nvPr/>
          </p:nvSpPr>
          <p:spPr bwMode="auto">
            <a:xfrm>
              <a:off x="6700838" y="2795588"/>
              <a:ext cx="2640013" cy="304800"/>
            </a:xfrm>
            <a:custGeom>
              <a:avLst/>
              <a:gdLst>
                <a:gd name="T0" fmla="*/ 1663 w 1663"/>
                <a:gd name="T1" fmla="*/ 0 h 192"/>
                <a:gd name="T2" fmla="*/ 93 w 1663"/>
                <a:gd name="T3" fmla="*/ 0 h 192"/>
                <a:gd name="T4" fmla="*/ 0 w 1663"/>
                <a:gd name="T5" fmla="*/ 192 h 192"/>
                <a:gd name="T6" fmla="*/ 16 w 1663"/>
                <a:gd name="T7" fmla="*/ 192 h 192"/>
                <a:gd name="T8" fmla="*/ 101 w 1663"/>
                <a:gd name="T9" fmla="*/ 16 h 192"/>
                <a:gd name="T10" fmla="*/ 1655 w 1663"/>
                <a:gd name="T11" fmla="*/ 16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93" y="0"/>
                  </a:lnTo>
                  <a:lnTo>
                    <a:pt x="0" y="192"/>
                  </a:lnTo>
                  <a:lnTo>
                    <a:pt x="16" y="192"/>
                  </a:lnTo>
                  <a:lnTo>
                    <a:pt x="101" y="16"/>
                  </a:lnTo>
                  <a:lnTo>
                    <a:pt x="1655" y="16"/>
                  </a:lnTo>
                  <a:lnTo>
                    <a:pt x="1663" y="0"/>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28" name="Freeform 95"/>
            <p:cNvSpPr/>
            <p:nvPr/>
          </p:nvSpPr>
          <p:spPr bwMode="auto">
            <a:xfrm>
              <a:off x="6700838" y="2795588"/>
              <a:ext cx="2640013" cy="304800"/>
            </a:xfrm>
            <a:custGeom>
              <a:avLst/>
              <a:gdLst>
                <a:gd name="T0" fmla="*/ 1663 w 1663"/>
                <a:gd name="T1" fmla="*/ 0 h 192"/>
                <a:gd name="T2" fmla="*/ 93 w 1663"/>
                <a:gd name="T3" fmla="*/ 0 h 192"/>
                <a:gd name="T4" fmla="*/ 0 w 1663"/>
                <a:gd name="T5" fmla="*/ 192 h 192"/>
                <a:gd name="T6" fmla="*/ 16 w 1663"/>
                <a:gd name="T7" fmla="*/ 192 h 192"/>
                <a:gd name="T8" fmla="*/ 101 w 1663"/>
                <a:gd name="T9" fmla="*/ 16 h 192"/>
                <a:gd name="T10" fmla="*/ 1655 w 1663"/>
                <a:gd name="T11" fmla="*/ 16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93" y="0"/>
                  </a:lnTo>
                  <a:lnTo>
                    <a:pt x="0" y="192"/>
                  </a:lnTo>
                  <a:lnTo>
                    <a:pt x="16" y="192"/>
                  </a:lnTo>
                  <a:lnTo>
                    <a:pt x="101" y="16"/>
                  </a:lnTo>
                  <a:lnTo>
                    <a:pt x="1655" y="16"/>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29" name="Freeform 96"/>
            <p:cNvSpPr/>
            <p:nvPr/>
          </p:nvSpPr>
          <p:spPr bwMode="auto">
            <a:xfrm>
              <a:off x="6726238" y="2820988"/>
              <a:ext cx="2601913" cy="279400"/>
            </a:xfrm>
            <a:custGeom>
              <a:avLst/>
              <a:gdLst>
                <a:gd name="T0" fmla="*/ 1639 w 1639"/>
                <a:gd name="T1" fmla="*/ 0 h 176"/>
                <a:gd name="T2" fmla="*/ 85 w 1639"/>
                <a:gd name="T3" fmla="*/ 0 h 176"/>
                <a:gd name="T4" fmla="*/ 0 w 1639"/>
                <a:gd name="T5" fmla="*/ 176 h 176"/>
                <a:gd name="T6" fmla="*/ 1555 w 1639"/>
                <a:gd name="T7" fmla="*/ 176 h 176"/>
                <a:gd name="T8" fmla="*/ 1639 w 1639"/>
                <a:gd name="T9" fmla="*/ 0 h 176"/>
              </a:gdLst>
              <a:ahLst/>
              <a:cxnLst>
                <a:cxn ang="0">
                  <a:pos x="T0" y="T1"/>
                </a:cxn>
                <a:cxn ang="0">
                  <a:pos x="T2" y="T3"/>
                </a:cxn>
                <a:cxn ang="0">
                  <a:pos x="T4" y="T5"/>
                </a:cxn>
                <a:cxn ang="0">
                  <a:pos x="T6" y="T7"/>
                </a:cxn>
                <a:cxn ang="0">
                  <a:pos x="T8" y="T9"/>
                </a:cxn>
              </a:cxnLst>
              <a:rect l="0" t="0" r="r" b="b"/>
              <a:pathLst>
                <a:path w="1639" h="176">
                  <a:moveTo>
                    <a:pt x="1639" y="0"/>
                  </a:moveTo>
                  <a:lnTo>
                    <a:pt x="85" y="0"/>
                  </a:lnTo>
                  <a:lnTo>
                    <a:pt x="0" y="176"/>
                  </a:lnTo>
                  <a:lnTo>
                    <a:pt x="1555" y="176"/>
                  </a:lnTo>
                  <a:lnTo>
                    <a:pt x="1639" y="0"/>
                  </a:lnTo>
                  <a:close/>
                </a:path>
              </a:pathLst>
            </a:custGeom>
            <a:solidFill>
              <a:srgbClr val="0DA3FF"/>
            </a:solidFill>
            <a:ln>
              <a:noFill/>
            </a:ln>
            <a:effec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30" name="Freeform 97"/>
            <p:cNvSpPr/>
            <p:nvPr/>
          </p:nvSpPr>
          <p:spPr bwMode="auto">
            <a:xfrm>
              <a:off x="6726238" y="2820988"/>
              <a:ext cx="2601913" cy="279400"/>
            </a:xfrm>
            <a:custGeom>
              <a:avLst/>
              <a:gdLst>
                <a:gd name="T0" fmla="*/ 1639 w 1639"/>
                <a:gd name="T1" fmla="*/ 0 h 176"/>
                <a:gd name="T2" fmla="*/ 85 w 1639"/>
                <a:gd name="T3" fmla="*/ 0 h 176"/>
                <a:gd name="T4" fmla="*/ 0 w 1639"/>
                <a:gd name="T5" fmla="*/ 176 h 176"/>
                <a:gd name="T6" fmla="*/ 1555 w 1639"/>
                <a:gd name="T7" fmla="*/ 176 h 176"/>
                <a:gd name="T8" fmla="*/ 1639 w 1639"/>
                <a:gd name="T9" fmla="*/ 0 h 176"/>
              </a:gdLst>
              <a:ahLst/>
              <a:cxnLst>
                <a:cxn ang="0">
                  <a:pos x="T0" y="T1"/>
                </a:cxn>
                <a:cxn ang="0">
                  <a:pos x="T2" y="T3"/>
                </a:cxn>
                <a:cxn ang="0">
                  <a:pos x="T4" y="T5"/>
                </a:cxn>
                <a:cxn ang="0">
                  <a:pos x="T6" y="T7"/>
                </a:cxn>
                <a:cxn ang="0">
                  <a:pos x="T8" y="T9"/>
                </a:cxn>
              </a:cxnLst>
              <a:rect l="0" t="0" r="r" b="b"/>
              <a:pathLst>
                <a:path w="1639" h="176">
                  <a:moveTo>
                    <a:pt x="1639" y="0"/>
                  </a:moveTo>
                  <a:lnTo>
                    <a:pt x="85" y="0"/>
                  </a:lnTo>
                  <a:lnTo>
                    <a:pt x="0" y="176"/>
                  </a:lnTo>
                  <a:lnTo>
                    <a:pt x="1555" y="176"/>
                  </a:lnTo>
                  <a:lnTo>
                    <a:pt x="16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31" name="Freeform 98"/>
            <p:cNvSpPr/>
            <p:nvPr/>
          </p:nvSpPr>
          <p:spPr bwMode="auto">
            <a:xfrm>
              <a:off x="6538913" y="3167063"/>
              <a:ext cx="2638425" cy="304800"/>
            </a:xfrm>
            <a:custGeom>
              <a:avLst/>
              <a:gdLst>
                <a:gd name="T0" fmla="*/ 1662 w 1662"/>
                <a:gd name="T1" fmla="*/ 0 h 192"/>
                <a:gd name="T2" fmla="*/ 92 w 1662"/>
                <a:gd name="T3" fmla="*/ 0 h 192"/>
                <a:gd name="T4" fmla="*/ 0 w 1662"/>
                <a:gd name="T5" fmla="*/ 192 h 192"/>
                <a:gd name="T6" fmla="*/ 15 w 1662"/>
                <a:gd name="T7" fmla="*/ 192 h 192"/>
                <a:gd name="T8" fmla="*/ 100 w 1662"/>
                <a:gd name="T9" fmla="*/ 16 h 192"/>
                <a:gd name="T10" fmla="*/ 1655 w 1662"/>
                <a:gd name="T11" fmla="*/ 16 h 192"/>
                <a:gd name="T12" fmla="*/ 1662 w 1662"/>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2" h="192">
                  <a:moveTo>
                    <a:pt x="1662" y="0"/>
                  </a:moveTo>
                  <a:lnTo>
                    <a:pt x="92" y="0"/>
                  </a:lnTo>
                  <a:lnTo>
                    <a:pt x="0" y="192"/>
                  </a:lnTo>
                  <a:lnTo>
                    <a:pt x="15" y="192"/>
                  </a:lnTo>
                  <a:lnTo>
                    <a:pt x="100" y="16"/>
                  </a:lnTo>
                  <a:lnTo>
                    <a:pt x="1655" y="16"/>
                  </a:lnTo>
                  <a:lnTo>
                    <a:pt x="1662" y="0"/>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32" name="Freeform 99"/>
            <p:cNvSpPr/>
            <p:nvPr/>
          </p:nvSpPr>
          <p:spPr bwMode="auto">
            <a:xfrm>
              <a:off x="6538913" y="3167063"/>
              <a:ext cx="2638425" cy="304800"/>
            </a:xfrm>
            <a:custGeom>
              <a:avLst/>
              <a:gdLst>
                <a:gd name="T0" fmla="*/ 1662 w 1662"/>
                <a:gd name="T1" fmla="*/ 0 h 192"/>
                <a:gd name="T2" fmla="*/ 92 w 1662"/>
                <a:gd name="T3" fmla="*/ 0 h 192"/>
                <a:gd name="T4" fmla="*/ 0 w 1662"/>
                <a:gd name="T5" fmla="*/ 192 h 192"/>
                <a:gd name="T6" fmla="*/ 15 w 1662"/>
                <a:gd name="T7" fmla="*/ 192 h 192"/>
                <a:gd name="T8" fmla="*/ 100 w 1662"/>
                <a:gd name="T9" fmla="*/ 16 h 192"/>
                <a:gd name="T10" fmla="*/ 1655 w 1662"/>
                <a:gd name="T11" fmla="*/ 16 h 192"/>
                <a:gd name="T12" fmla="*/ 1662 w 1662"/>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2" h="192">
                  <a:moveTo>
                    <a:pt x="1662" y="0"/>
                  </a:moveTo>
                  <a:lnTo>
                    <a:pt x="92" y="0"/>
                  </a:lnTo>
                  <a:lnTo>
                    <a:pt x="0" y="192"/>
                  </a:lnTo>
                  <a:lnTo>
                    <a:pt x="15" y="192"/>
                  </a:lnTo>
                  <a:lnTo>
                    <a:pt x="100" y="16"/>
                  </a:lnTo>
                  <a:lnTo>
                    <a:pt x="1655" y="16"/>
                  </a:lnTo>
                  <a:lnTo>
                    <a:pt x="16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33" name="Freeform 100"/>
            <p:cNvSpPr/>
            <p:nvPr/>
          </p:nvSpPr>
          <p:spPr bwMode="auto">
            <a:xfrm>
              <a:off x="6562725" y="3192463"/>
              <a:ext cx="2603500" cy="279400"/>
            </a:xfrm>
            <a:custGeom>
              <a:avLst/>
              <a:gdLst>
                <a:gd name="T0" fmla="*/ 1640 w 1640"/>
                <a:gd name="T1" fmla="*/ 0 h 176"/>
                <a:gd name="T2" fmla="*/ 85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5" y="176"/>
                  </a:lnTo>
                  <a:lnTo>
                    <a:pt x="1640" y="0"/>
                  </a:lnTo>
                  <a:close/>
                </a:path>
              </a:pathLst>
            </a:custGeom>
            <a:solidFill>
              <a:srgbClr val="0DA3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34" name="Freeform 101"/>
            <p:cNvSpPr/>
            <p:nvPr/>
          </p:nvSpPr>
          <p:spPr bwMode="auto">
            <a:xfrm>
              <a:off x="6562725" y="3192463"/>
              <a:ext cx="2603500" cy="279400"/>
            </a:xfrm>
            <a:custGeom>
              <a:avLst/>
              <a:gdLst>
                <a:gd name="T0" fmla="*/ 1640 w 1640"/>
                <a:gd name="T1" fmla="*/ 0 h 176"/>
                <a:gd name="T2" fmla="*/ 85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5" y="176"/>
                  </a:lnTo>
                  <a:lnTo>
                    <a:pt x="16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35" name="Freeform 102"/>
            <p:cNvSpPr/>
            <p:nvPr/>
          </p:nvSpPr>
          <p:spPr bwMode="auto">
            <a:xfrm>
              <a:off x="6346825" y="3536950"/>
              <a:ext cx="2638425" cy="304800"/>
            </a:xfrm>
            <a:custGeom>
              <a:avLst/>
              <a:gdLst>
                <a:gd name="T0" fmla="*/ 1662 w 1662"/>
                <a:gd name="T1" fmla="*/ 0 h 192"/>
                <a:gd name="T2" fmla="*/ 92 w 1662"/>
                <a:gd name="T3" fmla="*/ 0 h 192"/>
                <a:gd name="T4" fmla="*/ 0 w 1662"/>
                <a:gd name="T5" fmla="*/ 192 h 192"/>
                <a:gd name="T6" fmla="*/ 15 w 1662"/>
                <a:gd name="T7" fmla="*/ 192 h 192"/>
                <a:gd name="T8" fmla="*/ 100 w 1662"/>
                <a:gd name="T9" fmla="*/ 16 h 192"/>
                <a:gd name="T10" fmla="*/ 1655 w 1662"/>
                <a:gd name="T11" fmla="*/ 16 h 192"/>
                <a:gd name="T12" fmla="*/ 1662 w 1662"/>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2" h="192">
                  <a:moveTo>
                    <a:pt x="1662" y="0"/>
                  </a:moveTo>
                  <a:lnTo>
                    <a:pt x="92" y="0"/>
                  </a:lnTo>
                  <a:lnTo>
                    <a:pt x="0" y="192"/>
                  </a:lnTo>
                  <a:lnTo>
                    <a:pt x="15" y="192"/>
                  </a:lnTo>
                  <a:lnTo>
                    <a:pt x="100" y="16"/>
                  </a:lnTo>
                  <a:lnTo>
                    <a:pt x="1655" y="16"/>
                  </a:lnTo>
                  <a:lnTo>
                    <a:pt x="1662" y="0"/>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36" name="Freeform 103"/>
            <p:cNvSpPr/>
            <p:nvPr/>
          </p:nvSpPr>
          <p:spPr bwMode="auto">
            <a:xfrm>
              <a:off x="6346825" y="3536950"/>
              <a:ext cx="2638425" cy="304800"/>
            </a:xfrm>
            <a:custGeom>
              <a:avLst/>
              <a:gdLst>
                <a:gd name="T0" fmla="*/ 1662 w 1662"/>
                <a:gd name="T1" fmla="*/ 0 h 192"/>
                <a:gd name="T2" fmla="*/ 92 w 1662"/>
                <a:gd name="T3" fmla="*/ 0 h 192"/>
                <a:gd name="T4" fmla="*/ 0 w 1662"/>
                <a:gd name="T5" fmla="*/ 192 h 192"/>
                <a:gd name="T6" fmla="*/ 15 w 1662"/>
                <a:gd name="T7" fmla="*/ 192 h 192"/>
                <a:gd name="T8" fmla="*/ 100 w 1662"/>
                <a:gd name="T9" fmla="*/ 16 h 192"/>
                <a:gd name="T10" fmla="*/ 1655 w 1662"/>
                <a:gd name="T11" fmla="*/ 16 h 192"/>
                <a:gd name="T12" fmla="*/ 1662 w 1662"/>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2" h="192">
                  <a:moveTo>
                    <a:pt x="1662" y="0"/>
                  </a:moveTo>
                  <a:lnTo>
                    <a:pt x="92" y="0"/>
                  </a:lnTo>
                  <a:lnTo>
                    <a:pt x="0" y="192"/>
                  </a:lnTo>
                  <a:lnTo>
                    <a:pt x="15" y="192"/>
                  </a:lnTo>
                  <a:lnTo>
                    <a:pt x="100" y="16"/>
                  </a:lnTo>
                  <a:lnTo>
                    <a:pt x="1655" y="16"/>
                  </a:lnTo>
                  <a:lnTo>
                    <a:pt x="16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37" name="Freeform 104"/>
            <p:cNvSpPr/>
            <p:nvPr/>
          </p:nvSpPr>
          <p:spPr bwMode="auto">
            <a:xfrm>
              <a:off x="6370638" y="3562350"/>
              <a:ext cx="2603500" cy="279400"/>
            </a:xfrm>
            <a:custGeom>
              <a:avLst/>
              <a:gdLst>
                <a:gd name="T0" fmla="*/ 1640 w 1640"/>
                <a:gd name="T1" fmla="*/ 0 h 176"/>
                <a:gd name="T2" fmla="*/ 85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5" y="176"/>
                  </a:lnTo>
                  <a:lnTo>
                    <a:pt x="1640" y="0"/>
                  </a:lnTo>
                  <a:close/>
                </a:path>
              </a:pathLst>
            </a:custGeom>
            <a:solidFill>
              <a:srgbClr val="0DA3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38" name="Freeform 105"/>
            <p:cNvSpPr/>
            <p:nvPr/>
          </p:nvSpPr>
          <p:spPr bwMode="auto">
            <a:xfrm>
              <a:off x="6370638" y="3562350"/>
              <a:ext cx="2603500" cy="279400"/>
            </a:xfrm>
            <a:custGeom>
              <a:avLst/>
              <a:gdLst>
                <a:gd name="T0" fmla="*/ 1640 w 1640"/>
                <a:gd name="T1" fmla="*/ 0 h 176"/>
                <a:gd name="T2" fmla="*/ 85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5" y="176"/>
                  </a:lnTo>
                  <a:lnTo>
                    <a:pt x="16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39" name="Freeform 106"/>
            <p:cNvSpPr/>
            <p:nvPr/>
          </p:nvSpPr>
          <p:spPr bwMode="auto">
            <a:xfrm>
              <a:off x="6173788" y="3908425"/>
              <a:ext cx="2640013" cy="304800"/>
            </a:xfrm>
            <a:custGeom>
              <a:avLst/>
              <a:gdLst>
                <a:gd name="T0" fmla="*/ 1663 w 1663"/>
                <a:gd name="T1" fmla="*/ 0 h 192"/>
                <a:gd name="T2" fmla="*/ 93 w 1663"/>
                <a:gd name="T3" fmla="*/ 0 h 192"/>
                <a:gd name="T4" fmla="*/ 0 w 1663"/>
                <a:gd name="T5" fmla="*/ 192 h 192"/>
                <a:gd name="T6" fmla="*/ 15 w 1663"/>
                <a:gd name="T7" fmla="*/ 192 h 192"/>
                <a:gd name="T8" fmla="*/ 100 w 1663"/>
                <a:gd name="T9" fmla="*/ 16 h 192"/>
                <a:gd name="T10" fmla="*/ 1655 w 1663"/>
                <a:gd name="T11" fmla="*/ 16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93" y="0"/>
                  </a:lnTo>
                  <a:lnTo>
                    <a:pt x="0" y="192"/>
                  </a:lnTo>
                  <a:lnTo>
                    <a:pt x="15" y="192"/>
                  </a:lnTo>
                  <a:lnTo>
                    <a:pt x="100" y="16"/>
                  </a:lnTo>
                  <a:lnTo>
                    <a:pt x="1655" y="16"/>
                  </a:lnTo>
                  <a:lnTo>
                    <a:pt x="1663" y="0"/>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40" name="Freeform 107"/>
            <p:cNvSpPr/>
            <p:nvPr/>
          </p:nvSpPr>
          <p:spPr bwMode="auto">
            <a:xfrm>
              <a:off x="6173788" y="3908425"/>
              <a:ext cx="2640013" cy="304800"/>
            </a:xfrm>
            <a:custGeom>
              <a:avLst/>
              <a:gdLst>
                <a:gd name="T0" fmla="*/ 1663 w 1663"/>
                <a:gd name="T1" fmla="*/ 0 h 192"/>
                <a:gd name="T2" fmla="*/ 93 w 1663"/>
                <a:gd name="T3" fmla="*/ 0 h 192"/>
                <a:gd name="T4" fmla="*/ 0 w 1663"/>
                <a:gd name="T5" fmla="*/ 192 h 192"/>
                <a:gd name="T6" fmla="*/ 15 w 1663"/>
                <a:gd name="T7" fmla="*/ 192 h 192"/>
                <a:gd name="T8" fmla="*/ 100 w 1663"/>
                <a:gd name="T9" fmla="*/ 16 h 192"/>
                <a:gd name="T10" fmla="*/ 1655 w 1663"/>
                <a:gd name="T11" fmla="*/ 16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93" y="0"/>
                  </a:lnTo>
                  <a:lnTo>
                    <a:pt x="0" y="192"/>
                  </a:lnTo>
                  <a:lnTo>
                    <a:pt x="15" y="192"/>
                  </a:lnTo>
                  <a:lnTo>
                    <a:pt x="100" y="16"/>
                  </a:lnTo>
                  <a:lnTo>
                    <a:pt x="1655" y="16"/>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41" name="Freeform 108"/>
            <p:cNvSpPr/>
            <p:nvPr/>
          </p:nvSpPr>
          <p:spPr bwMode="auto">
            <a:xfrm>
              <a:off x="6197600" y="3933825"/>
              <a:ext cx="2603500" cy="279400"/>
            </a:xfrm>
            <a:custGeom>
              <a:avLst/>
              <a:gdLst>
                <a:gd name="T0" fmla="*/ 1640 w 1640"/>
                <a:gd name="T1" fmla="*/ 0 h 176"/>
                <a:gd name="T2" fmla="*/ 85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5" y="176"/>
                  </a:lnTo>
                  <a:lnTo>
                    <a:pt x="1640" y="0"/>
                  </a:lnTo>
                  <a:close/>
                </a:path>
              </a:pathLst>
            </a:custGeom>
            <a:solidFill>
              <a:srgbClr val="0DA3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42" name="Freeform 109"/>
            <p:cNvSpPr/>
            <p:nvPr/>
          </p:nvSpPr>
          <p:spPr bwMode="auto">
            <a:xfrm>
              <a:off x="6197600" y="3933825"/>
              <a:ext cx="2603500" cy="279400"/>
            </a:xfrm>
            <a:custGeom>
              <a:avLst/>
              <a:gdLst>
                <a:gd name="T0" fmla="*/ 1640 w 1640"/>
                <a:gd name="T1" fmla="*/ 0 h 176"/>
                <a:gd name="T2" fmla="*/ 85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5" y="176"/>
                  </a:lnTo>
                  <a:lnTo>
                    <a:pt x="16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43" name="Freeform 110"/>
            <p:cNvSpPr/>
            <p:nvPr/>
          </p:nvSpPr>
          <p:spPr bwMode="auto">
            <a:xfrm>
              <a:off x="6010275" y="4279900"/>
              <a:ext cx="2640013" cy="304800"/>
            </a:xfrm>
            <a:custGeom>
              <a:avLst/>
              <a:gdLst>
                <a:gd name="T0" fmla="*/ 1663 w 1663"/>
                <a:gd name="T1" fmla="*/ 0 h 192"/>
                <a:gd name="T2" fmla="*/ 93 w 1663"/>
                <a:gd name="T3" fmla="*/ 0 h 192"/>
                <a:gd name="T4" fmla="*/ 0 w 1663"/>
                <a:gd name="T5" fmla="*/ 192 h 192"/>
                <a:gd name="T6" fmla="*/ 16 w 1663"/>
                <a:gd name="T7" fmla="*/ 192 h 192"/>
                <a:gd name="T8" fmla="*/ 101 w 1663"/>
                <a:gd name="T9" fmla="*/ 16 h 192"/>
                <a:gd name="T10" fmla="*/ 1656 w 1663"/>
                <a:gd name="T11" fmla="*/ 16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93" y="0"/>
                  </a:lnTo>
                  <a:lnTo>
                    <a:pt x="0" y="192"/>
                  </a:lnTo>
                  <a:lnTo>
                    <a:pt x="16" y="192"/>
                  </a:lnTo>
                  <a:lnTo>
                    <a:pt x="101" y="16"/>
                  </a:lnTo>
                  <a:lnTo>
                    <a:pt x="1656" y="16"/>
                  </a:lnTo>
                  <a:lnTo>
                    <a:pt x="1663" y="0"/>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44" name="Freeform 111"/>
            <p:cNvSpPr/>
            <p:nvPr/>
          </p:nvSpPr>
          <p:spPr bwMode="auto">
            <a:xfrm>
              <a:off x="6010275" y="4279900"/>
              <a:ext cx="2640013" cy="304800"/>
            </a:xfrm>
            <a:custGeom>
              <a:avLst/>
              <a:gdLst>
                <a:gd name="T0" fmla="*/ 1663 w 1663"/>
                <a:gd name="T1" fmla="*/ 0 h 192"/>
                <a:gd name="T2" fmla="*/ 93 w 1663"/>
                <a:gd name="T3" fmla="*/ 0 h 192"/>
                <a:gd name="T4" fmla="*/ 0 w 1663"/>
                <a:gd name="T5" fmla="*/ 192 h 192"/>
                <a:gd name="T6" fmla="*/ 16 w 1663"/>
                <a:gd name="T7" fmla="*/ 192 h 192"/>
                <a:gd name="T8" fmla="*/ 101 w 1663"/>
                <a:gd name="T9" fmla="*/ 16 h 192"/>
                <a:gd name="T10" fmla="*/ 1656 w 1663"/>
                <a:gd name="T11" fmla="*/ 16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93" y="0"/>
                  </a:lnTo>
                  <a:lnTo>
                    <a:pt x="0" y="192"/>
                  </a:lnTo>
                  <a:lnTo>
                    <a:pt x="16" y="192"/>
                  </a:lnTo>
                  <a:lnTo>
                    <a:pt x="101" y="16"/>
                  </a:lnTo>
                  <a:lnTo>
                    <a:pt x="1656" y="16"/>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45" name="Freeform 112"/>
            <p:cNvSpPr/>
            <p:nvPr/>
          </p:nvSpPr>
          <p:spPr bwMode="auto">
            <a:xfrm>
              <a:off x="6038850" y="4303713"/>
              <a:ext cx="2603500" cy="279400"/>
            </a:xfrm>
            <a:custGeom>
              <a:avLst/>
              <a:gdLst>
                <a:gd name="T0" fmla="*/ 1640 w 1640"/>
                <a:gd name="T1" fmla="*/ 0 h 176"/>
                <a:gd name="T2" fmla="*/ 85 w 1640"/>
                <a:gd name="T3" fmla="*/ 0 h 176"/>
                <a:gd name="T4" fmla="*/ 0 w 1640"/>
                <a:gd name="T5" fmla="*/ 176 h 176"/>
                <a:gd name="T6" fmla="*/ 1554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4" y="176"/>
                  </a:lnTo>
                  <a:lnTo>
                    <a:pt x="1640" y="0"/>
                  </a:lnTo>
                  <a:close/>
                </a:path>
              </a:pathLst>
            </a:custGeom>
            <a:solidFill>
              <a:srgbClr val="0DA3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46" name="Freeform 113"/>
            <p:cNvSpPr/>
            <p:nvPr/>
          </p:nvSpPr>
          <p:spPr bwMode="auto">
            <a:xfrm>
              <a:off x="6035675" y="4305300"/>
              <a:ext cx="2603500" cy="279400"/>
            </a:xfrm>
            <a:custGeom>
              <a:avLst/>
              <a:gdLst>
                <a:gd name="T0" fmla="*/ 1640 w 1640"/>
                <a:gd name="T1" fmla="*/ 0 h 176"/>
                <a:gd name="T2" fmla="*/ 85 w 1640"/>
                <a:gd name="T3" fmla="*/ 0 h 176"/>
                <a:gd name="T4" fmla="*/ 0 w 1640"/>
                <a:gd name="T5" fmla="*/ 176 h 176"/>
                <a:gd name="T6" fmla="*/ 1554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4" y="176"/>
                  </a:lnTo>
                  <a:lnTo>
                    <a:pt x="16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47" name="Freeform 114"/>
            <p:cNvSpPr/>
            <p:nvPr/>
          </p:nvSpPr>
          <p:spPr bwMode="auto">
            <a:xfrm>
              <a:off x="5818188" y="4651375"/>
              <a:ext cx="2640013" cy="304800"/>
            </a:xfrm>
            <a:custGeom>
              <a:avLst/>
              <a:gdLst>
                <a:gd name="T0" fmla="*/ 1663 w 1663"/>
                <a:gd name="T1" fmla="*/ 0 h 192"/>
                <a:gd name="T2" fmla="*/ 93 w 1663"/>
                <a:gd name="T3" fmla="*/ 0 h 192"/>
                <a:gd name="T4" fmla="*/ 0 w 1663"/>
                <a:gd name="T5" fmla="*/ 192 h 192"/>
                <a:gd name="T6" fmla="*/ 16 w 1663"/>
                <a:gd name="T7" fmla="*/ 192 h 192"/>
                <a:gd name="T8" fmla="*/ 101 w 1663"/>
                <a:gd name="T9" fmla="*/ 16 h 192"/>
                <a:gd name="T10" fmla="*/ 1656 w 1663"/>
                <a:gd name="T11" fmla="*/ 16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93" y="0"/>
                  </a:lnTo>
                  <a:lnTo>
                    <a:pt x="0" y="192"/>
                  </a:lnTo>
                  <a:lnTo>
                    <a:pt x="16" y="192"/>
                  </a:lnTo>
                  <a:lnTo>
                    <a:pt x="101" y="16"/>
                  </a:lnTo>
                  <a:lnTo>
                    <a:pt x="1656" y="16"/>
                  </a:lnTo>
                  <a:lnTo>
                    <a:pt x="1663" y="0"/>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48" name="Freeform 115"/>
            <p:cNvSpPr/>
            <p:nvPr/>
          </p:nvSpPr>
          <p:spPr bwMode="auto">
            <a:xfrm>
              <a:off x="5818188" y="4651375"/>
              <a:ext cx="2640013" cy="304800"/>
            </a:xfrm>
            <a:custGeom>
              <a:avLst/>
              <a:gdLst>
                <a:gd name="T0" fmla="*/ 1663 w 1663"/>
                <a:gd name="T1" fmla="*/ 0 h 192"/>
                <a:gd name="T2" fmla="*/ 93 w 1663"/>
                <a:gd name="T3" fmla="*/ 0 h 192"/>
                <a:gd name="T4" fmla="*/ 0 w 1663"/>
                <a:gd name="T5" fmla="*/ 192 h 192"/>
                <a:gd name="T6" fmla="*/ 16 w 1663"/>
                <a:gd name="T7" fmla="*/ 192 h 192"/>
                <a:gd name="T8" fmla="*/ 101 w 1663"/>
                <a:gd name="T9" fmla="*/ 16 h 192"/>
                <a:gd name="T10" fmla="*/ 1656 w 1663"/>
                <a:gd name="T11" fmla="*/ 16 h 192"/>
                <a:gd name="T12" fmla="*/ 1663 w 1663"/>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1663" h="192">
                  <a:moveTo>
                    <a:pt x="1663" y="0"/>
                  </a:moveTo>
                  <a:lnTo>
                    <a:pt x="93" y="0"/>
                  </a:lnTo>
                  <a:lnTo>
                    <a:pt x="0" y="192"/>
                  </a:lnTo>
                  <a:lnTo>
                    <a:pt x="16" y="192"/>
                  </a:lnTo>
                  <a:lnTo>
                    <a:pt x="101" y="16"/>
                  </a:lnTo>
                  <a:lnTo>
                    <a:pt x="1656" y="16"/>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49" name="Freeform 116"/>
            <p:cNvSpPr/>
            <p:nvPr/>
          </p:nvSpPr>
          <p:spPr bwMode="auto">
            <a:xfrm>
              <a:off x="5843588" y="4676775"/>
              <a:ext cx="2603500" cy="279400"/>
            </a:xfrm>
            <a:custGeom>
              <a:avLst/>
              <a:gdLst>
                <a:gd name="T0" fmla="*/ 1640 w 1640"/>
                <a:gd name="T1" fmla="*/ 0 h 176"/>
                <a:gd name="T2" fmla="*/ 85 w 1640"/>
                <a:gd name="T3" fmla="*/ 0 h 176"/>
                <a:gd name="T4" fmla="*/ 0 w 1640"/>
                <a:gd name="T5" fmla="*/ 176 h 176"/>
                <a:gd name="T6" fmla="*/ 1554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4" y="176"/>
                  </a:lnTo>
                  <a:lnTo>
                    <a:pt x="1640" y="0"/>
                  </a:lnTo>
                  <a:close/>
                </a:path>
              </a:pathLst>
            </a:custGeom>
            <a:solidFill>
              <a:srgbClr val="0DA3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50" name="Freeform 117"/>
            <p:cNvSpPr/>
            <p:nvPr/>
          </p:nvSpPr>
          <p:spPr bwMode="auto">
            <a:xfrm>
              <a:off x="5843588" y="4676775"/>
              <a:ext cx="2603500" cy="279400"/>
            </a:xfrm>
            <a:custGeom>
              <a:avLst/>
              <a:gdLst>
                <a:gd name="T0" fmla="*/ 1640 w 1640"/>
                <a:gd name="T1" fmla="*/ 0 h 176"/>
                <a:gd name="T2" fmla="*/ 85 w 1640"/>
                <a:gd name="T3" fmla="*/ 0 h 176"/>
                <a:gd name="T4" fmla="*/ 0 w 1640"/>
                <a:gd name="T5" fmla="*/ 176 h 176"/>
                <a:gd name="T6" fmla="*/ 1554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4" y="176"/>
                  </a:lnTo>
                  <a:lnTo>
                    <a:pt x="16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51" name="Freeform 118"/>
            <p:cNvSpPr/>
            <p:nvPr/>
          </p:nvSpPr>
          <p:spPr bwMode="auto">
            <a:xfrm>
              <a:off x="5645150" y="5024438"/>
              <a:ext cx="2640013" cy="303212"/>
            </a:xfrm>
            <a:custGeom>
              <a:avLst/>
              <a:gdLst>
                <a:gd name="T0" fmla="*/ 1663 w 1663"/>
                <a:gd name="T1" fmla="*/ 0 h 191"/>
                <a:gd name="T2" fmla="*/ 93 w 1663"/>
                <a:gd name="T3" fmla="*/ 0 h 191"/>
                <a:gd name="T4" fmla="*/ 0 w 1663"/>
                <a:gd name="T5" fmla="*/ 191 h 191"/>
                <a:gd name="T6" fmla="*/ 16 w 1663"/>
                <a:gd name="T7" fmla="*/ 191 h 191"/>
                <a:gd name="T8" fmla="*/ 101 w 1663"/>
                <a:gd name="T9" fmla="*/ 15 h 191"/>
                <a:gd name="T10" fmla="*/ 1656 w 1663"/>
                <a:gd name="T11" fmla="*/ 15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93" y="0"/>
                  </a:lnTo>
                  <a:lnTo>
                    <a:pt x="0" y="191"/>
                  </a:lnTo>
                  <a:lnTo>
                    <a:pt x="16" y="191"/>
                  </a:lnTo>
                  <a:lnTo>
                    <a:pt x="101" y="15"/>
                  </a:lnTo>
                  <a:lnTo>
                    <a:pt x="1656" y="15"/>
                  </a:lnTo>
                  <a:lnTo>
                    <a:pt x="1663" y="0"/>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52" name="Freeform 119"/>
            <p:cNvSpPr/>
            <p:nvPr/>
          </p:nvSpPr>
          <p:spPr bwMode="auto">
            <a:xfrm>
              <a:off x="5645150" y="5024438"/>
              <a:ext cx="2640013" cy="303212"/>
            </a:xfrm>
            <a:custGeom>
              <a:avLst/>
              <a:gdLst>
                <a:gd name="T0" fmla="*/ 1663 w 1663"/>
                <a:gd name="T1" fmla="*/ 0 h 191"/>
                <a:gd name="T2" fmla="*/ 93 w 1663"/>
                <a:gd name="T3" fmla="*/ 0 h 191"/>
                <a:gd name="T4" fmla="*/ 0 w 1663"/>
                <a:gd name="T5" fmla="*/ 191 h 191"/>
                <a:gd name="T6" fmla="*/ 16 w 1663"/>
                <a:gd name="T7" fmla="*/ 191 h 191"/>
                <a:gd name="T8" fmla="*/ 101 w 1663"/>
                <a:gd name="T9" fmla="*/ 15 h 191"/>
                <a:gd name="T10" fmla="*/ 1656 w 1663"/>
                <a:gd name="T11" fmla="*/ 15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93" y="0"/>
                  </a:lnTo>
                  <a:lnTo>
                    <a:pt x="0" y="191"/>
                  </a:lnTo>
                  <a:lnTo>
                    <a:pt x="16" y="191"/>
                  </a:lnTo>
                  <a:lnTo>
                    <a:pt x="101" y="15"/>
                  </a:lnTo>
                  <a:lnTo>
                    <a:pt x="1656" y="15"/>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53" name="Freeform 120"/>
            <p:cNvSpPr/>
            <p:nvPr/>
          </p:nvSpPr>
          <p:spPr bwMode="auto">
            <a:xfrm>
              <a:off x="5670550" y="5048250"/>
              <a:ext cx="2603500" cy="279400"/>
            </a:xfrm>
            <a:custGeom>
              <a:avLst/>
              <a:gdLst>
                <a:gd name="T0" fmla="*/ 1640 w 1640"/>
                <a:gd name="T1" fmla="*/ 0 h 176"/>
                <a:gd name="T2" fmla="*/ 85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5" y="176"/>
                  </a:lnTo>
                  <a:lnTo>
                    <a:pt x="1640" y="0"/>
                  </a:lnTo>
                  <a:close/>
                </a:path>
              </a:pathLst>
            </a:custGeom>
            <a:solidFill>
              <a:srgbClr val="0DA3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54" name="Freeform 121"/>
            <p:cNvSpPr/>
            <p:nvPr/>
          </p:nvSpPr>
          <p:spPr bwMode="auto">
            <a:xfrm>
              <a:off x="5670550" y="5048250"/>
              <a:ext cx="2603500" cy="279400"/>
            </a:xfrm>
            <a:custGeom>
              <a:avLst/>
              <a:gdLst>
                <a:gd name="T0" fmla="*/ 1640 w 1640"/>
                <a:gd name="T1" fmla="*/ 0 h 176"/>
                <a:gd name="T2" fmla="*/ 85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5" y="176"/>
                  </a:lnTo>
                  <a:lnTo>
                    <a:pt x="16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55" name="Freeform 122"/>
            <p:cNvSpPr/>
            <p:nvPr/>
          </p:nvSpPr>
          <p:spPr bwMode="auto">
            <a:xfrm>
              <a:off x="5483225" y="5395913"/>
              <a:ext cx="2640013" cy="303212"/>
            </a:xfrm>
            <a:custGeom>
              <a:avLst/>
              <a:gdLst>
                <a:gd name="T0" fmla="*/ 1663 w 1663"/>
                <a:gd name="T1" fmla="*/ 0 h 191"/>
                <a:gd name="T2" fmla="*/ 92 w 1663"/>
                <a:gd name="T3" fmla="*/ 0 h 191"/>
                <a:gd name="T4" fmla="*/ 0 w 1663"/>
                <a:gd name="T5" fmla="*/ 191 h 191"/>
                <a:gd name="T6" fmla="*/ 15 w 1663"/>
                <a:gd name="T7" fmla="*/ 191 h 191"/>
                <a:gd name="T8" fmla="*/ 100 w 1663"/>
                <a:gd name="T9" fmla="*/ 15 h 191"/>
                <a:gd name="T10" fmla="*/ 1655 w 1663"/>
                <a:gd name="T11" fmla="*/ 15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92" y="0"/>
                  </a:lnTo>
                  <a:lnTo>
                    <a:pt x="0" y="191"/>
                  </a:lnTo>
                  <a:lnTo>
                    <a:pt x="15" y="191"/>
                  </a:lnTo>
                  <a:lnTo>
                    <a:pt x="100" y="15"/>
                  </a:lnTo>
                  <a:lnTo>
                    <a:pt x="1655" y="15"/>
                  </a:lnTo>
                  <a:lnTo>
                    <a:pt x="1663" y="0"/>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56" name="Freeform 123"/>
            <p:cNvSpPr/>
            <p:nvPr/>
          </p:nvSpPr>
          <p:spPr bwMode="auto">
            <a:xfrm>
              <a:off x="5483225" y="5395913"/>
              <a:ext cx="2640013" cy="303212"/>
            </a:xfrm>
            <a:custGeom>
              <a:avLst/>
              <a:gdLst>
                <a:gd name="T0" fmla="*/ 1663 w 1663"/>
                <a:gd name="T1" fmla="*/ 0 h 191"/>
                <a:gd name="T2" fmla="*/ 92 w 1663"/>
                <a:gd name="T3" fmla="*/ 0 h 191"/>
                <a:gd name="T4" fmla="*/ 0 w 1663"/>
                <a:gd name="T5" fmla="*/ 191 h 191"/>
                <a:gd name="T6" fmla="*/ 15 w 1663"/>
                <a:gd name="T7" fmla="*/ 191 h 191"/>
                <a:gd name="T8" fmla="*/ 100 w 1663"/>
                <a:gd name="T9" fmla="*/ 15 h 191"/>
                <a:gd name="T10" fmla="*/ 1655 w 1663"/>
                <a:gd name="T11" fmla="*/ 15 h 191"/>
                <a:gd name="T12" fmla="*/ 1663 w 1663"/>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1663" h="191">
                  <a:moveTo>
                    <a:pt x="1663" y="0"/>
                  </a:moveTo>
                  <a:lnTo>
                    <a:pt x="92" y="0"/>
                  </a:lnTo>
                  <a:lnTo>
                    <a:pt x="0" y="191"/>
                  </a:lnTo>
                  <a:lnTo>
                    <a:pt x="15" y="191"/>
                  </a:lnTo>
                  <a:lnTo>
                    <a:pt x="100" y="15"/>
                  </a:lnTo>
                  <a:lnTo>
                    <a:pt x="1655" y="15"/>
                  </a:lnTo>
                  <a:lnTo>
                    <a:pt x="166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57" name="Freeform 124"/>
            <p:cNvSpPr/>
            <p:nvPr/>
          </p:nvSpPr>
          <p:spPr bwMode="auto">
            <a:xfrm>
              <a:off x="5507038" y="5419725"/>
              <a:ext cx="2603500" cy="279400"/>
            </a:xfrm>
            <a:custGeom>
              <a:avLst/>
              <a:gdLst>
                <a:gd name="T0" fmla="*/ 1640 w 1640"/>
                <a:gd name="T1" fmla="*/ 0 h 176"/>
                <a:gd name="T2" fmla="*/ 85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5" y="176"/>
                  </a:lnTo>
                  <a:lnTo>
                    <a:pt x="1640" y="0"/>
                  </a:lnTo>
                  <a:close/>
                </a:path>
              </a:pathLst>
            </a:custGeom>
            <a:solidFill>
              <a:srgbClr val="0DA3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58" name="Freeform 125"/>
            <p:cNvSpPr/>
            <p:nvPr/>
          </p:nvSpPr>
          <p:spPr bwMode="auto">
            <a:xfrm>
              <a:off x="5507038" y="5419725"/>
              <a:ext cx="2603500" cy="279400"/>
            </a:xfrm>
            <a:custGeom>
              <a:avLst/>
              <a:gdLst>
                <a:gd name="T0" fmla="*/ 1640 w 1640"/>
                <a:gd name="T1" fmla="*/ 0 h 176"/>
                <a:gd name="T2" fmla="*/ 85 w 1640"/>
                <a:gd name="T3" fmla="*/ 0 h 176"/>
                <a:gd name="T4" fmla="*/ 0 w 1640"/>
                <a:gd name="T5" fmla="*/ 176 h 176"/>
                <a:gd name="T6" fmla="*/ 1555 w 1640"/>
                <a:gd name="T7" fmla="*/ 176 h 176"/>
                <a:gd name="T8" fmla="*/ 1640 w 1640"/>
                <a:gd name="T9" fmla="*/ 0 h 176"/>
              </a:gdLst>
              <a:ahLst/>
              <a:cxnLst>
                <a:cxn ang="0">
                  <a:pos x="T0" y="T1"/>
                </a:cxn>
                <a:cxn ang="0">
                  <a:pos x="T2" y="T3"/>
                </a:cxn>
                <a:cxn ang="0">
                  <a:pos x="T4" y="T5"/>
                </a:cxn>
                <a:cxn ang="0">
                  <a:pos x="T6" y="T7"/>
                </a:cxn>
                <a:cxn ang="0">
                  <a:pos x="T8" y="T9"/>
                </a:cxn>
              </a:cxnLst>
              <a:rect l="0" t="0" r="r" b="b"/>
              <a:pathLst>
                <a:path w="1640" h="176">
                  <a:moveTo>
                    <a:pt x="1640" y="0"/>
                  </a:moveTo>
                  <a:lnTo>
                    <a:pt x="85" y="0"/>
                  </a:lnTo>
                  <a:lnTo>
                    <a:pt x="0" y="176"/>
                  </a:lnTo>
                  <a:lnTo>
                    <a:pt x="1555" y="176"/>
                  </a:lnTo>
                  <a:lnTo>
                    <a:pt x="164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59" name="Freeform 126"/>
            <p:cNvSpPr/>
            <p:nvPr/>
          </p:nvSpPr>
          <p:spPr bwMode="auto">
            <a:xfrm>
              <a:off x="5911850" y="2049463"/>
              <a:ext cx="985838" cy="304800"/>
            </a:xfrm>
            <a:custGeom>
              <a:avLst/>
              <a:gdLst>
                <a:gd name="T0" fmla="*/ 528 w 621"/>
                <a:gd name="T1" fmla="*/ 192 h 192"/>
                <a:gd name="T2" fmla="*/ 0 w 621"/>
                <a:gd name="T3" fmla="*/ 192 h 192"/>
                <a:gd name="T4" fmla="*/ 93 w 621"/>
                <a:gd name="T5" fmla="*/ 0 h 192"/>
                <a:gd name="T6" fmla="*/ 621 w 621"/>
                <a:gd name="T7" fmla="*/ 0 h 192"/>
                <a:gd name="T8" fmla="*/ 528 w 621"/>
                <a:gd name="T9" fmla="*/ 192 h 192"/>
              </a:gdLst>
              <a:ahLst/>
              <a:cxnLst>
                <a:cxn ang="0">
                  <a:pos x="T0" y="T1"/>
                </a:cxn>
                <a:cxn ang="0">
                  <a:pos x="T2" y="T3"/>
                </a:cxn>
                <a:cxn ang="0">
                  <a:pos x="T4" y="T5"/>
                </a:cxn>
                <a:cxn ang="0">
                  <a:pos x="T6" y="T7"/>
                </a:cxn>
                <a:cxn ang="0">
                  <a:pos x="T8" y="T9"/>
                </a:cxn>
              </a:cxnLst>
              <a:rect l="0" t="0" r="r" b="b"/>
              <a:pathLst>
                <a:path w="621" h="192">
                  <a:moveTo>
                    <a:pt x="528" y="192"/>
                  </a:moveTo>
                  <a:lnTo>
                    <a:pt x="0" y="192"/>
                  </a:lnTo>
                  <a:lnTo>
                    <a:pt x="93" y="0"/>
                  </a:lnTo>
                  <a:lnTo>
                    <a:pt x="621" y="0"/>
                  </a:lnTo>
                  <a:lnTo>
                    <a:pt x="528" y="192"/>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68" name="Freeform 135"/>
            <p:cNvSpPr/>
            <p:nvPr/>
          </p:nvSpPr>
          <p:spPr bwMode="auto">
            <a:xfrm>
              <a:off x="5559425" y="2794000"/>
              <a:ext cx="985838" cy="303212"/>
            </a:xfrm>
            <a:custGeom>
              <a:avLst/>
              <a:gdLst>
                <a:gd name="T0" fmla="*/ 528 w 621"/>
                <a:gd name="T1" fmla="*/ 191 h 191"/>
                <a:gd name="T2" fmla="*/ 0 w 621"/>
                <a:gd name="T3" fmla="*/ 191 h 191"/>
                <a:gd name="T4" fmla="*/ 93 w 621"/>
                <a:gd name="T5" fmla="*/ 0 h 191"/>
                <a:gd name="T6" fmla="*/ 621 w 621"/>
                <a:gd name="T7" fmla="*/ 0 h 191"/>
                <a:gd name="T8" fmla="*/ 528 w 621"/>
                <a:gd name="T9" fmla="*/ 191 h 191"/>
              </a:gdLst>
              <a:ahLst/>
              <a:cxnLst>
                <a:cxn ang="0">
                  <a:pos x="T0" y="T1"/>
                </a:cxn>
                <a:cxn ang="0">
                  <a:pos x="T2" y="T3"/>
                </a:cxn>
                <a:cxn ang="0">
                  <a:pos x="T4" y="T5"/>
                </a:cxn>
                <a:cxn ang="0">
                  <a:pos x="T6" y="T7"/>
                </a:cxn>
                <a:cxn ang="0">
                  <a:pos x="T8" y="T9"/>
                </a:cxn>
              </a:cxnLst>
              <a:rect l="0" t="0" r="r" b="b"/>
              <a:pathLst>
                <a:path w="621" h="191">
                  <a:moveTo>
                    <a:pt x="528" y="191"/>
                  </a:moveTo>
                  <a:lnTo>
                    <a:pt x="0" y="191"/>
                  </a:lnTo>
                  <a:lnTo>
                    <a:pt x="93" y="0"/>
                  </a:lnTo>
                  <a:lnTo>
                    <a:pt x="621" y="0"/>
                  </a:lnTo>
                  <a:lnTo>
                    <a:pt x="528" y="191"/>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77" name="Freeform 144"/>
            <p:cNvSpPr/>
            <p:nvPr/>
          </p:nvSpPr>
          <p:spPr bwMode="auto">
            <a:xfrm>
              <a:off x="5207000" y="3536950"/>
              <a:ext cx="984250" cy="304800"/>
            </a:xfrm>
            <a:custGeom>
              <a:avLst/>
              <a:gdLst>
                <a:gd name="T0" fmla="*/ 528 w 620"/>
                <a:gd name="T1" fmla="*/ 192 h 192"/>
                <a:gd name="T2" fmla="*/ 0 w 620"/>
                <a:gd name="T3" fmla="*/ 192 h 192"/>
                <a:gd name="T4" fmla="*/ 93 w 620"/>
                <a:gd name="T5" fmla="*/ 0 h 192"/>
                <a:gd name="T6" fmla="*/ 620 w 620"/>
                <a:gd name="T7" fmla="*/ 0 h 192"/>
                <a:gd name="T8" fmla="*/ 528 w 620"/>
                <a:gd name="T9" fmla="*/ 192 h 192"/>
              </a:gdLst>
              <a:ahLst/>
              <a:cxnLst>
                <a:cxn ang="0">
                  <a:pos x="T0" y="T1"/>
                </a:cxn>
                <a:cxn ang="0">
                  <a:pos x="T2" y="T3"/>
                </a:cxn>
                <a:cxn ang="0">
                  <a:pos x="T4" y="T5"/>
                </a:cxn>
                <a:cxn ang="0">
                  <a:pos x="T6" y="T7"/>
                </a:cxn>
                <a:cxn ang="0">
                  <a:pos x="T8" y="T9"/>
                </a:cxn>
              </a:cxnLst>
              <a:rect l="0" t="0" r="r" b="b"/>
              <a:pathLst>
                <a:path w="620" h="192">
                  <a:moveTo>
                    <a:pt x="528" y="192"/>
                  </a:moveTo>
                  <a:lnTo>
                    <a:pt x="0" y="192"/>
                  </a:lnTo>
                  <a:lnTo>
                    <a:pt x="93" y="0"/>
                  </a:lnTo>
                  <a:lnTo>
                    <a:pt x="620" y="0"/>
                  </a:lnTo>
                  <a:lnTo>
                    <a:pt x="528" y="192"/>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82" name="Freeform 149"/>
            <p:cNvSpPr/>
            <p:nvPr/>
          </p:nvSpPr>
          <p:spPr bwMode="auto">
            <a:xfrm>
              <a:off x="4368800" y="5395913"/>
              <a:ext cx="984250" cy="303212"/>
            </a:xfrm>
            <a:custGeom>
              <a:avLst/>
              <a:gdLst>
                <a:gd name="T0" fmla="*/ 528 w 620"/>
                <a:gd name="T1" fmla="*/ 191 h 191"/>
                <a:gd name="T2" fmla="*/ 0 w 620"/>
                <a:gd name="T3" fmla="*/ 191 h 191"/>
                <a:gd name="T4" fmla="*/ 92 w 620"/>
                <a:gd name="T5" fmla="*/ 0 h 191"/>
                <a:gd name="T6" fmla="*/ 620 w 620"/>
                <a:gd name="T7" fmla="*/ 0 h 191"/>
                <a:gd name="T8" fmla="*/ 528 w 620"/>
                <a:gd name="T9" fmla="*/ 191 h 191"/>
              </a:gdLst>
              <a:ahLst/>
              <a:cxnLst>
                <a:cxn ang="0">
                  <a:pos x="T0" y="T1"/>
                </a:cxn>
                <a:cxn ang="0">
                  <a:pos x="T2" y="T3"/>
                </a:cxn>
                <a:cxn ang="0">
                  <a:pos x="T4" y="T5"/>
                </a:cxn>
                <a:cxn ang="0">
                  <a:pos x="T6" y="T7"/>
                </a:cxn>
                <a:cxn ang="0">
                  <a:pos x="T8" y="T9"/>
                </a:cxn>
              </a:cxnLst>
              <a:rect l="0" t="0" r="r" b="b"/>
              <a:pathLst>
                <a:path w="620" h="191">
                  <a:moveTo>
                    <a:pt x="528" y="191"/>
                  </a:moveTo>
                  <a:lnTo>
                    <a:pt x="0" y="191"/>
                  </a:lnTo>
                  <a:lnTo>
                    <a:pt x="92" y="0"/>
                  </a:lnTo>
                  <a:lnTo>
                    <a:pt x="620" y="0"/>
                  </a:lnTo>
                  <a:lnTo>
                    <a:pt x="528" y="191"/>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185" name="Freeform 152"/>
            <p:cNvSpPr/>
            <p:nvPr/>
          </p:nvSpPr>
          <p:spPr bwMode="auto">
            <a:xfrm>
              <a:off x="4735513" y="4651375"/>
              <a:ext cx="984250" cy="304800"/>
            </a:xfrm>
            <a:custGeom>
              <a:avLst/>
              <a:gdLst>
                <a:gd name="T0" fmla="*/ 528 w 620"/>
                <a:gd name="T1" fmla="*/ 192 h 192"/>
                <a:gd name="T2" fmla="*/ 0 w 620"/>
                <a:gd name="T3" fmla="*/ 192 h 192"/>
                <a:gd name="T4" fmla="*/ 92 w 620"/>
                <a:gd name="T5" fmla="*/ 0 h 192"/>
                <a:gd name="T6" fmla="*/ 620 w 620"/>
                <a:gd name="T7" fmla="*/ 0 h 192"/>
                <a:gd name="T8" fmla="*/ 528 w 620"/>
                <a:gd name="T9" fmla="*/ 192 h 192"/>
              </a:gdLst>
              <a:ahLst/>
              <a:cxnLst>
                <a:cxn ang="0">
                  <a:pos x="T0" y="T1"/>
                </a:cxn>
                <a:cxn ang="0">
                  <a:pos x="T2" y="T3"/>
                </a:cxn>
                <a:cxn ang="0">
                  <a:pos x="T4" y="T5"/>
                </a:cxn>
                <a:cxn ang="0">
                  <a:pos x="T6" y="T7"/>
                </a:cxn>
                <a:cxn ang="0">
                  <a:pos x="T8" y="T9"/>
                </a:cxn>
              </a:cxnLst>
              <a:rect l="0" t="0" r="r" b="b"/>
              <a:pathLst>
                <a:path w="620" h="192">
                  <a:moveTo>
                    <a:pt x="528" y="192"/>
                  </a:moveTo>
                  <a:lnTo>
                    <a:pt x="0" y="192"/>
                  </a:lnTo>
                  <a:lnTo>
                    <a:pt x="92" y="0"/>
                  </a:lnTo>
                  <a:lnTo>
                    <a:pt x="620" y="0"/>
                  </a:lnTo>
                  <a:lnTo>
                    <a:pt x="528" y="192"/>
                  </a:lnTo>
                  <a:close/>
                </a:path>
              </a:pathLst>
            </a:custGeom>
            <a:solidFill>
              <a:srgbClr val="53BDFF"/>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238" name="文本框 237"/>
            <p:cNvSpPr txBox="1"/>
            <p:nvPr/>
          </p:nvSpPr>
          <p:spPr>
            <a:xfrm>
              <a:off x="4528577" y="1746421"/>
              <a:ext cx="1108449" cy="338554"/>
            </a:xfrm>
            <a:prstGeom prst="rect">
              <a:avLst/>
            </a:prstGeom>
            <a:noFill/>
          </p:spPr>
          <p:txBody>
            <a:bodyPr wrap="square" rtlCol="0">
              <a:spAutoFit/>
            </a:bodyPr>
            <a:lstStyle/>
            <a:p>
              <a:pPr algn="ctr"/>
              <a:r>
                <a:rPr lang="en-US" altLang="zh-CN" sz="1600" dirty="0">
                  <a:solidFill>
                    <a:schemeClr val="bg1"/>
                  </a:solidFill>
                  <a:latin typeface="阿里巴巴普惠体 R" pitchFamily="18" charset="-122"/>
                  <a:ea typeface="阿里巴巴普惠体 R" pitchFamily="18" charset="-122"/>
                  <a:cs typeface="阿里巴巴普惠体 R" pitchFamily="18" charset="-122"/>
                </a:rPr>
                <a:t>XX</a:t>
              </a:r>
              <a:r>
                <a:rPr lang="zh-CN" altLang="en-US" sz="1600" dirty="0">
                  <a:solidFill>
                    <a:schemeClr val="bg1"/>
                  </a:solidFill>
                  <a:latin typeface="阿里巴巴普惠体 R" pitchFamily="18" charset="-122"/>
                  <a:ea typeface="阿里巴巴普惠体 R" pitchFamily="18" charset="-122"/>
                  <a:cs typeface="阿里巴巴普惠体 R" pitchFamily="18" charset="-122"/>
                </a:rPr>
                <a:t>部</a:t>
              </a:r>
            </a:p>
          </p:txBody>
        </p:sp>
        <p:sp>
          <p:nvSpPr>
            <p:cNvPr id="240" name="文本框 239"/>
            <p:cNvSpPr txBox="1"/>
            <p:nvPr/>
          </p:nvSpPr>
          <p:spPr>
            <a:xfrm>
              <a:off x="4004889" y="2925079"/>
              <a:ext cx="1108449" cy="338554"/>
            </a:xfrm>
            <a:prstGeom prst="rect">
              <a:avLst/>
            </a:prstGeom>
            <a:noFill/>
          </p:spPr>
          <p:txBody>
            <a:bodyPr wrap="square" rtlCol="0">
              <a:spAutoFit/>
            </a:bodyPr>
            <a:lstStyle/>
            <a:p>
              <a:pPr algn="ctr"/>
              <a:r>
                <a:rPr lang="en-US" altLang="zh-CN" sz="1600" dirty="0">
                  <a:solidFill>
                    <a:schemeClr val="bg1"/>
                  </a:solidFill>
                  <a:latin typeface="阿里巴巴普惠体 R" pitchFamily="18" charset="-122"/>
                  <a:ea typeface="阿里巴巴普惠体 R" pitchFamily="18" charset="-122"/>
                  <a:cs typeface="阿里巴巴普惠体 R" pitchFamily="18" charset="-122"/>
                </a:rPr>
                <a:t>XX</a:t>
              </a:r>
              <a:r>
                <a:rPr lang="zh-CN" altLang="en-US" sz="1600" dirty="0">
                  <a:solidFill>
                    <a:schemeClr val="bg1"/>
                  </a:solidFill>
                  <a:latin typeface="阿里巴巴普惠体 R" pitchFamily="18" charset="-122"/>
                  <a:ea typeface="阿里巴巴普惠体 R" pitchFamily="18" charset="-122"/>
                  <a:cs typeface="阿里巴巴普惠体 R" pitchFamily="18" charset="-122"/>
                </a:rPr>
                <a:t>部</a:t>
              </a:r>
            </a:p>
          </p:txBody>
        </p:sp>
        <p:sp>
          <p:nvSpPr>
            <p:cNvPr id="242" name="文本框 241"/>
            <p:cNvSpPr txBox="1"/>
            <p:nvPr/>
          </p:nvSpPr>
          <p:spPr>
            <a:xfrm>
              <a:off x="3585369" y="3859590"/>
              <a:ext cx="1108449" cy="338554"/>
            </a:xfrm>
            <a:prstGeom prst="rect">
              <a:avLst/>
            </a:prstGeom>
            <a:noFill/>
          </p:spPr>
          <p:txBody>
            <a:bodyPr wrap="square" rtlCol="0">
              <a:spAutoFit/>
            </a:bodyPr>
            <a:lstStyle/>
            <a:p>
              <a:pPr algn="ctr"/>
              <a:r>
                <a:rPr lang="en-US" altLang="zh-CN" sz="1600" dirty="0">
                  <a:solidFill>
                    <a:schemeClr val="tx1">
                      <a:lumMod val="50000"/>
                      <a:lumOff val="50000"/>
                    </a:schemeClr>
                  </a:solidFill>
                  <a:latin typeface="阿里巴巴普惠体 R" pitchFamily="18" charset="-122"/>
                  <a:ea typeface="阿里巴巴普惠体 R" pitchFamily="18" charset="-122"/>
                  <a:cs typeface="阿里巴巴普惠体 R" pitchFamily="18" charset="-122"/>
                </a:rPr>
                <a:t>XX</a:t>
              </a:r>
              <a:r>
                <a:rPr lang="zh-CN" altLang="en-US" sz="1600" dirty="0">
                  <a:solidFill>
                    <a:schemeClr val="tx1">
                      <a:lumMod val="50000"/>
                      <a:lumOff val="50000"/>
                    </a:schemeClr>
                  </a:solidFill>
                  <a:latin typeface="阿里巴巴普惠体 R" pitchFamily="18" charset="-122"/>
                  <a:ea typeface="阿里巴巴普惠体 R" pitchFamily="18" charset="-122"/>
                  <a:cs typeface="阿里巴巴普惠体 R" pitchFamily="18" charset="-122"/>
                </a:rPr>
                <a:t>部</a:t>
              </a:r>
            </a:p>
          </p:txBody>
        </p:sp>
        <p:sp>
          <p:nvSpPr>
            <p:cNvPr id="243" name="文本框 242"/>
            <p:cNvSpPr txBox="1"/>
            <p:nvPr/>
          </p:nvSpPr>
          <p:spPr>
            <a:xfrm>
              <a:off x="3325625" y="4422091"/>
              <a:ext cx="1108449" cy="338554"/>
            </a:xfrm>
            <a:prstGeom prst="rect">
              <a:avLst/>
            </a:prstGeom>
            <a:noFill/>
          </p:spPr>
          <p:txBody>
            <a:bodyPr wrap="square" rtlCol="0">
              <a:spAutoFit/>
            </a:bodyPr>
            <a:lstStyle/>
            <a:p>
              <a:pPr algn="ctr"/>
              <a:r>
                <a:rPr lang="en-US" altLang="zh-CN" sz="1600" dirty="0">
                  <a:solidFill>
                    <a:schemeClr val="bg1"/>
                  </a:solidFill>
                  <a:latin typeface="阿里巴巴普惠体 R" pitchFamily="18" charset="-122"/>
                  <a:ea typeface="阿里巴巴普惠体 R" pitchFamily="18" charset="-122"/>
                  <a:cs typeface="阿里巴巴普惠体 R" pitchFamily="18" charset="-122"/>
                </a:rPr>
                <a:t>XX</a:t>
              </a:r>
              <a:r>
                <a:rPr lang="zh-CN" altLang="en-US" sz="1600" dirty="0">
                  <a:solidFill>
                    <a:schemeClr val="bg1"/>
                  </a:solidFill>
                  <a:latin typeface="阿里巴巴普惠体 R" pitchFamily="18" charset="-122"/>
                  <a:ea typeface="阿里巴巴普惠体 R" pitchFamily="18" charset="-122"/>
                  <a:cs typeface="阿里巴巴普惠体 R" pitchFamily="18" charset="-122"/>
                </a:rPr>
                <a:t>部</a:t>
              </a:r>
            </a:p>
          </p:txBody>
        </p:sp>
        <p:sp>
          <p:nvSpPr>
            <p:cNvPr id="244" name="文本框 243"/>
            <p:cNvSpPr txBox="1"/>
            <p:nvPr/>
          </p:nvSpPr>
          <p:spPr>
            <a:xfrm>
              <a:off x="3011486" y="5156994"/>
              <a:ext cx="1108449" cy="338554"/>
            </a:xfrm>
            <a:prstGeom prst="rect">
              <a:avLst/>
            </a:prstGeom>
            <a:noFill/>
          </p:spPr>
          <p:txBody>
            <a:bodyPr wrap="square" rtlCol="0">
              <a:spAutoFit/>
            </a:bodyPr>
            <a:lstStyle/>
            <a:p>
              <a:pPr algn="ctr"/>
              <a:r>
                <a:rPr lang="en-US" altLang="zh-CN" sz="1600" dirty="0">
                  <a:solidFill>
                    <a:schemeClr val="bg1"/>
                  </a:solidFill>
                  <a:latin typeface="阿里巴巴普惠体 R" pitchFamily="18" charset="-122"/>
                  <a:ea typeface="阿里巴巴普惠体 R" pitchFamily="18" charset="-122"/>
                  <a:cs typeface="阿里巴巴普惠体 R" pitchFamily="18" charset="-122"/>
                </a:rPr>
                <a:t>XX</a:t>
              </a:r>
              <a:r>
                <a:rPr lang="zh-CN" altLang="en-US" sz="1600" dirty="0">
                  <a:solidFill>
                    <a:schemeClr val="bg1"/>
                  </a:solidFill>
                  <a:latin typeface="阿里巴巴普惠体 R" pitchFamily="18" charset="-122"/>
                  <a:ea typeface="阿里巴巴普惠体 R" pitchFamily="18" charset="-122"/>
                  <a:cs typeface="阿里巴巴普惠体 R" pitchFamily="18" charset="-122"/>
                </a:rPr>
                <a:t>部</a:t>
              </a:r>
            </a:p>
          </p:txBody>
        </p:sp>
        <p:sp>
          <p:nvSpPr>
            <p:cNvPr id="245" name="文本框 244"/>
            <p:cNvSpPr txBox="1"/>
            <p:nvPr/>
          </p:nvSpPr>
          <p:spPr>
            <a:xfrm>
              <a:off x="6205538" y="1317626"/>
              <a:ext cx="1108449" cy="276999"/>
            </a:xfrm>
            <a:prstGeom prst="rect">
              <a:avLst/>
            </a:prstGeom>
            <a:noFill/>
          </p:spPr>
          <p:txBody>
            <a:bodyPr wrap="square" rtlCol="0">
              <a:spAutoFit/>
            </a:bodyPr>
            <a:lstStyle/>
            <a:p>
              <a:pPr algn="ctr"/>
              <a:r>
                <a:rPr lang="zh-CN" altLang="en-US" sz="1200" dirty="0">
                  <a:solidFill>
                    <a:schemeClr val="bg1"/>
                  </a:solidFill>
                  <a:latin typeface="阿里巴巴普惠体 R" pitchFamily="18" charset="-122"/>
                  <a:ea typeface="阿里巴巴普惠体 R" pitchFamily="18" charset="-122"/>
                  <a:cs typeface="阿里巴巴普惠体 R" pitchFamily="18" charset="-122"/>
                </a:rPr>
                <a:t>内容内容</a:t>
              </a:r>
            </a:p>
          </p:txBody>
        </p:sp>
        <p:sp>
          <p:nvSpPr>
            <p:cNvPr id="246" name="文本框 245"/>
            <p:cNvSpPr txBox="1"/>
            <p:nvPr/>
          </p:nvSpPr>
          <p:spPr>
            <a:xfrm>
              <a:off x="5992626" y="1707763"/>
              <a:ext cx="1108449" cy="276999"/>
            </a:xfrm>
            <a:prstGeom prst="rect">
              <a:avLst/>
            </a:prstGeom>
            <a:noFill/>
          </p:spPr>
          <p:txBody>
            <a:bodyPr wrap="square" rtlCol="0">
              <a:spAutoFit/>
            </a:bodyPr>
            <a:lstStyle/>
            <a:p>
              <a:pPr algn="ctr"/>
              <a:r>
                <a:rPr lang="zh-CN" altLang="en-US" sz="1200" dirty="0">
                  <a:solidFill>
                    <a:schemeClr val="tx1">
                      <a:lumMod val="50000"/>
                      <a:lumOff val="50000"/>
                    </a:schemeClr>
                  </a:solidFill>
                  <a:latin typeface="阿里巴巴普惠体 R" pitchFamily="18" charset="-122"/>
                  <a:ea typeface="阿里巴巴普惠体 R" pitchFamily="18" charset="-122"/>
                  <a:cs typeface="阿里巴巴普惠体 R" pitchFamily="18" charset="-122"/>
                </a:rPr>
                <a:t>内容内容</a:t>
              </a:r>
            </a:p>
          </p:txBody>
        </p:sp>
        <p:sp>
          <p:nvSpPr>
            <p:cNvPr id="247" name="文本框 246"/>
            <p:cNvSpPr txBox="1"/>
            <p:nvPr/>
          </p:nvSpPr>
          <p:spPr>
            <a:xfrm>
              <a:off x="5840413" y="2059395"/>
              <a:ext cx="1108449" cy="276999"/>
            </a:xfrm>
            <a:prstGeom prst="rect">
              <a:avLst/>
            </a:prstGeom>
            <a:noFill/>
          </p:spPr>
          <p:txBody>
            <a:bodyPr wrap="square" rtlCol="0">
              <a:spAutoFit/>
            </a:bodyPr>
            <a:lstStyle/>
            <a:p>
              <a:pPr algn="ctr"/>
              <a:r>
                <a:rPr lang="zh-CN" altLang="en-US" sz="1200" dirty="0">
                  <a:solidFill>
                    <a:schemeClr val="bg1"/>
                  </a:solidFill>
                  <a:latin typeface="阿里巴巴普惠体 R" pitchFamily="18" charset="-122"/>
                  <a:ea typeface="阿里巴巴普惠体 R" pitchFamily="18" charset="-122"/>
                  <a:cs typeface="阿里巴巴普惠体 R" pitchFamily="18" charset="-122"/>
                </a:rPr>
                <a:t>内容内容</a:t>
              </a:r>
            </a:p>
          </p:txBody>
        </p:sp>
        <p:sp>
          <p:nvSpPr>
            <p:cNvPr id="248" name="文本框 247"/>
            <p:cNvSpPr txBox="1"/>
            <p:nvPr/>
          </p:nvSpPr>
          <p:spPr>
            <a:xfrm>
              <a:off x="5595750" y="2478109"/>
              <a:ext cx="1108449" cy="276999"/>
            </a:xfrm>
            <a:prstGeom prst="rect">
              <a:avLst/>
            </a:prstGeom>
            <a:noFill/>
          </p:spPr>
          <p:txBody>
            <a:bodyPr wrap="square" rtlCol="0">
              <a:spAutoFit/>
            </a:bodyPr>
            <a:lstStyle/>
            <a:p>
              <a:pPr algn="ctr"/>
              <a:r>
                <a:rPr lang="zh-CN" altLang="en-US" sz="1200" dirty="0">
                  <a:solidFill>
                    <a:schemeClr val="tx1">
                      <a:lumMod val="50000"/>
                      <a:lumOff val="50000"/>
                    </a:schemeClr>
                  </a:solidFill>
                  <a:latin typeface="阿里巴巴普惠体 R" pitchFamily="18" charset="-122"/>
                  <a:ea typeface="阿里巴巴普惠体 R" pitchFamily="18" charset="-122"/>
                  <a:cs typeface="阿里巴巴普惠体 R" pitchFamily="18" charset="-122"/>
                </a:rPr>
                <a:t>内容内容</a:t>
              </a:r>
            </a:p>
          </p:txBody>
        </p:sp>
        <p:sp>
          <p:nvSpPr>
            <p:cNvPr id="249" name="文本框 248"/>
            <p:cNvSpPr txBox="1"/>
            <p:nvPr/>
          </p:nvSpPr>
          <p:spPr>
            <a:xfrm>
              <a:off x="5481265" y="2799974"/>
              <a:ext cx="1108449" cy="276999"/>
            </a:xfrm>
            <a:prstGeom prst="rect">
              <a:avLst/>
            </a:prstGeom>
            <a:noFill/>
          </p:spPr>
          <p:txBody>
            <a:bodyPr wrap="square" rtlCol="0">
              <a:spAutoFit/>
            </a:bodyPr>
            <a:lstStyle/>
            <a:p>
              <a:pPr algn="ctr"/>
              <a:r>
                <a:rPr lang="zh-CN" altLang="en-US" sz="1200" dirty="0">
                  <a:solidFill>
                    <a:schemeClr val="bg1"/>
                  </a:solidFill>
                  <a:latin typeface="阿里巴巴普惠体 R" pitchFamily="18" charset="-122"/>
                  <a:ea typeface="阿里巴巴普惠体 R" pitchFamily="18" charset="-122"/>
                  <a:cs typeface="阿里巴巴普惠体 R" pitchFamily="18" charset="-122"/>
                </a:rPr>
                <a:t>内容内容</a:t>
              </a:r>
            </a:p>
          </p:txBody>
        </p:sp>
        <p:sp>
          <p:nvSpPr>
            <p:cNvPr id="250" name="文本框 249"/>
            <p:cNvSpPr txBox="1"/>
            <p:nvPr/>
          </p:nvSpPr>
          <p:spPr>
            <a:xfrm>
              <a:off x="5276663" y="3190114"/>
              <a:ext cx="1108449" cy="276999"/>
            </a:xfrm>
            <a:prstGeom prst="rect">
              <a:avLst/>
            </a:prstGeom>
            <a:noFill/>
          </p:spPr>
          <p:txBody>
            <a:bodyPr wrap="square" rtlCol="0">
              <a:spAutoFit/>
            </a:bodyPr>
            <a:lstStyle/>
            <a:p>
              <a:pPr algn="ctr"/>
              <a:r>
                <a:rPr lang="zh-CN" altLang="en-US" sz="1200" dirty="0">
                  <a:solidFill>
                    <a:schemeClr val="tx1">
                      <a:lumMod val="50000"/>
                      <a:lumOff val="50000"/>
                    </a:schemeClr>
                  </a:solidFill>
                  <a:latin typeface="阿里巴巴普惠体 R" pitchFamily="18" charset="-122"/>
                  <a:ea typeface="阿里巴巴普惠体 R" pitchFamily="18" charset="-122"/>
                  <a:cs typeface="阿里巴巴普惠体 R" pitchFamily="18" charset="-122"/>
                </a:rPr>
                <a:t>内容内容</a:t>
              </a:r>
            </a:p>
          </p:txBody>
        </p:sp>
        <p:sp>
          <p:nvSpPr>
            <p:cNvPr id="251" name="文本框 250"/>
            <p:cNvSpPr txBox="1"/>
            <p:nvPr/>
          </p:nvSpPr>
          <p:spPr>
            <a:xfrm>
              <a:off x="5116513" y="3552825"/>
              <a:ext cx="1108449" cy="276999"/>
            </a:xfrm>
            <a:prstGeom prst="rect">
              <a:avLst/>
            </a:prstGeom>
            <a:noFill/>
          </p:spPr>
          <p:txBody>
            <a:bodyPr wrap="square" rtlCol="0">
              <a:spAutoFit/>
            </a:bodyPr>
            <a:lstStyle/>
            <a:p>
              <a:pPr algn="ctr"/>
              <a:r>
                <a:rPr lang="zh-CN" altLang="en-US" sz="1200" dirty="0">
                  <a:solidFill>
                    <a:schemeClr val="bg1"/>
                  </a:solidFill>
                  <a:latin typeface="阿里巴巴普惠体 R" pitchFamily="18" charset="-122"/>
                  <a:ea typeface="阿里巴巴普惠体 R" pitchFamily="18" charset="-122"/>
                  <a:cs typeface="阿里巴巴普惠体 R" pitchFamily="18" charset="-122"/>
                </a:rPr>
                <a:t>内容内容</a:t>
              </a:r>
            </a:p>
          </p:txBody>
        </p:sp>
        <p:sp>
          <p:nvSpPr>
            <p:cNvPr id="252" name="文本框 251"/>
            <p:cNvSpPr txBox="1"/>
            <p:nvPr/>
          </p:nvSpPr>
          <p:spPr>
            <a:xfrm>
              <a:off x="4981388" y="3896870"/>
              <a:ext cx="1108449" cy="276999"/>
            </a:xfrm>
            <a:prstGeom prst="rect">
              <a:avLst/>
            </a:prstGeom>
            <a:noFill/>
          </p:spPr>
          <p:txBody>
            <a:bodyPr wrap="square" rtlCol="0">
              <a:spAutoFit/>
            </a:bodyPr>
            <a:lstStyle/>
            <a:p>
              <a:pPr algn="ctr"/>
              <a:r>
                <a:rPr lang="zh-CN" altLang="en-US" sz="1200" dirty="0">
                  <a:solidFill>
                    <a:schemeClr val="tx1">
                      <a:lumMod val="50000"/>
                      <a:lumOff val="50000"/>
                    </a:schemeClr>
                  </a:solidFill>
                  <a:latin typeface="阿里巴巴普惠体 R" pitchFamily="18" charset="-122"/>
                  <a:ea typeface="阿里巴巴普惠体 R" pitchFamily="18" charset="-122"/>
                  <a:cs typeface="阿里巴巴普惠体 R" pitchFamily="18" charset="-122"/>
                </a:rPr>
                <a:t>内容内容</a:t>
              </a:r>
            </a:p>
          </p:txBody>
        </p:sp>
        <p:sp>
          <p:nvSpPr>
            <p:cNvPr id="253" name="文本框 252"/>
            <p:cNvSpPr txBox="1"/>
            <p:nvPr/>
          </p:nvSpPr>
          <p:spPr>
            <a:xfrm>
              <a:off x="4819463" y="4296336"/>
              <a:ext cx="1108449" cy="276999"/>
            </a:xfrm>
            <a:prstGeom prst="rect">
              <a:avLst/>
            </a:prstGeom>
            <a:noFill/>
          </p:spPr>
          <p:txBody>
            <a:bodyPr wrap="square" rtlCol="0">
              <a:spAutoFit/>
            </a:bodyPr>
            <a:lstStyle/>
            <a:p>
              <a:pPr algn="ctr"/>
              <a:r>
                <a:rPr lang="zh-CN" altLang="en-US" sz="1200" dirty="0">
                  <a:solidFill>
                    <a:schemeClr val="tx1">
                      <a:lumMod val="50000"/>
                      <a:lumOff val="50000"/>
                    </a:schemeClr>
                  </a:solidFill>
                  <a:latin typeface="阿里巴巴普惠体 R" pitchFamily="18" charset="-122"/>
                  <a:ea typeface="阿里巴巴普惠体 R" pitchFamily="18" charset="-122"/>
                  <a:cs typeface="阿里巴巴普惠体 R" pitchFamily="18" charset="-122"/>
                </a:rPr>
                <a:t>内容内容</a:t>
              </a:r>
            </a:p>
          </p:txBody>
        </p:sp>
        <p:sp>
          <p:nvSpPr>
            <p:cNvPr id="254" name="文本框 253"/>
            <p:cNvSpPr txBox="1"/>
            <p:nvPr/>
          </p:nvSpPr>
          <p:spPr>
            <a:xfrm>
              <a:off x="4705163" y="4657862"/>
              <a:ext cx="1108449" cy="276999"/>
            </a:xfrm>
            <a:prstGeom prst="rect">
              <a:avLst/>
            </a:prstGeom>
            <a:noFill/>
          </p:spPr>
          <p:txBody>
            <a:bodyPr wrap="square" rtlCol="0">
              <a:spAutoFit/>
            </a:bodyPr>
            <a:lstStyle/>
            <a:p>
              <a:pPr algn="ctr"/>
              <a:r>
                <a:rPr lang="zh-CN" altLang="en-US" sz="1200" dirty="0">
                  <a:solidFill>
                    <a:schemeClr val="bg1"/>
                  </a:solidFill>
                  <a:latin typeface="阿里巴巴普惠体 R" pitchFamily="18" charset="-122"/>
                  <a:ea typeface="阿里巴巴普惠体 R" pitchFamily="18" charset="-122"/>
                  <a:cs typeface="阿里巴巴普惠体 R" pitchFamily="18" charset="-122"/>
                </a:rPr>
                <a:t>内容内容</a:t>
              </a:r>
            </a:p>
          </p:txBody>
        </p:sp>
        <p:sp>
          <p:nvSpPr>
            <p:cNvPr id="255" name="文本框 254"/>
            <p:cNvSpPr txBox="1"/>
            <p:nvPr/>
          </p:nvSpPr>
          <p:spPr>
            <a:xfrm>
              <a:off x="4449201" y="5057597"/>
              <a:ext cx="1108449" cy="276999"/>
            </a:xfrm>
            <a:prstGeom prst="rect">
              <a:avLst/>
            </a:prstGeom>
            <a:noFill/>
          </p:spPr>
          <p:txBody>
            <a:bodyPr wrap="square" rtlCol="0">
              <a:spAutoFit/>
            </a:bodyPr>
            <a:lstStyle/>
            <a:p>
              <a:pPr algn="ctr"/>
              <a:r>
                <a:rPr lang="zh-CN" altLang="en-US" sz="1200" dirty="0">
                  <a:solidFill>
                    <a:schemeClr val="tx1">
                      <a:lumMod val="50000"/>
                      <a:lumOff val="50000"/>
                    </a:schemeClr>
                  </a:solidFill>
                  <a:latin typeface="阿里巴巴普惠体 R" pitchFamily="18" charset="-122"/>
                  <a:ea typeface="阿里巴巴普惠体 R" pitchFamily="18" charset="-122"/>
                  <a:cs typeface="阿里巴巴普惠体 R" pitchFamily="18" charset="-122"/>
                </a:rPr>
                <a:t>内容内容</a:t>
              </a:r>
            </a:p>
          </p:txBody>
        </p:sp>
        <p:sp>
          <p:nvSpPr>
            <p:cNvPr id="256" name="文本框 255"/>
            <p:cNvSpPr txBox="1"/>
            <p:nvPr/>
          </p:nvSpPr>
          <p:spPr>
            <a:xfrm>
              <a:off x="4332287" y="5410200"/>
              <a:ext cx="1108449" cy="276999"/>
            </a:xfrm>
            <a:prstGeom prst="rect">
              <a:avLst/>
            </a:prstGeom>
            <a:noFill/>
          </p:spPr>
          <p:txBody>
            <a:bodyPr wrap="square" rtlCol="0">
              <a:spAutoFit/>
            </a:bodyPr>
            <a:lstStyle/>
            <a:p>
              <a:pPr algn="ctr"/>
              <a:r>
                <a:rPr lang="zh-CN" altLang="en-US" sz="1200" dirty="0">
                  <a:solidFill>
                    <a:schemeClr val="bg1"/>
                  </a:solidFill>
                  <a:latin typeface="阿里巴巴普惠体 R" pitchFamily="18" charset="-122"/>
                  <a:ea typeface="阿里巴巴普惠体 R" pitchFamily="18" charset="-122"/>
                  <a:cs typeface="阿里巴巴普惠体 R" pitchFamily="18" charset="-122"/>
                </a:rPr>
                <a:t>内容内容</a:t>
              </a:r>
            </a:p>
          </p:txBody>
        </p:sp>
        <p:sp>
          <p:nvSpPr>
            <p:cNvPr id="257" name="文本框 256"/>
            <p:cNvSpPr txBox="1"/>
            <p:nvPr/>
          </p:nvSpPr>
          <p:spPr>
            <a:xfrm>
              <a:off x="7935633" y="1337685"/>
              <a:ext cx="1416237" cy="276999"/>
            </a:xfrm>
            <a:prstGeom prst="rect">
              <a:avLst/>
            </a:prstGeom>
            <a:noFill/>
          </p:spPr>
          <p:txBody>
            <a:bodyPr wrap="square" rtlCol="0">
              <a:spAutoFit/>
            </a:bodyPr>
            <a:lstStyle/>
            <a:p>
              <a:pPr algn="ctr"/>
              <a:r>
                <a:rPr lang="zh-CN" altLang="en-US" sz="1200" dirty="0">
                  <a:solidFill>
                    <a:schemeClr val="bg1"/>
                  </a:solidFill>
                  <a:latin typeface="阿里巴巴普惠体 R" pitchFamily="18" charset="-122"/>
                  <a:ea typeface="阿里巴巴普惠体 R" pitchFamily="18" charset="-122"/>
                  <a:cs typeface="阿里巴巴普惠体 R" pitchFamily="18" charset="-122"/>
                </a:rPr>
                <a:t>点击输入详细内容</a:t>
              </a:r>
            </a:p>
          </p:txBody>
        </p:sp>
        <p:sp>
          <p:nvSpPr>
            <p:cNvPr id="258" name="文本框 257"/>
            <p:cNvSpPr txBox="1"/>
            <p:nvPr/>
          </p:nvSpPr>
          <p:spPr>
            <a:xfrm>
              <a:off x="7812181" y="1710201"/>
              <a:ext cx="1416237" cy="276999"/>
            </a:xfrm>
            <a:prstGeom prst="rect">
              <a:avLst/>
            </a:prstGeom>
            <a:noFill/>
          </p:spPr>
          <p:txBody>
            <a:bodyPr wrap="square" rtlCol="0">
              <a:spAutoFit/>
            </a:bodyPr>
            <a:lstStyle/>
            <a:p>
              <a:pPr algn="ctr"/>
              <a:r>
                <a:rPr lang="zh-CN" altLang="en-US" sz="1200" dirty="0">
                  <a:solidFill>
                    <a:schemeClr val="bg1"/>
                  </a:solidFill>
                  <a:latin typeface="阿里巴巴普惠体 R" pitchFamily="18" charset="-122"/>
                  <a:ea typeface="阿里巴巴普惠体 R" pitchFamily="18" charset="-122"/>
                  <a:cs typeface="阿里巴巴普惠体 R" pitchFamily="18" charset="-122"/>
                </a:rPr>
                <a:t>点击输入详细内容</a:t>
              </a:r>
            </a:p>
          </p:txBody>
        </p:sp>
        <p:sp>
          <p:nvSpPr>
            <p:cNvPr id="259" name="文本框 258"/>
            <p:cNvSpPr txBox="1"/>
            <p:nvPr/>
          </p:nvSpPr>
          <p:spPr>
            <a:xfrm>
              <a:off x="7689756" y="2081834"/>
              <a:ext cx="1416237" cy="276999"/>
            </a:xfrm>
            <a:prstGeom prst="rect">
              <a:avLst/>
            </a:prstGeom>
            <a:noFill/>
          </p:spPr>
          <p:txBody>
            <a:bodyPr wrap="square" rtlCol="0">
              <a:spAutoFit/>
            </a:bodyPr>
            <a:lstStyle/>
            <a:p>
              <a:pPr algn="ctr"/>
              <a:r>
                <a:rPr lang="zh-CN" altLang="en-US" sz="1200" dirty="0">
                  <a:solidFill>
                    <a:schemeClr val="bg1"/>
                  </a:solidFill>
                  <a:latin typeface="阿里巴巴普惠体 R" pitchFamily="18" charset="-122"/>
                  <a:ea typeface="阿里巴巴普惠体 R" pitchFamily="18" charset="-122"/>
                  <a:cs typeface="阿里巴巴普惠体 R" pitchFamily="18" charset="-122"/>
                </a:rPr>
                <a:t>点击输入详细内容</a:t>
              </a:r>
            </a:p>
          </p:txBody>
        </p:sp>
        <p:sp>
          <p:nvSpPr>
            <p:cNvPr id="260" name="文本框 259"/>
            <p:cNvSpPr txBox="1"/>
            <p:nvPr/>
          </p:nvSpPr>
          <p:spPr>
            <a:xfrm>
              <a:off x="7498462" y="2442991"/>
              <a:ext cx="1416237" cy="276999"/>
            </a:xfrm>
            <a:prstGeom prst="rect">
              <a:avLst/>
            </a:prstGeom>
            <a:noFill/>
          </p:spPr>
          <p:txBody>
            <a:bodyPr wrap="square" rtlCol="0">
              <a:spAutoFit/>
            </a:bodyPr>
            <a:lstStyle/>
            <a:p>
              <a:pPr algn="ctr"/>
              <a:r>
                <a:rPr lang="zh-CN" altLang="en-US" sz="1200" dirty="0">
                  <a:solidFill>
                    <a:schemeClr val="bg1"/>
                  </a:solidFill>
                  <a:latin typeface="阿里巴巴普惠体 R" pitchFamily="18" charset="-122"/>
                  <a:ea typeface="阿里巴巴普惠体 R" pitchFamily="18" charset="-122"/>
                  <a:cs typeface="阿里巴巴普惠体 R" pitchFamily="18" charset="-122"/>
                </a:rPr>
                <a:t>点击输入详细内容</a:t>
              </a:r>
            </a:p>
          </p:txBody>
        </p:sp>
        <p:sp>
          <p:nvSpPr>
            <p:cNvPr id="261" name="文本框 260"/>
            <p:cNvSpPr txBox="1"/>
            <p:nvPr/>
          </p:nvSpPr>
          <p:spPr>
            <a:xfrm>
              <a:off x="7300026" y="2825962"/>
              <a:ext cx="1416237" cy="276999"/>
            </a:xfrm>
            <a:prstGeom prst="rect">
              <a:avLst/>
            </a:prstGeom>
            <a:noFill/>
          </p:spPr>
          <p:txBody>
            <a:bodyPr wrap="square" rtlCol="0">
              <a:spAutoFit/>
            </a:bodyPr>
            <a:lstStyle/>
            <a:p>
              <a:pPr algn="ctr"/>
              <a:r>
                <a:rPr lang="zh-CN" altLang="en-US" sz="1200" dirty="0">
                  <a:solidFill>
                    <a:schemeClr val="bg1"/>
                  </a:solidFill>
                  <a:latin typeface="阿里巴巴普惠体 R" pitchFamily="18" charset="-122"/>
                  <a:ea typeface="阿里巴巴普惠体 R" pitchFamily="18" charset="-122"/>
                  <a:cs typeface="阿里巴巴普惠体 R" pitchFamily="18" charset="-122"/>
                </a:rPr>
                <a:t>点击输入详细内容</a:t>
              </a:r>
            </a:p>
          </p:txBody>
        </p:sp>
        <p:sp>
          <p:nvSpPr>
            <p:cNvPr id="262" name="文本框 261"/>
            <p:cNvSpPr txBox="1"/>
            <p:nvPr/>
          </p:nvSpPr>
          <p:spPr>
            <a:xfrm>
              <a:off x="7079551" y="3196064"/>
              <a:ext cx="1416237" cy="276999"/>
            </a:xfrm>
            <a:prstGeom prst="rect">
              <a:avLst/>
            </a:prstGeom>
            <a:noFill/>
          </p:spPr>
          <p:txBody>
            <a:bodyPr wrap="square" rtlCol="0">
              <a:spAutoFit/>
            </a:bodyPr>
            <a:lstStyle>
              <a:defPPr>
                <a:defRPr lang="zh-CN"/>
              </a:defPPr>
              <a:lvl1pPr algn="ctr">
                <a:defRPr sz="1200">
                  <a:solidFill>
                    <a:schemeClr val="bg1"/>
                  </a:solidFill>
                  <a:latin typeface="微软雅黑" panose="020B0503020204020204" charset="-122"/>
                  <a:ea typeface="微软雅黑" panose="020B0503020204020204" charset="-122"/>
                </a:defRPr>
              </a:lvl1pPr>
            </a:lstStyle>
            <a:p>
              <a:r>
                <a:rPr lang="zh-CN" altLang="en-US" dirty="0">
                  <a:latin typeface="阿里巴巴普惠体 R" pitchFamily="18" charset="-122"/>
                  <a:ea typeface="阿里巴巴普惠体 R" pitchFamily="18" charset="-122"/>
                  <a:cs typeface="阿里巴巴普惠体 R" pitchFamily="18" charset="-122"/>
                </a:rPr>
                <a:t>点击输入详细内容</a:t>
              </a:r>
            </a:p>
          </p:txBody>
        </p:sp>
        <p:sp>
          <p:nvSpPr>
            <p:cNvPr id="263" name="文本框 262"/>
            <p:cNvSpPr txBox="1"/>
            <p:nvPr/>
          </p:nvSpPr>
          <p:spPr>
            <a:xfrm>
              <a:off x="6920099" y="3566555"/>
              <a:ext cx="1416237" cy="276999"/>
            </a:xfrm>
            <a:prstGeom prst="rect">
              <a:avLst/>
            </a:prstGeom>
            <a:noFill/>
          </p:spPr>
          <p:txBody>
            <a:bodyPr wrap="square" rtlCol="0">
              <a:spAutoFit/>
            </a:bodyPr>
            <a:lstStyle>
              <a:defPPr>
                <a:defRPr lang="zh-CN"/>
              </a:defPPr>
              <a:lvl1pPr algn="ctr">
                <a:defRPr sz="1200">
                  <a:solidFill>
                    <a:schemeClr val="bg1"/>
                  </a:solidFill>
                  <a:latin typeface="微软雅黑" panose="020B0503020204020204" charset="-122"/>
                  <a:ea typeface="微软雅黑" panose="020B0503020204020204" charset="-122"/>
                </a:defRPr>
              </a:lvl1pPr>
            </a:lstStyle>
            <a:p>
              <a:r>
                <a:rPr lang="zh-CN" altLang="en-US" dirty="0">
                  <a:latin typeface="阿里巴巴普惠体 R" pitchFamily="18" charset="-122"/>
                  <a:ea typeface="阿里巴巴普惠体 R" pitchFamily="18" charset="-122"/>
                  <a:cs typeface="阿里巴巴普惠体 R" pitchFamily="18" charset="-122"/>
                </a:rPr>
                <a:t>点击输入详细内容</a:t>
              </a:r>
            </a:p>
          </p:txBody>
        </p:sp>
        <p:sp>
          <p:nvSpPr>
            <p:cNvPr id="264" name="文本框 263"/>
            <p:cNvSpPr txBox="1"/>
            <p:nvPr/>
          </p:nvSpPr>
          <p:spPr>
            <a:xfrm>
              <a:off x="6729413" y="3948749"/>
              <a:ext cx="1416237" cy="276999"/>
            </a:xfrm>
            <a:prstGeom prst="rect">
              <a:avLst/>
            </a:prstGeom>
            <a:noFill/>
          </p:spPr>
          <p:txBody>
            <a:bodyPr wrap="square" rtlCol="0">
              <a:spAutoFit/>
            </a:bodyPr>
            <a:lstStyle>
              <a:defPPr>
                <a:defRPr lang="zh-CN"/>
              </a:defPPr>
              <a:lvl1pPr algn="ctr">
                <a:defRPr sz="1200">
                  <a:solidFill>
                    <a:schemeClr val="bg1"/>
                  </a:solidFill>
                  <a:latin typeface="微软雅黑" panose="020B0503020204020204" charset="-122"/>
                  <a:ea typeface="微软雅黑" panose="020B0503020204020204" charset="-122"/>
                </a:defRPr>
              </a:lvl1pPr>
            </a:lstStyle>
            <a:p>
              <a:r>
                <a:rPr lang="zh-CN" altLang="en-US" dirty="0">
                  <a:latin typeface="阿里巴巴普惠体 R" pitchFamily="18" charset="-122"/>
                  <a:ea typeface="阿里巴巴普惠体 R" pitchFamily="18" charset="-122"/>
                  <a:cs typeface="阿里巴巴普惠体 R" pitchFamily="18" charset="-122"/>
                </a:rPr>
                <a:t>点击输入详细内容</a:t>
              </a:r>
            </a:p>
          </p:txBody>
        </p:sp>
        <p:sp>
          <p:nvSpPr>
            <p:cNvPr id="265" name="文本框 264"/>
            <p:cNvSpPr txBox="1"/>
            <p:nvPr/>
          </p:nvSpPr>
          <p:spPr>
            <a:xfrm>
              <a:off x="6580280" y="4308888"/>
              <a:ext cx="1416237" cy="276999"/>
            </a:xfrm>
            <a:prstGeom prst="rect">
              <a:avLst/>
            </a:prstGeom>
            <a:noFill/>
          </p:spPr>
          <p:txBody>
            <a:bodyPr wrap="square" rtlCol="0">
              <a:spAutoFit/>
            </a:bodyPr>
            <a:lstStyle>
              <a:defPPr>
                <a:defRPr lang="zh-CN"/>
              </a:defPPr>
              <a:lvl1pPr algn="ctr">
                <a:defRPr sz="1200">
                  <a:solidFill>
                    <a:schemeClr val="bg1"/>
                  </a:solidFill>
                  <a:latin typeface="微软雅黑" panose="020B0503020204020204" charset="-122"/>
                  <a:ea typeface="微软雅黑" panose="020B0503020204020204" charset="-122"/>
                </a:defRPr>
              </a:lvl1pPr>
            </a:lstStyle>
            <a:p>
              <a:r>
                <a:rPr lang="zh-CN" altLang="en-US" dirty="0">
                  <a:latin typeface="阿里巴巴普惠体 R" pitchFamily="18" charset="-122"/>
                  <a:ea typeface="阿里巴巴普惠体 R" pitchFamily="18" charset="-122"/>
                  <a:cs typeface="阿里巴巴普惠体 R" pitchFamily="18" charset="-122"/>
                </a:rPr>
                <a:t>点击输入详细内容</a:t>
              </a:r>
            </a:p>
          </p:txBody>
        </p:sp>
        <p:sp>
          <p:nvSpPr>
            <p:cNvPr id="266" name="文本框 265"/>
            <p:cNvSpPr txBox="1"/>
            <p:nvPr/>
          </p:nvSpPr>
          <p:spPr>
            <a:xfrm>
              <a:off x="6437219" y="4679957"/>
              <a:ext cx="1416237" cy="276999"/>
            </a:xfrm>
            <a:prstGeom prst="rect">
              <a:avLst/>
            </a:prstGeom>
            <a:noFill/>
          </p:spPr>
          <p:txBody>
            <a:bodyPr wrap="square" rtlCol="0">
              <a:spAutoFit/>
            </a:bodyPr>
            <a:lstStyle>
              <a:defPPr>
                <a:defRPr lang="zh-CN"/>
              </a:defPPr>
              <a:lvl1pPr algn="ctr">
                <a:defRPr sz="1200">
                  <a:solidFill>
                    <a:schemeClr val="bg1"/>
                  </a:solidFill>
                  <a:latin typeface="微软雅黑" panose="020B0503020204020204" charset="-122"/>
                  <a:ea typeface="微软雅黑" panose="020B0503020204020204" charset="-122"/>
                </a:defRPr>
              </a:lvl1pPr>
            </a:lstStyle>
            <a:p>
              <a:r>
                <a:rPr lang="zh-CN" altLang="en-US" dirty="0">
                  <a:latin typeface="阿里巴巴普惠体 R" pitchFamily="18" charset="-122"/>
                  <a:ea typeface="阿里巴巴普惠体 R" pitchFamily="18" charset="-122"/>
                  <a:cs typeface="阿里巴巴普惠体 R" pitchFamily="18" charset="-122"/>
                </a:rPr>
                <a:t>点击输入详细内容</a:t>
              </a:r>
            </a:p>
          </p:txBody>
        </p:sp>
        <p:sp>
          <p:nvSpPr>
            <p:cNvPr id="267" name="文本框 266"/>
            <p:cNvSpPr txBox="1"/>
            <p:nvPr/>
          </p:nvSpPr>
          <p:spPr>
            <a:xfrm>
              <a:off x="6279264" y="5061179"/>
              <a:ext cx="1416237" cy="276999"/>
            </a:xfrm>
            <a:prstGeom prst="rect">
              <a:avLst/>
            </a:prstGeom>
            <a:noFill/>
          </p:spPr>
          <p:txBody>
            <a:bodyPr wrap="square" rtlCol="0">
              <a:spAutoFit/>
            </a:bodyPr>
            <a:lstStyle>
              <a:defPPr>
                <a:defRPr lang="zh-CN"/>
              </a:defPPr>
              <a:lvl1pPr algn="ctr">
                <a:defRPr sz="1200">
                  <a:solidFill>
                    <a:schemeClr val="bg1"/>
                  </a:solidFill>
                  <a:latin typeface="微软雅黑" panose="020B0503020204020204" charset="-122"/>
                  <a:ea typeface="微软雅黑" panose="020B0503020204020204" charset="-122"/>
                </a:defRPr>
              </a:lvl1pPr>
            </a:lstStyle>
            <a:p>
              <a:r>
                <a:rPr lang="zh-CN" altLang="en-US" dirty="0">
                  <a:latin typeface="阿里巴巴普惠体 R" pitchFamily="18" charset="-122"/>
                  <a:ea typeface="阿里巴巴普惠体 R" pitchFamily="18" charset="-122"/>
                  <a:cs typeface="阿里巴巴普惠体 R" pitchFamily="18" charset="-122"/>
                </a:rPr>
                <a:t>点击输入详细内容</a:t>
              </a:r>
            </a:p>
          </p:txBody>
        </p:sp>
        <p:sp>
          <p:nvSpPr>
            <p:cNvPr id="268" name="文本框 267"/>
            <p:cNvSpPr txBox="1"/>
            <p:nvPr/>
          </p:nvSpPr>
          <p:spPr>
            <a:xfrm>
              <a:off x="6095112" y="5431970"/>
              <a:ext cx="1416237" cy="276999"/>
            </a:xfrm>
            <a:prstGeom prst="rect">
              <a:avLst/>
            </a:prstGeom>
            <a:noFill/>
          </p:spPr>
          <p:txBody>
            <a:bodyPr wrap="square" rtlCol="0">
              <a:spAutoFit/>
            </a:bodyPr>
            <a:lstStyle>
              <a:defPPr>
                <a:defRPr lang="zh-CN"/>
              </a:defPPr>
              <a:lvl1pPr algn="ctr">
                <a:defRPr sz="1200">
                  <a:solidFill>
                    <a:schemeClr val="bg1"/>
                  </a:solidFill>
                  <a:latin typeface="微软雅黑" panose="020B0503020204020204" charset="-122"/>
                  <a:ea typeface="微软雅黑" panose="020B0503020204020204" charset="-122"/>
                </a:defRPr>
              </a:lvl1pPr>
            </a:lstStyle>
            <a:p>
              <a:r>
                <a:rPr lang="zh-CN" altLang="en-US" dirty="0">
                  <a:latin typeface="阿里巴巴普惠体 R" pitchFamily="18" charset="-122"/>
                  <a:ea typeface="阿里巴巴普惠体 R" pitchFamily="18" charset="-122"/>
                  <a:cs typeface="阿里巴巴普惠体 R" pitchFamily="18" charset="-122"/>
                </a:rPr>
                <a:t>点击输入详细内容</a:t>
              </a:r>
            </a:p>
          </p:txBody>
        </p:sp>
        <p:sp>
          <p:nvSpPr>
            <p:cNvPr id="269" name="文本框 268"/>
            <p:cNvSpPr txBox="1"/>
            <p:nvPr/>
          </p:nvSpPr>
          <p:spPr>
            <a:xfrm>
              <a:off x="2408471" y="3051573"/>
              <a:ext cx="1108449" cy="369332"/>
            </a:xfrm>
            <a:prstGeom prst="rect">
              <a:avLst/>
            </a:prstGeom>
            <a:noFill/>
          </p:spPr>
          <p:txBody>
            <a:bodyPr wrap="square" rtlCol="0">
              <a:spAutoFit/>
            </a:bodyPr>
            <a:lstStyle/>
            <a:p>
              <a:pPr algn="ctr"/>
              <a:r>
                <a:rPr lang="en-US" altLang="zh-CN"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XX</a:t>
              </a:r>
              <a:r>
                <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公司</a:t>
              </a:r>
            </a:p>
          </p:txBody>
        </p:sp>
      </p:gr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70"/>
                                        </p:tgtEl>
                                        <p:attrNameLst>
                                          <p:attrName>style.visibility</p:attrName>
                                        </p:attrNameLst>
                                      </p:cBhvr>
                                      <p:to>
                                        <p:strVal val="visible"/>
                                      </p:to>
                                    </p:set>
                                    <p:animEffect transition="in" filter="wipe(left)">
                                      <p:cBhvr>
                                        <p:cTn id="11" dur="500"/>
                                        <p:tgtEl>
                                          <p:spTgt spid="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0" y="314980"/>
            <a:ext cx="2266950" cy="599420"/>
            <a:chOff x="0" y="314980"/>
            <a:chExt cx="2266950" cy="599420"/>
          </a:xfrm>
        </p:grpSpPr>
        <p:sp>
          <p:nvSpPr>
            <p:cNvPr id="4" name="矩形 3"/>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 name="文本框 4"/>
            <p:cNvSpPr txBox="1"/>
            <p:nvPr/>
          </p:nvSpPr>
          <p:spPr>
            <a:xfrm>
              <a:off x="19050" y="314980"/>
              <a:ext cx="2247900" cy="584775"/>
            </a:xfrm>
            <a:prstGeom prst="rect">
              <a:avLst/>
            </a:prstGeom>
            <a:noFill/>
          </p:spPr>
          <p:txBody>
            <a:bodyPr wrap="square" rtlCol="0">
              <a:spAutoFit/>
            </a:bodyPr>
            <a:lstStyle/>
            <a:p>
              <a:pPr algn="ctr"/>
              <a:r>
                <a:rPr lang="zh-CN" altLang="en-US" sz="32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团队概况</a:t>
              </a:r>
            </a:p>
          </p:txBody>
        </p:sp>
      </p:grpSp>
      <p:sp>
        <p:nvSpPr>
          <p:cNvPr id="2" name="矩形 1"/>
          <p:cNvSpPr/>
          <p:nvPr/>
        </p:nvSpPr>
        <p:spPr>
          <a:xfrm>
            <a:off x="0" y="3231574"/>
            <a:ext cx="12192000" cy="36264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23" name="组合 22"/>
          <p:cNvGrpSpPr/>
          <p:nvPr/>
        </p:nvGrpSpPr>
        <p:grpSpPr>
          <a:xfrm>
            <a:off x="1407407" y="1688123"/>
            <a:ext cx="2186405" cy="4129143"/>
            <a:chOff x="1407407" y="1688123"/>
            <a:chExt cx="2186405" cy="4129143"/>
          </a:xfrm>
        </p:grpSpPr>
        <p:sp>
          <p:nvSpPr>
            <p:cNvPr id="3" name="矩形 2"/>
            <p:cNvSpPr/>
            <p:nvPr/>
          </p:nvSpPr>
          <p:spPr>
            <a:xfrm>
              <a:off x="1407408" y="1887414"/>
              <a:ext cx="2133600" cy="2133600"/>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0" name="矩形 9"/>
            <p:cNvSpPr/>
            <p:nvPr/>
          </p:nvSpPr>
          <p:spPr>
            <a:xfrm>
              <a:off x="1407408" y="1688123"/>
              <a:ext cx="2133600" cy="93784"/>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4" name="文本框 13"/>
            <p:cNvSpPr txBox="1"/>
            <p:nvPr/>
          </p:nvSpPr>
          <p:spPr>
            <a:xfrm>
              <a:off x="1805296" y="4126521"/>
              <a:ext cx="1337824" cy="584775"/>
            </a:xfrm>
            <a:prstGeom prst="rect">
              <a:avLst/>
            </a:prstGeom>
            <a:noFill/>
          </p:spPr>
          <p:txBody>
            <a:bodyPr wrap="square" rtlCol="0">
              <a:spAutoFit/>
            </a:bodyPr>
            <a:lstStyle/>
            <a:p>
              <a:pPr algn="ctr"/>
              <a:r>
                <a:rPr lang="zh-CN" altLang="en-US"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r>
                <a:rPr lang="en-US" altLang="zh-CN"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XXX</a:t>
              </a:r>
            </a:p>
          </p:txBody>
        </p:sp>
        <p:sp>
          <p:nvSpPr>
            <p:cNvPr id="18" name="矩形 17"/>
            <p:cNvSpPr/>
            <p:nvPr/>
          </p:nvSpPr>
          <p:spPr>
            <a:xfrm>
              <a:off x="1407407" y="4850591"/>
              <a:ext cx="2186405" cy="966675"/>
            </a:xfrm>
            <a:prstGeom prst="rect">
              <a:avLst/>
            </a:prstGeom>
            <a:noFill/>
          </p:spPr>
          <p:txBody>
            <a:bodyPr wrap="square" rtlCol="0">
              <a:spAutoFit/>
            </a:bodyPr>
            <a:lstStyle/>
            <a:p>
              <a:pPr>
                <a:lnSpc>
                  <a:spcPct val="12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sym typeface="Gill Sans" charset="0"/>
                </a:rPr>
                <a:t>        点击输入详细内容，点击输入详细内容，点击输入详细内容，点击输入详细内容，点击输入内容。</a:t>
              </a:r>
              <a:endParaRPr lang="zh-CN" altLang="en-US" sz="1200" dirty="0">
                <a:solidFill>
                  <a:schemeClr val="bg1"/>
                </a:solidFill>
                <a:latin typeface="阿里巴巴普惠体 R" pitchFamily="18" charset="-122"/>
                <a:ea typeface="阿里巴巴普惠体 R" pitchFamily="18" charset="-122"/>
                <a:cs typeface="阿里巴巴普惠体 R" pitchFamily="18" charset="-122"/>
              </a:endParaRPr>
            </a:p>
          </p:txBody>
        </p:sp>
      </p:grpSp>
      <p:grpSp>
        <p:nvGrpSpPr>
          <p:cNvPr id="24" name="组合 23"/>
          <p:cNvGrpSpPr/>
          <p:nvPr/>
        </p:nvGrpSpPr>
        <p:grpSpPr>
          <a:xfrm>
            <a:off x="3788816" y="1688123"/>
            <a:ext cx="2271729" cy="4141197"/>
            <a:chOff x="3788816" y="1688123"/>
            <a:chExt cx="2271729" cy="4141197"/>
          </a:xfrm>
        </p:grpSpPr>
        <p:sp>
          <p:nvSpPr>
            <p:cNvPr id="6" name="矩形 5"/>
            <p:cNvSpPr/>
            <p:nvPr/>
          </p:nvSpPr>
          <p:spPr>
            <a:xfrm>
              <a:off x="3798915" y="1887414"/>
              <a:ext cx="2133600" cy="21336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1" name="矩形 10"/>
            <p:cNvSpPr/>
            <p:nvPr/>
          </p:nvSpPr>
          <p:spPr>
            <a:xfrm>
              <a:off x="3798915" y="1688123"/>
              <a:ext cx="2133600" cy="93784"/>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5" name="文本框 14"/>
            <p:cNvSpPr txBox="1"/>
            <p:nvPr/>
          </p:nvSpPr>
          <p:spPr>
            <a:xfrm>
              <a:off x="4196803" y="4126521"/>
              <a:ext cx="1337824" cy="584775"/>
            </a:xfrm>
            <a:prstGeom prst="rect">
              <a:avLst/>
            </a:prstGeom>
            <a:noFill/>
          </p:spPr>
          <p:txBody>
            <a:bodyPr wrap="square" rtlCol="0">
              <a:spAutoFit/>
            </a:bodyPr>
            <a:lstStyle/>
            <a:p>
              <a:pPr algn="ctr"/>
              <a:r>
                <a:rPr lang="zh-CN" altLang="en-US"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r>
                <a:rPr lang="en-US" altLang="zh-CN"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XXX</a:t>
              </a:r>
            </a:p>
          </p:txBody>
        </p:sp>
        <p:sp>
          <p:nvSpPr>
            <p:cNvPr id="19" name="矩形 18"/>
            <p:cNvSpPr/>
            <p:nvPr/>
          </p:nvSpPr>
          <p:spPr>
            <a:xfrm>
              <a:off x="3788816" y="4850591"/>
              <a:ext cx="2271729" cy="978729"/>
            </a:xfrm>
            <a:prstGeom prst="rect">
              <a:avLst/>
            </a:prstGeom>
            <a:noFill/>
          </p:spPr>
          <p:txBody>
            <a:bodyPr wrap="square" rtlCol="0">
              <a:spAutoFit/>
            </a:bodyPr>
            <a:lstStyle/>
            <a:p>
              <a:pPr>
                <a:lnSpc>
                  <a:spcPct val="12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sym typeface="Gill Sans" charset="0"/>
                </a:rPr>
                <a:t>        点击输入详细内容，点击输入详细内容，点击输入详细内容，点击输入详细内容，点击输入内容。</a:t>
              </a:r>
              <a:endParaRPr lang="zh-CN" altLang="en-US" sz="1200" dirty="0">
                <a:solidFill>
                  <a:schemeClr val="bg1"/>
                </a:solidFill>
                <a:latin typeface="阿里巴巴普惠体 R" pitchFamily="18" charset="-122"/>
                <a:ea typeface="阿里巴巴普惠体 R" pitchFamily="18" charset="-122"/>
              </a:endParaRPr>
            </a:p>
          </p:txBody>
        </p:sp>
      </p:grpSp>
      <p:grpSp>
        <p:nvGrpSpPr>
          <p:cNvPr id="25" name="组合 24"/>
          <p:cNvGrpSpPr/>
          <p:nvPr/>
        </p:nvGrpSpPr>
        <p:grpSpPr>
          <a:xfrm>
            <a:off x="6190422" y="1699845"/>
            <a:ext cx="2285088" cy="4129475"/>
            <a:chOff x="6190422" y="1699845"/>
            <a:chExt cx="2285088" cy="4129475"/>
          </a:xfrm>
        </p:grpSpPr>
        <p:sp>
          <p:nvSpPr>
            <p:cNvPr id="7" name="矩形 6"/>
            <p:cNvSpPr/>
            <p:nvPr/>
          </p:nvSpPr>
          <p:spPr>
            <a:xfrm>
              <a:off x="6190422" y="1887414"/>
              <a:ext cx="2133600" cy="2133600"/>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2" name="矩形 11"/>
            <p:cNvSpPr/>
            <p:nvPr/>
          </p:nvSpPr>
          <p:spPr>
            <a:xfrm>
              <a:off x="6190422" y="1699845"/>
              <a:ext cx="2133600" cy="93784"/>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6" name="文本框 15"/>
            <p:cNvSpPr txBox="1"/>
            <p:nvPr/>
          </p:nvSpPr>
          <p:spPr>
            <a:xfrm>
              <a:off x="6588310" y="4126521"/>
              <a:ext cx="1337824" cy="584775"/>
            </a:xfrm>
            <a:prstGeom prst="rect">
              <a:avLst/>
            </a:prstGeom>
            <a:noFill/>
          </p:spPr>
          <p:txBody>
            <a:bodyPr wrap="square" rtlCol="0">
              <a:spAutoFit/>
            </a:bodyPr>
            <a:lstStyle/>
            <a:p>
              <a:pPr algn="ctr"/>
              <a:r>
                <a:rPr lang="zh-CN" altLang="en-US"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r>
                <a:rPr lang="en-US" altLang="zh-CN"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XXX</a:t>
              </a:r>
            </a:p>
          </p:txBody>
        </p:sp>
        <p:sp>
          <p:nvSpPr>
            <p:cNvPr id="20" name="矩形 19"/>
            <p:cNvSpPr/>
            <p:nvPr/>
          </p:nvSpPr>
          <p:spPr>
            <a:xfrm>
              <a:off x="6203781" y="4850591"/>
              <a:ext cx="2271729" cy="978729"/>
            </a:xfrm>
            <a:prstGeom prst="rect">
              <a:avLst/>
            </a:prstGeom>
            <a:noFill/>
          </p:spPr>
          <p:txBody>
            <a:bodyPr wrap="square" rtlCol="0">
              <a:spAutoFit/>
            </a:bodyPr>
            <a:lstStyle/>
            <a:p>
              <a:pPr>
                <a:lnSpc>
                  <a:spcPct val="12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sym typeface="Gill Sans" charset="0"/>
                </a:rPr>
                <a:t>        点击输入详细内容，点击输入详细内容，点击输入详细内容，点击输入详细内容，点击输入内容。</a:t>
              </a:r>
              <a:endParaRPr lang="zh-CN" altLang="en-US" sz="1200" dirty="0">
                <a:solidFill>
                  <a:schemeClr val="bg1"/>
                </a:solidFill>
                <a:latin typeface="阿里巴巴普惠体 R" pitchFamily="18" charset="-122"/>
                <a:ea typeface="阿里巴巴普惠体 R" pitchFamily="18" charset="-122"/>
              </a:endParaRPr>
            </a:p>
          </p:txBody>
        </p:sp>
      </p:grpSp>
      <p:grpSp>
        <p:nvGrpSpPr>
          <p:cNvPr id="26" name="组合 25"/>
          <p:cNvGrpSpPr/>
          <p:nvPr/>
        </p:nvGrpSpPr>
        <p:grpSpPr>
          <a:xfrm>
            <a:off x="8581929" y="1688121"/>
            <a:ext cx="2286744" cy="4136733"/>
            <a:chOff x="8581929" y="1688121"/>
            <a:chExt cx="2286744" cy="4136733"/>
          </a:xfrm>
        </p:grpSpPr>
        <p:sp>
          <p:nvSpPr>
            <p:cNvPr id="8" name="矩形 7"/>
            <p:cNvSpPr/>
            <p:nvPr/>
          </p:nvSpPr>
          <p:spPr>
            <a:xfrm>
              <a:off x="8581929" y="1887414"/>
              <a:ext cx="2133600" cy="21336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3" name="矩形 12"/>
            <p:cNvSpPr/>
            <p:nvPr/>
          </p:nvSpPr>
          <p:spPr>
            <a:xfrm>
              <a:off x="8581929" y="1688121"/>
              <a:ext cx="2133600" cy="93784"/>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7" name="文本框 16"/>
            <p:cNvSpPr txBox="1"/>
            <p:nvPr/>
          </p:nvSpPr>
          <p:spPr>
            <a:xfrm>
              <a:off x="8979817" y="4099079"/>
              <a:ext cx="1337824" cy="584775"/>
            </a:xfrm>
            <a:prstGeom prst="rect">
              <a:avLst/>
            </a:prstGeom>
            <a:noFill/>
          </p:spPr>
          <p:txBody>
            <a:bodyPr wrap="square" rtlCol="0">
              <a:spAutoFit/>
            </a:bodyPr>
            <a:lstStyle/>
            <a:p>
              <a:pPr algn="ctr"/>
              <a:r>
                <a:rPr lang="zh-CN" altLang="en-US"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r>
                <a:rPr lang="en-US" altLang="zh-CN"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XXX</a:t>
              </a:r>
            </a:p>
          </p:txBody>
        </p:sp>
        <p:sp>
          <p:nvSpPr>
            <p:cNvPr id="21" name="矩形 20"/>
            <p:cNvSpPr/>
            <p:nvPr/>
          </p:nvSpPr>
          <p:spPr>
            <a:xfrm>
              <a:off x="8596944" y="4846125"/>
              <a:ext cx="2271729" cy="978729"/>
            </a:xfrm>
            <a:prstGeom prst="rect">
              <a:avLst/>
            </a:prstGeom>
            <a:noFill/>
          </p:spPr>
          <p:txBody>
            <a:bodyPr wrap="square" rtlCol="0">
              <a:spAutoFit/>
            </a:bodyPr>
            <a:lstStyle/>
            <a:p>
              <a:pPr>
                <a:lnSpc>
                  <a:spcPct val="12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sym typeface="Gill Sans" charset="0"/>
                </a:rPr>
                <a:t>        点击输入详细内容，点击输入详细内容，点击输入详细内容，点击输入详细内容，点击输入内容。</a:t>
              </a:r>
              <a:endParaRPr lang="zh-CN" altLang="en-US" sz="1200" dirty="0">
                <a:solidFill>
                  <a:schemeClr val="bg1"/>
                </a:solidFill>
                <a:latin typeface="阿里巴巴普惠体 R" pitchFamily="18" charset="-122"/>
                <a:ea typeface="阿里巴巴普惠体 R"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p14:ferris dir="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1000"/>
                                        <p:tgtEl>
                                          <p:spTgt spid="23"/>
                                        </p:tgtEl>
                                      </p:cBhvr>
                                    </p:animEffect>
                                    <p:anim calcmode="lin" valueType="num">
                                      <p:cBhvr>
                                        <p:cTn id="18" dur="1000" fill="hold"/>
                                        <p:tgtEl>
                                          <p:spTgt spid="23"/>
                                        </p:tgtEl>
                                        <p:attrNameLst>
                                          <p:attrName>ppt_x</p:attrName>
                                        </p:attrNameLst>
                                      </p:cBhvr>
                                      <p:tavLst>
                                        <p:tav tm="0">
                                          <p:val>
                                            <p:strVal val="#ppt_x"/>
                                          </p:val>
                                        </p:tav>
                                        <p:tav tm="100000">
                                          <p:val>
                                            <p:strVal val="#ppt_x"/>
                                          </p:val>
                                        </p:tav>
                                      </p:tavLst>
                                    </p:anim>
                                    <p:anim calcmode="lin" valueType="num">
                                      <p:cBhvr>
                                        <p:cTn id="19" dur="1000" fill="hold"/>
                                        <p:tgtEl>
                                          <p:spTgt spid="23"/>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1000"/>
                                        <p:tgtEl>
                                          <p:spTgt spid="24"/>
                                        </p:tgtEl>
                                      </p:cBhvr>
                                    </p:animEffect>
                                    <p:anim calcmode="lin" valueType="num">
                                      <p:cBhvr>
                                        <p:cTn id="24" dur="1000" fill="hold"/>
                                        <p:tgtEl>
                                          <p:spTgt spid="24"/>
                                        </p:tgtEl>
                                        <p:attrNameLst>
                                          <p:attrName>ppt_x</p:attrName>
                                        </p:attrNameLst>
                                      </p:cBhvr>
                                      <p:tavLst>
                                        <p:tav tm="0">
                                          <p:val>
                                            <p:strVal val="#ppt_x"/>
                                          </p:val>
                                        </p:tav>
                                        <p:tav tm="100000">
                                          <p:val>
                                            <p:strVal val="#ppt_x"/>
                                          </p:val>
                                        </p:tav>
                                      </p:tavLst>
                                    </p:anim>
                                    <p:anim calcmode="lin" valueType="num">
                                      <p:cBhvr>
                                        <p:cTn id="25" dur="1000" fill="hold"/>
                                        <p:tgtEl>
                                          <p:spTgt spid="24"/>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fade">
                                      <p:cBhvr>
                                        <p:cTn id="29" dur="1000"/>
                                        <p:tgtEl>
                                          <p:spTgt spid="25"/>
                                        </p:tgtEl>
                                      </p:cBhvr>
                                    </p:animEffect>
                                    <p:anim calcmode="lin" valueType="num">
                                      <p:cBhvr>
                                        <p:cTn id="30" dur="1000" fill="hold"/>
                                        <p:tgtEl>
                                          <p:spTgt spid="25"/>
                                        </p:tgtEl>
                                        <p:attrNameLst>
                                          <p:attrName>ppt_x</p:attrName>
                                        </p:attrNameLst>
                                      </p:cBhvr>
                                      <p:tavLst>
                                        <p:tav tm="0">
                                          <p:val>
                                            <p:strVal val="#ppt_x"/>
                                          </p:val>
                                        </p:tav>
                                        <p:tav tm="100000">
                                          <p:val>
                                            <p:strVal val="#ppt_x"/>
                                          </p:val>
                                        </p:tav>
                                      </p:tavLst>
                                    </p:anim>
                                    <p:anim calcmode="lin" valueType="num">
                                      <p:cBhvr>
                                        <p:cTn id="31" dur="1000" fill="hold"/>
                                        <p:tgtEl>
                                          <p:spTgt spid="25"/>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1000"/>
                                        <p:tgtEl>
                                          <p:spTgt spid="26"/>
                                        </p:tgtEl>
                                      </p:cBhvr>
                                    </p:animEffect>
                                    <p:anim calcmode="lin" valueType="num">
                                      <p:cBhvr>
                                        <p:cTn id="36" dur="1000" fill="hold"/>
                                        <p:tgtEl>
                                          <p:spTgt spid="26"/>
                                        </p:tgtEl>
                                        <p:attrNameLst>
                                          <p:attrName>ppt_x</p:attrName>
                                        </p:attrNameLst>
                                      </p:cBhvr>
                                      <p:tavLst>
                                        <p:tav tm="0">
                                          <p:val>
                                            <p:strVal val="#ppt_x"/>
                                          </p:val>
                                        </p:tav>
                                        <p:tav tm="100000">
                                          <p:val>
                                            <p:strVal val="#ppt_x"/>
                                          </p:val>
                                        </p:tav>
                                      </p:tavLst>
                                    </p:anim>
                                    <p:anim calcmode="lin" valueType="num">
                                      <p:cBhvr>
                                        <p:cTn id="3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48082" y="314980"/>
            <a:ext cx="2315032" cy="599420"/>
            <a:chOff x="-48082" y="314980"/>
            <a:chExt cx="2315032" cy="599420"/>
          </a:xfrm>
        </p:grpSpPr>
        <p:sp>
          <p:nvSpPr>
            <p:cNvPr id="2" name="矩形 1"/>
            <p:cNvSpPr/>
            <p:nvPr/>
          </p:nvSpPr>
          <p:spPr>
            <a:xfrm>
              <a:off x="-48082" y="342900"/>
              <a:ext cx="2207082" cy="569555"/>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4" name="矩形 3"/>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 name="文本框 4"/>
            <p:cNvSpPr txBox="1"/>
            <p:nvPr/>
          </p:nvSpPr>
          <p:spPr>
            <a:xfrm>
              <a:off x="19050" y="314980"/>
              <a:ext cx="2247900" cy="584775"/>
            </a:xfrm>
            <a:prstGeom prst="rect">
              <a:avLst/>
            </a:prstGeom>
            <a:noFill/>
          </p:spPr>
          <p:txBody>
            <a:bodyPr wrap="square" rtlCol="0">
              <a:spAutoFit/>
            </a:bodyPr>
            <a:lstStyle/>
            <a:p>
              <a:pPr algn="ctr"/>
              <a:r>
                <a:rPr lang="zh-CN" altLang="en-US" sz="32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团队概况</a:t>
              </a:r>
            </a:p>
          </p:txBody>
        </p:sp>
      </p:grpSp>
      <p:grpSp>
        <p:nvGrpSpPr>
          <p:cNvPr id="7" name="组合 6"/>
          <p:cNvGrpSpPr/>
          <p:nvPr/>
        </p:nvGrpSpPr>
        <p:grpSpPr>
          <a:xfrm>
            <a:off x="2031146" y="1767238"/>
            <a:ext cx="1947870" cy="3745934"/>
            <a:chOff x="2031146" y="1767238"/>
            <a:chExt cx="1947870" cy="3745934"/>
          </a:xfrm>
        </p:grpSpPr>
        <p:sp>
          <p:nvSpPr>
            <p:cNvPr id="73" name="椭圆 72"/>
            <p:cNvSpPr/>
            <p:nvPr/>
          </p:nvSpPr>
          <p:spPr>
            <a:xfrm>
              <a:off x="2120050" y="1767238"/>
              <a:ext cx="1782082" cy="178208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67" name="Group 44"/>
            <p:cNvGrpSpPr>
              <a:grpSpLocks noChangeAspect="1"/>
            </p:cNvGrpSpPr>
            <p:nvPr/>
          </p:nvGrpSpPr>
          <p:grpSpPr bwMode="auto">
            <a:xfrm>
              <a:off x="2216321" y="1863170"/>
              <a:ext cx="1597025" cy="1597025"/>
              <a:chOff x="763" y="1656"/>
              <a:chExt cx="1006" cy="1006"/>
            </a:xfrm>
          </p:grpSpPr>
          <p:sp>
            <p:nvSpPr>
              <p:cNvPr id="69" name="Oval 45"/>
              <p:cNvSpPr>
                <a:spLocks noChangeArrowheads="1"/>
              </p:cNvSpPr>
              <p:nvPr/>
            </p:nvSpPr>
            <p:spPr bwMode="auto">
              <a:xfrm>
                <a:off x="763" y="1656"/>
                <a:ext cx="1006" cy="1006"/>
              </a:xfrm>
              <a:prstGeom prst="ellipse">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0" name="Freeform 46"/>
              <p:cNvSpPr/>
              <p:nvPr/>
            </p:nvSpPr>
            <p:spPr bwMode="auto">
              <a:xfrm>
                <a:off x="1170" y="2179"/>
                <a:ext cx="195" cy="300"/>
              </a:xfrm>
              <a:custGeom>
                <a:avLst/>
                <a:gdLst>
                  <a:gd name="T0" fmla="*/ 76 w 82"/>
                  <a:gd name="T1" fmla="*/ 105 h 126"/>
                  <a:gd name="T2" fmla="*/ 61 w 82"/>
                  <a:gd name="T3" fmla="*/ 105 h 126"/>
                  <a:gd name="T4" fmla="*/ 63 w 82"/>
                  <a:gd name="T5" fmla="*/ 53 h 126"/>
                  <a:gd name="T6" fmla="*/ 64 w 82"/>
                  <a:gd name="T7" fmla="*/ 53 h 126"/>
                  <a:gd name="T8" fmla="*/ 68 w 82"/>
                  <a:gd name="T9" fmla="*/ 49 h 126"/>
                  <a:gd name="T10" fmla="*/ 68 w 82"/>
                  <a:gd name="T11" fmla="*/ 40 h 126"/>
                  <a:gd name="T12" fmla="*/ 64 w 82"/>
                  <a:gd name="T13" fmla="*/ 36 h 126"/>
                  <a:gd name="T14" fmla="*/ 62 w 82"/>
                  <a:gd name="T15" fmla="*/ 36 h 126"/>
                  <a:gd name="T16" fmla="*/ 57 w 82"/>
                  <a:gd name="T17" fmla="*/ 9 h 126"/>
                  <a:gd name="T18" fmla="*/ 41 w 82"/>
                  <a:gd name="T19" fmla="*/ 0 h 126"/>
                  <a:gd name="T20" fmla="*/ 25 w 82"/>
                  <a:gd name="T21" fmla="*/ 8 h 126"/>
                  <a:gd name="T22" fmla="*/ 20 w 82"/>
                  <a:gd name="T23" fmla="*/ 36 h 126"/>
                  <a:gd name="T24" fmla="*/ 18 w 82"/>
                  <a:gd name="T25" fmla="*/ 36 h 126"/>
                  <a:gd name="T26" fmla="*/ 14 w 82"/>
                  <a:gd name="T27" fmla="*/ 40 h 126"/>
                  <a:gd name="T28" fmla="*/ 14 w 82"/>
                  <a:gd name="T29" fmla="*/ 49 h 126"/>
                  <a:gd name="T30" fmla="*/ 18 w 82"/>
                  <a:gd name="T31" fmla="*/ 53 h 126"/>
                  <a:gd name="T32" fmla="*/ 19 w 82"/>
                  <a:gd name="T33" fmla="*/ 53 h 126"/>
                  <a:gd name="T34" fmla="*/ 21 w 82"/>
                  <a:gd name="T35" fmla="*/ 105 h 126"/>
                  <a:gd name="T36" fmla="*/ 5 w 82"/>
                  <a:gd name="T37" fmla="*/ 105 h 126"/>
                  <a:gd name="T38" fmla="*/ 0 w 82"/>
                  <a:gd name="T39" fmla="*/ 114 h 126"/>
                  <a:gd name="T40" fmla="*/ 0 w 82"/>
                  <a:gd name="T41" fmla="*/ 126 h 126"/>
                  <a:gd name="T42" fmla="*/ 82 w 82"/>
                  <a:gd name="T43" fmla="*/ 126 h 126"/>
                  <a:gd name="T44" fmla="*/ 82 w 82"/>
                  <a:gd name="T45" fmla="*/ 114 h 126"/>
                  <a:gd name="T46" fmla="*/ 76 w 82"/>
                  <a:gd name="T47" fmla="*/ 10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2" h="126">
                    <a:moveTo>
                      <a:pt x="76" y="105"/>
                    </a:moveTo>
                    <a:cubicBezTo>
                      <a:pt x="61" y="105"/>
                      <a:pt x="61" y="105"/>
                      <a:pt x="61" y="105"/>
                    </a:cubicBezTo>
                    <a:cubicBezTo>
                      <a:pt x="54" y="88"/>
                      <a:pt x="55" y="70"/>
                      <a:pt x="63" y="53"/>
                    </a:cubicBezTo>
                    <a:cubicBezTo>
                      <a:pt x="64" y="53"/>
                      <a:pt x="64" y="53"/>
                      <a:pt x="64" y="53"/>
                    </a:cubicBezTo>
                    <a:cubicBezTo>
                      <a:pt x="66" y="53"/>
                      <a:pt x="68" y="51"/>
                      <a:pt x="68" y="49"/>
                    </a:cubicBezTo>
                    <a:cubicBezTo>
                      <a:pt x="68" y="40"/>
                      <a:pt x="68" y="40"/>
                      <a:pt x="68" y="40"/>
                    </a:cubicBezTo>
                    <a:cubicBezTo>
                      <a:pt x="68" y="37"/>
                      <a:pt x="66" y="36"/>
                      <a:pt x="64" y="36"/>
                    </a:cubicBezTo>
                    <a:cubicBezTo>
                      <a:pt x="62" y="36"/>
                      <a:pt x="62" y="36"/>
                      <a:pt x="62" y="36"/>
                    </a:cubicBezTo>
                    <a:cubicBezTo>
                      <a:pt x="57" y="27"/>
                      <a:pt x="55" y="18"/>
                      <a:pt x="57" y="9"/>
                    </a:cubicBezTo>
                    <a:cubicBezTo>
                      <a:pt x="41" y="0"/>
                      <a:pt x="41" y="0"/>
                      <a:pt x="41" y="0"/>
                    </a:cubicBezTo>
                    <a:cubicBezTo>
                      <a:pt x="25" y="8"/>
                      <a:pt x="25" y="8"/>
                      <a:pt x="25" y="8"/>
                    </a:cubicBezTo>
                    <a:cubicBezTo>
                      <a:pt x="27" y="17"/>
                      <a:pt x="25" y="27"/>
                      <a:pt x="20" y="36"/>
                    </a:cubicBezTo>
                    <a:cubicBezTo>
                      <a:pt x="18" y="36"/>
                      <a:pt x="18" y="36"/>
                      <a:pt x="18" y="36"/>
                    </a:cubicBezTo>
                    <a:cubicBezTo>
                      <a:pt x="16" y="36"/>
                      <a:pt x="14" y="37"/>
                      <a:pt x="14" y="40"/>
                    </a:cubicBezTo>
                    <a:cubicBezTo>
                      <a:pt x="14" y="49"/>
                      <a:pt x="14" y="49"/>
                      <a:pt x="14" y="49"/>
                    </a:cubicBezTo>
                    <a:cubicBezTo>
                      <a:pt x="14" y="51"/>
                      <a:pt x="16" y="53"/>
                      <a:pt x="18" y="53"/>
                    </a:cubicBezTo>
                    <a:cubicBezTo>
                      <a:pt x="19" y="53"/>
                      <a:pt x="19" y="53"/>
                      <a:pt x="19" y="53"/>
                    </a:cubicBezTo>
                    <a:cubicBezTo>
                      <a:pt x="27" y="70"/>
                      <a:pt x="28" y="88"/>
                      <a:pt x="21" y="105"/>
                    </a:cubicBezTo>
                    <a:cubicBezTo>
                      <a:pt x="5" y="105"/>
                      <a:pt x="5" y="105"/>
                      <a:pt x="5" y="105"/>
                    </a:cubicBezTo>
                    <a:cubicBezTo>
                      <a:pt x="2" y="105"/>
                      <a:pt x="0" y="109"/>
                      <a:pt x="0" y="114"/>
                    </a:cubicBezTo>
                    <a:cubicBezTo>
                      <a:pt x="0" y="126"/>
                      <a:pt x="0" y="126"/>
                      <a:pt x="0" y="126"/>
                    </a:cubicBezTo>
                    <a:cubicBezTo>
                      <a:pt x="82" y="126"/>
                      <a:pt x="82" y="126"/>
                      <a:pt x="82" y="126"/>
                    </a:cubicBezTo>
                    <a:cubicBezTo>
                      <a:pt x="82" y="114"/>
                      <a:pt x="82" y="114"/>
                      <a:pt x="82" y="114"/>
                    </a:cubicBezTo>
                    <a:cubicBezTo>
                      <a:pt x="82" y="109"/>
                      <a:pt x="79" y="105"/>
                      <a:pt x="76" y="10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71" name="Freeform 47"/>
              <p:cNvSpPr>
                <a:spLocks noEditPoints="1"/>
              </p:cNvSpPr>
              <p:nvPr/>
            </p:nvSpPr>
            <p:spPr bwMode="auto">
              <a:xfrm>
                <a:off x="1063" y="1839"/>
                <a:ext cx="406" cy="385"/>
              </a:xfrm>
              <a:custGeom>
                <a:avLst/>
                <a:gdLst>
                  <a:gd name="T0" fmla="*/ 170 w 171"/>
                  <a:gd name="T1" fmla="*/ 61 h 162"/>
                  <a:gd name="T2" fmla="*/ 163 w 171"/>
                  <a:gd name="T3" fmla="*/ 55 h 162"/>
                  <a:gd name="T4" fmla="*/ 115 w 171"/>
                  <a:gd name="T5" fmla="*/ 48 h 162"/>
                  <a:gd name="T6" fmla="*/ 93 w 171"/>
                  <a:gd name="T7" fmla="*/ 5 h 162"/>
                  <a:gd name="T8" fmla="*/ 86 w 171"/>
                  <a:gd name="T9" fmla="*/ 0 h 162"/>
                  <a:gd name="T10" fmla="*/ 78 w 171"/>
                  <a:gd name="T11" fmla="*/ 5 h 162"/>
                  <a:gd name="T12" fmla="*/ 56 w 171"/>
                  <a:gd name="T13" fmla="*/ 48 h 162"/>
                  <a:gd name="T14" fmla="*/ 8 w 171"/>
                  <a:gd name="T15" fmla="*/ 55 h 162"/>
                  <a:gd name="T16" fmla="*/ 1 w 171"/>
                  <a:gd name="T17" fmla="*/ 61 h 162"/>
                  <a:gd name="T18" fmla="*/ 4 w 171"/>
                  <a:gd name="T19" fmla="*/ 70 h 162"/>
                  <a:gd name="T20" fmla="*/ 38 w 171"/>
                  <a:gd name="T21" fmla="*/ 104 h 162"/>
                  <a:gd name="T22" fmla="*/ 30 w 171"/>
                  <a:gd name="T23" fmla="*/ 151 h 162"/>
                  <a:gd name="T24" fmla="*/ 34 w 171"/>
                  <a:gd name="T25" fmla="*/ 160 h 162"/>
                  <a:gd name="T26" fmla="*/ 43 w 171"/>
                  <a:gd name="T27" fmla="*/ 161 h 162"/>
                  <a:gd name="T28" fmla="*/ 86 w 171"/>
                  <a:gd name="T29" fmla="*/ 138 h 162"/>
                  <a:gd name="T30" fmla="*/ 129 w 171"/>
                  <a:gd name="T31" fmla="*/ 160 h 162"/>
                  <a:gd name="T32" fmla="*/ 133 w 171"/>
                  <a:gd name="T33" fmla="*/ 161 h 162"/>
                  <a:gd name="T34" fmla="*/ 133 w 171"/>
                  <a:gd name="T35" fmla="*/ 161 h 162"/>
                  <a:gd name="T36" fmla="*/ 141 w 171"/>
                  <a:gd name="T37" fmla="*/ 153 h 162"/>
                  <a:gd name="T38" fmla="*/ 141 w 171"/>
                  <a:gd name="T39" fmla="*/ 151 h 162"/>
                  <a:gd name="T40" fmla="*/ 133 w 171"/>
                  <a:gd name="T41" fmla="*/ 104 h 162"/>
                  <a:gd name="T42" fmla="*/ 168 w 171"/>
                  <a:gd name="T43" fmla="*/ 70 h 162"/>
                  <a:gd name="T44" fmla="*/ 170 w 171"/>
                  <a:gd name="T45" fmla="*/ 61 h 162"/>
                  <a:gd name="T46" fmla="*/ 118 w 171"/>
                  <a:gd name="T47" fmla="*/ 94 h 162"/>
                  <a:gd name="T48" fmla="*/ 115 w 171"/>
                  <a:gd name="T49" fmla="*/ 102 h 162"/>
                  <a:gd name="T50" fmla="*/ 121 w 171"/>
                  <a:gd name="T51" fmla="*/ 137 h 162"/>
                  <a:gd name="T52" fmla="*/ 90 w 171"/>
                  <a:gd name="T53" fmla="*/ 121 h 162"/>
                  <a:gd name="T54" fmla="*/ 82 w 171"/>
                  <a:gd name="T55" fmla="*/ 121 h 162"/>
                  <a:gd name="T56" fmla="*/ 50 w 171"/>
                  <a:gd name="T57" fmla="*/ 137 h 162"/>
                  <a:gd name="T58" fmla="*/ 56 w 171"/>
                  <a:gd name="T59" fmla="*/ 102 h 162"/>
                  <a:gd name="T60" fmla="*/ 54 w 171"/>
                  <a:gd name="T61" fmla="*/ 94 h 162"/>
                  <a:gd name="T62" fmla="*/ 28 w 171"/>
                  <a:gd name="T63" fmla="*/ 70 h 162"/>
                  <a:gd name="T64" fmla="*/ 63 w 171"/>
                  <a:gd name="T65" fmla="*/ 65 h 162"/>
                  <a:gd name="T66" fmla="*/ 70 w 171"/>
                  <a:gd name="T67" fmla="*/ 60 h 162"/>
                  <a:gd name="T68" fmla="*/ 86 w 171"/>
                  <a:gd name="T69" fmla="*/ 28 h 162"/>
                  <a:gd name="T70" fmla="*/ 101 w 171"/>
                  <a:gd name="T71" fmla="*/ 60 h 162"/>
                  <a:gd name="T72" fmla="*/ 108 w 171"/>
                  <a:gd name="T73" fmla="*/ 65 h 162"/>
                  <a:gd name="T74" fmla="*/ 143 w 171"/>
                  <a:gd name="T75" fmla="*/ 70 h 162"/>
                  <a:gd name="T76" fmla="*/ 118 w 171"/>
                  <a:gd name="T77" fmla="*/ 9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1" h="162">
                    <a:moveTo>
                      <a:pt x="170" y="61"/>
                    </a:moveTo>
                    <a:cubicBezTo>
                      <a:pt x="169" y="58"/>
                      <a:pt x="166" y="56"/>
                      <a:pt x="163" y="55"/>
                    </a:cubicBezTo>
                    <a:cubicBezTo>
                      <a:pt x="115" y="48"/>
                      <a:pt x="115" y="48"/>
                      <a:pt x="115" y="48"/>
                    </a:cubicBezTo>
                    <a:cubicBezTo>
                      <a:pt x="93" y="5"/>
                      <a:pt x="93" y="5"/>
                      <a:pt x="93" y="5"/>
                    </a:cubicBezTo>
                    <a:cubicBezTo>
                      <a:pt x="92" y="2"/>
                      <a:pt x="89" y="0"/>
                      <a:pt x="86" y="0"/>
                    </a:cubicBezTo>
                    <a:cubicBezTo>
                      <a:pt x="82" y="0"/>
                      <a:pt x="79" y="2"/>
                      <a:pt x="78" y="5"/>
                    </a:cubicBezTo>
                    <a:cubicBezTo>
                      <a:pt x="56" y="48"/>
                      <a:pt x="56" y="48"/>
                      <a:pt x="56" y="48"/>
                    </a:cubicBezTo>
                    <a:cubicBezTo>
                      <a:pt x="8" y="55"/>
                      <a:pt x="8" y="55"/>
                      <a:pt x="8" y="55"/>
                    </a:cubicBezTo>
                    <a:cubicBezTo>
                      <a:pt x="5" y="56"/>
                      <a:pt x="3" y="58"/>
                      <a:pt x="1" y="61"/>
                    </a:cubicBezTo>
                    <a:cubicBezTo>
                      <a:pt x="0" y="64"/>
                      <a:pt x="1" y="68"/>
                      <a:pt x="4" y="70"/>
                    </a:cubicBezTo>
                    <a:cubicBezTo>
                      <a:pt x="38" y="104"/>
                      <a:pt x="38" y="104"/>
                      <a:pt x="38" y="104"/>
                    </a:cubicBezTo>
                    <a:cubicBezTo>
                      <a:pt x="30" y="151"/>
                      <a:pt x="30" y="151"/>
                      <a:pt x="30" y="151"/>
                    </a:cubicBezTo>
                    <a:cubicBezTo>
                      <a:pt x="30" y="155"/>
                      <a:pt x="31" y="158"/>
                      <a:pt x="34" y="160"/>
                    </a:cubicBezTo>
                    <a:cubicBezTo>
                      <a:pt x="36" y="162"/>
                      <a:pt x="40" y="162"/>
                      <a:pt x="43" y="161"/>
                    </a:cubicBezTo>
                    <a:cubicBezTo>
                      <a:pt x="86" y="138"/>
                      <a:pt x="86" y="138"/>
                      <a:pt x="86" y="138"/>
                    </a:cubicBezTo>
                    <a:cubicBezTo>
                      <a:pt x="129" y="160"/>
                      <a:pt x="129" y="160"/>
                      <a:pt x="129" y="160"/>
                    </a:cubicBezTo>
                    <a:cubicBezTo>
                      <a:pt x="130" y="161"/>
                      <a:pt x="131" y="161"/>
                      <a:pt x="133" y="161"/>
                    </a:cubicBezTo>
                    <a:cubicBezTo>
                      <a:pt x="133" y="161"/>
                      <a:pt x="133" y="161"/>
                      <a:pt x="133" y="161"/>
                    </a:cubicBezTo>
                    <a:cubicBezTo>
                      <a:pt x="137" y="161"/>
                      <a:pt x="141" y="158"/>
                      <a:pt x="141" y="153"/>
                    </a:cubicBezTo>
                    <a:cubicBezTo>
                      <a:pt x="141" y="152"/>
                      <a:pt x="141" y="152"/>
                      <a:pt x="141" y="151"/>
                    </a:cubicBezTo>
                    <a:cubicBezTo>
                      <a:pt x="133" y="104"/>
                      <a:pt x="133" y="104"/>
                      <a:pt x="133" y="104"/>
                    </a:cubicBezTo>
                    <a:cubicBezTo>
                      <a:pt x="168" y="70"/>
                      <a:pt x="168" y="70"/>
                      <a:pt x="168" y="70"/>
                    </a:cubicBezTo>
                    <a:cubicBezTo>
                      <a:pt x="170" y="68"/>
                      <a:pt x="171" y="64"/>
                      <a:pt x="170" y="61"/>
                    </a:cubicBezTo>
                    <a:close/>
                    <a:moveTo>
                      <a:pt x="118" y="94"/>
                    </a:moveTo>
                    <a:cubicBezTo>
                      <a:pt x="116" y="96"/>
                      <a:pt x="115" y="99"/>
                      <a:pt x="115" y="102"/>
                    </a:cubicBezTo>
                    <a:cubicBezTo>
                      <a:pt x="121" y="137"/>
                      <a:pt x="121" y="137"/>
                      <a:pt x="121" y="137"/>
                    </a:cubicBezTo>
                    <a:cubicBezTo>
                      <a:pt x="90" y="121"/>
                      <a:pt x="90" y="121"/>
                      <a:pt x="90" y="121"/>
                    </a:cubicBezTo>
                    <a:cubicBezTo>
                      <a:pt x="87" y="119"/>
                      <a:pt x="84" y="119"/>
                      <a:pt x="82" y="121"/>
                    </a:cubicBezTo>
                    <a:cubicBezTo>
                      <a:pt x="50" y="137"/>
                      <a:pt x="50" y="137"/>
                      <a:pt x="50" y="137"/>
                    </a:cubicBezTo>
                    <a:cubicBezTo>
                      <a:pt x="56" y="102"/>
                      <a:pt x="56" y="102"/>
                      <a:pt x="56" y="102"/>
                    </a:cubicBezTo>
                    <a:cubicBezTo>
                      <a:pt x="57" y="99"/>
                      <a:pt x="56" y="96"/>
                      <a:pt x="54" y="94"/>
                    </a:cubicBezTo>
                    <a:cubicBezTo>
                      <a:pt x="28" y="70"/>
                      <a:pt x="28" y="70"/>
                      <a:pt x="28" y="70"/>
                    </a:cubicBezTo>
                    <a:cubicBezTo>
                      <a:pt x="63" y="65"/>
                      <a:pt x="63" y="65"/>
                      <a:pt x="63" y="65"/>
                    </a:cubicBezTo>
                    <a:cubicBezTo>
                      <a:pt x="66" y="64"/>
                      <a:pt x="69" y="62"/>
                      <a:pt x="70" y="60"/>
                    </a:cubicBezTo>
                    <a:cubicBezTo>
                      <a:pt x="86" y="28"/>
                      <a:pt x="86" y="28"/>
                      <a:pt x="86" y="28"/>
                    </a:cubicBezTo>
                    <a:cubicBezTo>
                      <a:pt x="101" y="60"/>
                      <a:pt x="101" y="60"/>
                      <a:pt x="101" y="60"/>
                    </a:cubicBezTo>
                    <a:cubicBezTo>
                      <a:pt x="103" y="62"/>
                      <a:pt x="105" y="64"/>
                      <a:pt x="108" y="65"/>
                    </a:cubicBezTo>
                    <a:cubicBezTo>
                      <a:pt x="143" y="70"/>
                      <a:pt x="143" y="70"/>
                      <a:pt x="143" y="70"/>
                    </a:cubicBezTo>
                    <a:lnTo>
                      <a:pt x="118" y="9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grpSp>
        <p:cxnSp>
          <p:nvCxnSpPr>
            <p:cNvPr id="78" name="直接连接符 77"/>
            <p:cNvCxnSpPr>
              <a:stCxn id="73" idx="4"/>
            </p:cNvCxnSpPr>
            <p:nvPr/>
          </p:nvCxnSpPr>
          <p:spPr>
            <a:xfrm>
              <a:off x="3011091" y="3549320"/>
              <a:ext cx="0" cy="46015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2324271" y="3997222"/>
              <a:ext cx="1361621" cy="1013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83" name="矩形 82"/>
            <p:cNvSpPr/>
            <p:nvPr/>
          </p:nvSpPr>
          <p:spPr>
            <a:xfrm>
              <a:off x="2324271" y="4098595"/>
              <a:ext cx="1361621" cy="10137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90" name="矩形 89"/>
            <p:cNvSpPr/>
            <p:nvPr/>
          </p:nvSpPr>
          <p:spPr>
            <a:xfrm>
              <a:off x="2031146" y="4546497"/>
              <a:ext cx="1947870" cy="966675"/>
            </a:xfrm>
            <a:prstGeom prst="rect">
              <a:avLst/>
            </a:prstGeom>
            <a:noFill/>
          </p:spPr>
          <p:txBody>
            <a:bodyPr wrap="square" rtlCol="0">
              <a:spAutoFit/>
            </a:bodyPr>
            <a:lstStyle/>
            <a:p>
              <a:pPr>
                <a:lnSpc>
                  <a:spcPct val="12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grpSp>
      <p:grpSp>
        <p:nvGrpSpPr>
          <p:cNvPr id="8" name="组合 7"/>
          <p:cNvGrpSpPr/>
          <p:nvPr/>
        </p:nvGrpSpPr>
        <p:grpSpPr>
          <a:xfrm>
            <a:off x="4074143" y="1767014"/>
            <a:ext cx="1947870" cy="3741850"/>
            <a:chOff x="4074143" y="1767014"/>
            <a:chExt cx="1947870" cy="3741850"/>
          </a:xfrm>
        </p:grpSpPr>
        <p:sp>
          <p:nvSpPr>
            <p:cNvPr id="74" name="椭圆 73"/>
            <p:cNvSpPr/>
            <p:nvPr/>
          </p:nvSpPr>
          <p:spPr>
            <a:xfrm>
              <a:off x="4145249" y="1767014"/>
              <a:ext cx="1782082" cy="178208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48" name="Group 30"/>
            <p:cNvGrpSpPr>
              <a:grpSpLocks noChangeAspect="1"/>
            </p:cNvGrpSpPr>
            <p:nvPr/>
          </p:nvGrpSpPr>
          <p:grpSpPr bwMode="auto">
            <a:xfrm>
              <a:off x="4234940" y="1864758"/>
              <a:ext cx="1597025" cy="1597025"/>
              <a:chOff x="2126" y="1657"/>
              <a:chExt cx="1006" cy="1006"/>
            </a:xfrm>
          </p:grpSpPr>
          <p:sp>
            <p:nvSpPr>
              <p:cNvPr id="49" name="AutoShape 29"/>
              <p:cNvSpPr>
                <a:spLocks noChangeAspect="1" noChangeArrowheads="1" noTextEdit="1"/>
              </p:cNvSpPr>
              <p:nvPr/>
            </p:nvSpPr>
            <p:spPr bwMode="auto">
              <a:xfrm>
                <a:off x="2126" y="1657"/>
                <a:ext cx="1006" cy="1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0" name="Oval 31"/>
              <p:cNvSpPr>
                <a:spLocks noChangeArrowheads="1"/>
              </p:cNvSpPr>
              <p:nvPr/>
            </p:nvSpPr>
            <p:spPr bwMode="auto">
              <a:xfrm>
                <a:off x="2128" y="1657"/>
                <a:ext cx="1006" cy="1006"/>
              </a:xfrm>
              <a:prstGeom prst="ellipse">
                <a:avLst/>
              </a:prstGeom>
              <a:solidFill>
                <a:srgbClr val="53BD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1" name="Freeform 32"/>
              <p:cNvSpPr>
                <a:spLocks noEditPoints="1"/>
              </p:cNvSpPr>
              <p:nvPr/>
            </p:nvSpPr>
            <p:spPr bwMode="auto">
              <a:xfrm>
                <a:off x="2490" y="1866"/>
                <a:ext cx="285" cy="83"/>
              </a:xfrm>
              <a:custGeom>
                <a:avLst/>
                <a:gdLst>
                  <a:gd name="T0" fmla="*/ 60 w 120"/>
                  <a:gd name="T1" fmla="*/ 35 h 35"/>
                  <a:gd name="T2" fmla="*/ 119 w 120"/>
                  <a:gd name="T3" fmla="*/ 19 h 35"/>
                  <a:gd name="T4" fmla="*/ 120 w 120"/>
                  <a:gd name="T5" fmla="*/ 18 h 35"/>
                  <a:gd name="T6" fmla="*/ 60 w 120"/>
                  <a:gd name="T7" fmla="*/ 0 h 35"/>
                  <a:gd name="T8" fmla="*/ 0 w 120"/>
                  <a:gd name="T9" fmla="*/ 18 h 35"/>
                  <a:gd name="T10" fmla="*/ 1 w 120"/>
                  <a:gd name="T11" fmla="*/ 19 h 35"/>
                  <a:gd name="T12" fmla="*/ 60 w 120"/>
                  <a:gd name="T13" fmla="*/ 35 h 35"/>
                  <a:gd name="T14" fmla="*/ 10 w 120"/>
                  <a:gd name="T15" fmla="*/ 15 h 35"/>
                  <a:gd name="T16" fmla="*/ 22 w 120"/>
                  <a:gd name="T17" fmla="*/ 11 h 35"/>
                  <a:gd name="T18" fmla="*/ 60 w 120"/>
                  <a:gd name="T19" fmla="*/ 7 h 35"/>
                  <a:gd name="T20" fmla="*/ 98 w 120"/>
                  <a:gd name="T21" fmla="*/ 11 h 35"/>
                  <a:gd name="T22" fmla="*/ 109 w 120"/>
                  <a:gd name="T23" fmla="*/ 15 h 35"/>
                  <a:gd name="T24" fmla="*/ 113 w 120"/>
                  <a:gd name="T25" fmla="*/ 18 h 35"/>
                  <a:gd name="T26" fmla="*/ 109 w 120"/>
                  <a:gd name="T27" fmla="*/ 20 h 35"/>
                  <a:gd name="T28" fmla="*/ 98 w 120"/>
                  <a:gd name="T29" fmla="*/ 24 h 35"/>
                  <a:gd name="T30" fmla="*/ 60 w 120"/>
                  <a:gd name="T31" fmla="*/ 28 h 35"/>
                  <a:gd name="T32" fmla="*/ 22 w 120"/>
                  <a:gd name="T33" fmla="*/ 24 h 35"/>
                  <a:gd name="T34" fmla="*/ 10 w 120"/>
                  <a:gd name="T35" fmla="*/ 20 h 35"/>
                  <a:gd name="T36" fmla="*/ 7 w 120"/>
                  <a:gd name="T37" fmla="*/ 18 h 35"/>
                  <a:gd name="T38" fmla="*/ 10 w 120"/>
                  <a:gd name="T39" fmla="*/ 1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0" h="35">
                    <a:moveTo>
                      <a:pt x="60" y="35"/>
                    </a:moveTo>
                    <a:cubicBezTo>
                      <a:pt x="91" y="35"/>
                      <a:pt x="116" y="28"/>
                      <a:pt x="119" y="19"/>
                    </a:cubicBezTo>
                    <a:cubicBezTo>
                      <a:pt x="120" y="19"/>
                      <a:pt x="120" y="18"/>
                      <a:pt x="120" y="18"/>
                    </a:cubicBezTo>
                    <a:cubicBezTo>
                      <a:pt x="120" y="8"/>
                      <a:pt x="93" y="0"/>
                      <a:pt x="60" y="0"/>
                    </a:cubicBezTo>
                    <a:cubicBezTo>
                      <a:pt x="27" y="0"/>
                      <a:pt x="0" y="8"/>
                      <a:pt x="0" y="18"/>
                    </a:cubicBezTo>
                    <a:cubicBezTo>
                      <a:pt x="0" y="18"/>
                      <a:pt x="0" y="19"/>
                      <a:pt x="1" y="19"/>
                    </a:cubicBezTo>
                    <a:cubicBezTo>
                      <a:pt x="4" y="28"/>
                      <a:pt x="29" y="35"/>
                      <a:pt x="60" y="35"/>
                    </a:cubicBezTo>
                    <a:close/>
                    <a:moveTo>
                      <a:pt x="10" y="15"/>
                    </a:moveTo>
                    <a:cubicBezTo>
                      <a:pt x="13" y="14"/>
                      <a:pt x="17" y="12"/>
                      <a:pt x="22" y="11"/>
                    </a:cubicBezTo>
                    <a:cubicBezTo>
                      <a:pt x="33" y="9"/>
                      <a:pt x="46" y="7"/>
                      <a:pt x="60" y="7"/>
                    </a:cubicBezTo>
                    <a:cubicBezTo>
                      <a:pt x="74" y="7"/>
                      <a:pt x="87" y="9"/>
                      <a:pt x="98" y="11"/>
                    </a:cubicBezTo>
                    <a:cubicBezTo>
                      <a:pt x="102" y="12"/>
                      <a:pt x="106" y="14"/>
                      <a:pt x="109" y="15"/>
                    </a:cubicBezTo>
                    <a:cubicBezTo>
                      <a:pt x="111" y="16"/>
                      <a:pt x="112" y="17"/>
                      <a:pt x="113" y="18"/>
                    </a:cubicBezTo>
                    <a:cubicBezTo>
                      <a:pt x="112" y="18"/>
                      <a:pt x="111" y="19"/>
                      <a:pt x="109" y="20"/>
                    </a:cubicBezTo>
                    <a:cubicBezTo>
                      <a:pt x="106" y="22"/>
                      <a:pt x="102" y="23"/>
                      <a:pt x="98" y="24"/>
                    </a:cubicBezTo>
                    <a:cubicBezTo>
                      <a:pt x="87" y="27"/>
                      <a:pt x="74" y="28"/>
                      <a:pt x="60" y="28"/>
                    </a:cubicBezTo>
                    <a:cubicBezTo>
                      <a:pt x="46" y="28"/>
                      <a:pt x="33" y="27"/>
                      <a:pt x="22" y="24"/>
                    </a:cubicBezTo>
                    <a:cubicBezTo>
                      <a:pt x="17" y="23"/>
                      <a:pt x="13" y="22"/>
                      <a:pt x="10" y="20"/>
                    </a:cubicBezTo>
                    <a:cubicBezTo>
                      <a:pt x="9" y="19"/>
                      <a:pt x="8" y="18"/>
                      <a:pt x="7" y="18"/>
                    </a:cubicBezTo>
                    <a:cubicBezTo>
                      <a:pt x="8" y="17"/>
                      <a:pt x="9" y="16"/>
                      <a:pt x="10"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52" name="Freeform 33"/>
              <p:cNvSpPr>
                <a:spLocks noEditPoints="1"/>
              </p:cNvSpPr>
              <p:nvPr/>
            </p:nvSpPr>
            <p:spPr bwMode="auto">
              <a:xfrm>
                <a:off x="2395" y="1926"/>
                <a:ext cx="473" cy="566"/>
              </a:xfrm>
              <a:custGeom>
                <a:avLst/>
                <a:gdLst>
                  <a:gd name="T0" fmla="*/ 198 w 199"/>
                  <a:gd name="T1" fmla="*/ 11 h 238"/>
                  <a:gd name="T2" fmla="*/ 191 w 199"/>
                  <a:gd name="T3" fmla="*/ 5 h 238"/>
                  <a:gd name="T4" fmla="*/ 160 w 199"/>
                  <a:gd name="T5" fmla="*/ 5 h 238"/>
                  <a:gd name="T6" fmla="*/ 160 w 199"/>
                  <a:gd name="T7" fmla="*/ 0 h 238"/>
                  <a:gd name="T8" fmla="*/ 141 w 199"/>
                  <a:gd name="T9" fmla="*/ 9 h 238"/>
                  <a:gd name="T10" fmla="*/ 100 w 199"/>
                  <a:gd name="T11" fmla="*/ 14 h 238"/>
                  <a:gd name="T12" fmla="*/ 59 w 199"/>
                  <a:gd name="T13" fmla="*/ 9 h 238"/>
                  <a:gd name="T14" fmla="*/ 40 w 199"/>
                  <a:gd name="T15" fmla="*/ 0 h 238"/>
                  <a:gd name="T16" fmla="*/ 40 w 199"/>
                  <a:gd name="T17" fmla="*/ 5 h 238"/>
                  <a:gd name="T18" fmla="*/ 8 w 199"/>
                  <a:gd name="T19" fmla="*/ 5 h 238"/>
                  <a:gd name="T20" fmla="*/ 1 w 199"/>
                  <a:gd name="T21" fmla="*/ 11 h 238"/>
                  <a:gd name="T22" fmla="*/ 1 w 199"/>
                  <a:gd name="T23" fmla="*/ 38 h 238"/>
                  <a:gd name="T24" fmla="*/ 7 w 199"/>
                  <a:gd name="T25" fmla="*/ 62 h 238"/>
                  <a:gd name="T26" fmla="*/ 20 w 199"/>
                  <a:gd name="T27" fmla="*/ 85 h 238"/>
                  <a:gd name="T28" fmla="*/ 60 w 199"/>
                  <a:gd name="T29" fmla="*/ 102 h 238"/>
                  <a:gd name="T30" fmla="*/ 90 w 199"/>
                  <a:gd name="T31" fmla="*/ 125 h 238"/>
                  <a:gd name="T32" fmla="*/ 90 w 199"/>
                  <a:gd name="T33" fmla="*/ 150 h 238"/>
                  <a:gd name="T34" fmla="*/ 68 w 199"/>
                  <a:gd name="T35" fmla="*/ 150 h 238"/>
                  <a:gd name="T36" fmla="*/ 59 w 199"/>
                  <a:gd name="T37" fmla="*/ 158 h 238"/>
                  <a:gd name="T38" fmla="*/ 56 w 199"/>
                  <a:gd name="T39" fmla="*/ 161 h 238"/>
                  <a:gd name="T40" fmla="*/ 49 w 199"/>
                  <a:gd name="T41" fmla="*/ 161 h 238"/>
                  <a:gd name="T42" fmla="*/ 41 w 199"/>
                  <a:gd name="T43" fmla="*/ 169 h 238"/>
                  <a:gd name="T44" fmla="*/ 41 w 199"/>
                  <a:gd name="T45" fmla="*/ 230 h 238"/>
                  <a:gd name="T46" fmla="*/ 49 w 199"/>
                  <a:gd name="T47" fmla="*/ 238 h 238"/>
                  <a:gd name="T48" fmla="*/ 149 w 199"/>
                  <a:gd name="T49" fmla="*/ 238 h 238"/>
                  <a:gd name="T50" fmla="*/ 157 w 199"/>
                  <a:gd name="T51" fmla="*/ 230 h 238"/>
                  <a:gd name="T52" fmla="*/ 157 w 199"/>
                  <a:gd name="T53" fmla="*/ 169 h 238"/>
                  <a:gd name="T54" fmla="*/ 149 w 199"/>
                  <a:gd name="T55" fmla="*/ 161 h 238"/>
                  <a:gd name="T56" fmla="*/ 144 w 199"/>
                  <a:gd name="T57" fmla="*/ 161 h 238"/>
                  <a:gd name="T58" fmla="*/ 139 w 199"/>
                  <a:gd name="T59" fmla="*/ 158 h 238"/>
                  <a:gd name="T60" fmla="*/ 131 w 199"/>
                  <a:gd name="T61" fmla="*/ 150 h 238"/>
                  <a:gd name="T62" fmla="*/ 110 w 199"/>
                  <a:gd name="T63" fmla="*/ 150 h 238"/>
                  <a:gd name="T64" fmla="*/ 110 w 199"/>
                  <a:gd name="T65" fmla="*/ 125 h 238"/>
                  <a:gd name="T66" fmla="*/ 140 w 199"/>
                  <a:gd name="T67" fmla="*/ 102 h 238"/>
                  <a:gd name="T68" fmla="*/ 178 w 199"/>
                  <a:gd name="T69" fmla="*/ 85 h 238"/>
                  <a:gd name="T70" fmla="*/ 192 w 199"/>
                  <a:gd name="T71" fmla="*/ 62 h 238"/>
                  <a:gd name="T72" fmla="*/ 197 w 199"/>
                  <a:gd name="T73" fmla="*/ 38 h 238"/>
                  <a:gd name="T74" fmla="*/ 198 w 199"/>
                  <a:gd name="T75" fmla="*/ 11 h 238"/>
                  <a:gd name="T76" fmla="*/ 43 w 199"/>
                  <a:gd name="T77" fmla="*/ 84 h 238"/>
                  <a:gd name="T78" fmla="*/ 31 w 199"/>
                  <a:gd name="T79" fmla="*/ 76 h 238"/>
                  <a:gd name="T80" fmla="*/ 15 w 199"/>
                  <a:gd name="T81" fmla="*/ 19 h 238"/>
                  <a:gd name="T82" fmla="*/ 40 w 199"/>
                  <a:gd name="T83" fmla="*/ 19 h 238"/>
                  <a:gd name="T84" fmla="*/ 52 w 199"/>
                  <a:gd name="T85" fmla="*/ 87 h 238"/>
                  <a:gd name="T86" fmla="*/ 43 w 199"/>
                  <a:gd name="T87" fmla="*/ 84 h 238"/>
                  <a:gd name="T88" fmla="*/ 135 w 199"/>
                  <a:gd name="T89" fmla="*/ 177 h 238"/>
                  <a:gd name="T90" fmla="*/ 135 w 199"/>
                  <a:gd name="T91" fmla="*/ 219 h 238"/>
                  <a:gd name="T92" fmla="*/ 64 w 199"/>
                  <a:gd name="T93" fmla="*/ 219 h 238"/>
                  <a:gd name="T94" fmla="*/ 64 w 199"/>
                  <a:gd name="T95" fmla="*/ 177 h 238"/>
                  <a:gd name="T96" fmla="*/ 135 w 199"/>
                  <a:gd name="T97" fmla="*/ 177 h 238"/>
                  <a:gd name="T98" fmla="*/ 168 w 199"/>
                  <a:gd name="T99" fmla="*/ 76 h 238"/>
                  <a:gd name="T100" fmla="*/ 156 w 199"/>
                  <a:gd name="T101" fmla="*/ 84 h 238"/>
                  <a:gd name="T102" fmla="*/ 148 w 199"/>
                  <a:gd name="T103" fmla="*/ 87 h 238"/>
                  <a:gd name="T104" fmla="*/ 159 w 199"/>
                  <a:gd name="T105" fmla="*/ 19 h 238"/>
                  <a:gd name="T106" fmla="*/ 184 w 199"/>
                  <a:gd name="T107" fmla="*/ 19 h 238"/>
                  <a:gd name="T108" fmla="*/ 168 w 199"/>
                  <a:gd name="T109" fmla="*/ 76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9" h="238">
                    <a:moveTo>
                      <a:pt x="198" y="11"/>
                    </a:moveTo>
                    <a:cubicBezTo>
                      <a:pt x="198" y="8"/>
                      <a:pt x="194" y="5"/>
                      <a:pt x="191" y="5"/>
                    </a:cubicBezTo>
                    <a:cubicBezTo>
                      <a:pt x="160" y="5"/>
                      <a:pt x="160" y="5"/>
                      <a:pt x="160" y="5"/>
                    </a:cubicBezTo>
                    <a:cubicBezTo>
                      <a:pt x="160" y="3"/>
                      <a:pt x="160" y="1"/>
                      <a:pt x="160" y="0"/>
                    </a:cubicBezTo>
                    <a:cubicBezTo>
                      <a:pt x="156" y="3"/>
                      <a:pt x="150" y="6"/>
                      <a:pt x="141" y="9"/>
                    </a:cubicBezTo>
                    <a:cubicBezTo>
                      <a:pt x="130" y="12"/>
                      <a:pt x="115" y="14"/>
                      <a:pt x="100" y="14"/>
                    </a:cubicBezTo>
                    <a:cubicBezTo>
                      <a:pt x="85" y="14"/>
                      <a:pt x="70" y="12"/>
                      <a:pt x="59" y="9"/>
                    </a:cubicBezTo>
                    <a:cubicBezTo>
                      <a:pt x="50" y="6"/>
                      <a:pt x="44" y="3"/>
                      <a:pt x="40" y="0"/>
                    </a:cubicBezTo>
                    <a:cubicBezTo>
                      <a:pt x="40" y="1"/>
                      <a:pt x="40" y="3"/>
                      <a:pt x="40" y="5"/>
                    </a:cubicBezTo>
                    <a:cubicBezTo>
                      <a:pt x="8" y="5"/>
                      <a:pt x="8" y="5"/>
                      <a:pt x="8" y="5"/>
                    </a:cubicBezTo>
                    <a:cubicBezTo>
                      <a:pt x="4" y="5"/>
                      <a:pt x="1" y="8"/>
                      <a:pt x="1" y="11"/>
                    </a:cubicBezTo>
                    <a:cubicBezTo>
                      <a:pt x="1" y="12"/>
                      <a:pt x="0" y="23"/>
                      <a:pt x="1" y="38"/>
                    </a:cubicBezTo>
                    <a:cubicBezTo>
                      <a:pt x="3" y="47"/>
                      <a:pt x="4" y="55"/>
                      <a:pt x="7" y="62"/>
                    </a:cubicBezTo>
                    <a:cubicBezTo>
                      <a:pt x="10" y="71"/>
                      <a:pt x="15" y="79"/>
                      <a:pt x="20" y="85"/>
                    </a:cubicBezTo>
                    <a:cubicBezTo>
                      <a:pt x="30" y="96"/>
                      <a:pt x="43" y="102"/>
                      <a:pt x="60" y="102"/>
                    </a:cubicBezTo>
                    <a:cubicBezTo>
                      <a:pt x="67" y="113"/>
                      <a:pt x="77" y="122"/>
                      <a:pt x="90" y="125"/>
                    </a:cubicBezTo>
                    <a:cubicBezTo>
                      <a:pt x="91" y="133"/>
                      <a:pt x="91" y="142"/>
                      <a:pt x="90" y="150"/>
                    </a:cubicBezTo>
                    <a:cubicBezTo>
                      <a:pt x="68" y="150"/>
                      <a:pt x="68" y="150"/>
                      <a:pt x="68" y="150"/>
                    </a:cubicBezTo>
                    <a:cubicBezTo>
                      <a:pt x="63" y="150"/>
                      <a:pt x="60" y="154"/>
                      <a:pt x="59" y="158"/>
                    </a:cubicBezTo>
                    <a:cubicBezTo>
                      <a:pt x="58" y="159"/>
                      <a:pt x="57" y="160"/>
                      <a:pt x="56" y="161"/>
                    </a:cubicBezTo>
                    <a:cubicBezTo>
                      <a:pt x="49" y="161"/>
                      <a:pt x="49" y="161"/>
                      <a:pt x="49" y="161"/>
                    </a:cubicBezTo>
                    <a:cubicBezTo>
                      <a:pt x="45" y="161"/>
                      <a:pt x="41" y="165"/>
                      <a:pt x="41" y="169"/>
                    </a:cubicBezTo>
                    <a:cubicBezTo>
                      <a:pt x="41" y="230"/>
                      <a:pt x="41" y="230"/>
                      <a:pt x="41" y="230"/>
                    </a:cubicBezTo>
                    <a:cubicBezTo>
                      <a:pt x="41" y="234"/>
                      <a:pt x="45" y="238"/>
                      <a:pt x="49" y="238"/>
                    </a:cubicBezTo>
                    <a:cubicBezTo>
                      <a:pt x="149" y="238"/>
                      <a:pt x="149" y="238"/>
                      <a:pt x="149" y="238"/>
                    </a:cubicBezTo>
                    <a:cubicBezTo>
                      <a:pt x="154" y="238"/>
                      <a:pt x="157" y="234"/>
                      <a:pt x="157" y="230"/>
                    </a:cubicBezTo>
                    <a:cubicBezTo>
                      <a:pt x="157" y="169"/>
                      <a:pt x="157" y="169"/>
                      <a:pt x="157" y="169"/>
                    </a:cubicBezTo>
                    <a:cubicBezTo>
                      <a:pt x="157" y="165"/>
                      <a:pt x="154" y="161"/>
                      <a:pt x="149" y="161"/>
                    </a:cubicBezTo>
                    <a:cubicBezTo>
                      <a:pt x="144" y="161"/>
                      <a:pt x="144" y="161"/>
                      <a:pt x="144" y="161"/>
                    </a:cubicBezTo>
                    <a:cubicBezTo>
                      <a:pt x="143" y="160"/>
                      <a:pt x="141" y="159"/>
                      <a:pt x="139" y="158"/>
                    </a:cubicBezTo>
                    <a:cubicBezTo>
                      <a:pt x="138" y="154"/>
                      <a:pt x="135" y="150"/>
                      <a:pt x="131" y="150"/>
                    </a:cubicBezTo>
                    <a:cubicBezTo>
                      <a:pt x="110" y="150"/>
                      <a:pt x="110" y="150"/>
                      <a:pt x="110" y="150"/>
                    </a:cubicBezTo>
                    <a:cubicBezTo>
                      <a:pt x="109" y="142"/>
                      <a:pt x="109" y="133"/>
                      <a:pt x="110" y="125"/>
                    </a:cubicBezTo>
                    <a:cubicBezTo>
                      <a:pt x="123" y="122"/>
                      <a:pt x="133" y="113"/>
                      <a:pt x="140" y="102"/>
                    </a:cubicBezTo>
                    <a:cubicBezTo>
                      <a:pt x="156" y="101"/>
                      <a:pt x="169" y="96"/>
                      <a:pt x="178" y="85"/>
                    </a:cubicBezTo>
                    <a:cubicBezTo>
                      <a:pt x="184" y="79"/>
                      <a:pt x="189" y="71"/>
                      <a:pt x="192" y="62"/>
                    </a:cubicBezTo>
                    <a:cubicBezTo>
                      <a:pt x="194" y="55"/>
                      <a:pt x="196" y="47"/>
                      <a:pt x="197" y="38"/>
                    </a:cubicBezTo>
                    <a:cubicBezTo>
                      <a:pt x="199" y="23"/>
                      <a:pt x="198" y="12"/>
                      <a:pt x="198" y="11"/>
                    </a:cubicBezTo>
                    <a:close/>
                    <a:moveTo>
                      <a:pt x="43" y="84"/>
                    </a:moveTo>
                    <a:cubicBezTo>
                      <a:pt x="38" y="82"/>
                      <a:pt x="34" y="79"/>
                      <a:pt x="31" y="76"/>
                    </a:cubicBezTo>
                    <a:cubicBezTo>
                      <a:pt x="16" y="60"/>
                      <a:pt x="15" y="32"/>
                      <a:pt x="15" y="19"/>
                    </a:cubicBezTo>
                    <a:cubicBezTo>
                      <a:pt x="40" y="19"/>
                      <a:pt x="40" y="19"/>
                      <a:pt x="40" y="19"/>
                    </a:cubicBezTo>
                    <a:cubicBezTo>
                      <a:pt x="41" y="39"/>
                      <a:pt x="44" y="65"/>
                      <a:pt x="52" y="87"/>
                    </a:cubicBezTo>
                    <a:cubicBezTo>
                      <a:pt x="49" y="86"/>
                      <a:pt x="46" y="85"/>
                      <a:pt x="43" y="84"/>
                    </a:cubicBezTo>
                    <a:close/>
                    <a:moveTo>
                      <a:pt x="135" y="177"/>
                    </a:moveTo>
                    <a:cubicBezTo>
                      <a:pt x="135" y="219"/>
                      <a:pt x="135" y="219"/>
                      <a:pt x="135" y="219"/>
                    </a:cubicBezTo>
                    <a:cubicBezTo>
                      <a:pt x="64" y="219"/>
                      <a:pt x="64" y="219"/>
                      <a:pt x="64" y="219"/>
                    </a:cubicBezTo>
                    <a:cubicBezTo>
                      <a:pt x="64" y="177"/>
                      <a:pt x="64" y="177"/>
                      <a:pt x="64" y="177"/>
                    </a:cubicBezTo>
                    <a:lnTo>
                      <a:pt x="135" y="177"/>
                    </a:lnTo>
                    <a:close/>
                    <a:moveTo>
                      <a:pt x="168" y="76"/>
                    </a:moveTo>
                    <a:cubicBezTo>
                      <a:pt x="164" y="79"/>
                      <a:pt x="160" y="82"/>
                      <a:pt x="156" y="84"/>
                    </a:cubicBezTo>
                    <a:cubicBezTo>
                      <a:pt x="153" y="85"/>
                      <a:pt x="151" y="86"/>
                      <a:pt x="148" y="87"/>
                    </a:cubicBezTo>
                    <a:cubicBezTo>
                      <a:pt x="156" y="65"/>
                      <a:pt x="159" y="39"/>
                      <a:pt x="159" y="19"/>
                    </a:cubicBezTo>
                    <a:cubicBezTo>
                      <a:pt x="184" y="19"/>
                      <a:pt x="184" y="19"/>
                      <a:pt x="184" y="19"/>
                    </a:cubicBezTo>
                    <a:cubicBezTo>
                      <a:pt x="184" y="32"/>
                      <a:pt x="182" y="60"/>
                      <a:pt x="168"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grpSp>
        <p:cxnSp>
          <p:nvCxnSpPr>
            <p:cNvPr id="79" name="直接连接符 78"/>
            <p:cNvCxnSpPr/>
            <p:nvPr/>
          </p:nvCxnSpPr>
          <p:spPr>
            <a:xfrm>
              <a:off x="5048079" y="3532765"/>
              <a:ext cx="0" cy="46015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84" name="矩形 83"/>
            <p:cNvSpPr/>
            <p:nvPr/>
          </p:nvSpPr>
          <p:spPr>
            <a:xfrm>
              <a:off x="4367268" y="3994956"/>
              <a:ext cx="1361621" cy="1013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85" name="矩形 84"/>
            <p:cNvSpPr/>
            <p:nvPr/>
          </p:nvSpPr>
          <p:spPr>
            <a:xfrm>
              <a:off x="4367268" y="4096329"/>
              <a:ext cx="1361621" cy="10137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91" name="矩形 90"/>
            <p:cNvSpPr/>
            <p:nvPr/>
          </p:nvSpPr>
          <p:spPr>
            <a:xfrm>
              <a:off x="4074143" y="4542189"/>
              <a:ext cx="1947870" cy="966675"/>
            </a:xfrm>
            <a:prstGeom prst="rect">
              <a:avLst/>
            </a:prstGeom>
            <a:noFill/>
          </p:spPr>
          <p:txBody>
            <a:bodyPr wrap="square" rtlCol="0">
              <a:spAutoFit/>
            </a:bodyPr>
            <a:lstStyle/>
            <a:p>
              <a:pPr>
                <a:lnSpc>
                  <a:spcPct val="12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grpSp>
      <p:grpSp>
        <p:nvGrpSpPr>
          <p:cNvPr id="9" name="组合 8"/>
          <p:cNvGrpSpPr/>
          <p:nvPr/>
        </p:nvGrpSpPr>
        <p:grpSpPr>
          <a:xfrm>
            <a:off x="6124741" y="1765541"/>
            <a:ext cx="1947870" cy="3743323"/>
            <a:chOff x="6124741" y="1765541"/>
            <a:chExt cx="1947870" cy="3743323"/>
          </a:xfrm>
        </p:grpSpPr>
        <p:sp>
          <p:nvSpPr>
            <p:cNvPr id="75" name="椭圆 74"/>
            <p:cNvSpPr/>
            <p:nvPr/>
          </p:nvSpPr>
          <p:spPr>
            <a:xfrm>
              <a:off x="6199928" y="1765541"/>
              <a:ext cx="1782082" cy="178208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37" name="Group 24"/>
            <p:cNvGrpSpPr>
              <a:grpSpLocks noChangeAspect="1"/>
            </p:cNvGrpSpPr>
            <p:nvPr/>
          </p:nvGrpSpPr>
          <p:grpSpPr bwMode="auto">
            <a:xfrm>
              <a:off x="6302546" y="1864758"/>
              <a:ext cx="1597025" cy="1597025"/>
              <a:chOff x="3337" y="1657"/>
              <a:chExt cx="1006" cy="1006"/>
            </a:xfrm>
          </p:grpSpPr>
          <p:sp>
            <p:nvSpPr>
              <p:cNvPr id="38" name="AutoShape 23"/>
              <p:cNvSpPr>
                <a:spLocks noChangeAspect="1" noChangeArrowheads="1" noTextEdit="1"/>
              </p:cNvSpPr>
              <p:nvPr/>
            </p:nvSpPr>
            <p:spPr bwMode="auto">
              <a:xfrm>
                <a:off x="3337" y="1657"/>
                <a:ext cx="1006" cy="1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39" name="Oval 25"/>
              <p:cNvSpPr>
                <a:spLocks noChangeArrowheads="1"/>
              </p:cNvSpPr>
              <p:nvPr/>
            </p:nvSpPr>
            <p:spPr bwMode="auto">
              <a:xfrm>
                <a:off x="3337" y="1657"/>
                <a:ext cx="1006" cy="1006"/>
              </a:xfrm>
              <a:prstGeom prst="ellipse">
                <a:avLst/>
              </a:prstGeom>
              <a:solidFill>
                <a:srgbClr val="0DA3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0" name="Freeform 26"/>
              <p:cNvSpPr>
                <a:spLocks noEditPoints="1"/>
              </p:cNvSpPr>
              <p:nvPr/>
            </p:nvSpPr>
            <p:spPr bwMode="auto">
              <a:xfrm>
                <a:off x="3675" y="1876"/>
                <a:ext cx="328" cy="95"/>
              </a:xfrm>
              <a:custGeom>
                <a:avLst/>
                <a:gdLst>
                  <a:gd name="T0" fmla="*/ 69 w 138"/>
                  <a:gd name="T1" fmla="*/ 40 h 40"/>
                  <a:gd name="T2" fmla="*/ 138 w 138"/>
                  <a:gd name="T3" fmla="*/ 22 h 40"/>
                  <a:gd name="T4" fmla="*/ 138 w 138"/>
                  <a:gd name="T5" fmla="*/ 20 h 40"/>
                  <a:gd name="T6" fmla="*/ 69 w 138"/>
                  <a:gd name="T7" fmla="*/ 0 h 40"/>
                  <a:gd name="T8" fmla="*/ 0 w 138"/>
                  <a:gd name="T9" fmla="*/ 20 h 40"/>
                  <a:gd name="T10" fmla="*/ 1 w 138"/>
                  <a:gd name="T11" fmla="*/ 22 h 40"/>
                  <a:gd name="T12" fmla="*/ 69 w 138"/>
                  <a:gd name="T13" fmla="*/ 40 h 40"/>
                  <a:gd name="T14" fmla="*/ 12 w 138"/>
                  <a:gd name="T15" fmla="*/ 17 h 40"/>
                  <a:gd name="T16" fmla="*/ 26 w 138"/>
                  <a:gd name="T17" fmla="*/ 13 h 40"/>
                  <a:gd name="T18" fmla="*/ 69 w 138"/>
                  <a:gd name="T19" fmla="*/ 8 h 40"/>
                  <a:gd name="T20" fmla="*/ 113 w 138"/>
                  <a:gd name="T21" fmla="*/ 13 h 40"/>
                  <a:gd name="T22" fmla="*/ 126 w 138"/>
                  <a:gd name="T23" fmla="*/ 17 h 40"/>
                  <a:gd name="T24" fmla="*/ 130 w 138"/>
                  <a:gd name="T25" fmla="*/ 20 h 40"/>
                  <a:gd name="T26" fmla="*/ 126 w 138"/>
                  <a:gd name="T27" fmla="*/ 23 h 40"/>
                  <a:gd name="T28" fmla="*/ 113 w 138"/>
                  <a:gd name="T29" fmla="*/ 28 h 40"/>
                  <a:gd name="T30" fmla="*/ 69 w 138"/>
                  <a:gd name="T31" fmla="*/ 32 h 40"/>
                  <a:gd name="T32" fmla="*/ 26 w 138"/>
                  <a:gd name="T33" fmla="*/ 28 h 40"/>
                  <a:gd name="T34" fmla="*/ 12 w 138"/>
                  <a:gd name="T35" fmla="*/ 23 h 40"/>
                  <a:gd name="T36" fmla="*/ 8 w 138"/>
                  <a:gd name="T37" fmla="*/ 20 h 40"/>
                  <a:gd name="T38" fmla="*/ 12 w 138"/>
                  <a:gd name="T39" fmla="*/ 1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8" h="40">
                    <a:moveTo>
                      <a:pt x="69" y="40"/>
                    </a:moveTo>
                    <a:cubicBezTo>
                      <a:pt x="105" y="40"/>
                      <a:pt x="134" y="32"/>
                      <a:pt x="138" y="22"/>
                    </a:cubicBezTo>
                    <a:cubicBezTo>
                      <a:pt x="138" y="21"/>
                      <a:pt x="138" y="21"/>
                      <a:pt x="138" y="20"/>
                    </a:cubicBezTo>
                    <a:cubicBezTo>
                      <a:pt x="138" y="9"/>
                      <a:pt x="107" y="0"/>
                      <a:pt x="69" y="0"/>
                    </a:cubicBezTo>
                    <a:cubicBezTo>
                      <a:pt x="31" y="0"/>
                      <a:pt x="0" y="9"/>
                      <a:pt x="0" y="20"/>
                    </a:cubicBezTo>
                    <a:cubicBezTo>
                      <a:pt x="0" y="21"/>
                      <a:pt x="0" y="21"/>
                      <a:pt x="1" y="22"/>
                    </a:cubicBezTo>
                    <a:cubicBezTo>
                      <a:pt x="4" y="32"/>
                      <a:pt x="33" y="40"/>
                      <a:pt x="69" y="40"/>
                    </a:cubicBezTo>
                    <a:close/>
                    <a:moveTo>
                      <a:pt x="12" y="17"/>
                    </a:moveTo>
                    <a:cubicBezTo>
                      <a:pt x="15" y="16"/>
                      <a:pt x="20" y="14"/>
                      <a:pt x="26" y="13"/>
                    </a:cubicBezTo>
                    <a:cubicBezTo>
                      <a:pt x="38" y="9"/>
                      <a:pt x="53" y="8"/>
                      <a:pt x="69" y="8"/>
                    </a:cubicBezTo>
                    <a:cubicBezTo>
                      <a:pt x="85" y="8"/>
                      <a:pt x="101" y="9"/>
                      <a:pt x="113" y="13"/>
                    </a:cubicBezTo>
                    <a:cubicBezTo>
                      <a:pt x="118" y="14"/>
                      <a:pt x="123" y="16"/>
                      <a:pt x="126" y="17"/>
                    </a:cubicBezTo>
                    <a:cubicBezTo>
                      <a:pt x="128" y="19"/>
                      <a:pt x="130" y="19"/>
                      <a:pt x="130" y="20"/>
                    </a:cubicBezTo>
                    <a:cubicBezTo>
                      <a:pt x="130" y="21"/>
                      <a:pt x="128" y="22"/>
                      <a:pt x="126" y="23"/>
                    </a:cubicBezTo>
                    <a:cubicBezTo>
                      <a:pt x="123" y="25"/>
                      <a:pt x="118" y="26"/>
                      <a:pt x="113" y="28"/>
                    </a:cubicBezTo>
                    <a:cubicBezTo>
                      <a:pt x="101" y="31"/>
                      <a:pt x="85" y="32"/>
                      <a:pt x="69" y="32"/>
                    </a:cubicBezTo>
                    <a:cubicBezTo>
                      <a:pt x="53" y="32"/>
                      <a:pt x="38" y="31"/>
                      <a:pt x="26" y="28"/>
                    </a:cubicBezTo>
                    <a:cubicBezTo>
                      <a:pt x="20" y="26"/>
                      <a:pt x="15" y="25"/>
                      <a:pt x="12" y="23"/>
                    </a:cubicBezTo>
                    <a:cubicBezTo>
                      <a:pt x="10" y="22"/>
                      <a:pt x="9" y="21"/>
                      <a:pt x="8" y="20"/>
                    </a:cubicBezTo>
                    <a:cubicBezTo>
                      <a:pt x="9" y="19"/>
                      <a:pt x="10" y="19"/>
                      <a:pt x="12"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1" name="Freeform 27"/>
              <p:cNvSpPr>
                <a:spLocks noEditPoints="1"/>
              </p:cNvSpPr>
              <p:nvPr/>
            </p:nvSpPr>
            <p:spPr bwMode="auto">
              <a:xfrm>
                <a:off x="3539" y="1942"/>
                <a:ext cx="599" cy="502"/>
              </a:xfrm>
              <a:custGeom>
                <a:avLst/>
                <a:gdLst>
                  <a:gd name="T0" fmla="*/ 236 w 252"/>
                  <a:gd name="T1" fmla="*/ 8 h 211"/>
                  <a:gd name="T2" fmla="*/ 220 w 252"/>
                  <a:gd name="T3" fmla="*/ 6 h 211"/>
                  <a:gd name="T4" fmla="*/ 195 w 252"/>
                  <a:gd name="T5" fmla="*/ 0 h 211"/>
                  <a:gd name="T6" fmla="*/ 126 w 252"/>
                  <a:gd name="T7" fmla="*/ 16 h 211"/>
                  <a:gd name="T8" fmla="*/ 57 w 252"/>
                  <a:gd name="T9" fmla="*/ 0 h 211"/>
                  <a:gd name="T10" fmla="*/ 32 w 252"/>
                  <a:gd name="T11" fmla="*/ 6 h 211"/>
                  <a:gd name="T12" fmla="*/ 16 w 252"/>
                  <a:gd name="T13" fmla="*/ 8 h 211"/>
                  <a:gd name="T14" fmla="*/ 1 w 252"/>
                  <a:gd name="T15" fmla="*/ 32 h 211"/>
                  <a:gd name="T16" fmla="*/ 23 w 252"/>
                  <a:gd name="T17" fmla="*/ 53 h 211"/>
                  <a:gd name="T18" fmla="*/ 58 w 252"/>
                  <a:gd name="T19" fmla="*/ 91 h 211"/>
                  <a:gd name="T20" fmla="*/ 46 w 252"/>
                  <a:gd name="T21" fmla="*/ 97 h 211"/>
                  <a:gd name="T22" fmla="*/ 40 w 252"/>
                  <a:gd name="T23" fmla="*/ 95 h 211"/>
                  <a:gd name="T24" fmla="*/ 28 w 252"/>
                  <a:gd name="T25" fmla="*/ 101 h 211"/>
                  <a:gd name="T26" fmla="*/ 42 w 252"/>
                  <a:gd name="T27" fmla="*/ 112 h 211"/>
                  <a:gd name="T28" fmla="*/ 59 w 252"/>
                  <a:gd name="T29" fmla="*/ 109 h 211"/>
                  <a:gd name="T30" fmla="*/ 112 w 252"/>
                  <a:gd name="T31" fmla="*/ 144 h 211"/>
                  <a:gd name="T32" fmla="*/ 96 w 252"/>
                  <a:gd name="T33" fmla="*/ 184 h 211"/>
                  <a:gd name="T34" fmla="*/ 86 w 252"/>
                  <a:gd name="T35" fmla="*/ 194 h 211"/>
                  <a:gd name="T36" fmla="*/ 75 w 252"/>
                  <a:gd name="T37" fmla="*/ 211 h 211"/>
                  <a:gd name="T38" fmla="*/ 177 w 252"/>
                  <a:gd name="T39" fmla="*/ 204 h 211"/>
                  <a:gd name="T40" fmla="*/ 167 w 252"/>
                  <a:gd name="T41" fmla="*/ 194 h 211"/>
                  <a:gd name="T42" fmla="*/ 144 w 252"/>
                  <a:gd name="T43" fmla="*/ 184 h 211"/>
                  <a:gd name="T44" fmla="*/ 182 w 252"/>
                  <a:gd name="T45" fmla="*/ 98 h 211"/>
                  <a:gd name="T46" fmla="*/ 206 w 252"/>
                  <a:gd name="T47" fmla="*/ 111 h 211"/>
                  <a:gd name="T48" fmla="*/ 222 w 252"/>
                  <a:gd name="T49" fmla="*/ 108 h 211"/>
                  <a:gd name="T50" fmla="*/ 222 w 252"/>
                  <a:gd name="T51" fmla="*/ 96 h 211"/>
                  <a:gd name="T52" fmla="*/ 210 w 252"/>
                  <a:gd name="T53" fmla="*/ 98 h 211"/>
                  <a:gd name="T54" fmla="*/ 199 w 252"/>
                  <a:gd name="T55" fmla="*/ 96 h 211"/>
                  <a:gd name="T56" fmla="*/ 205 w 252"/>
                  <a:gd name="T57" fmla="*/ 71 h 211"/>
                  <a:gd name="T58" fmla="*/ 245 w 252"/>
                  <a:gd name="T59" fmla="*/ 42 h 211"/>
                  <a:gd name="T60" fmla="*/ 250 w 252"/>
                  <a:gd name="T61" fmla="*/ 19 h 211"/>
                  <a:gd name="T62" fmla="*/ 29 w 252"/>
                  <a:gd name="T63" fmla="*/ 40 h 211"/>
                  <a:gd name="T64" fmla="*/ 15 w 252"/>
                  <a:gd name="T65" fmla="*/ 25 h 211"/>
                  <a:gd name="T66" fmla="*/ 32 w 252"/>
                  <a:gd name="T67" fmla="*/ 19 h 211"/>
                  <a:gd name="T68" fmla="*/ 49 w 252"/>
                  <a:gd name="T69" fmla="*/ 27 h 211"/>
                  <a:gd name="T70" fmla="*/ 58 w 252"/>
                  <a:gd name="T71" fmla="*/ 36 h 211"/>
                  <a:gd name="T72" fmla="*/ 58 w 252"/>
                  <a:gd name="T73" fmla="*/ 62 h 211"/>
                  <a:gd name="T74" fmla="*/ 223 w 252"/>
                  <a:gd name="T75" fmla="*/ 40 h 211"/>
                  <a:gd name="T76" fmla="*/ 190 w 252"/>
                  <a:gd name="T77" fmla="*/ 66 h 211"/>
                  <a:gd name="T78" fmla="*/ 199 w 252"/>
                  <a:gd name="T79" fmla="*/ 36 h 211"/>
                  <a:gd name="T80" fmla="*/ 204 w 252"/>
                  <a:gd name="T81" fmla="*/ 24 h 211"/>
                  <a:gd name="T82" fmla="*/ 220 w 252"/>
                  <a:gd name="T83" fmla="*/ 19 h 211"/>
                  <a:gd name="T84" fmla="*/ 235 w 252"/>
                  <a:gd name="T85" fmla="*/ 32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2" h="211">
                    <a:moveTo>
                      <a:pt x="250" y="19"/>
                    </a:moveTo>
                    <a:cubicBezTo>
                      <a:pt x="248" y="16"/>
                      <a:pt x="245" y="11"/>
                      <a:pt x="236" y="8"/>
                    </a:cubicBezTo>
                    <a:cubicBezTo>
                      <a:pt x="231" y="6"/>
                      <a:pt x="226" y="6"/>
                      <a:pt x="220" y="6"/>
                    </a:cubicBezTo>
                    <a:cubicBezTo>
                      <a:pt x="220" y="6"/>
                      <a:pt x="220" y="6"/>
                      <a:pt x="220" y="6"/>
                    </a:cubicBezTo>
                    <a:cubicBezTo>
                      <a:pt x="209" y="6"/>
                      <a:pt x="200" y="8"/>
                      <a:pt x="195" y="13"/>
                    </a:cubicBezTo>
                    <a:cubicBezTo>
                      <a:pt x="195" y="8"/>
                      <a:pt x="195" y="3"/>
                      <a:pt x="195" y="0"/>
                    </a:cubicBezTo>
                    <a:cubicBezTo>
                      <a:pt x="191" y="4"/>
                      <a:pt x="184" y="8"/>
                      <a:pt x="173" y="11"/>
                    </a:cubicBezTo>
                    <a:cubicBezTo>
                      <a:pt x="160" y="14"/>
                      <a:pt x="144" y="16"/>
                      <a:pt x="126" y="16"/>
                    </a:cubicBezTo>
                    <a:cubicBezTo>
                      <a:pt x="109" y="16"/>
                      <a:pt x="92" y="14"/>
                      <a:pt x="79" y="11"/>
                    </a:cubicBezTo>
                    <a:cubicBezTo>
                      <a:pt x="69" y="8"/>
                      <a:pt x="61" y="4"/>
                      <a:pt x="57" y="0"/>
                    </a:cubicBezTo>
                    <a:cubicBezTo>
                      <a:pt x="57" y="3"/>
                      <a:pt x="57" y="8"/>
                      <a:pt x="57" y="13"/>
                    </a:cubicBezTo>
                    <a:cubicBezTo>
                      <a:pt x="52" y="8"/>
                      <a:pt x="44" y="6"/>
                      <a:pt x="32" y="6"/>
                    </a:cubicBezTo>
                    <a:cubicBezTo>
                      <a:pt x="32" y="6"/>
                      <a:pt x="32" y="6"/>
                      <a:pt x="32" y="6"/>
                    </a:cubicBezTo>
                    <a:cubicBezTo>
                      <a:pt x="26" y="6"/>
                      <a:pt x="21" y="6"/>
                      <a:pt x="16" y="8"/>
                    </a:cubicBezTo>
                    <a:cubicBezTo>
                      <a:pt x="8" y="11"/>
                      <a:pt x="4" y="16"/>
                      <a:pt x="2" y="20"/>
                    </a:cubicBezTo>
                    <a:cubicBezTo>
                      <a:pt x="0" y="24"/>
                      <a:pt x="0" y="28"/>
                      <a:pt x="1" y="32"/>
                    </a:cubicBezTo>
                    <a:cubicBezTo>
                      <a:pt x="2" y="36"/>
                      <a:pt x="5" y="39"/>
                      <a:pt x="7" y="42"/>
                    </a:cubicBezTo>
                    <a:cubicBezTo>
                      <a:pt x="12" y="47"/>
                      <a:pt x="18" y="50"/>
                      <a:pt x="23" y="53"/>
                    </a:cubicBezTo>
                    <a:cubicBezTo>
                      <a:pt x="33" y="58"/>
                      <a:pt x="41" y="64"/>
                      <a:pt x="48" y="71"/>
                    </a:cubicBezTo>
                    <a:cubicBezTo>
                      <a:pt x="54" y="78"/>
                      <a:pt x="58" y="86"/>
                      <a:pt x="58" y="91"/>
                    </a:cubicBezTo>
                    <a:cubicBezTo>
                      <a:pt x="57" y="92"/>
                      <a:pt x="57" y="94"/>
                      <a:pt x="53" y="96"/>
                    </a:cubicBezTo>
                    <a:cubicBezTo>
                      <a:pt x="52" y="96"/>
                      <a:pt x="50" y="97"/>
                      <a:pt x="46" y="97"/>
                    </a:cubicBezTo>
                    <a:cubicBezTo>
                      <a:pt x="44" y="98"/>
                      <a:pt x="43" y="98"/>
                      <a:pt x="42" y="98"/>
                    </a:cubicBezTo>
                    <a:cubicBezTo>
                      <a:pt x="41" y="97"/>
                      <a:pt x="41" y="96"/>
                      <a:pt x="40" y="95"/>
                    </a:cubicBezTo>
                    <a:cubicBezTo>
                      <a:pt x="37" y="92"/>
                      <a:pt x="32" y="93"/>
                      <a:pt x="30" y="96"/>
                    </a:cubicBezTo>
                    <a:cubicBezTo>
                      <a:pt x="29" y="98"/>
                      <a:pt x="28" y="99"/>
                      <a:pt x="28" y="101"/>
                    </a:cubicBezTo>
                    <a:cubicBezTo>
                      <a:pt x="28" y="104"/>
                      <a:pt x="28" y="106"/>
                      <a:pt x="30" y="108"/>
                    </a:cubicBezTo>
                    <a:cubicBezTo>
                      <a:pt x="32" y="110"/>
                      <a:pt x="36" y="112"/>
                      <a:pt x="42" y="112"/>
                    </a:cubicBezTo>
                    <a:cubicBezTo>
                      <a:pt x="43" y="112"/>
                      <a:pt x="45" y="112"/>
                      <a:pt x="46" y="111"/>
                    </a:cubicBezTo>
                    <a:cubicBezTo>
                      <a:pt x="50" y="111"/>
                      <a:pt x="56" y="110"/>
                      <a:pt x="59" y="109"/>
                    </a:cubicBezTo>
                    <a:cubicBezTo>
                      <a:pt x="65" y="106"/>
                      <a:pt x="69" y="101"/>
                      <a:pt x="70" y="98"/>
                    </a:cubicBezTo>
                    <a:cubicBezTo>
                      <a:pt x="78" y="120"/>
                      <a:pt x="91" y="138"/>
                      <a:pt x="112" y="144"/>
                    </a:cubicBezTo>
                    <a:cubicBezTo>
                      <a:pt x="113" y="147"/>
                      <a:pt x="116" y="174"/>
                      <a:pt x="108" y="184"/>
                    </a:cubicBezTo>
                    <a:cubicBezTo>
                      <a:pt x="96" y="184"/>
                      <a:pt x="96" y="184"/>
                      <a:pt x="96" y="184"/>
                    </a:cubicBezTo>
                    <a:cubicBezTo>
                      <a:pt x="90" y="184"/>
                      <a:pt x="86" y="188"/>
                      <a:pt x="86" y="194"/>
                    </a:cubicBezTo>
                    <a:cubicBezTo>
                      <a:pt x="86" y="194"/>
                      <a:pt x="86" y="194"/>
                      <a:pt x="86" y="194"/>
                    </a:cubicBezTo>
                    <a:cubicBezTo>
                      <a:pt x="80" y="194"/>
                      <a:pt x="75" y="199"/>
                      <a:pt x="75" y="204"/>
                    </a:cubicBezTo>
                    <a:cubicBezTo>
                      <a:pt x="75" y="211"/>
                      <a:pt x="75" y="211"/>
                      <a:pt x="75" y="211"/>
                    </a:cubicBezTo>
                    <a:cubicBezTo>
                      <a:pt x="177" y="211"/>
                      <a:pt x="177" y="211"/>
                      <a:pt x="177" y="211"/>
                    </a:cubicBezTo>
                    <a:cubicBezTo>
                      <a:pt x="177" y="204"/>
                      <a:pt x="177" y="204"/>
                      <a:pt x="177" y="204"/>
                    </a:cubicBezTo>
                    <a:cubicBezTo>
                      <a:pt x="177" y="199"/>
                      <a:pt x="173" y="195"/>
                      <a:pt x="167" y="194"/>
                    </a:cubicBezTo>
                    <a:cubicBezTo>
                      <a:pt x="167" y="194"/>
                      <a:pt x="167" y="194"/>
                      <a:pt x="167" y="194"/>
                    </a:cubicBezTo>
                    <a:cubicBezTo>
                      <a:pt x="167" y="188"/>
                      <a:pt x="162" y="184"/>
                      <a:pt x="157" y="184"/>
                    </a:cubicBezTo>
                    <a:cubicBezTo>
                      <a:pt x="144" y="184"/>
                      <a:pt x="144" y="184"/>
                      <a:pt x="144" y="184"/>
                    </a:cubicBezTo>
                    <a:cubicBezTo>
                      <a:pt x="136" y="174"/>
                      <a:pt x="140" y="147"/>
                      <a:pt x="140" y="144"/>
                    </a:cubicBezTo>
                    <a:cubicBezTo>
                      <a:pt x="161" y="138"/>
                      <a:pt x="174" y="120"/>
                      <a:pt x="182" y="98"/>
                    </a:cubicBezTo>
                    <a:cubicBezTo>
                      <a:pt x="184" y="101"/>
                      <a:pt x="187" y="106"/>
                      <a:pt x="193" y="109"/>
                    </a:cubicBezTo>
                    <a:cubicBezTo>
                      <a:pt x="196" y="110"/>
                      <a:pt x="203" y="111"/>
                      <a:pt x="206" y="111"/>
                    </a:cubicBezTo>
                    <a:cubicBezTo>
                      <a:pt x="208" y="112"/>
                      <a:pt x="209" y="112"/>
                      <a:pt x="210" y="112"/>
                    </a:cubicBezTo>
                    <a:cubicBezTo>
                      <a:pt x="216" y="112"/>
                      <a:pt x="220" y="110"/>
                      <a:pt x="222" y="108"/>
                    </a:cubicBezTo>
                    <a:cubicBezTo>
                      <a:pt x="224" y="106"/>
                      <a:pt x="225" y="104"/>
                      <a:pt x="224" y="101"/>
                    </a:cubicBezTo>
                    <a:cubicBezTo>
                      <a:pt x="224" y="99"/>
                      <a:pt x="223" y="98"/>
                      <a:pt x="222" y="96"/>
                    </a:cubicBezTo>
                    <a:cubicBezTo>
                      <a:pt x="220" y="93"/>
                      <a:pt x="216" y="92"/>
                      <a:pt x="213" y="95"/>
                    </a:cubicBezTo>
                    <a:cubicBezTo>
                      <a:pt x="212" y="96"/>
                      <a:pt x="211" y="97"/>
                      <a:pt x="210" y="98"/>
                    </a:cubicBezTo>
                    <a:cubicBezTo>
                      <a:pt x="209" y="98"/>
                      <a:pt x="208" y="98"/>
                      <a:pt x="206" y="97"/>
                    </a:cubicBezTo>
                    <a:cubicBezTo>
                      <a:pt x="203" y="97"/>
                      <a:pt x="200" y="96"/>
                      <a:pt x="199" y="96"/>
                    </a:cubicBezTo>
                    <a:cubicBezTo>
                      <a:pt x="196" y="94"/>
                      <a:pt x="195" y="92"/>
                      <a:pt x="195" y="91"/>
                    </a:cubicBezTo>
                    <a:cubicBezTo>
                      <a:pt x="194" y="86"/>
                      <a:pt x="198" y="78"/>
                      <a:pt x="205" y="71"/>
                    </a:cubicBezTo>
                    <a:cubicBezTo>
                      <a:pt x="212" y="64"/>
                      <a:pt x="219" y="58"/>
                      <a:pt x="229" y="53"/>
                    </a:cubicBezTo>
                    <a:cubicBezTo>
                      <a:pt x="234" y="50"/>
                      <a:pt x="240" y="47"/>
                      <a:pt x="245" y="42"/>
                    </a:cubicBezTo>
                    <a:cubicBezTo>
                      <a:pt x="248" y="39"/>
                      <a:pt x="250" y="36"/>
                      <a:pt x="251" y="32"/>
                    </a:cubicBezTo>
                    <a:cubicBezTo>
                      <a:pt x="252" y="28"/>
                      <a:pt x="252" y="24"/>
                      <a:pt x="250" y="19"/>
                    </a:cubicBezTo>
                    <a:close/>
                    <a:moveTo>
                      <a:pt x="58" y="62"/>
                    </a:moveTo>
                    <a:cubicBezTo>
                      <a:pt x="50" y="53"/>
                      <a:pt x="41" y="46"/>
                      <a:pt x="29" y="40"/>
                    </a:cubicBezTo>
                    <a:cubicBezTo>
                      <a:pt x="26" y="38"/>
                      <a:pt x="21" y="35"/>
                      <a:pt x="17" y="32"/>
                    </a:cubicBezTo>
                    <a:cubicBezTo>
                      <a:pt x="14" y="28"/>
                      <a:pt x="15" y="26"/>
                      <a:pt x="15" y="25"/>
                    </a:cubicBezTo>
                    <a:cubicBezTo>
                      <a:pt x="17" y="21"/>
                      <a:pt x="25" y="19"/>
                      <a:pt x="32" y="19"/>
                    </a:cubicBezTo>
                    <a:cubicBezTo>
                      <a:pt x="32" y="19"/>
                      <a:pt x="32" y="19"/>
                      <a:pt x="32" y="19"/>
                    </a:cubicBezTo>
                    <a:cubicBezTo>
                      <a:pt x="40" y="19"/>
                      <a:pt x="46" y="21"/>
                      <a:pt x="48" y="24"/>
                    </a:cubicBezTo>
                    <a:cubicBezTo>
                      <a:pt x="49" y="25"/>
                      <a:pt x="49" y="27"/>
                      <a:pt x="49" y="27"/>
                    </a:cubicBezTo>
                    <a:cubicBezTo>
                      <a:pt x="48" y="31"/>
                      <a:pt x="50" y="35"/>
                      <a:pt x="53" y="36"/>
                    </a:cubicBezTo>
                    <a:cubicBezTo>
                      <a:pt x="55" y="37"/>
                      <a:pt x="57" y="36"/>
                      <a:pt x="58" y="36"/>
                    </a:cubicBezTo>
                    <a:cubicBezTo>
                      <a:pt x="59" y="45"/>
                      <a:pt x="60" y="56"/>
                      <a:pt x="62" y="67"/>
                    </a:cubicBezTo>
                    <a:cubicBezTo>
                      <a:pt x="61" y="65"/>
                      <a:pt x="59" y="63"/>
                      <a:pt x="58" y="62"/>
                    </a:cubicBezTo>
                    <a:close/>
                    <a:moveTo>
                      <a:pt x="235" y="32"/>
                    </a:moveTo>
                    <a:cubicBezTo>
                      <a:pt x="232" y="35"/>
                      <a:pt x="227" y="38"/>
                      <a:pt x="223" y="40"/>
                    </a:cubicBezTo>
                    <a:cubicBezTo>
                      <a:pt x="211" y="46"/>
                      <a:pt x="203" y="53"/>
                      <a:pt x="194" y="62"/>
                    </a:cubicBezTo>
                    <a:cubicBezTo>
                      <a:pt x="193" y="63"/>
                      <a:pt x="192" y="65"/>
                      <a:pt x="190" y="66"/>
                    </a:cubicBezTo>
                    <a:cubicBezTo>
                      <a:pt x="192" y="56"/>
                      <a:pt x="193" y="45"/>
                      <a:pt x="194" y="36"/>
                    </a:cubicBezTo>
                    <a:cubicBezTo>
                      <a:pt x="196" y="36"/>
                      <a:pt x="197" y="37"/>
                      <a:pt x="199" y="36"/>
                    </a:cubicBezTo>
                    <a:cubicBezTo>
                      <a:pt x="203" y="35"/>
                      <a:pt x="205" y="31"/>
                      <a:pt x="203" y="27"/>
                    </a:cubicBezTo>
                    <a:cubicBezTo>
                      <a:pt x="203" y="27"/>
                      <a:pt x="203" y="25"/>
                      <a:pt x="204" y="24"/>
                    </a:cubicBezTo>
                    <a:cubicBezTo>
                      <a:pt x="206" y="21"/>
                      <a:pt x="212" y="19"/>
                      <a:pt x="220" y="19"/>
                    </a:cubicBezTo>
                    <a:cubicBezTo>
                      <a:pt x="220" y="19"/>
                      <a:pt x="220" y="19"/>
                      <a:pt x="220" y="19"/>
                    </a:cubicBezTo>
                    <a:cubicBezTo>
                      <a:pt x="227" y="19"/>
                      <a:pt x="235" y="21"/>
                      <a:pt x="237" y="25"/>
                    </a:cubicBezTo>
                    <a:cubicBezTo>
                      <a:pt x="238" y="26"/>
                      <a:pt x="239" y="28"/>
                      <a:pt x="235"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grpSp>
        <p:cxnSp>
          <p:nvCxnSpPr>
            <p:cNvPr id="80" name="直接连接符 79"/>
            <p:cNvCxnSpPr/>
            <p:nvPr/>
          </p:nvCxnSpPr>
          <p:spPr>
            <a:xfrm>
              <a:off x="7098677" y="3513147"/>
              <a:ext cx="0" cy="46015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86" name="矩形 85"/>
            <p:cNvSpPr/>
            <p:nvPr/>
          </p:nvSpPr>
          <p:spPr>
            <a:xfrm>
              <a:off x="6417866" y="4008789"/>
              <a:ext cx="1361621" cy="1013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87" name="矩形 86"/>
            <p:cNvSpPr/>
            <p:nvPr/>
          </p:nvSpPr>
          <p:spPr>
            <a:xfrm>
              <a:off x="6417866" y="4110162"/>
              <a:ext cx="1361621" cy="10137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92" name="矩形 91"/>
            <p:cNvSpPr/>
            <p:nvPr/>
          </p:nvSpPr>
          <p:spPr>
            <a:xfrm>
              <a:off x="6124741" y="4542189"/>
              <a:ext cx="1947870" cy="966675"/>
            </a:xfrm>
            <a:prstGeom prst="rect">
              <a:avLst/>
            </a:prstGeom>
            <a:noFill/>
          </p:spPr>
          <p:txBody>
            <a:bodyPr wrap="square" rtlCol="0">
              <a:spAutoFit/>
            </a:bodyPr>
            <a:lstStyle/>
            <a:p>
              <a:pPr>
                <a:lnSpc>
                  <a:spcPct val="12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grpSp>
      <p:grpSp>
        <p:nvGrpSpPr>
          <p:cNvPr id="10" name="组合 9"/>
          <p:cNvGrpSpPr/>
          <p:nvPr/>
        </p:nvGrpSpPr>
        <p:grpSpPr>
          <a:xfrm>
            <a:off x="8212984" y="1780055"/>
            <a:ext cx="1947870" cy="3728809"/>
            <a:chOff x="8212984" y="1780055"/>
            <a:chExt cx="1947870" cy="3728809"/>
          </a:xfrm>
        </p:grpSpPr>
        <p:sp>
          <p:nvSpPr>
            <p:cNvPr id="76" name="椭圆 75"/>
            <p:cNvSpPr/>
            <p:nvPr/>
          </p:nvSpPr>
          <p:spPr>
            <a:xfrm>
              <a:off x="8272179" y="1780055"/>
              <a:ext cx="1782082" cy="178208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59" name="Group 36"/>
            <p:cNvGrpSpPr>
              <a:grpSpLocks noChangeAspect="1"/>
            </p:cNvGrpSpPr>
            <p:nvPr/>
          </p:nvGrpSpPr>
          <p:grpSpPr bwMode="auto">
            <a:xfrm>
              <a:off x="8366296" y="1864758"/>
              <a:ext cx="1598612" cy="1597025"/>
              <a:chOff x="4637" y="1657"/>
              <a:chExt cx="1007" cy="1006"/>
            </a:xfrm>
          </p:grpSpPr>
          <p:sp>
            <p:nvSpPr>
              <p:cNvPr id="60" name="AutoShape 35"/>
              <p:cNvSpPr>
                <a:spLocks noChangeAspect="1" noChangeArrowheads="1" noTextEdit="1"/>
              </p:cNvSpPr>
              <p:nvPr/>
            </p:nvSpPr>
            <p:spPr bwMode="auto">
              <a:xfrm>
                <a:off x="4637" y="1657"/>
                <a:ext cx="1007" cy="1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1" name="Oval 37"/>
              <p:cNvSpPr>
                <a:spLocks noChangeArrowheads="1"/>
              </p:cNvSpPr>
              <p:nvPr/>
            </p:nvSpPr>
            <p:spPr bwMode="auto">
              <a:xfrm>
                <a:off x="4637" y="1659"/>
                <a:ext cx="1007" cy="1006"/>
              </a:xfrm>
              <a:prstGeom prst="ellipse">
                <a:avLst/>
              </a:pr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2" name="Freeform 38"/>
              <p:cNvSpPr/>
              <p:nvPr/>
            </p:nvSpPr>
            <p:spPr bwMode="auto">
              <a:xfrm>
                <a:off x="4932" y="1888"/>
                <a:ext cx="414" cy="325"/>
              </a:xfrm>
              <a:custGeom>
                <a:avLst/>
                <a:gdLst>
                  <a:gd name="T0" fmla="*/ 16 w 174"/>
                  <a:gd name="T1" fmla="*/ 137 h 137"/>
                  <a:gd name="T2" fmla="*/ 24 w 174"/>
                  <a:gd name="T3" fmla="*/ 133 h 137"/>
                  <a:gd name="T4" fmla="*/ 28 w 174"/>
                  <a:gd name="T5" fmla="*/ 133 h 137"/>
                  <a:gd name="T6" fmla="*/ 12 w 174"/>
                  <a:gd name="T7" fmla="*/ 87 h 137"/>
                  <a:gd name="T8" fmla="*/ 34 w 174"/>
                  <a:gd name="T9" fmla="*/ 34 h 137"/>
                  <a:gd name="T10" fmla="*/ 87 w 174"/>
                  <a:gd name="T11" fmla="*/ 12 h 137"/>
                  <a:gd name="T12" fmla="*/ 140 w 174"/>
                  <a:gd name="T13" fmla="*/ 34 h 137"/>
                  <a:gd name="T14" fmla="*/ 162 w 174"/>
                  <a:gd name="T15" fmla="*/ 87 h 137"/>
                  <a:gd name="T16" fmla="*/ 146 w 174"/>
                  <a:gd name="T17" fmla="*/ 133 h 137"/>
                  <a:gd name="T18" fmla="*/ 151 w 174"/>
                  <a:gd name="T19" fmla="*/ 133 h 137"/>
                  <a:gd name="T20" fmla="*/ 159 w 174"/>
                  <a:gd name="T21" fmla="*/ 137 h 137"/>
                  <a:gd name="T22" fmla="*/ 168 w 174"/>
                  <a:gd name="T23" fmla="*/ 121 h 137"/>
                  <a:gd name="T24" fmla="*/ 174 w 174"/>
                  <a:gd name="T25" fmla="*/ 87 h 137"/>
                  <a:gd name="T26" fmla="*/ 168 w 174"/>
                  <a:gd name="T27" fmla="*/ 53 h 137"/>
                  <a:gd name="T28" fmla="*/ 149 w 174"/>
                  <a:gd name="T29" fmla="*/ 25 h 137"/>
                  <a:gd name="T30" fmla="*/ 121 w 174"/>
                  <a:gd name="T31" fmla="*/ 6 h 137"/>
                  <a:gd name="T32" fmla="*/ 87 w 174"/>
                  <a:gd name="T33" fmla="*/ 0 h 137"/>
                  <a:gd name="T34" fmla="*/ 53 w 174"/>
                  <a:gd name="T35" fmla="*/ 6 h 137"/>
                  <a:gd name="T36" fmla="*/ 26 w 174"/>
                  <a:gd name="T37" fmla="*/ 25 h 137"/>
                  <a:gd name="T38" fmla="*/ 7 w 174"/>
                  <a:gd name="T39" fmla="*/ 53 h 137"/>
                  <a:gd name="T40" fmla="*/ 0 w 174"/>
                  <a:gd name="T41" fmla="*/ 87 h 137"/>
                  <a:gd name="T42" fmla="*/ 7 w 174"/>
                  <a:gd name="T43" fmla="*/ 121 h 137"/>
                  <a:gd name="T44" fmla="*/ 16 w 174"/>
                  <a:gd name="T45" fmla="*/ 13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4" h="137">
                    <a:moveTo>
                      <a:pt x="16" y="137"/>
                    </a:moveTo>
                    <a:cubicBezTo>
                      <a:pt x="18" y="134"/>
                      <a:pt x="20" y="133"/>
                      <a:pt x="24" y="133"/>
                    </a:cubicBezTo>
                    <a:cubicBezTo>
                      <a:pt x="28" y="133"/>
                      <a:pt x="28" y="133"/>
                      <a:pt x="28" y="133"/>
                    </a:cubicBezTo>
                    <a:cubicBezTo>
                      <a:pt x="18" y="120"/>
                      <a:pt x="12" y="104"/>
                      <a:pt x="12" y="87"/>
                    </a:cubicBezTo>
                    <a:cubicBezTo>
                      <a:pt x="12" y="67"/>
                      <a:pt x="20" y="48"/>
                      <a:pt x="34" y="34"/>
                    </a:cubicBezTo>
                    <a:cubicBezTo>
                      <a:pt x="48" y="20"/>
                      <a:pt x="67" y="12"/>
                      <a:pt x="87" y="12"/>
                    </a:cubicBezTo>
                    <a:cubicBezTo>
                      <a:pt x="107" y="12"/>
                      <a:pt x="126" y="20"/>
                      <a:pt x="140" y="34"/>
                    </a:cubicBezTo>
                    <a:cubicBezTo>
                      <a:pt x="154" y="48"/>
                      <a:pt x="162" y="67"/>
                      <a:pt x="162" y="87"/>
                    </a:cubicBezTo>
                    <a:cubicBezTo>
                      <a:pt x="162" y="104"/>
                      <a:pt x="157" y="120"/>
                      <a:pt x="146" y="133"/>
                    </a:cubicBezTo>
                    <a:cubicBezTo>
                      <a:pt x="151" y="133"/>
                      <a:pt x="151" y="133"/>
                      <a:pt x="151" y="133"/>
                    </a:cubicBezTo>
                    <a:cubicBezTo>
                      <a:pt x="154" y="133"/>
                      <a:pt x="157" y="134"/>
                      <a:pt x="159" y="137"/>
                    </a:cubicBezTo>
                    <a:cubicBezTo>
                      <a:pt x="162" y="132"/>
                      <a:pt x="165" y="126"/>
                      <a:pt x="168" y="121"/>
                    </a:cubicBezTo>
                    <a:cubicBezTo>
                      <a:pt x="172" y="110"/>
                      <a:pt x="174" y="99"/>
                      <a:pt x="174" y="87"/>
                    </a:cubicBezTo>
                    <a:cubicBezTo>
                      <a:pt x="174" y="75"/>
                      <a:pt x="172" y="64"/>
                      <a:pt x="168" y="53"/>
                    </a:cubicBezTo>
                    <a:cubicBezTo>
                      <a:pt x="163" y="42"/>
                      <a:pt x="157" y="33"/>
                      <a:pt x="149" y="25"/>
                    </a:cubicBezTo>
                    <a:cubicBezTo>
                      <a:pt x="141" y="17"/>
                      <a:pt x="132" y="11"/>
                      <a:pt x="121" y="6"/>
                    </a:cubicBezTo>
                    <a:cubicBezTo>
                      <a:pt x="110" y="2"/>
                      <a:pt x="99" y="0"/>
                      <a:pt x="87" y="0"/>
                    </a:cubicBezTo>
                    <a:cubicBezTo>
                      <a:pt x="75" y="0"/>
                      <a:pt x="64" y="2"/>
                      <a:pt x="53" y="6"/>
                    </a:cubicBezTo>
                    <a:cubicBezTo>
                      <a:pt x="43" y="11"/>
                      <a:pt x="34" y="17"/>
                      <a:pt x="26" y="25"/>
                    </a:cubicBezTo>
                    <a:cubicBezTo>
                      <a:pt x="18" y="33"/>
                      <a:pt x="11" y="42"/>
                      <a:pt x="7" y="53"/>
                    </a:cubicBezTo>
                    <a:cubicBezTo>
                      <a:pt x="2" y="64"/>
                      <a:pt x="0" y="75"/>
                      <a:pt x="0" y="87"/>
                    </a:cubicBezTo>
                    <a:cubicBezTo>
                      <a:pt x="0" y="99"/>
                      <a:pt x="2" y="110"/>
                      <a:pt x="7" y="121"/>
                    </a:cubicBezTo>
                    <a:cubicBezTo>
                      <a:pt x="9" y="126"/>
                      <a:pt x="12" y="132"/>
                      <a:pt x="16" y="1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3" name="Freeform 39"/>
              <p:cNvSpPr/>
              <p:nvPr/>
            </p:nvSpPr>
            <p:spPr bwMode="auto">
              <a:xfrm>
                <a:off x="4975" y="1930"/>
                <a:ext cx="329" cy="274"/>
              </a:xfrm>
              <a:custGeom>
                <a:avLst/>
                <a:gdLst>
                  <a:gd name="T0" fmla="*/ 110 w 138"/>
                  <a:gd name="T1" fmla="*/ 115 h 115"/>
                  <a:gd name="T2" fmla="*/ 121 w 138"/>
                  <a:gd name="T3" fmla="*/ 115 h 115"/>
                  <a:gd name="T4" fmla="*/ 138 w 138"/>
                  <a:gd name="T5" fmla="*/ 69 h 115"/>
                  <a:gd name="T6" fmla="*/ 118 w 138"/>
                  <a:gd name="T7" fmla="*/ 20 h 115"/>
                  <a:gd name="T8" fmla="*/ 69 w 138"/>
                  <a:gd name="T9" fmla="*/ 0 h 115"/>
                  <a:gd name="T10" fmla="*/ 20 w 138"/>
                  <a:gd name="T11" fmla="*/ 20 h 115"/>
                  <a:gd name="T12" fmla="*/ 0 w 138"/>
                  <a:gd name="T13" fmla="*/ 69 h 115"/>
                  <a:gd name="T14" fmla="*/ 18 w 138"/>
                  <a:gd name="T15" fmla="*/ 115 h 115"/>
                  <a:gd name="T16" fmla="*/ 28 w 138"/>
                  <a:gd name="T17" fmla="*/ 115 h 115"/>
                  <a:gd name="T18" fmla="*/ 26 w 138"/>
                  <a:gd name="T19" fmla="*/ 112 h 115"/>
                  <a:gd name="T20" fmla="*/ 8 w 138"/>
                  <a:gd name="T21" fmla="*/ 69 h 115"/>
                  <a:gd name="T22" fmla="*/ 26 w 138"/>
                  <a:gd name="T23" fmla="*/ 25 h 115"/>
                  <a:gd name="T24" fmla="*/ 69 w 138"/>
                  <a:gd name="T25" fmla="*/ 7 h 115"/>
                  <a:gd name="T26" fmla="*/ 113 w 138"/>
                  <a:gd name="T27" fmla="*/ 25 h 115"/>
                  <a:gd name="T28" fmla="*/ 131 w 138"/>
                  <a:gd name="T29" fmla="*/ 69 h 115"/>
                  <a:gd name="T30" fmla="*/ 113 w 138"/>
                  <a:gd name="T31" fmla="*/ 112 h 115"/>
                  <a:gd name="T32" fmla="*/ 110 w 138"/>
                  <a:gd name="T33"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8" h="115">
                    <a:moveTo>
                      <a:pt x="110" y="115"/>
                    </a:moveTo>
                    <a:cubicBezTo>
                      <a:pt x="121" y="115"/>
                      <a:pt x="121" y="115"/>
                      <a:pt x="121" y="115"/>
                    </a:cubicBezTo>
                    <a:cubicBezTo>
                      <a:pt x="132" y="102"/>
                      <a:pt x="138" y="86"/>
                      <a:pt x="138" y="69"/>
                    </a:cubicBezTo>
                    <a:cubicBezTo>
                      <a:pt x="138" y="50"/>
                      <a:pt x="131" y="33"/>
                      <a:pt x="118" y="20"/>
                    </a:cubicBezTo>
                    <a:cubicBezTo>
                      <a:pt x="105" y="7"/>
                      <a:pt x="88" y="0"/>
                      <a:pt x="69" y="0"/>
                    </a:cubicBezTo>
                    <a:cubicBezTo>
                      <a:pt x="51" y="0"/>
                      <a:pt x="33" y="7"/>
                      <a:pt x="20" y="20"/>
                    </a:cubicBezTo>
                    <a:cubicBezTo>
                      <a:pt x="7" y="33"/>
                      <a:pt x="0" y="50"/>
                      <a:pt x="0" y="69"/>
                    </a:cubicBezTo>
                    <a:cubicBezTo>
                      <a:pt x="0" y="86"/>
                      <a:pt x="6" y="102"/>
                      <a:pt x="18" y="115"/>
                    </a:cubicBezTo>
                    <a:cubicBezTo>
                      <a:pt x="28" y="115"/>
                      <a:pt x="28" y="115"/>
                      <a:pt x="28" y="115"/>
                    </a:cubicBezTo>
                    <a:cubicBezTo>
                      <a:pt x="27" y="114"/>
                      <a:pt x="26" y="113"/>
                      <a:pt x="26" y="112"/>
                    </a:cubicBezTo>
                    <a:cubicBezTo>
                      <a:pt x="14" y="101"/>
                      <a:pt x="8" y="85"/>
                      <a:pt x="8" y="69"/>
                    </a:cubicBezTo>
                    <a:cubicBezTo>
                      <a:pt x="8" y="52"/>
                      <a:pt x="14" y="37"/>
                      <a:pt x="26" y="25"/>
                    </a:cubicBezTo>
                    <a:cubicBezTo>
                      <a:pt x="37" y="14"/>
                      <a:pt x="53" y="7"/>
                      <a:pt x="69" y="7"/>
                    </a:cubicBezTo>
                    <a:cubicBezTo>
                      <a:pt x="86" y="7"/>
                      <a:pt x="101" y="14"/>
                      <a:pt x="113" y="25"/>
                    </a:cubicBezTo>
                    <a:cubicBezTo>
                      <a:pt x="124" y="37"/>
                      <a:pt x="131" y="52"/>
                      <a:pt x="131" y="69"/>
                    </a:cubicBezTo>
                    <a:cubicBezTo>
                      <a:pt x="131" y="85"/>
                      <a:pt x="124" y="101"/>
                      <a:pt x="113" y="112"/>
                    </a:cubicBezTo>
                    <a:cubicBezTo>
                      <a:pt x="112" y="113"/>
                      <a:pt x="111" y="114"/>
                      <a:pt x="110" y="1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4" name="Freeform 40"/>
              <p:cNvSpPr>
                <a:spLocks noEditPoints="1"/>
              </p:cNvSpPr>
              <p:nvPr/>
            </p:nvSpPr>
            <p:spPr bwMode="auto">
              <a:xfrm>
                <a:off x="4827" y="2211"/>
                <a:ext cx="624" cy="226"/>
              </a:xfrm>
              <a:custGeom>
                <a:avLst/>
                <a:gdLst>
                  <a:gd name="T0" fmla="*/ 259 w 262"/>
                  <a:gd name="T1" fmla="*/ 84 h 95"/>
                  <a:gd name="T2" fmla="*/ 224 w 262"/>
                  <a:gd name="T3" fmla="*/ 59 h 95"/>
                  <a:gd name="T4" fmla="*/ 259 w 262"/>
                  <a:gd name="T5" fmla="*/ 35 h 95"/>
                  <a:gd name="T6" fmla="*/ 261 w 262"/>
                  <a:gd name="T7" fmla="*/ 28 h 95"/>
                  <a:gd name="T8" fmla="*/ 256 w 262"/>
                  <a:gd name="T9" fmla="*/ 23 h 95"/>
                  <a:gd name="T10" fmla="*/ 201 w 262"/>
                  <a:gd name="T11" fmla="*/ 23 h 95"/>
                  <a:gd name="T12" fmla="*/ 201 w 262"/>
                  <a:gd name="T13" fmla="*/ 6 h 95"/>
                  <a:gd name="T14" fmla="*/ 195 w 262"/>
                  <a:gd name="T15" fmla="*/ 0 h 95"/>
                  <a:gd name="T16" fmla="*/ 68 w 262"/>
                  <a:gd name="T17" fmla="*/ 0 h 95"/>
                  <a:gd name="T18" fmla="*/ 62 w 262"/>
                  <a:gd name="T19" fmla="*/ 6 h 95"/>
                  <a:gd name="T20" fmla="*/ 62 w 262"/>
                  <a:gd name="T21" fmla="*/ 23 h 95"/>
                  <a:gd name="T22" fmla="*/ 7 w 262"/>
                  <a:gd name="T23" fmla="*/ 23 h 95"/>
                  <a:gd name="T24" fmla="*/ 1 w 262"/>
                  <a:gd name="T25" fmla="*/ 28 h 95"/>
                  <a:gd name="T26" fmla="*/ 3 w 262"/>
                  <a:gd name="T27" fmla="*/ 35 h 95"/>
                  <a:gd name="T28" fmla="*/ 39 w 262"/>
                  <a:gd name="T29" fmla="*/ 59 h 95"/>
                  <a:gd name="T30" fmla="*/ 4 w 262"/>
                  <a:gd name="T31" fmla="*/ 84 h 95"/>
                  <a:gd name="T32" fmla="*/ 1 w 262"/>
                  <a:gd name="T33" fmla="*/ 91 h 95"/>
                  <a:gd name="T34" fmla="*/ 7 w 262"/>
                  <a:gd name="T35" fmla="*/ 95 h 95"/>
                  <a:gd name="T36" fmla="*/ 84 w 262"/>
                  <a:gd name="T37" fmla="*/ 95 h 95"/>
                  <a:gd name="T38" fmla="*/ 90 w 262"/>
                  <a:gd name="T39" fmla="*/ 89 h 95"/>
                  <a:gd name="T40" fmla="*/ 90 w 262"/>
                  <a:gd name="T41" fmla="*/ 72 h 95"/>
                  <a:gd name="T42" fmla="*/ 172 w 262"/>
                  <a:gd name="T43" fmla="*/ 72 h 95"/>
                  <a:gd name="T44" fmla="*/ 172 w 262"/>
                  <a:gd name="T45" fmla="*/ 89 h 95"/>
                  <a:gd name="T46" fmla="*/ 179 w 262"/>
                  <a:gd name="T47" fmla="*/ 95 h 95"/>
                  <a:gd name="T48" fmla="*/ 255 w 262"/>
                  <a:gd name="T49" fmla="*/ 95 h 95"/>
                  <a:gd name="T50" fmla="*/ 261 w 262"/>
                  <a:gd name="T51" fmla="*/ 91 h 95"/>
                  <a:gd name="T52" fmla="*/ 259 w 262"/>
                  <a:gd name="T53" fmla="*/ 84 h 95"/>
                  <a:gd name="T54" fmla="*/ 78 w 262"/>
                  <a:gd name="T55" fmla="*/ 83 h 95"/>
                  <a:gd name="T56" fmla="*/ 27 w 262"/>
                  <a:gd name="T57" fmla="*/ 83 h 95"/>
                  <a:gd name="T58" fmla="*/ 53 w 262"/>
                  <a:gd name="T59" fmla="*/ 64 h 95"/>
                  <a:gd name="T60" fmla="*/ 56 w 262"/>
                  <a:gd name="T61" fmla="*/ 59 h 95"/>
                  <a:gd name="T62" fmla="*/ 53 w 262"/>
                  <a:gd name="T63" fmla="*/ 54 h 95"/>
                  <a:gd name="T64" fmla="*/ 27 w 262"/>
                  <a:gd name="T65" fmla="*/ 36 h 95"/>
                  <a:gd name="T66" fmla="*/ 62 w 262"/>
                  <a:gd name="T67" fmla="*/ 36 h 95"/>
                  <a:gd name="T68" fmla="*/ 62 w 262"/>
                  <a:gd name="T69" fmla="*/ 66 h 95"/>
                  <a:gd name="T70" fmla="*/ 68 w 262"/>
                  <a:gd name="T71" fmla="*/ 72 h 95"/>
                  <a:gd name="T72" fmla="*/ 78 w 262"/>
                  <a:gd name="T73" fmla="*/ 72 h 95"/>
                  <a:gd name="T74" fmla="*/ 78 w 262"/>
                  <a:gd name="T75" fmla="*/ 83 h 95"/>
                  <a:gd name="T76" fmla="*/ 74 w 262"/>
                  <a:gd name="T77" fmla="*/ 60 h 95"/>
                  <a:gd name="T78" fmla="*/ 74 w 262"/>
                  <a:gd name="T79" fmla="*/ 12 h 95"/>
                  <a:gd name="T80" fmla="*/ 188 w 262"/>
                  <a:gd name="T81" fmla="*/ 12 h 95"/>
                  <a:gd name="T82" fmla="*/ 188 w 262"/>
                  <a:gd name="T83" fmla="*/ 60 h 95"/>
                  <a:gd name="T84" fmla="*/ 74 w 262"/>
                  <a:gd name="T85" fmla="*/ 60 h 95"/>
                  <a:gd name="T86" fmla="*/ 185 w 262"/>
                  <a:gd name="T87" fmla="*/ 83 h 95"/>
                  <a:gd name="T88" fmla="*/ 185 w 262"/>
                  <a:gd name="T89" fmla="*/ 72 h 95"/>
                  <a:gd name="T90" fmla="*/ 195 w 262"/>
                  <a:gd name="T91" fmla="*/ 72 h 95"/>
                  <a:gd name="T92" fmla="*/ 201 w 262"/>
                  <a:gd name="T93" fmla="*/ 66 h 95"/>
                  <a:gd name="T94" fmla="*/ 201 w 262"/>
                  <a:gd name="T95" fmla="*/ 36 h 95"/>
                  <a:gd name="T96" fmla="*/ 236 w 262"/>
                  <a:gd name="T97" fmla="*/ 36 h 95"/>
                  <a:gd name="T98" fmla="*/ 209 w 262"/>
                  <a:gd name="T99" fmla="*/ 54 h 95"/>
                  <a:gd name="T100" fmla="*/ 207 w 262"/>
                  <a:gd name="T101" fmla="*/ 59 h 95"/>
                  <a:gd name="T102" fmla="*/ 209 w 262"/>
                  <a:gd name="T103" fmla="*/ 64 h 95"/>
                  <a:gd name="T104" fmla="*/ 236 w 262"/>
                  <a:gd name="T105" fmla="*/ 83 h 95"/>
                  <a:gd name="T106" fmla="*/ 185 w 262"/>
                  <a:gd name="T107" fmla="*/ 8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2" h="95">
                    <a:moveTo>
                      <a:pt x="259" y="84"/>
                    </a:moveTo>
                    <a:cubicBezTo>
                      <a:pt x="224" y="59"/>
                      <a:pt x="224" y="59"/>
                      <a:pt x="224" y="59"/>
                    </a:cubicBezTo>
                    <a:cubicBezTo>
                      <a:pt x="259" y="35"/>
                      <a:pt x="259" y="35"/>
                      <a:pt x="259" y="35"/>
                    </a:cubicBezTo>
                    <a:cubicBezTo>
                      <a:pt x="261" y="33"/>
                      <a:pt x="262" y="30"/>
                      <a:pt x="261" y="28"/>
                    </a:cubicBezTo>
                    <a:cubicBezTo>
                      <a:pt x="261" y="25"/>
                      <a:pt x="258" y="23"/>
                      <a:pt x="256" y="23"/>
                    </a:cubicBezTo>
                    <a:cubicBezTo>
                      <a:pt x="201" y="23"/>
                      <a:pt x="201" y="23"/>
                      <a:pt x="201" y="23"/>
                    </a:cubicBezTo>
                    <a:cubicBezTo>
                      <a:pt x="201" y="6"/>
                      <a:pt x="201" y="6"/>
                      <a:pt x="201" y="6"/>
                    </a:cubicBezTo>
                    <a:cubicBezTo>
                      <a:pt x="201" y="3"/>
                      <a:pt x="198" y="0"/>
                      <a:pt x="195" y="0"/>
                    </a:cubicBezTo>
                    <a:cubicBezTo>
                      <a:pt x="68" y="0"/>
                      <a:pt x="68" y="0"/>
                      <a:pt x="68" y="0"/>
                    </a:cubicBezTo>
                    <a:cubicBezTo>
                      <a:pt x="64" y="0"/>
                      <a:pt x="62" y="3"/>
                      <a:pt x="62" y="6"/>
                    </a:cubicBezTo>
                    <a:cubicBezTo>
                      <a:pt x="62" y="23"/>
                      <a:pt x="62" y="23"/>
                      <a:pt x="62" y="23"/>
                    </a:cubicBezTo>
                    <a:cubicBezTo>
                      <a:pt x="7" y="23"/>
                      <a:pt x="7" y="23"/>
                      <a:pt x="7" y="23"/>
                    </a:cubicBezTo>
                    <a:cubicBezTo>
                      <a:pt x="4" y="23"/>
                      <a:pt x="2" y="25"/>
                      <a:pt x="1" y="28"/>
                    </a:cubicBezTo>
                    <a:cubicBezTo>
                      <a:pt x="0" y="30"/>
                      <a:pt x="1" y="33"/>
                      <a:pt x="3" y="35"/>
                    </a:cubicBezTo>
                    <a:cubicBezTo>
                      <a:pt x="39" y="59"/>
                      <a:pt x="39" y="59"/>
                      <a:pt x="39" y="59"/>
                    </a:cubicBezTo>
                    <a:cubicBezTo>
                      <a:pt x="4" y="84"/>
                      <a:pt x="4" y="84"/>
                      <a:pt x="4" y="84"/>
                    </a:cubicBezTo>
                    <a:cubicBezTo>
                      <a:pt x="2" y="85"/>
                      <a:pt x="1" y="88"/>
                      <a:pt x="1" y="91"/>
                    </a:cubicBezTo>
                    <a:cubicBezTo>
                      <a:pt x="2" y="93"/>
                      <a:pt x="5" y="95"/>
                      <a:pt x="7" y="95"/>
                    </a:cubicBezTo>
                    <a:cubicBezTo>
                      <a:pt x="84" y="95"/>
                      <a:pt x="84" y="95"/>
                      <a:pt x="84" y="95"/>
                    </a:cubicBezTo>
                    <a:cubicBezTo>
                      <a:pt x="87" y="95"/>
                      <a:pt x="90" y="92"/>
                      <a:pt x="90" y="89"/>
                    </a:cubicBezTo>
                    <a:cubicBezTo>
                      <a:pt x="90" y="72"/>
                      <a:pt x="90" y="72"/>
                      <a:pt x="90" y="72"/>
                    </a:cubicBezTo>
                    <a:cubicBezTo>
                      <a:pt x="172" y="72"/>
                      <a:pt x="172" y="72"/>
                      <a:pt x="172" y="72"/>
                    </a:cubicBezTo>
                    <a:cubicBezTo>
                      <a:pt x="172" y="89"/>
                      <a:pt x="172" y="89"/>
                      <a:pt x="172" y="89"/>
                    </a:cubicBezTo>
                    <a:cubicBezTo>
                      <a:pt x="172" y="92"/>
                      <a:pt x="175" y="95"/>
                      <a:pt x="179" y="95"/>
                    </a:cubicBezTo>
                    <a:cubicBezTo>
                      <a:pt x="255" y="95"/>
                      <a:pt x="255" y="95"/>
                      <a:pt x="255" y="95"/>
                    </a:cubicBezTo>
                    <a:cubicBezTo>
                      <a:pt x="258" y="95"/>
                      <a:pt x="260" y="93"/>
                      <a:pt x="261" y="91"/>
                    </a:cubicBezTo>
                    <a:cubicBezTo>
                      <a:pt x="262" y="88"/>
                      <a:pt x="261" y="85"/>
                      <a:pt x="259" y="84"/>
                    </a:cubicBezTo>
                    <a:close/>
                    <a:moveTo>
                      <a:pt x="78" y="83"/>
                    </a:moveTo>
                    <a:cubicBezTo>
                      <a:pt x="27" y="83"/>
                      <a:pt x="27" y="83"/>
                      <a:pt x="27" y="83"/>
                    </a:cubicBezTo>
                    <a:cubicBezTo>
                      <a:pt x="53" y="64"/>
                      <a:pt x="53" y="64"/>
                      <a:pt x="53" y="64"/>
                    </a:cubicBezTo>
                    <a:cubicBezTo>
                      <a:pt x="55" y="63"/>
                      <a:pt x="56" y="61"/>
                      <a:pt x="56" y="59"/>
                    </a:cubicBezTo>
                    <a:cubicBezTo>
                      <a:pt x="56" y="57"/>
                      <a:pt x="55" y="56"/>
                      <a:pt x="53" y="54"/>
                    </a:cubicBezTo>
                    <a:cubicBezTo>
                      <a:pt x="27" y="36"/>
                      <a:pt x="27" y="36"/>
                      <a:pt x="27" y="36"/>
                    </a:cubicBezTo>
                    <a:cubicBezTo>
                      <a:pt x="62" y="36"/>
                      <a:pt x="62" y="36"/>
                      <a:pt x="62" y="36"/>
                    </a:cubicBezTo>
                    <a:cubicBezTo>
                      <a:pt x="62" y="66"/>
                      <a:pt x="62" y="66"/>
                      <a:pt x="62" y="66"/>
                    </a:cubicBezTo>
                    <a:cubicBezTo>
                      <a:pt x="62" y="69"/>
                      <a:pt x="64" y="72"/>
                      <a:pt x="68" y="72"/>
                    </a:cubicBezTo>
                    <a:cubicBezTo>
                      <a:pt x="78" y="72"/>
                      <a:pt x="78" y="72"/>
                      <a:pt x="78" y="72"/>
                    </a:cubicBezTo>
                    <a:lnTo>
                      <a:pt x="78" y="83"/>
                    </a:lnTo>
                    <a:close/>
                    <a:moveTo>
                      <a:pt x="74" y="60"/>
                    </a:moveTo>
                    <a:cubicBezTo>
                      <a:pt x="74" y="12"/>
                      <a:pt x="74" y="12"/>
                      <a:pt x="74" y="12"/>
                    </a:cubicBezTo>
                    <a:cubicBezTo>
                      <a:pt x="188" y="12"/>
                      <a:pt x="188" y="12"/>
                      <a:pt x="188" y="12"/>
                    </a:cubicBezTo>
                    <a:cubicBezTo>
                      <a:pt x="188" y="60"/>
                      <a:pt x="188" y="60"/>
                      <a:pt x="188" y="60"/>
                    </a:cubicBezTo>
                    <a:lnTo>
                      <a:pt x="74" y="60"/>
                    </a:lnTo>
                    <a:close/>
                    <a:moveTo>
                      <a:pt x="185" y="83"/>
                    </a:moveTo>
                    <a:cubicBezTo>
                      <a:pt x="185" y="72"/>
                      <a:pt x="185" y="72"/>
                      <a:pt x="185" y="72"/>
                    </a:cubicBezTo>
                    <a:cubicBezTo>
                      <a:pt x="195" y="72"/>
                      <a:pt x="195" y="72"/>
                      <a:pt x="195" y="72"/>
                    </a:cubicBezTo>
                    <a:cubicBezTo>
                      <a:pt x="198" y="72"/>
                      <a:pt x="201" y="69"/>
                      <a:pt x="201" y="66"/>
                    </a:cubicBezTo>
                    <a:cubicBezTo>
                      <a:pt x="201" y="36"/>
                      <a:pt x="201" y="36"/>
                      <a:pt x="201" y="36"/>
                    </a:cubicBezTo>
                    <a:cubicBezTo>
                      <a:pt x="236" y="36"/>
                      <a:pt x="236" y="36"/>
                      <a:pt x="236" y="36"/>
                    </a:cubicBezTo>
                    <a:cubicBezTo>
                      <a:pt x="209" y="54"/>
                      <a:pt x="209" y="54"/>
                      <a:pt x="209" y="54"/>
                    </a:cubicBezTo>
                    <a:cubicBezTo>
                      <a:pt x="208" y="56"/>
                      <a:pt x="207" y="57"/>
                      <a:pt x="207" y="59"/>
                    </a:cubicBezTo>
                    <a:cubicBezTo>
                      <a:pt x="207" y="61"/>
                      <a:pt x="208" y="63"/>
                      <a:pt x="209" y="64"/>
                    </a:cubicBezTo>
                    <a:cubicBezTo>
                      <a:pt x="236" y="83"/>
                      <a:pt x="236" y="83"/>
                      <a:pt x="236" y="83"/>
                    </a:cubicBezTo>
                    <a:lnTo>
                      <a:pt x="185" y="8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65" name="Freeform 41"/>
              <p:cNvSpPr/>
              <p:nvPr/>
            </p:nvSpPr>
            <p:spPr bwMode="auto">
              <a:xfrm>
                <a:off x="5077" y="2011"/>
                <a:ext cx="127" cy="164"/>
              </a:xfrm>
              <a:custGeom>
                <a:avLst/>
                <a:gdLst>
                  <a:gd name="T0" fmla="*/ 0 w 53"/>
                  <a:gd name="T1" fmla="*/ 53 h 69"/>
                  <a:gd name="T2" fmla="*/ 0 w 53"/>
                  <a:gd name="T3" fmla="*/ 69 h 69"/>
                  <a:gd name="T4" fmla="*/ 53 w 53"/>
                  <a:gd name="T5" fmla="*/ 69 h 69"/>
                  <a:gd name="T6" fmla="*/ 53 w 53"/>
                  <a:gd name="T7" fmla="*/ 53 h 69"/>
                  <a:gd name="T8" fmla="*/ 39 w 53"/>
                  <a:gd name="T9" fmla="*/ 53 h 69"/>
                  <a:gd name="T10" fmla="*/ 39 w 53"/>
                  <a:gd name="T11" fmla="*/ 0 h 69"/>
                  <a:gd name="T12" fmla="*/ 16 w 53"/>
                  <a:gd name="T13" fmla="*/ 0 h 69"/>
                  <a:gd name="T14" fmla="*/ 13 w 53"/>
                  <a:gd name="T15" fmla="*/ 8 h 69"/>
                  <a:gd name="T16" fmla="*/ 0 w 53"/>
                  <a:gd name="T17" fmla="*/ 9 h 69"/>
                  <a:gd name="T18" fmla="*/ 0 w 53"/>
                  <a:gd name="T19" fmla="*/ 24 h 69"/>
                  <a:gd name="T20" fmla="*/ 14 w 53"/>
                  <a:gd name="T21" fmla="*/ 24 h 69"/>
                  <a:gd name="T22" fmla="*/ 14 w 53"/>
                  <a:gd name="T23" fmla="*/ 53 h 69"/>
                  <a:gd name="T24" fmla="*/ 0 w 53"/>
                  <a:gd name="T25" fmla="*/ 5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69">
                    <a:moveTo>
                      <a:pt x="0" y="53"/>
                    </a:moveTo>
                    <a:cubicBezTo>
                      <a:pt x="0" y="69"/>
                      <a:pt x="0" y="69"/>
                      <a:pt x="0" y="69"/>
                    </a:cubicBezTo>
                    <a:cubicBezTo>
                      <a:pt x="53" y="69"/>
                      <a:pt x="53" y="69"/>
                      <a:pt x="53" y="69"/>
                    </a:cubicBezTo>
                    <a:cubicBezTo>
                      <a:pt x="53" y="53"/>
                      <a:pt x="53" y="53"/>
                      <a:pt x="53" y="53"/>
                    </a:cubicBezTo>
                    <a:cubicBezTo>
                      <a:pt x="39" y="53"/>
                      <a:pt x="39" y="53"/>
                      <a:pt x="39" y="53"/>
                    </a:cubicBezTo>
                    <a:cubicBezTo>
                      <a:pt x="39" y="0"/>
                      <a:pt x="39" y="0"/>
                      <a:pt x="39" y="0"/>
                    </a:cubicBezTo>
                    <a:cubicBezTo>
                      <a:pt x="16" y="0"/>
                      <a:pt x="16" y="0"/>
                      <a:pt x="16" y="0"/>
                    </a:cubicBezTo>
                    <a:cubicBezTo>
                      <a:pt x="15" y="4"/>
                      <a:pt x="15" y="7"/>
                      <a:pt x="13" y="8"/>
                    </a:cubicBezTo>
                    <a:cubicBezTo>
                      <a:pt x="11" y="9"/>
                      <a:pt x="5" y="9"/>
                      <a:pt x="0" y="9"/>
                    </a:cubicBezTo>
                    <a:cubicBezTo>
                      <a:pt x="0" y="24"/>
                      <a:pt x="0" y="24"/>
                      <a:pt x="0" y="24"/>
                    </a:cubicBezTo>
                    <a:cubicBezTo>
                      <a:pt x="14" y="24"/>
                      <a:pt x="14" y="24"/>
                      <a:pt x="14" y="24"/>
                    </a:cubicBezTo>
                    <a:cubicBezTo>
                      <a:pt x="14" y="53"/>
                      <a:pt x="14" y="53"/>
                      <a:pt x="14" y="53"/>
                    </a:cubicBezTo>
                    <a:lnTo>
                      <a:pt x="0" y="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grpSp>
        <p:cxnSp>
          <p:nvCxnSpPr>
            <p:cNvPr id="81" name="直接连接符 80"/>
            <p:cNvCxnSpPr/>
            <p:nvPr/>
          </p:nvCxnSpPr>
          <p:spPr>
            <a:xfrm>
              <a:off x="9186919" y="3537072"/>
              <a:ext cx="0" cy="46015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88" name="矩形 87"/>
            <p:cNvSpPr/>
            <p:nvPr/>
          </p:nvSpPr>
          <p:spPr>
            <a:xfrm>
              <a:off x="8510420" y="3994956"/>
              <a:ext cx="1361621" cy="1013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89" name="矩形 88"/>
            <p:cNvSpPr/>
            <p:nvPr/>
          </p:nvSpPr>
          <p:spPr>
            <a:xfrm>
              <a:off x="8510420" y="4096329"/>
              <a:ext cx="1361621" cy="10137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93" name="矩形 92"/>
            <p:cNvSpPr/>
            <p:nvPr/>
          </p:nvSpPr>
          <p:spPr>
            <a:xfrm>
              <a:off x="8212984" y="4542189"/>
              <a:ext cx="1947870" cy="966675"/>
            </a:xfrm>
            <a:prstGeom prst="rect">
              <a:avLst/>
            </a:prstGeom>
            <a:noFill/>
          </p:spPr>
          <p:txBody>
            <a:bodyPr wrap="square" rtlCol="0">
              <a:spAutoFit/>
            </a:bodyPr>
            <a:lstStyle/>
            <a:p>
              <a:pPr>
                <a:lnSpc>
                  <a:spcPct val="12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14:window dir="vert"/>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8142513" y="2637136"/>
            <a:ext cx="4048806" cy="1929485"/>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 name="矩形 4"/>
          <p:cNvSpPr/>
          <p:nvPr/>
        </p:nvSpPr>
        <p:spPr>
          <a:xfrm rot="2700000">
            <a:off x="7458417" y="2915065"/>
            <a:ext cx="1368193" cy="13681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6" name="文本框 5"/>
          <p:cNvSpPr txBox="1"/>
          <p:nvPr/>
        </p:nvSpPr>
        <p:spPr>
          <a:xfrm>
            <a:off x="7163736" y="3142198"/>
            <a:ext cx="1963492" cy="1200329"/>
          </a:xfrm>
          <a:prstGeom prst="rect">
            <a:avLst/>
          </a:prstGeom>
          <a:noFill/>
        </p:spPr>
        <p:txBody>
          <a:bodyPr wrap="square" rtlCol="0">
            <a:spAutoFit/>
          </a:bodyPr>
          <a:lstStyle/>
          <a:p>
            <a:pPr algn="ctr"/>
            <a:r>
              <a:rPr lang="en-US" altLang="zh-CN" sz="3600" dirty="0">
                <a:solidFill>
                  <a:schemeClr val="bg1"/>
                </a:solidFill>
                <a:latin typeface="Arial" panose="020B0604020202020204" pitchFamily="34" charset="0"/>
                <a:ea typeface="阿里巴巴普惠体 R" pitchFamily="18" charset="-122"/>
                <a:cs typeface="Arial" panose="020B0604020202020204" pitchFamily="34" charset="0"/>
              </a:rPr>
              <a:t>PART</a:t>
            </a:r>
          </a:p>
          <a:p>
            <a:pPr algn="ctr"/>
            <a:r>
              <a:rPr lang="en-US" altLang="zh-CN" sz="3600" dirty="0">
                <a:solidFill>
                  <a:schemeClr val="bg1"/>
                </a:solidFill>
                <a:latin typeface="Arial" panose="020B0604020202020204" pitchFamily="34" charset="0"/>
                <a:ea typeface="阿里巴巴普惠体 R" pitchFamily="18" charset="-122"/>
                <a:cs typeface="Arial" panose="020B0604020202020204" pitchFamily="34" charset="0"/>
              </a:rPr>
              <a:t>4</a:t>
            </a:r>
            <a:endParaRPr lang="zh-CN" altLang="en-US" sz="3600" dirty="0">
              <a:solidFill>
                <a:schemeClr val="bg1"/>
              </a:solidFill>
              <a:latin typeface="Arial" panose="020B0604020202020204" pitchFamily="34" charset="0"/>
              <a:ea typeface="阿里巴巴普惠体 R" pitchFamily="18" charset="-122"/>
              <a:cs typeface="Arial" panose="020B0604020202020204" pitchFamily="34" charset="0"/>
            </a:endParaRPr>
          </a:p>
        </p:txBody>
      </p:sp>
      <p:sp>
        <p:nvSpPr>
          <p:cNvPr id="8" name="矩形 7"/>
          <p:cNvSpPr/>
          <p:nvPr/>
        </p:nvSpPr>
        <p:spPr>
          <a:xfrm rot="2700000">
            <a:off x="7339648" y="4293575"/>
            <a:ext cx="370728" cy="370728"/>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9" name="矩形 8"/>
          <p:cNvSpPr/>
          <p:nvPr/>
        </p:nvSpPr>
        <p:spPr>
          <a:xfrm rot="2700000">
            <a:off x="7874063" y="4695522"/>
            <a:ext cx="181545" cy="181545"/>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3" name="组合 2"/>
          <p:cNvGrpSpPr/>
          <p:nvPr/>
        </p:nvGrpSpPr>
        <p:grpSpPr>
          <a:xfrm>
            <a:off x="1" y="2743643"/>
            <a:ext cx="7431800" cy="1234788"/>
            <a:chOff x="1" y="2743643"/>
            <a:chExt cx="7431800" cy="1234788"/>
          </a:xfrm>
        </p:grpSpPr>
        <p:cxnSp>
          <p:nvCxnSpPr>
            <p:cNvPr id="7" name="直接连接符 6"/>
            <p:cNvCxnSpPr/>
            <p:nvPr/>
          </p:nvCxnSpPr>
          <p:spPr>
            <a:xfrm>
              <a:off x="1" y="3585307"/>
              <a:ext cx="7175053"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223239" y="2743643"/>
              <a:ext cx="3208562" cy="830997"/>
            </a:xfrm>
            <a:prstGeom prst="rect">
              <a:avLst/>
            </a:prstGeom>
            <a:noFill/>
          </p:spPr>
          <p:txBody>
            <a:bodyPr wrap="square" rtlCol="0">
              <a:spAutoFit/>
            </a:bodyPr>
            <a:lstStyle/>
            <a:p>
              <a:pPr algn="ctr"/>
              <a:r>
                <a:rPr lang="zh-CN" altLang="en-US" sz="48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展望未来</a:t>
              </a:r>
            </a:p>
          </p:txBody>
        </p:sp>
        <p:sp>
          <p:nvSpPr>
            <p:cNvPr id="11" name="文本框 10"/>
            <p:cNvSpPr txBox="1"/>
            <p:nvPr/>
          </p:nvSpPr>
          <p:spPr>
            <a:xfrm>
              <a:off x="53509" y="3639877"/>
              <a:ext cx="7092972" cy="338554"/>
            </a:xfrm>
            <a:prstGeom prst="rect">
              <a:avLst/>
            </a:prstGeom>
            <a:noFill/>
          </p:spPr>
          <p:txBody>
            <a:bodyPr wrap="square" rtlCol="0">
              <a:spAutoFit/>
            </a:bodyPr>
            <a:lstStyle/>
            <a:p>
              <a:pPr algn="ctr"/>
              <a:r>
                <a:rPr lang="zh-CN" altLang="en-US" sz="1600" dirty="0">
                  <a:solidFill>
                    <a:srgbClr val="0070C0"/>
                  </a:solidFill>
                  <a:latin typeface="阿里巴巴普惠体 R" pitchFamily="18" charset="-122"/>
                  <a:ea typeface="阿里巴巴普惠体 R" pitchFamily="18" charset="-122"/>
                  <a:cs typeface="阿里巴巴普惠体 R" pitchFamily="18" charset="-122"/>
                </a:rPr>
                <a:t>点击输入简略介绍内容点击输入简略介绍内容</a:t>
              </a:r>
            </a:p>
          </p:txBody>
        </p:sp>
      </p:grpSp>
      <p:cxnSp>
        <p:nvCxnSpPr>
          <p:cNvPr id="15" name="直接连接符 14"/>
          <p:cNvCxnSpPr/>
          <p:nvPr/>
        </p:nvCxnSpPr>
        <p:spPr>
          <a:xfrm>
            <a:off x="3100098" y="2491315"/>
            <a:ext cx="1110798" cy="1301766"/>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323466" y="-1302282"/>
            <a:ext cx="2995768" cy="351080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childTnLst>
                          </p:cTn>
                        </p:par>
                        <p:par>
                          <p:cTn id="33" fill="hold">
                            <p:stCondLst>
                              <p:cond delay="2500"/>
                            </p:stCondLst>
                            <p:childTnLst>
                              <p:par>
                                <p:cTn id="34" presetID="2" presetClass="entr" presetSubtype="4" fill="hold"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 presetClass="entr" presetSubtype="4" fill="hold"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22" presetClass="entr" presetSubtype="2" fill="hold" nodeType="after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right)">
                                      <p:cBhvr>
                                        <p:cTn id="4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5" grpId="0" animBg="1"/>
      <p:bldP spid="6" grpId="0"/>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10" name="组合 9"/>
          <p:cNvGrpSpPr/>
          <p:nvPr/>
        </p:nvGrpSpPr>
        <p:grpSpPr>
          <a:xfrm>
            <a:off x="-48082" y="314980"/>
            <a:ext cx="2315032" cy="599420"/>
            <a:chOff x="-48082" y="314980"/>
            <a:chExt cx="2315032" cy="599420"/>
          </a:xfrm>
        </p:grpSpPr>
        <p:sp>
          <p:nvSpPr>
            <p:cNvPr id="4" name="矩形 3"/>
            <p:cNvSpPr/>
            <p:nvPr/>
          </p:nvSpPr>
          <p:spPr>
            <a:xfrm>
              <a:off x="-48082" y="342900"/>
              <a:ext cx="2207082" cy="569555"/>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 name="矩形 4"/>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6" name="文本框 5"/>
            <p:cNvSpPr txBox="1"/>
            <p:nvPr/>
          </p:nvSpPr>
          <p:spPr>
            <a:xfrm>
              <a:off x="19050" y="314980"/>
              <a:ext cx="2247900" cy="584775"/>
            </a:xfrm>
            <a:prstGeom prst="rect">
              <a:avLst/>
            </a:prstGeom>
            <a:noFill/>
          </p:spPr>
          <p:txBody>
            <a:bodyPr wrap="square" rtlCol="0">
              <a:spAutoFit/>
            </a:bodyPr>
            <a:lstStyle/>
            <a:p>
              <a:pPr algn="ctr"/>
              <a:r>
                <a:rPr lang="zh-CN" altLang="en-US" sz="32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展望未来</a:t>
              </a:r>
            </a:p>
          </p:txBody>
        </p:sp>
      </p:grpSp>
      <p:sp>
        <p:nvSpPr>
          <p:cNvPr id="22" name="矩形 21"/>
          <p:cNvSpPr/>
          <p:nvPr/>
        </p:nvSpPr>
        <p:spPr>
          <a:xfrm rot="2718682">
            <a:off x="7434962" y="1796189"/>
            <a:ext cx="967341" cy="96734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3" name="矩形 22"/>
          <p:cNvSpPr/>
          <p:nvPr/>
        </p:nvSpPr>
        <p:spPr>
          <a:xfrm rot="2718682">
            <a:off x="6656407" y="2565399"/>
            <a:ext cx="967341" cy="967341"/>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4" name="矩形 23"/>
          <p:cNvSpPr/>
          <p:nvPr/>
        </p:nvSpPr>
        <p:spPr>
          <a:xfrm rot="2718682">
            <a:off x="8185377" y="4115476"/>
            <a:ext cx="967341" cy="96734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5" name="矩形 24"/>
          <p:cNvSpPr/>
          <p:nvPr/>
        </p:nvSpPr>
        <p:spPr>
          <a:xfrm rot="2718682">
            <a:off x="5877853" y="3334609"/>
            <a:ext cx="967341" cy="967341"/>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6" name="矩形 25"/>
          <p:cNvSpPr/>
          <p:nvPr/>
        </p:nvSpPr>
        <p:spPr>
          <a:xfrm rot="2718682">
            <a:off x="8191205" y="2577054"/>
            <a:ext cx="967341" cy="96734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7" name="矩形 26"/>
          <p:cNvSpPr/>
          <p:nvPr/>
        </p:nvSpPr>
        <p:spPr>
          <a:xfrm rot="2718682">
            <a:off x="8972069" y="3340438"/>
            <a:ext cx="967341" cy="967341"/>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8" name="矩形 27"/>
          <p:cNvSpPr/>
          <p:nvPr/>
        </p:nvSpPr>
        <p:spPr>
          <a:xfrm rot="2718682">
            <a:off x="9758763" y="2577054"/>
            <a:ext cx="967341" cy="967341"/>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9" name="矩形 28"/>
          <p:cNvSpPr/>
          <p:nvPr/>
        </p:nvSpPr>
        <p:spPr>
          <a:xfrm rot="2718682">
            <a:off x="9731827" y="4127131"/>
            <a:ext cx="967341" cy="96734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0" name="矩形 29"/>
          <p:cNvSpPr/>
          <p:nvPr/>
        </p:nvSpPr>
        <p:spPr>
          <a:xfrm rot="2718682">
            <a:off x="7425802" y="3340438"/>
            <a:ext cx="967341" cy="96734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1" name="矩形 30"/>
          <p:cNvSpPr/>
          <p:nvPr/>
        </p:nvSpPr>
        <p:spPr>
          <a:xfrm rot="2718682">
            <a:off x="10527972" y="3352093"/>
            <a:ext cx="967341" cy="96734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3" name="文本框 32"/>
          <p:cNvSpPr txBox="1"/>
          <p:nvPr/>
        </p:nvSpPr>
        <p:spPr>
          <a:xfrm>
            <a:off x="5570237" y="3651972"/>
            <a:ext cx="1553029" cy="338554"/>
          </a:xfrm>
          <a:prstGeom prst="rect">
            <a:avLst/>
          </a:prstGeom>
          <a:noFill/>
        </p:spPr>
        <p:txBody>
          <a:bodyPr wrap="square" rtlCol="0">
            <a:spAutoFit/>
          </a:bodyPr>
          <a:lstStyle/>
          <a:p>
            <a:pPr algn="ctr"/>
            <a:r>
              <a:rPr lang="zh-CN" altLang="en-US" sz="1600" dirty="0">
                <a:solidFill>
                  <a:schemeClr val="bg1"/>
                </a:solidFill>
                <a:latin typeface="阿里巴巴普惠体 R" pitchFamily="18" charset="-122"/>
                <a:ea typeface="阿里巴巴普惠体 R" pitchFamily="18" charset="-122"/>
                <a:cs typeface="阿里巴巴普惠体 R" pitchFamily="18" charset="-122"/>
              </a:rPr>
              <a:t>标题内容</a:t>
            </a:r>
          </a:p>
        </p:txBody>
      </p:sp>
      <p:sp>
        <p:nvSpPr>
          <p:cNvPr id="34" name="文本框 33"/>
          <p:cNvSpPr txBox="1"/>
          <p:nvPr/>
        </p:nvSpPr>
        <p:spPr>
          <a:xfrm>
            <a:off x="6375796" y="2871801"/>
            <a:ext cx="1553029" cy="338554"/>
          </a:xfrm>
          <a:prstGeom prst="rect">
            <a:avLst/>
          </a:prstGeom>
          <a:noFill/>
        </p:spPr>
        <p:txBody>
          <a:bodyPr wrap="square" rtlCol="0">
            <a:spAutoFit/>
          </a:bodyPr>
          <a:lstStyle/>
          <a:p>
            <a:pPr algn="ctr"/>
            <a:r>
              <a:rPr lang="zh-CN" altLang="en-US" sz="1600" dirty="0">
                <a:solidFill>
                  <a:schemeClr val="bg1"/>
                </a:solidFill>
                <a:latin typeface="阿里巴巴普惠体 R" pitchFamily="18" charset="-122"/>
                <a:ea typeface="阿里巴巴普惠体 R" pitchFamily="18" charset="-122"/>
                <a:cs typeface="阿里巴巴普惠体 R" pitchFamily="18" charset="-122"/>
              </a:rPr>
              <a:t>标题内容</a:t>
            </a:r>
          </a:p>
        </p:txBody>
      </p:sp>
      <p:sp>
        <p:nvSpPr>
          <p:cNvPr id="35" name="文本框 34"/>
          <p:cNvSpPr txBox="1"/>
          <p:nvPr/>
        </p:nvSpPr>
        <p:spPr>
          <a:xfrm>
            <a:off x="8676977" y="3645826"/>
            <a:ext cx="1553029" cy="338554"/>
          </a:xfrm>
          <a:prstGeom prst="rect">
            <a:avLst/>
          </a:prstGeom>
          <a:noFill/>
        </p:spPr>
        <p:txBody>
          <a:bodyPr wrap="square" rtlCol="0">
            <a:spAutoFit/>
          </a:bodyPr>
          <a:lstStyle/>
          <a:p>
            <a:pPr algn="ctr"/>
            <a:r>
              <a:rPr lang="zh-CN" altLang="en-US" sz="1600" dirty="0">
                <a:solidFill>
                  <a:schemeClr val="bg1"/>
                </a:solidFill>
                <a:latin typeface="阿里巴巴普惠体 R" pitchFamily="18" charset="-122"/>
                <a:ea typeface="阿里巴巴普惠体 R" pitchFamily="18" charset="-122"/>
                <a:cs typeface="阿里巴巴普惠体 R" pitchFamily="18" charset="-122"/>
              </a:rPr>
              <a:t>标题内容</a:t>
            </a:r>
          </a:p>
        </p:txBody>
      </p:sp>
      <p:sp>
        <p:nvSpPr>
          <p:cNvPr id="36" name="文本框 35"/>
          <p:cNvSpPr txBox="1"/>
          <p:nvPr/>
        </p:nvSpPr>
        <p:spPr>
          <a:xfrm>
            <a:off x="7898871" y="4418710"/>
            <a:ext cx="1553029" cy="338554"/>
          </a:xfrm>
          <a:prstGeom prst="rect">
            <a:avLst/>
          </a:prstGeom>
          <a:noFill/>
        </p:spPr>
        <p:txBody>
          <a:bodyPr wrap="square" rtlCol="0">
            <a:spAutoFit/>
          </a:bodyPr>
          <a:lstStyle/>
          <a:p>
            <a:pPr algn="ctr"/>
            <a:r>
              <a:rPr lang="zh-CN" altLang="en-US" sz="1600" dirty="0">
                <a:solidFill>
                  <a:schemeClr val="bg1"/>
                </a:solidFill>
                <a:latin typeface="阿里巴巴普惠体 R" pitchFamily="18" charset="-122"/>
                <a:ea typeface="阿里巴巴普惠体 R" pitchFamily="18" charset="-122"/>
                <a:cs typeface="阿里巴巴普惠体 R" pitchFamily="18" charset="-122"/>
              </a:rPr>
              <a:t>标题内容</a:t>
            </a:r>
          </a:p>
        </p:txBody>
      </p:sp>
      <p:sp>
        <p:nvSpPr>
          <p:cNvPr id="37" name="文本框 36"/>
          <p:cNvSpPr txBox="1"/>
          <p:nvPr/>
        </p:nvSpPr>
        <p:spPr>
          <a:xfrm>
            <a:off x="9502306" y="2887788"/>
            <a:ext cx="1553029" cy="338554"/>
          </a:xfrm>
          <a:prstGeom prst="rect">
            <a:avLst/>
          </a:prstGeom>
          <a:noFill/>
        </p:spPr>
        <p:txBody>
          <a:bodyPr wrap="square" rtlCol="0">
            <a:spAutoFit/>
          </a:bodyPr>
          <a:lstStyle/>
          <a:p>
            <a:pPr algn="ctr"/>
            <a:r>
              <a:rPr lang="zh-CN" altLang="en-US" sz="1600" dirty="0">
                <a:solidFill>
                  <a:schemeClr val="bg1"/>
                </a:solidFill>
                <a:latin typeface="阿里巴巴普惠体 R" pitchFamily="18" charset="-122"/>
                <a:ea typeface="阿里巴巴普惠体 R" pitchFamily="18" charset="-122"/>
                <a:cs typeface="阿里巴巴普惠体 R" pitchFamily="18" charset="-122"/>
              </a:rPr>
              <a:t>标题内容</a:t>
            </a:r>
          </a:p>
        </p:txBody>
      </p:sp>
      <p:grpSp>
        <p:nvGrpSpPr>
          <p:cNvPr id="12" name="组合 11"/>
          <p:cNvGrpSpPr/>
          <p:nvPr/>
        </p:nvGrpSpPr>
        <p:grpSpPr>
          <a:xfrm>
            <a:off x="784399" y="1816443"/>
            <a:ext cx="5079041" cy="3771858"/>
            <a:chOff x="784399" y="1816443"/>
            <a:chExt cx="5079041" cy="3771858"/>
          </a:xfrm>
        </p:grpSpPr>
        <p:grpSp>
          <p:nvGrpSpPr>
            <p:cNvPr id="2" name="组合 1"/>
            <p:cNvGrpSpPr/>
            <p:nvPr/>
          </p:nvGrpSpPr>
          <p:grpSpPr>
            <a:xfrm>
              <a:off x="833383" y="1816443"/>
              <a:ext cx="5030057" cy="679509"/>
              <a:chOff x="833383" y="1816443"/>
              <a:chExt cx="5030057" cy="679509"/>
            </a:xfrm>
          </p:grpSpPr>
          <p:sp>
            <p:nvSpPr>
              <p:cNvPr id="38" name="椭圆 37"/>
              <p:cNvSpPr/>
              <p:nvPr/>
            </p:nvSpPr>
            <p:spPr>
              <a:xfrm>
                <a:off x="833383" y="1981813"/>
                <a:ext cx="134257" cy="134257"/>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0070C0"/>
                  </a:solidFill>
                  <a:ea typeface="阿里巴巴普惠体 R" pitchFamily="18" charset="-122"/>
                </a:endParaRPr>
              </a:p>
            </p:txBody>
          </p:sp>
          <p:sp>
            <p:nvSpPr>
              <p:cNvPr id="39" name="文本框 38"/>
              <p:cNvSpPr txBox="1"/>
              <p:nvPr/>
            </p:nvSpPr>
            <p:spPr>
              <a:xfrm>
                <a:off x="841556" y="1816443"/>
                <a:ext cx="1553029" cy="369332"/>
              </a:xfrm>
              <a:prstGeom prst="rect">
                <a:avLst/>
              </a:prstGeom>
              <a:noFill/>
            </p:spPr>
            <p:txBody>
              <a:bodyPr wrap="square" rtlCol="0">
                <a:spAutoFit/>
              </a:bodyPr>
              <a:lstStyle/>
              <a:p>
                <a:pPr algn="ctr"/>
                <a:r>
                  <a:rPr lang="zh-CN" altLang="en-US"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55" name="矩形 54"/>
              <p:cNvSpPr/>
              <p:nvPr/>
            </p:nvSpPr>
            <p:spPr>
              <a:xfrm>
                <a:off x="1114097" y="2152525"/>
                <a:ext cx="4749343" cy="343427"/>
              </a:xfrm>
              <a:prstGeom prst="rect">
                <a:avLst/>
              </a:prstGeom>
              <a:noFill/>
            </p:spPr>
            <p:txBody>
              <a:bodyPr wrap="square" rtlCol="0">
                <a:spAutoFit/>
              </a:bodyPr>
              <a:lstStyle/>
              <a:p>
                <a:pPr>
                  <a:lnSpc>
                    <a:spcPct val="15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grpSp>
        <p:grpSp>
          <p:nvGrpSpPr>
            <p:cNvPr id="3" name="组合 2"/>
            <p:cNvGrpSpPr/>
            <p:nvPr/>
          </p:nvGrpSpPr>
          <p:grpSpPr>
            <a:xfrm>
              <a:off x="833383" y="2629918"/>
              <a:ext cx="4859517" cy="646772"/>
              <a:chOff x="833383" y="2629918"/>
              <a:chExt cx="4859517" cy="646772"/>
            </a:xfrm>
          </p:grpSpPr>
          <p:sp>
            <p:nvSpPr>
              <p:cNvPr id="40" name="椭圆 39"/>
              <p:cNvSpPr/>
              <p:nvPr/>
            </p:nvSpPr>
            <p:spPr>
              <a:xfrm>
                <a:off x="833383" y="2795288"/>
                <a:ext cx="134257" cy="134257"/>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41" name="文本框 40"/>
              <p:cNvSpPr txBox="1"/>
              <p:nvPr/>
            </p:nvSpPr>
            <p:spPr>
              <a:xfrm>
                <a:off x="841556" y="2629918"/>
                <a:ext cx="1553029" cy="369332"/>
              </a:xfrm>
              <a:prstGeom prst="rect">
                <a:avLst/>
              </a:prstGeom>
              <a:noFill/>
            </p:spPr>
            <p:txBody>
              <a:bodyPr wrap="square" rtlCol="0">
                <a:spAutoFit/>
              </a:bodyPr>
              <a:lstStyle/>
              <a:p>
                <a:pPr algn="ctr"/>
                <a:r>
                  <a:rPr lang="zh-CN" altLang="en-US"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56" name="矩形 55"/>
              <p:cNvSpPr/>
              <p:nvPr/>
            </p:nvSpPr>
            <p:spPr>
              <a:xfrm>
                <a:off x="1111068" y="2933263"/>
                <a:ext cx="4581832" cy="343427"/>
              </a:xfrm>
              <a:prstGeom prst="rect">
                <a:avLst/>
              </a:prstGeom>
              <a:noFill/>
            </p:spPr>
            <p:txBody>
              <a:bodyPr wrap="square" rtlCol="0">
                <a:spAutoFit/>
              </a:bodyPr>
              <a:lstStyle/>
              <a:p>
                <a:pPr>
                  <a:lnSpc>
                    <a:spcPct val="15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grpSp>
        <p:grpSp>
          <p:nvGrpSpPr>
            <p:cNvPr id="7" name="组合 6"/>
            <p:cNvGrpSpPr/>
            <p:nvPr/>
          </p:nvGrpSpPr>
          <p:grpSpPr>
            <a:xfrm>
              <a:off x="833383" y="3410656"/>
              <a:ext cx="4859516" cy="641585"/>
              <a:chOff x="833383" y="3410656"/>
              <a:chExt cx="4859516" cy="641585"/>
            </a:xfrm>
          </p:grpSpPr>
          <p:sp>
            <p:nvSpPr>
              <p:cNvPr id="42" name="椭圆 41"/>
              <p:cNvSpPr/>
              <p:nvPr/>
            </p:nvSpPr>
            <p:spPr>
              <a:xfrm>
                <a:off x="833383" y="3576026"/>
                <a:ext cx="134257" cy="134257"/>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43" name="文本框 42"/>
              <p:cNvSpPr txBox="1"/>
              <p:nvPr/>
            </p:nvSpPr>
            <p:spPr>
              <a:xfrm>
                <a:off x="834788" y="3410656"/>
                <a:ext cx="1553029" cy="369332"/>
              </a:xfrm>
              <a:prstGeom prst="rect">
                <a:avLst/>
              </a:prstGeom>
              <a:noFill/>
            </p:spPr>
            <p:txBody>
              <a:bodyPr wrap="square" rtlCol="0">
                <a:spAutoFit/>
              </a:bodyPr>
              <a:lstStyle/>
              <a:p>
                <a:pPr algn="ctr"/>
                <a:r>
                  <a:rPr lang="zh-CN" altLang="en-US"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57" name="矩形 56"/>
              <p:cNvSpPr/>
              <p:nvPr/>
            </p:nvSpPr>
            <p:spPr>
              <a:xfrm>
                <a:off x="1111066" y="3708814"/>
                <a:ext cx="4581833" cy="343427"/>
              </a:xfrm>
              <a:prstGeom prst="rect">
                <a:avLst/>
              </a:prstGeom>
              <a:noFill/>
            </p:spPr>
            <p:txBody>
              <a:bodyPr wrap="square" rtlCol="0">
                <a:spAutoFit/>
              </a:bodyPr>
              <a:lstStyle/>
              <a:p>
                <a:pPr>
                  <a:lnSpc>
                    <a:spcPct val="15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grpSp>
        <p:grpSp>
          <p:nvGrpSpPr>
            <p:cNvPr id="8" name="组合 7"/>
            <p:cNvGrpSpPr/>
            <p:nvPr/>
          </p:nvGrpSpPr>
          <p:grpSpPr>
            <a:xfrm>
              <a:off x="784399" y="4186207"/>
              <a:ext cx="4908501" cy="637235"/>
              <a:chOff x="784399" y="4186207"/>
              <a:chExt cx="4908501" cy="637235"/>
            </a:xfrm>
          </p:grpSpPr>
          <p:sp>
            <p:nvSpPr>
              <p:cNvPr id="44" name="椭圆 43"/>
              <p:cNvSpPr/>
              <p:nvPr/>
            </p:nvSpPr>
            <p:spPr>
              <a:xfrm>
                <a:off x="833383" y="4351577"/>
                <a:ext cx="134257" cy="134257"/>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45" name="文本框 44"/>
              <p:cNvSpPr txBox="1"/>
              <p:nvPr/>
            </p:nvSpPr>
            <p:spPr>
              <a:xfrm>
                <a:off x="784399" y="4186207"/>
                <a:ext cx="1553029" cy="369332"/>
              </a:xfrm>
              <a:prstGeom prst="rect">
                <a:avLst/>
              </a:prstGeom>
              <a:noFill/>
            </p:spPr>
            <p:txBody>
              <a:bodyPr wrap="square" rtlCol="0">
                <a:spAutoFit/>
              </a:bodyPr>
              <a:lstStyle/>
              <a:p>
                <a:pPr algn="ctr"/>
                <a:r>
                  <a:rPr lang="zh-CN" altLang="en-US"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60" name="矩形 59"/>
              <p:cNvSpPr/>
              <p:nvPr/>
            </p:nvSpPr>
            <p:spPr>
              <a:xfrm>
                <a:off x="1111065" y="4480015"/>
                <a:ext cx="4581835" cy="343427"/>
              </a:xfrm>
              <a:prstGeom prst="rect">
                <a:avLst/>
              </a:prstGeom>
              <a:noFill/>
            </p:spPr>
            <p:txBody>
              <a:bodyPr wrap="square" rtlCol="0">
                <a:spAutoFit/>
              </a:bodyPr>
              <a:lstStyle/>
              <a:p>
                <a:pPr>
                  <a:lnSpc>
                    <a:spcPct val="15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grpSp>
        <p:grpSp>
          <p:nvGrpSpPr>
            <p:cNvPr id="9" name="组合 8"/>
            <p:cNvGrpSpPr/>
            <p:nvPr/>
          </p:nvGrpSpPr>
          <p:grpSpPr>
            <a:xfrm>
              <a:off x="808140" y="4957409"/>
              <a:ext cx="4884760" cy="630892"/>
              <a:chOff x="808140" y="4957409"/>
              <a:chExt cx="4884760" cy="630892"/>
            </a:xfrm>
          </p:grpSpPr>
          <p:sp>
            <p:nvSpPr>
              <p:cNvPr id="48" name="椭圆 47"/>
              <p:cNvSpPr/>
              <p:nvPr/>
            </p:nvSpPr>
            <p:spPr>
              <a:xfrm>
                <a:off x="833383" y="5122779"/>
                <a:ext cx="134257" cy="134257"/>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49" name="文本框 48"/>
              <p:cNvSpPr txBox="1"/>
              <p:nvPr/>
            </p:nvSpPr>
            <p:spPr>
              <a:xfrm>
                <a:off x="808140" y="4957409"/>
                <a:ext cx="1553029" cy="369332"/>
              </a:xfrm>
              <a:prstGeom prst="rect">
                <a:avLst/>
              </a:prstGeom>
              <a:noFill/>
            </p:spPr>
            <p:txBody>
              <a:bodyPr wrap="square" rtlCol="0">
                <a:spAutoFit/>
              </a:bodyPr>
              <a:lstStyle/>
              <a:p>
                <a:pPr algn="ctr"/>
                <a:r>
                  <a:rPr lang="zh-CN" altLang="en-US"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62" name="矩形 61"/>
              <p:cNvSpPr/>
              <p:nvPr/>
            </p:nvSpPr>
            <p:spPr>
              <a:xfrm>
                <a:off x="1111065" y="5244874"/>
                <a:ext cx="4581835" cy="343427"/>
              </a:xfrm>
              <a:prstGeom prst="rect">
                <a:avLst/>
              </a:prstGeom>
              <a:noFill/>
            </p:spPr>
            <p:txBody>
              <a:bodyPr wrap="square" rtlCol="0">
                <a:spAutoFit/>
              </a:bodyPr>
              <a:lstStyle/>
              <a:p>
                <a:pPr>
                  <a:lnSpc>
                    <a:spcPct val="15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Tm="3000">
        <p14:switch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 calcmode="lin" valueType="num">
                                      <p:cBhvr>
                                        <p:cTn id="10" dur="500" fill="hold"/>
                                        <p:tgtEl>
                                          <p:spTgt spid="22"/>
                                        </p:tgtEl>
                                        <p:attrNameLst>
                                          <p:attrName>ppt_w</p:attrName>
                                        </p:attrNameLst>
                                      </p:cBhvr>
                                      <p:tavLst>
                                        <p:tav tm="0">
                                          <p:val>
                                            <p:fltVal val="0"/>
                                          </p:val>
                                        </p:tav>
                                        <p:tav tm="100000">
                                          <p:val>
                                            <p:strVal val="#ppt_w"/>
                                          </p:val>
                                        </p:tav>
                                      </p:tavLst>
                                    </p:anim>
                                    <p:anim calcmode="lin" valueType="num">
                                      <p:cBhvr>
                                        <p:cTn id="11" dur="500" fill="hold"/>
                                        <p:tgtEl>
                                          <p:spTgt spid="22"/>
                                        </p:tgtEl>
                                        <p:attrNameLst>
                                          <p:attrName>ppt_h</p:attrName>
                                        </p:attrNameLst>
                                      </p:cBhvr>
                                      <p:tavLst>
                                        <p:tav tm="0">
                                          <p:val>
                                            <p:fltVal val="0"/>
                                          </p:val>
                                        </p:tav>
                                        <p:tav tm="100000">
                                          <p:val>
                                            <p:strVal val="#ppt_h"/>
                                          </p:val>
                                        </p:tav>
                                      </p:tavLst>
                                    </p:anim>
                                    <p:animEffect transition="in" filter="fade">
                                      <p:cBhvr>
                                        <p:cTn id="12" dur="500"/>
                                        <p:tgtEl>
                                          <p:spTgt spid="22"/>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animEffect transition="in" filter="fade">
                                      <p:cBhvr>
                                        <p:cTn id="17" dur="500"/>
                                        <p:tgtEl>
                                          <p:spTgt spid="26"/>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30"/>
                                        </p:tgtEl>
                                        <p:attrNameLst>
                                          <p:attrName>style.visibility</p:attrName>
                                        </p:attrNameLst>
                                      </p:cBhvr>
                                      <p:to>
                                        <p:strVal val="visible"/>
                                      </p:to>
                                    </p:set>
                                    <p:anim calcmode="lin" valueType="num">
                                      <p:cBhvr>
                                        <p:cTn id="20" dur="500" fill="hold"/>
                                        <p:tgtEl>
                                          <p:spTgt spid="30"/>
                                        </p:tgtEl>
                                        <p:attrNameLst>
                                          <p:attrName>ppt_w</p:attrName>
                                        </p:attrNameLst>
                                      </p:cBhvr>
                                      <p:tavLst>
                                        <p:tav tm="0">
                                          <p:val>
                                            <p:fltVal val="0"/>
                                          </p:val>
                                        </p:tav>
                                        <p:tav tm="100000">
                                          <p:val>
                                            <p:strVal val="#ppt_w"/>
                                          </p:val>
                                        </p:tav>
                                      </p:tavLst>
                                    </p:anim>
                                    <p:anim calcmode="lin" valueType="num">
                                      <p:cBhvr>
                                        <p:cTn id="21" dur="500" fill="hold"/>
                                        <p:tgtEl>
                                          <p:spTgt spid="30"/>
                                        </p:tgtEl>
                                        <p:attrNameLst>
                                          <p:attrName>ppt_h</p:attrName>
                                        </p:attrNameLst>
                                      </p:cBhvr>
                                      <p:tavLst>
                                        <p:tav tm="0">
                                          <p:val>
                                            <p:fltVal val="0"/>
                                          </p:val>
                                        </p:tav>
                                        <p:tav tm="100000">
                                          <p:val>
                                            <p:strVal val="#ppt_h"/>
                                          </p:val>
                                        </p:tav>
                                      </p:tavLst>
                                    </p:anim>
                                    <p:animEffect transition="in" filter="fade">
                                      <p:cBhvr>
                                        <p:cTn id="22" dur="500"/>
                                        <p:tgtEl>
                                          <p:spTgt spid="30"/>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p:cTn id="25" dur="500" fill="hold"/>
                                        <p:tgtEl>
                                          <p:spTgt spid="29"/>
                                        </p:tgtEl>
                                        <p:attrNameLst>
                                          <p:attrName>ppt_w</p:attrName>
                                        </p:attrNameLst>
                                      </p:cBhvr>
                                      <p:tavLst>
                                        <p:tav tm="0">
                                          <p:val>
                                            <p:fltVal val="0"/>
                                          </p:val>
                                        </p:tav>
                                        <p:tav tm="100000">
                                          <p:val>
                                            <p:strVal val="#ppt_w"/>
                                          </p:val>
                                        </p:tav>
                                      </p:tavLst>
                                    </p:anim>
                                    <p:anim calcmode="lin" valueType="num">
                                      <p:cBhvr>
                                        <p:cTn id="26" dur="500" fill="hold"/>
                                        <p:tgtEl>
                                          <p:spTgt spid="29"/>
                                        </p:tgtEl>
                                        <p:attrNameLst>
                                          <p:attrName>ppt_h</p:attrName>
                                        </p:attrNameLst>
                                      </p:cBhvr>
                                      <p:tavLst>
                                        <p:tav tm="0">
                                          <p:val>
                                            <p:fltVal val="0"/>
                                          </p:val>
                                        </p:tav>
                                        <p:tav tm="100000">
                                          <p:val>
                                            <p:strVal val="#ppt_h"/>
                                          </p:val>
                                        </p:tav>
                                      </p:tavLst>
                                    </p:anim>
                                    <p:animEffect transition="in" filter="fade">
                                      <p:cBhvr>
                                        <p:cTn id="27" dur="500"/>
                                        <p:tgtEl>
                                          <p:spTgt spid="29"/>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p:cTn id="30" dur="500" fill="hold"/>
                                        <p:tgtEl>
                                          <p:spTgt spid="31"/>
                                        </p:tgtEl>
                                        <p:attrNameLst>
                                          <p:attrName>ppt_w</p:attrName>
                                        </p:attrNameLst>
                                      </p:cBhvr>
                                      <p:tavLst>
                                        <p:tav tm="0">
                                          <p:val>
                                            <p:fltVal val="0"/>
                                          </p:val>
                                        </p:tav>
                                        <p:tav tm="100000">
                                          <p:val>
                                            <p:strVal val="#ppt_w"/>
                                          </p:val>
                                        </p:tav>
                                      </p:tavLst>
                                    </p:anim>
                                    <p:anim calcmode="lin" valueType="num">
                                      <p:cBhvr>
                                        <p:cTn id="31" dur="500" fill="hold"/>
                                        <p:tgtEl>
                                          <p:spTgt spid="31"/>
                                        </p:tgtEl>
                                        <p:attrNameLst>
                                          <p:attrName>ppt_h</p:attrName>
                                        </p:attrNameLst>
                                      </p:cBhvr>
                                      <p:tavLst>
                                        <p:tav tm="0">
                                          <p:val>
                                            <p:fltVal val="0"/>
                                          </p:val>
                                        </p:tav>
                                        <p:tav tm="100000">
                                          <p:val>
                                            <p:strVal val="#ppt_h"/>
                                          </p:val>
                                        </p:tav>
                                      </p:tavLst>
                                    </p:anim>
                                    <p:animEffect transition="in" filter="fade">
                                      <p:cBhvr>
                                        <p:cTn id="32" dur="500"/>
                                        <p:tgtEl>
                                          <p:spTgt spid="31"/>
                                        </p:tgtEl>
                                      </p:cBhvr>
                                    </p:animEffect>
                                  </p:childTnLst>
                                </p:cTn>
                              </p:par>
                            </p:childTnLst>
                          </p:cTn>
                        </p:par>
                        <p:par>
                          <p:cTn id="33" fill="hold">
                            <p:stCondLst>
                              <p:cond delay="500"/>
                            </p:stCondLst>
                            <p:childTnLst>
                              <p:par>
                                <p:cTn id="34" presetID="53" presetClass="entr" presetSubtype="16" fill="hold" grpId="0" nodeType="after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p:cTn id="36" dur="500" fill="hold"/>
                                        <p:tgtEl>
                                          <p:spTgt spid="23"/>
                                        </p:tgtEl>
                                        <p:attrNameLst>
                                          <p:attrName>ppt_w</p:attrName>
                                        </p:attrNameLst>
                                      </p:cBhvr>
                                      <p:tavLst>
                                        <p:tav tm="0">
                                          <p:val>
                                            <p:fltVal val="0"/>
                                          </p:val>
                                        </p:tav>
                                        <p:tav tm="100000">
                                          <p:val>
                                            <p:strVal val="#ppt_w"/>
                                          </p:val>
                                        </p:tav>
                                      </p:tavLst>
                                    </p:anim>
                                    <p:anim calcmode="lin" valueType="num">
                                      <p:cBhvr>
                                        <p:cTn id="37" dur="500" fill="hold"/>
                                        <p:tgtEl>
                                          <p:spTgt spid="23"/>
                                        </p:tgtEl>
                                        <p:attrNameLst>
                                          <p:attrName>ppt_h</p:attrName>
                                        </p:attrNameLst>
                                      </p:cBhvr>
                                      <p:tavLst>
                                        <p:tav tm="0">
                                          <p:val>
                                            <p:fltVal val="0"/>
                                          </p:val>
                                        </p:tav>
                                        <p:tav tm="100000">
                                          <p:val>
                                            <p:strVal val="#ppt_h"/>
                                          </p:val>
                                        </p:tav>
                                      </p:tavLst>
                                    </p:anim>
                                    <p:animEffect transition="in" filter="fade">
                                      <p:cBhvr>
                                        <p:cTn id="38" dur="500"/>
                                        <p:tgtEl>
                                          <p:spTgt spid="23"/>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p:cTn id="42" dur="500" fill="hold"/>
                                        <p:tgtEl>
                                          <p:spTgt spid="25"/>
                                        </p:tgtEl>
                                        <p:attrNameLst>
                                          <p:attrName>ppt_w</p:attrName>
                                        </p:attrNameLst>
                                      </p:cBhvr>
                                      <p:tavLst>
                                        <p:tav tm="0">
                                          <p:val>
                                            <p:fltVal val="0"/>
                                          </p:val>
                                        </p:tav>
                                        <p:tav tm="100000">
                                          <p:val>
                                            <p:strVal val="#ppt_w"/>
                                          </p:val>
                                        </p:tav>
                                      </p:tavLst>
                                    </p:anim>
                                    <p:anim calcmode="lin" valueType="num">
                                      <p:cBhvr>
                                        <p:cTn id="43" dur="500" fill="hold"/>
                                        <p:tgtEl>
                                          <p:spTgt spid="25"/>
                                        </p:tgtEl>
                                        <p:attrNameLst>
                                          <p:attrName>ppt_h</p:attrName>
                                        </p:attrNameLst>
                                      </p:cBhvr>
                                      <p:tavLst>
                                        <p:tav tm="0">
                                          <p:val>
                                            <p:fltVal val="0"/>
                                          </p:val>
                                        </p:tav>
                                        <p:tav tm="100000">
                                          <p:val>
                                            <p:strVal val="#ppt_h"/>
                                          </p:val>
                                        </p:tav>
                                      </p:tavLst>
                                    </p:anim>
                                    <p:animEffect transition="in" filter="fade">
                                      <p:cBhvr>
                                        <p:cTn id="44" dur="500"/>
                                        <p:tgtEl>
                                          <p:spTgt spid="25"/>
                                        </p:tgtEl>
                                      </p:cBhvr>
                                    </p:animEffect>
                                  </p:childTnLst>
                                </p:cTn>
                              </p:par>
                            </p:childTnLst>
                          </p:cTn>
                        </p:par>
                        <p:par>
                          <p:cTn id="45" fill="hold">
                            <p:stCondLst>
                              <p:cond delay="1500"/>
                            </p:stCondLst>
                            <p:childTnLst>
                              <p:par>
                                <p:cTn id="46" presetID="53" presetClass="entr" presetSubtype="16"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fltVal val="0"/>
                                          </p:val>
                                        </p:tav>
                                        <p:tav tm="100000">
                                          <p:val>
                                            <p:strVal val="#ppt_w"/>
                                          </p:val>
                                        </p:tav>
                                      </p:tavLst>
                                    </p:anim>
                                    <p:anim calcmode="lin" valueType="num">
                                      <p:cBhvr>
                                        <p:cTn id="49" dur="500" fill="hold"/>
                                        <p:tgtEl>
                                          <p:spTgt spid="24"/>
                                        </p:tgtEl>
                                        <p:attrNameLst>
                                          <p:attrName>ppt_h</p:attrName>
                                        </p:attrNameLst>
                                      </p:cBhvr>
                                      <p:tavLst>
                                        <p:tav tm="0">
                                          <p:val>
                                            <p:fltVal val="0"/>
                                          </p:val>
                                        </p:tav>
                                        <p:tav tm="100000">
                                          <p:val>
                                            <p:strVal val="#ppt_h"/>
                                          </p:val>
                                        </p:tav>
                                      </p:tavLst>
                                    </p:anim>
                                    <p:animEffect transition="in" filter="fade">
                                      <p:cBhvr>
                                        <p:cTn id="50" dur="500"/>
                                        <p:tgtEl>
                                          <p:spTgt spid="24"/>
                                        </p:tgtEl>
                                      </p:cBhvr>
                                    </p:animEffect>
                                  </p:childTnLst>
                                </p:cTn>
                              </p:par>
                            </p:childTnLst>
                          </p:cTn>
                        </p:par>
                        <p:par>
                          <p:cTn id="51" fill="hold">
                            <p:stCondLst>
                              <p:cond delay="2000"/>
                            </p:stCondLst>
                            <p:childTnLst>
                              <p:par>
                                <p:cTn id="52" presetID="53" presetClass="entr" presetSubtype="16" fill="hold" grpId="0" nodeType="after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ppt_w</p:attrName>
                                        </p:attrNameLst>
                                      </p:cBhvr>
                                      <p:tavLst>
                                        <p:tav tm="0">
                                          <p:val>
                                            <p:fltVal val="0"/>
                                          </p:val>
                                        </p:tav>
                                        <p:tav tm="100000">
                                          <p:val>
                                            <p:strVal val="#ppt_w"/>
                                          </p:val>
                                        </p:tav>
                                      </p:tavLst>
                                    </p:anim>
                                    <p:anim calcmode="lin" valueType="num">
                                      <p:cBhvr>
                                        <p:cTn id="55" dur="500" fill="hold"/>
                                        <p:tgtEl>
                                          <p:spTgt spid="27"/>
                                        </p:tgtEl>
                                        <p:attrNameLst>
                                          <p:attrName>ppt_h</p:attrName>
                                        </p:attrNameLst>
                                      </p:cBhvr>
                                      <p:tavLst>
                                        <p:tav tm="0">
                                          <p:val>
                                            <p:fltVal val="0"/>
                                          </p:val>
                                        </p:tav>
                                        <p:tav tm="100000">
                                          <p:val>
                                            <p:strVal val="#ppt_h"/>
                                          </p:val>
                                        </p:tav>
                                      </p:tavLst>
                                    </p:anim>
                                    <p:animEffect transition="in" filter="fade">
                                      <p:cBhvr>
                                        <p:cTn id="56" dur="500"/>
                                        <p:tgtEl>
                                          <p:spTgt spid="27"/>
                                        </p:tgtEl>
                                      </p:cBhvr>
                                    </p:animEffect>
                                  </p:childTnLst>
                                </p:cTn>
                              </p:par>
                            </p:childTnLst>
                          </p:cTn>
                        </p:par>
                        <p:par>
                          <p:cTn id="57" fill="hold">
                            <p:stCondLst>
                              <p:cond delay="2500"/>
                            </p:stCondLst>
                            <p:childTnLst>
                              <p:par>
                                <p:cTn id="58" presetID="53" presetClass="entr" presetSubtype="16" fill="hold" grpId="0" nodeType="after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fltVal val="0"/>
                                          </p:val>
                                        </p:tav>
                                        <p:tav tm="100000">
                                          <p:val>
                                            <p:strVal val="#ppt_w"/>
                                          </p:val>
                                        </p:tav>
                                      </p:tavLst>
                                    </p:anim>
                                    <p:anim calcmode="lin" valueType="num">
                                      <p:cBhvr>
                                        <p:cTn id="61" dur="500" fill="hold"/>
                                        <p:tgtEl>
                                          <p:spTgt spid="28"/>
                                        </p:tgtEl>
                                        <p:attrNameLst>
                                          <p:attrName>ppt_h</p:attrName>
                                        </p:attrNameLst>
                                      </p:cBhvr>
                                      <p:tavLst>
                                        <p:tav tm="0">
                                          <p:val>
                                            <p:fltVal val="0"/>
                                          </p:val>
                                        </p:tav>
                                        <p:tav tm="100000">
                                          <p:val>
                                            <p:strVal val="#ppt_h"/>
                                          </p:val>
                                        </p:tav>
                                      </p:tavLst>
                                    </p:anim>
                                    <p:animEffect transition="in" filter="fade">
                                      <p:cBhvr>
                                        <p:cTn id="62" dur="500"/>
                                        <p:tgtEl>
                                          <p:spTgt spid="28"/>
                                        </p:tgtEl>
                                      </p:cBhvr>
                                    </p:animEffect>
                                  </p:childTnLst>
                                </p:cTn>
                              </p:par>
                            </p:childTnLst>
                          </p:cTn>
                        </p:par>
                        <p:par>
                          <p:cTn id="63" fill="hold">
                            <p:stCondLst>
                              <p:cond delay="3000"/>
                            </p:stCondLst>
                            <p:childTnLst>
                              <p:par>
                                <p:cTn id="64" presetID="53" presetClass="entr" presetSubtype="16"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p:cTn id="66" dur="500" fill="hold"/>
                                        <p:tgtEl>
                                          <p:spTgt spid="34"/>
                                        </p:tgtEl>
                                        <p:attrNameLst>
                                          <p:attrName>ppt_w</p:attrName>
                                        </p:attrNameLst>
                                      </p:cBhvr>
                                      <p:tavLst>
                                        <p:tav tm="0">
                                          <p:val>
                                            <p:fltVal val="0"/>
                                          </p:val>
                                        </p:tav>
                                        <p:tav tm="100000">
                                          <p:val>
                                            <p:strVal val="#ppt_w"/>
                                          </p:val>
                                        </p:tav>
                                      </p:tavLst>
                                    </p:anim>
                                    <p:anim calcmode="lin" valueType="num">
                                      <p:cBhvr>
                                        <p:cTn id="67" dur="500" fill="hold"/>
                                        <p:tgtEl>
                                          <p:spTgt spid="34"/>
                                        </p:tgtEl>
                                        <p:attrNameLst>
                                          <p:attrName>ppt_h</p:attrName>
                                        </p:attrNameLst>
                                      </p:cBhvr>
                                      <p:tavLst>
                                        <p:tav tm="0">
                                          <p:val>
                                            <p:fltVal val="0"/>
                                          </p:val>
                                        </p:tav>
                                        <p:tav tm="100000">
                                          <p:val>
                                            <p:strVal val="#ppt_h"/>
                                          </p:val>
                                        </p:tav>
                                      </p:tavLst>
                                    </p:anim>
                                    <p:animEffect transition="in" filter="fade">
                                      <p:cBhvr>
                                        <p:cTn id="68" dur="500"/>
                                        <p:tgtEl>
                                          <p:spTgt spid="34"/>
                                        </p:tgtEl>
                                      </p:cBhvr>
                                    </p:animEffect>
                                  </p:childTnLst>
                                </p:cTn>
                              </p:par>
                            </p:childTnLst>
                          </p:cTn>
                        </p:par>
                        <p:par>
                          <p:cTn id="69" fill="hold">
                            <p:stCondLst>
                              <p:cond delay="3500"/>
                            </p:stCondLst>
                            <p:childTnLst>
                              <p:par>
                                <p:cTn id="70" presetID="53" presetClass="entr" presetSubtype="16" fill="hold" grpId="0" nodeType="afterEffect">
                                  <p:stCondLst>
                                    <p:cond delay="0"/>
                                  </p:stCondLst>
                                  <p:childTnLst>
                                    <p:set>
                                      <p:cBhvr>
                                        <p:cTn id="71" dur="1" fill="hold">
                                          <p:stCondLst>
                                            <p:cond delay="0"/>
                                          </p:stCondLst>
                                        </p:cTn>
                                        <p:tgtEl>
                                          <p:spTgt spid="33"/>
                                        </p:tgtEl>
                                        <p:attrNameLst>
                                          <p:attrName>style.visibility</p:attrName>
                                        </p:attrNameLst>
                                      </p:cBhvr>
                                      <p:to>
                                        <p:strVal val="visible"/>
                                      </p:to>
                                    </p:set>
                                    <p:anim calcmode="lin" valueType="num">
                                      <p:cBhvr>
                                        <p:cTn id="72" dur="500" fill="hold"/>
                                        <p:tgtEl>
                                          <p:spTgt spid="33"/>
                                        </p:tgtEl>
                                        <p:attrNameLst>
                                          <p:attrName>ppt_w</p:attrName>
                                        </p:attrNameLst>
                                      </p:cBhvr>
                                      <p:tavLst>
                                        <p:tav tm="0">
                                          <p:val>
                                            <p:fltVal val="0"/>
                                          </p:val>
                                        </p:tav>
                                        <p:tav tm="100000">
                                          <p:val>
                                            <p:strVal val="#ppt_w"/>
                                          </p:val>
                                        </p:tav>
                                      </p:tavLst>
                                    </p:anim>
                                    <p:anim calcmode="lin" valueType="num">
                                      <p:cBhvr>
                                        <p:cTn id="73" dur="500" fill="hold"/>
                                        <p:tgtEl>
                                          <p:spTgt spid="33"/>
                                        </p:tgtEl>
                                        <p:attrNameLst>
                                          <p:attrName>ppt_h</p:attrName>
                                        </p:attrNameLst>
                                      </p:cBhvr>
                                      <p:tavLst>
                                        <p:tav tm="0">
                                          <p:val>
                                            <p:fltVal val="0"/>
                                          </p:val>
                                        </p:tav>
                                        <p:tav tm="100000">
                                          <p:val>
                                            <p:strVal val="#ppt_h"/>
                                          </p:val>
                                        </p:tav>
                                      </p:tavLst>
                                    </p:anim>
                                    <p:animEffect transition="in" filter="fade">
                                      <p:cBhvr>
                                        <p:cTn id="74" dur="500"/>
                                        <p:tgtEl>
                                          <p:spTgt spid="33"/>
                                        </p:tgtEl>
                                      </p:cBhvr>
                                    </p:animEffect>
                                  </p:childTnLst>
                                </p:cTn>
                              </p:par>
                            </p:childTnLst>
                          </p:cTn>
                        </p:par>
                        <p:par>
                          <p:cTn id="75" fill="hold">
                            <p:stCondLst>
                              <p:cond delay="4000"/>
                            </p:stCondLst>
                            <p:childTnLst>
                              <p:par>
                                <p:cTn id="76" presetID="53" presetClass="entr" presetSubtype="16" fill="hold" grpId="0" nodeType="afterEffect">
                                  <p:stCondLst>
                                    <p:cond delay="0"/>
                                  </p:stCondLst>
                                  <p:childTnLst>
                                    <p:set>
                                      <p:cBhvr>
                                        <p:cTn id="77" dur="1" fill="hold">
                                          <p:stCondLst>
                                            <p:cond delay="0"/>
                                          </p:stCondLst>
                                        </p:cTn>
                                        <p:tgtEl>
                                          <p:spTgt spid="36"/>
                                        </p:tgtEl>
                                        <p:attrNameLst>
                                          <p:attrName>style.visibility</p:attrName>
                                        </p:attrNameLst>
                                      </p:cBhvr>
                                      <p:to>
                                        <p:strVal val="visible"/>
                                      </p:to>
                                    </p:set>
                                    <p:anim calcmode="lin" valueType="num">
                                      <p:cBhvr>
                                        <p:cTn id="78" dur="500" fill="hold"/>
                                        <p:tgtEl>
                                          <p:spTgt spid="36"/>
                                        </p:tgtEl>
                                        <p:attrNameLst>
                                          <p:attrName>ppt_w</p:attrName>
                                        </p:attrNameLst>
                                      </p:cBhvr>
                                      <p:tavLst>
                                        <p:tav tm="0">
                                          <p:val>
                                            <p:fltVal val="0"/>
                                          </p:val>
                                        </p:tav>
                                        <p:tav tm="100000">
                                          <p:val>
                                            <p:strVal val="#ppt_w"/>
                                          </p:val>
                                        </p:tav>
                                      </p:tavLst>
                                    </p:anim>
                                    <p:anim calcmode="lin" valueType="num">
                                      <p:cBhvr>
                                        <p:cTn id="79" dur="500" fill="hold"/>
                                        <p:tgtEl>
                                          <p:spTgt spid="36"/>
                                        </p:tgtEl>
                                        <p:attrNameLst>
                                          <p:attrName>ppt_h</p:attrName>
                                        </p:attrNameLst>
                                      </p:cBhvr>
                                      <p:tavLst>
                                        <p:tav tm="0">
                                          <p:val>
                                            <p:fltVal val="0"/>
                                          </p:val>
                                        </p:tav>
                                        <p:tav tm="100000">
                                          <p:val>
                                            <p:strVal val="#ppt_h"/>
                                          </p:val>
                                        </p:tav>
                                      </p:tavLst>
                                    </p:anim>
                                    <p:animEffect transition="in" filter="fade">
                                      <p:cBhvr>
                                        <p:cTn id="80" dur="500"/>
                                        <p:tgtEl>
                                          <p:spTgt spid="36"/>
                                        </p:tgtEl>
                                      </p:cBhvr>
                                    </p:animEffect>
                                  </p:childTnLst>
                                </p:cTn>
                              </p:par>
                            </p:childTnLst>
                          </p:cTn>
                        </p:par>
                        <p:par>
                          <p:cTn id="81" fill="hold">
                            <p:stCondLst>
                              <p:cond delay="4500"/>
                            </p:stCondLst>
                            <p:childTnLst>
                              <p:par>
                                <p:cTn id="82" presetID="53" presetClass="entr" presetSubtype="16" fill="hold" grpId="0" nodeType="afterEffect">
                                  <p:stCondLst>
                                    <p:cond delay="0"/>
                                  </p:stCondLst>
                                  <p:childTnLst>
                                    <p:set>
                                      <p:cBhvr>
                                        <p:cTn id="83" dur="1" fill="hold">
                                          <p:stCondLst>
                                            <p:cond delay="0"/>
                                          </p:stCondLst>
                                        </p:cTn>
                                        <p:tgtEl>
                                          <p:spTgt spid="35"/>
                                        </p:tgtEl>
                                        <p:attrNameLst>
                                          <p:attrName>style.visibility</p:attrName>
                                        </p:attrNameLst>
                                      </p:cBhvr>
                                      <p:to>
                                        <p:strVal val="visible"/>
                                      </p:to>
                                    </p:set>
                                    <p:anim calcmode="lin" valueType="num">
                                      <p:cBhvr>
                                        <p:cTn id="84" dur="500" fill="hold"/>
                                        <p:tgtEl>
                                          <p:spTgt spid="35"/>
                                        </p:tgtEl>
                                        <p:attrNameLst>
                                          <p:attrName>ppt_w</p:attrName>
                                        </p:attrNameLst>
                                      </p:cBhvr>
                                      <p:tavLst>
                                        <p:tav tm="0">
                                          <p:val>
                                            <p:fltVal val="0"/>
                                          </p:val>
                                        </p:tav>
                                        <p:tav tm="100000">
                                          <p:val>
                                            <p:strVal val="#ppt_w"/>
                                          </p:val>
                                        </p:tav>
                                      </p:tavLst>
                                    </p:anim>
                                    <p:anim calcmode="lin" valueType="num">
                                      <p:cBhvr>
                                        <p:cTn id="85" dur="500" fill="hold"/>
                                        <p:tgtEl>
                                          <p:spTgt spid="35"/>
                                        </p:tgtEl>
                                        <p:attrNameLst>
                                          <p:attrName>ppt_h</p:attrName>
                                        </p:attrNameLst>
                                      </p:cBhvr>
                                      <p:tavLst>
                                        <p:tav tm="0">
                                          <p:val>
                                            <p:fltVal val="0"/>
                                          </p:val>
                                        </p:tav>
                                        <p:tav tm="100000">
                                          <p:val>
                                            <p:strVal val="#ppt_h"/>
                                          </p:val>
                                        </p:tav>
                                      </p:tavLst>
                                    </p:anim>
                                    <p:animEffect transition="in" filter="fade">
                                      <p:cBhvr>
                                        <p:cTn id="86" dur="500"/>
                                        <p:tgtEl>
                                          <p:spTgt spid="35"/>
                                        </p:tgtEl>
                                      </p:cBhvr>
                                    </p:animEffect>
                                  </p:childTnLst>
                                </p:cTn>
                              </p:par>
                            </p:childTnLst>
                          </p:cTn>
                        </p:par>
                        <p:par>
                          <p:cTn id="87" fill="hold">
                            <p:stCondLst>
                              <p:cond delay="5000"/>
                            </p:stCondLst>
                            <p:childTnLst>
                              <p:par>
                                <p:cTn id="88" presetID="53" presetClass="entr" presetSubtype="16" fill="hold" grpId="0" nodeType="afterEffect">
                                  <p:stCondLst>
                                    <p:cond delay="0"/>
                                  </p:stCondLst>
                                  <p:childTnLst>
                                    <p:set>
                                      <p:cBhvr>
                                        <p:cTn id="89" dur="1" fill="hold">
                                          <p:stCondLst>
                                            <p:cond delay="0"/>
                                          </p:stCondLst>
                                        </p:cTn>
                                        <p:tgtEl>
                                          <p:spTgt spid="37"/>
                                        </p:tgtEl>
                                        <p:attrNameLst>
                                          <p:attrName>style.visibility</p:attrName>
                                        </p:attrNameLst>
                                      </p:cBhvr>
                                      <p:to>
                                        <p:strVal val="visible"/>
                                      </p:to>
                                    </p:set>
                                    <p:anim calcmode="lin" valueType="num">
                                      <p:cBhvr>
                                        <p:cTn id="90" dur="500" fill="hold"/>
                                        <p:tgtEl>
                                          <p:spTgt spid="37"/>
                                        </p:tgtEl>
                                        <p:attrNameLst>
                                          <p:attrName>ppt_w</p:attrName>
                                        </p:attrNameLst>
                                      </p:cBhvr>
                                      <p:tavLst>
                                        <p:tav tm="0">
                                          <p:val>
                                            <p:fltVal val="0"/>
                                          </p:val>
                                        </p:tav>
                                        <p:tav tm="100000">
                                          <p:val>
                                            <p:strVal val="#ppt_w"/>
                                          </p:val>
                                        </p:tav>
                                      </p:tavLst>
                                    </p:anim>
                                    <p:anim calcmode="lin" valueType="num">
                                      <p:cBhvr>
                                        <p:cTn id="91" dur="500" fill="hold"/>
                                        <p:tgtEl>
                                          <p:spTgt spid="37"/>
                                        </p:tgtEl>
                                        <p:attrNameLst>
                                          <p:attrName>ppt_h</p:attrName>
                                        </p:attrNameLst>
                                      </p:cBhvr>
                                      <p:tavLst>
                                        <p:tav tm="0">
                                          <p:val>
                                            <p:fltVal val="0"/>
                                          </p:val>
                                        </p:tav>
                                        <p:tav tm="100000">
                                          <p:val>
                                            <p:strVal val="#ppt_h"/>
                                          </p:val>
                                        </p:tav>
                                      </p:tavLst>
                                    </p:anim>
                                    <p:animEffect transition="in" filter="fade">
                                      <p:cBhvr>
                                        <p:cTn id="92" dur="500"/>
                                        <p:tgtEl>
                                          <p:spTgt spid="37"/>
                                        </p:tgtEl>
                                      </p:cBhvr>
                                    </p:animEffect>
                                  </p:childTnLst>
                                </p:cTn>
                              </p:par>
                            </p:childTnLst>
                          </p:cTn>
                        </p:par>
                        <p:par>
                          <p:cTn id="93" fill="hold">
                            <p:stCondLst>
                              <p:cond delay="5500"/>
                            </p:stCondLst>
                            <p:childTnLst>
                              <p:par>
                                <p:cTn id="94" presetID="22" presetClass="entr" presetSubtype="1" fill="hold" nodeType="afterEffect">
                                  <p:stCondLst>
                                    <p:cond delay="0"/>
                                  </p:stCondLst>
                                  <p:childTnLst>
                                    <p:set>
                                      <p:cBhvr>
                                        <p:cTn id="95" dur="1" fill="hold">
                                          <p:stCondLst>
                                            <p:cond delay="0"/>
                                          </p:stCondLst>
                                        </p:cTn>
                                        <p:tgtEl>
                                          <p:spTgt spid="12"/>
                                        </p:tgtEl>
                                        <p:attrNameLst>
                                          <p:attrName>style.visibility</p:attrName>
                                        </p:attrNameLst>
                                      </p:cBhvr>
                                      <p:to>
                                        <p:strVal val="visible"/>
                                      </p:to>
                                    </p:set>
                                    <p:animEffect transition="in" filter="wipe(up)">
                                      <p:cBhvr>
                                        <p:cTn id="9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3" grpId="0"/>
      <p:bldP spid="34" grpId="0"/>
      <p:bldP spid="35" grpId="0"/>
      <p:bldP spid="36" grpId="0"/>
      <p:bldP spid="37"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矩形 7"/>
          <p:cNvSpPr/>
          <p:nvPr/>
        </p:nvSpPr>
        <p:spPr>
          <a:xfrm>
            <a:off x="7140960" y="0"/>
            <a:ext cx="5068957"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2" name="组合 1"/>
          <p:cNvGrpSpPr/>
          <p:nvPr/>
        </p:nvGrpSpPr>
        <p:grpSpPr>
          <a:xfrm>
            <a:off x="-48082" y="314980"/>
            <a:ext cx="2315032" cy="599420"/>
            <a:chOff x="-48082" y="314980"/>
            <a:chExt cx="2315032" cy="599420"/>
          </a:xfrm>
        </p:grpSpPr>
        <p:sp>
          <p:nvSpPr>
            <p:cNvPr id="4" name="矩形 3"/>
            <p:cNvSpPr/>
            <p:nvPr/>
          </p:nvSpPr>
          <p:spPr>
            <a:xfrm>
              <a:off x="-48082" y="342900"/>
              <a:ext cx="2207082" cy="569555"/>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 name="矩形 4"/>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6" name="文本框 5"/>
            <p:cNvSpPr txBox="1"/>
            <p:nvPr/>
          </p:nvSpPr>
          <p:spPr>
            <a:xfrm>
              <a:off x="19050" y="314980"/>
              <a:ext cx="2247900" cy="584775"/>
            </a:xfrm>
            <a:prstGeom prst="rect">
              <a:avLst/>
            </a:prstGeom>
            <a:noFill/>
          </p:spPr>
          <p:txBody>
            <a:bodyPr wrap="square" rtlCol="0">
              <a:spAutoFit/>
            </a:bodyPr>
            <a:lstStyle/>
            <a:p>
              <a:pPr algn="ctr"/>
              <a:r>
                <a:rPr lang="zh-CN" altLang="en-US" sz="32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展望未来</a:t>
              </a:r>
            </a:p>
          </p:txBody>
        </p:sp>
      </p:grpSp>
      <p:grpSp>
        <p:nvGrpSpPr>
          <p:cNvPr id="3" name="组合 2"/>
          <p:cNvGrpSpPr/>
          <p:nvPr/>
        </p:nvGrpSpPr>
        <p:grpSpPr>
          <a:xfrm>
            <a:off x="2470144" y="1596566"/>
            <a:ext cx="5820230" cy="725719"/>
            <a:chOff x="2470144" y="1596566"/>
            <a:chExt cx="5820230" cy="725719"/>
          </a:xfrm>
        </p:grpSpPr>
        <p:sp>
          <p:nvSpPr>
            <p:cNvPr id="9" name="矩形 8"/>
            <p:cNvSpPr/>
            <p:nvPr/>
          </p:nvSpPr>
          <p:spPr>
            <a:xfrm>
              <a:off x="2470144" y="1726283"/>
              <a:ext cx="1614715" cy="466639"/>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5" name="矩形 14"/>
            <p:cNvSpPr/>
            <p:nvPr/>
          </p:nvSpPr>
          <p:spPr>
            <a:xfrm>
              <a:off x="4607374" y="1596566"/>
              <a:ext cx="3243938" cy="725719"/>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3" name="梯形 22"/>
            <p:cNvSpPr/>
            <p:nvPr/>
          </p:nvSpPr>
          <p:spPr>
            <a:xfrm rot="16200000">
              <a:off x="3985074" y="1699984"/>
              <a:ext cx="722086" cy="522515"/>
            </a:xfrm>
            <a:prstGeom prst="trapezoid">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2" name="矩形 31"/>
            <p:cNvSpPr/>
            <p:nvPr/>
          </p:nvSpPr>
          <p:spPr>
            <a:xfrm>
              <a:off x="2685024" y="1774759"/>
              <a:ext cx="1107996" cy="369332"/>
            </a:xfrm>
            <a:prstGeom prst="rect">
              <a:avLst/>
            </a:prstGeom>
          </p:spPr>
          <p:txBody>
            <a:bodyPr wrap="none">
              <a:spAutoFit/>
            </a:bodyPr>
            <a:lstStyle/>
            <a:p>
              <a:pPr algn="ctr"/>
              <a:r>
                <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33" name="矩形 32"/>
            <p:cNvSpPr/>
            <p:nvPr/>
          </p:nvSpPr>
          <p:spPr>
            <a:xfrm>
              <a:off x="4607372" y="1621183"/>
              <a:ext cx="2478566" cy="369332"/>
            </a:xfrm>
            <a:prstGeom prst="rect">
              <a:avLst/>
            </a:prstGeom>
          </p:spPr>
          <p:txBody>
            <a:bodyPr wrap="square">
              <a:spAutoFit/>
            </a:bodyPr>
            <a:lstStyle/>
            <a:p>
              <a:r>
                <a:rPr lang="zh-CN" altLang="en-US" dirty="0">
                  <a:solidFill>
                    <a:schemeClr val="bg1"/>
                  </a:solidFill>
                  <a:latin typeface="阿里巴巴普惠体 R" pitchFamily="18" charset="-122"/>
                  <a:ea typeface="阿里巴巴普惠体 R" pitchFamily="18" charset="-122"/>
                  <a:cs typeface="阿里巴巴普惠体 R" pitchFamily="18" charset="-122"/>
                  <a:sym typeface="Gill Sans" charset="0"/>
                </a:rPr>
                <a:t>点击输入详细内容</a:t>
              </a:r>
              <a:endParaRPr lang="zh-CN" altLang="en-US" dirty="0">
                <a:solidFill>
                  <a:schemeClr val="bg1"/>
                </a:solidFill>
                <a:latin typeface="阿里巴巴普惠体 R" pitchFamily="18" charset="-122"/>
                <a:ea typeface="阿里巴巴普惠体 R" pitchFamily="18" charset="-122"/>
                <a:cs typeface="阿里巴巴普惠体 R" pitchFamily="18" charset="-122"/>
              </a:endParaRPr>
            </a:p>
          </p:txBody>
        </p:sp>
        <p:sp>
          <p:nvSpPr>
            <p:cNvPr id="34" name="矩形 33"/>
            <p:cNvSpPr/>
            <p:nvPr/>
          </p:nvSpPr>
          <p:spPr>
            <a:xfrm>
              <a:off x="4607371" y="1917034"/>
              <a:ext cx="3683003" cy="341888"/>
            </a:xfrm>
            <a:prstGeom prst="rect">
              <a:avLst/>
            </a:prstGeom>
            <a:noFill/>
          </p:spPr>
          <p:txBody>
            <a:bodyPr wrap="square" rtlCol="0">
              <a:spAutoFit/>
            </a:bodyPr>
            <a:lstStyle/>
            <a:p>
              <a:pPr>
                <a:lnSpc>
                  <a:spcPct val="15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rPr>
                <a:t>点击输入详细内容，点击输入详细内容。</a:t>
              </a:r>
            </a:p>
          </p:txBody>
        </p:sp>
      </p:grpSp>
      <p:grpSp>
        <p:nvGrpSpPr>
          <p:cNvPr id="7" name="组合 6"/>
          <p:cNvGrpSpPr/>
          <p:nvPr/>
        </p:nvGrpSpPr>
        <p:grpSpPr>
          <a:xfrm>
            <a:off x="2159000" y="2545437"/>
            <a:ext cx="6093274" cy="726502"/>
            <a:chOff x="2159000" y="2545437"/>
            <a:chExt cx="6093274" cy="726502"/>
          </a:xfrm>
        </p:grpSpPr>
        <p:sp>
          <p:nvSpPr>
            <p:cNvPr id="16" name="矩形 15"/>
            <p:cNvSpPr/>
            <p:nvPr/>
          </p:nvSpPr>
          <p:spPr>
            <a:xfrm>
              <a:off x="4607374" y="2545437"/>
              <a:ext cx="3243938" cy="725719"/>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4" name="矩形 23"/>
            <p:cNvSpPr/>
            <p:nvPr/>
          </p:nvSpPr>
          <p:spPr>
            <a:xfrm>
              <a:off x="2159000" y="2675937"/>
              <a:ext cx="1925858" cy="466639"/>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5" name="梯形 24"/>
            <p:cNvSpPr/>
            <p:nvPr/>
          </p:nvSpPr>
          <p:spPr>
            <a:xfrm rot="16200000">
              <a:off x="3985073" y="2649638"/>
              <a:ext cx="722086" cy="522515"/>
            </a:xfrm>
            <a:prstGeom prst="trapezoid">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5" name="矩形 34"/>
            <p:cNvSpPr/>
            <p:nvPr/>
          </p:nvSpPr>
          <p:spPr>
            <a:xfrm>
              <a:off x="2554978" y="2723630"/>
              <a:ext cx="1107996" cy="369332"/>
            </a:xfrm>
            <a:prstGeom prst="rect">
              <a:avLst/>
            </a:prstGeom>
          </p:spPr>
          <p:txBody>
            <a:bodyPr wrap="none">
              <a:spAutoFit/>
            </a:bodyPr>
            <a:lstStyle/>
            <a:p>
              <a:pPr algn="ctr"/>
              <a:r>
                <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36" name="矩形 35"/>
            <p:cNvSpPr/>
            <p:nvPr/>
          </p:nvSpPr>
          <p:spPr>
            <a:xfrm>
              <a:off x="4607372" y="2600445"/>
              <a:ext cx="2352051" cy="369332"/>
            </a:xfrm>
            <a:prstGeom prst="rect">
              <a:avLst/>
            </a:prstGeom>
          </p:spPr>
          <p:txBody>
            <a:bodyPr wrap="square">
              <a:spAutoFit/>
            </a:bodyPr>
            <a:lstStyle/>
            <a:p>
              <a:r>
                <a:rPr lang="zh-CN" altLang="en-US" dirty="0">
                  <a:solidFill>
                    <a:schemeClr val="bg1"/>
                  </a:solidFill>
                  <a:latin typeface="阿里巴巴普惠体 R" pitchFamily="18" charset="-122"/>
                  <a:ea typeface="阿里巴巴普惠体 R" pitchFamily="18" charset="-122"/>
                  <a:cs typeface="阿里巴巴普惠体 R" pitchFamily="18" charset="-122"/>
                  <a:sym typeface="Gill Sans" charset="0"/>
                </a:rPr>
                <a:t>点击输入详细内容</a:t>
              </a:r>
              <a:endParaRPr lang="zh-CN" altLang="en-US" dirty="0">
                <a:solidFill>
                  <a:schemeClr val="bg1"/>
                </a:solidFill>
                <a:latin typeface="阿里巴巴普惠体 R" pitchFamily="18" charset="-122"/>
                <a:ea typeface="阿里巴巴普惠体 R" pitchFamily="18" charset="-122"/>
                <a:cs typeface="阿里巴巴普惠体 R" pitchFamily="18" charset="-122"/>
              </a:endParaRPr>
            </a:p>
          </p:txBody>
        </p:sp>
        <p:sp>
          <p:nvSpPr>
            <p:cNvPr id="37" name="矩形 36"/>
            <p:cNvSpPr/>
            <p:nvPr/>
          </p:nvSpPr>
          <p:spPr>
            <a:xfrm>
              <a:off x="4607373" y="2896296"/>
              <a:ext cx="3644901" cy="369332"/>
            </a:xfrm>
            <a:prstGeom prst="rect">
              <a:avLst/>
            </a:prstGeom>
            <a:noFill/>
          </p:spPr>
          <p:txBody>
            <a:bodyPr wrap="square" rtlCol="0">
              <a:spAutoFit/>
            </a:bodyPr>
            <a:lstStyle/>
            <a:p>
              <a:pPr>
                <a:lnSpc>
                  <a:spcPct val="15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rPr>
                <a:t>点击输入详细内容，点击输入详细内容。</a:t>
              </a:r>
              <a:endParaRPr lang="zh-CN" altLang="en-US" sz="1200" dirty="0">
                <a:solidFill>
                  <a:schemeClr val="bg1"/>
                </a:solidFill>
                <a:latin typeface="阿里巴巴普惠体 R" pitchFamily="18" charset="-122"/>
                <a:ea typeface="阿里巴巴普惠体 R" pitchFamily="18" charset="-122"/>
              </a:endParaRPr>
            </a:p>
          </p:txBody>
        </p:sp>
      </p:grpSp>
      <p:grpSp>
        <p:nvGrpSpPr>
          <p:cNvPr id="10" name="组合 9"/>
          <p:cNvGrpSpPr/>
          <p:nvPr/>
        </p:nvGrpSpPr>
        <p:grpSpPr>
          <a:xfrm>
            <a:off x="1851949" y="3494308"/>
            <a:ext cx="6404392" cy="726501"/>
            <a:chOff x="1851949" y="3494308"/>
            <a:chExt cx="6404392" cy="726501"/>
          </a:xfrm>
        </p:grpSpPr>
        <p:sp>
          <p:nvSpPr>
            <p:cNvPr id="17" name="矩形 16"/>
            <p:cNvSpPr/>
            <p:nvPr/>
          </p:nvSpPr>
          <p:spPr>
            <a:xfrm>
              <a:off x="4607374" y="3494308"/>
              <a:ext cx="3243938" cy="72571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6" name="矩形 25"/>
            <p:cNvSpPr/>
            <p:nvPr/>
          </p:nvSpPr>
          <p:spPr>
            <a:xfrm>
              <a:off x="1851949" y="3624807"/>
              <a:ext cx="2232909" cy="46663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7" name="梯形 26"/>
            <p:cNvSpPr/>
            <p:nvPr/>
          </p:nvSpPr>
          <p:spPr>
            <a:xfrm rot="16200000">
              <a:off x="3985073" y="3598508"/>
              <a:ext cx="722086" cy="522515"/>
            </a:xfrm>
            <a:prstGeom prst="trapezoid">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9" name="矩形 38"/>
            <p:cNvSpPr/>
            <p:nvPr/>
          </p:nvSpPr>
          <p:spPr>
            <a:xfrm>
              <a:off x="2470145" y="3679075"/>
              <a:ext cx="1107996" cy="369332"/>
            </a:xfrm>
            <a:prstGeom prst="rect">
              <a:avLst/>
            </a:prstGeom>
          </p:spPr>
          <p:txBody>
            <a:bodyPr wrap="none">
              <a:spAutoFit/>
            </a:bodyPr>
            <a:lstStyle/>
            <a:p>
              <a:pPr algn="ctr"/>
              <a:r>
                <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40" name="矩形 39"/>
            <p:cNvSpPr/>
            <p:nvPr/>
          </p:nvSpPr>
          <p:spPr>
            <a:xfrm>
              <a:off x="4614627" y="3543190"/>
              <a:ext cx="2348862" cy="369332"/>
            </a:xfrm>
            <a:prstGeom prst="rect">
              <a:avLst/>
            </a:prstGeom>
          </p:spPr>
          <p:txBody>
            <a:bodyPr wrap="square">
              <a:spAutoFit/>
            </a:bodyPr>
            <a:lstStyle/>
            <a:p>
              <a:r>
                <a:rPr lang="zh-CN" altLang="en-US" dirty="0">
                  <a:solidFill>
                    <a:schemeClr val="bg1"/>
                  </a:solidFill>
                  <a:latin typeface="阿里巴巴普惠体 R" pitchFamily="18" charset="-122"/>
                  <a:ea typeface="阿里巴巴普惠体 R" pitchFamily="18" charset="-122"/>
                  <a:cs typeface="阿里巴巴普惠体 R" pitchFamily="18" charset="-122"/>
                  <a:sym typeface="Gill Sans" charset="0"/>
                </a:rPr>
                <a:t>点击输入详细内容</a:t>
              </a:r>
              <a:endParaRPr lang="zh-CN" altLang="en-US" dirty="0">
                <a:solidFill>
                  <a:schemeClr val="bg1"/>
                </a:solidFill>
                <a:latin typeface="阿里巴巴普惠体 R" pitchFamily="18" charset="-122"/>
                <a:ea typeface="阿里巴巴普惠体 R" pitchFamily="18" charset="-122"/>
                <a:cs typeface="阿里巴巴普惠体 R" pitchFamily="18" charset="-122"/>
              </a:endParaRPr>
            </a:p>
          </p:txBody>
        </p:sp>
        <p:sp>
          <p:nvSpPr>
            <p:cNvPr id="41" name="矩形 40"/>
            <p:cNvSpPr/>
            <p:nvPr/>
          </p:nvSpPr>
          <p:spPr>
            <a:xfrm>
              <a:off x="4614627" y="3839041"/>
              <a:ext cx="3641714" cy="369332"/>
            </a:xfrm>
            <a:prstGeom prst="rect">
              <a:avLst/>
            </a:prstGeom>
            <a:noFill/>
          </p:spPr>
          <p:txBody>
            <a:bodyPr wrap="square" rtlCol="0">
              <a:spAutoFit/>
            </a:bodyPr>
            <a:lstStyle/>
            <a:p>
              <a:pPr>
                <a:lnSpc>
                  <a:spcPct val="15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rPr>
                <a:t>点击输入详细内容，点击输入详细内容。</a:t>
              </a:r>
              <a:endParaRPr lang="zh-CN" altLang="en-US" sz="1200" dirty="0">
                <a:solidFill>
                  <a:schemeClr val="bg1"/>
                </a:solidFill>
                <a:latin typeface="阿里巴巴普惠体 R" pitchFamily="18" charset="-122"/>
                <a:ea typeface="阿里巴巴普惠体 R" pitchFamily="18" charset="-122"/>
              </a:endParaRPr>
            </a:p>
          </p:txBody>
        </p:sp>
      </p:grpSp>
      <p:grpSp>
        <p:nvGrpSpPr>
          <p:cNvPr id="11" name="组合 10"/>
          <p:cNvGrpSpPr/>
          <p:nvPr/>
        </p:nvGrpSpPr>
        <p:grpSpPr>
          <a:xfrm>
            <a:off x="1551008" y="4443179"/>
            <a:ext cx="7026020" cy="725719"/>
            <a:chOff x="1551008" y="4443179"/>
            <a:chExt cx="7026020" cy="725719"/>
          </a:xfrm>
        </p:grpSpPr>
        <p:sp>
          <p:nvSpPr>
            <p:cNvPr id="18" name="矩形 17"/>
            <p:cNvSpPr/>
            <p:nvPr/>
          </p:nvSpPr>
          <p:spPr>
            <a:xfrm>
              <a:off x="4607374" y="4443179"/>
              <a:ext cx="3243938" cy="725719"/>
            </a:xfrm>
            <a:prstGeom prst="rect">
              <a:avLst/>
            </a:prstGeom>
            <a:solidFill>
              <a:srgbClr val="1339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8" name="矩形 27"/>
            <p:cNvSpPr/>
            <p:nvPr/>
          </p:nvSpPr>
          <p:spPr>
            <a:xfrm>
              <a:off x="1551008" y="4572896"/>
              <a:ext cx="2533851" cy="466639"/>
            </a:xfrm>
            <a:prstGeom prst="rect">
              <a:avLst/>
            </a:prstGeom>
            <a:solidFill>
              <a:srgbClr val="1339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9" name="梯形 28"/>
            <p:cNvSpPr/>
            <p:nvPr/>
          </p:nvSpPr>
          <p:spPr>
            <a:xfrm rot="16200000">
              <a:off x="3985074" y="4546597"/>
              <a:ext cx="722086" cy="522515"/>
            </a:xfrm>
            <a:prstGeom prst="trapezoid">
              <a:avLst/>
            </a:prstGeom>
            <a:solidFill>
              <a:srgbClr val="0B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42" name="矩形 41"/>
            <p:cNvSpPr/>
            <p:nvPr/>
          </p:nvSpPr>
          <p:spPr>
            <a:xfrm>
              <a:off x="2320932" y="4620084"/>
              <a:ext cx="1107996" cy="369332"/>
            </a:xfrm>
            <a:prstGeom prst="rect">
              <a:avLst/>
            </a:prstGeom>
          </p:spPr>
          <p:txBody>
            <a:bodyPr wrap="none">
              <a:spAutoFit/>
            </a:bodyPr>
            <a:lstStyle/>
            <a:p>
              <a:pPr algn="ctr"/>
              <a:r>
                <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43" name="矩形 42"/>
            <p:cNvSpPr/>
            <p:nvPr/>
          </p:nvSpPr>
          <p:spPr>
            <a:xfrm>
              <a:off x="4614627" y="4496899"/>
              <a:ext cx="2005677" cy="369332"/>
            </a:xfrm>
            <a:prstGeom prst="rect">
              <a:avLst/>
            </a:prstGeom>
          </p:spPr>
          <p:txBody>
            <a:bodyPr wrap="none">
              <a:spAutoFit/>
            </a:bodyPr>
            <a:lstStyle/>
            <a:p>
              <a:r>
                <a:rPr lang="zh-CN" altLang="en-US" dirty="0">
                  <a:solidFill>
                    <a:schemeClr val="bg1"/>
                  </a:solidFill>
                  <a:latin typeface="阿里巴巴普惠体 R" pitchFamily="18" charset="-122"/>
                  <a:ea typeface="阿里巴巴普惠体 R" pitchFamily="18" charset="-122"/>
                  <a:cs typeface="阿里巴巴普惠体 R" pitchFamily="18" charset="-122"/>
                  <a:sym typeface="Gill Sans" charset="0"/>
                </a:rPr>
                <a:t>点击输入详细内容</a:t>
              </a:r>
              <a:endParaRPr lang="zh-CN" altLang="en-US" dirty="0">
                <a:solidFill>
                  <a:schemeClr val="bg1"/>
                </a:solidFill>
                <a:latin typeface="阿里巴巴普惠体 R" pitchFamily="18" charset="-122"/>
                <a:ea typeface="阿里巴巴普惠体 R" pitchFamily="18" charset="-122"/>
                <a:cs typeface="阿里巴巴普惠体 R" pitchFamily="18" charset="-122"/>
              </a:endParaRPr>
            </a:p>
          </p:txBody>
        </p:sp>
        <p:sp>
          <p:nvSpPr>
            <p:cNvPr id="44" name="矩形 43"/>
            <p:cNvSpPr/>
            <p:nvPr/>
          </p:nvSpPr>
          <p:spPr>
            <a:xfrm>
              <a:off x="4663352" y="4792750"/>
              <a:ext cx="3913676" cy="369332"/>
            </a:xfrm>
            <a:prstGeom prst="rect">
              <a:avLst/>
            </a:prstGeom>
            <a:noFill/>
          </p:spPr>
          <p:txBody>
            <a:bodyPr wrap="square" rtlCol="0">
              <a:spAutoFit/>
            </a:bodyPr>
            <a:lstStyle/>
            <a:p>
              <a:pPr>
                <a:lnSpc>
                  <a:spcPct val="15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rPr>
                <a:t>点击输入详细内容，点击输入详细内容。</a:t>
              </a:r>
              <a:endParaRPr lang="zh-CN" altLang="en-US" sz="1200" dirty="0">
                <a:solidFill>
                  <a:schemeClr val="bg1"/>
                </a:solidFill>
                <a:latin typeface="阿里巴巴普惠体 R" pitchFamily="18" charset="-122"/>
                <a:ea typeface="阿里巴巴普惠体 R" pitchFamily="18" charset="-122"/>
              </a:endParaRPr>
            </a:p>
          </p:txBody>
        </p:sp>
      </p:grpSp>
      <p:grpSp>
        <p:nvGrpSpPr>
          <p:cNvPr id="12" name="组合 11"/>
          <p:cNvGrpSpPr/>
          <p:nvPr/>
        </p:nvGrpSpPr>
        <p:grpSpPr>
          <a:xfrm>
            <a:off x="1111171" y="5391268"/>
            <a:ext cx="7507329" cy="726500"/>
            <a:chOff x="1111171" y="5391268"/>
            <a:chExt cx="7507329" cy="726500"/>
          </a:xfrm>
        </p:grpSpPr>
        <p:sp>
          <p:nvSpPr>
            <p:cNvPr id="19" name="矩形 18"/>
            <p:cNvSpPr/>
            <p:nvPr/>
          </p:nvSpPr>
          <p:spPr>
            <a:xfrm>
              <a:off x="4607374" y="5392049"/>
              <a:ext cx="3243938" cy="725719"/>
            </a:xfrm>
            <a:prstGeom prst="rect">
              <a:avLst/>
            </a:prstGeom>
            <a:solidFill>
              <a:srgbClr val="0D26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0" name="矩形 29"/>
            <p:cNvSpPr/>
            <p:nvPr/>
          </p:nvSpPr>
          <p:spPr>
            <a:xfrm>
              <a:off x="1111171" y="5530052"/>
              <a:ext cx="2973688" cy="466639"/>
            </a:xfrm>
            <a:prstGeom prst="rect">
              <a:avLst/>
            </a:prstGeom>
            <a:solidFill>
              <a:srgbClr val="0D26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1" name="梯形 30"/>
            <p:cNvSpPr/>
            <p:nvPr/>
          </p:nvSpPr>
          <p:spPr>
            <a:xfrm rot="16200000">
              <a:off x="3985073" y="5491053"/>
              <a:ext cx="722086" cy="522515"/>
            </a:xfrm>
            <a:prstGeom prst="trapezoid">
              <a:avLst/>
            </a:prstGeom>
            <a:solidFill>
              <a:srgbClr val="050F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45" name="矩形 44"/>
            <p:cNvSpPr/>
            <p:nvPr/>
          </p:nvSpPr>
          <p:spPr>
            <a:xfrm>
              <a:off x="2083004" y="5571658"/>
              <a:ext cx="1107996" cy="369332"/>
            </a:xfrm>
            <a:prstGeom prst="rect">
              <a:avLst/>
            </a:prstGeom>
          </p:spPr>
          <p:txBody>
            <a:bodyPr wrap="none">
              <a:spAutoFit/>
            </a:bodyPr>
            <a:lstStyle/>
            <a:p>
              <a:pPr algn="ctr"/>
              <a:r>
                <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46" name="矩形 45"/>
            <p:cNvSpPr/>
            <p:nvPr/>
          </p:nvSpPr>
          <p:spPr>
            <a:xfrm>
              <a:off x="4656099" y="5423073"/>
              <a:ext cx="2005677" cy="369332"/>
            </a:xfrm>
            <a:prstGeom prst="rect">
              <a:avLst/>
            </a:prstGeom>
          </p:spPr>
          <p:txBody>
            <a:bodyPr wrap="none">
              <a:spAutoFit/>
            </a:bodyPr>
            <a:lstStyle/>
            <a:p>
              <a:r>
                <a:rPr lang="zh-CN" altLang="en-US" dirty="0">
                  <a:solidFill>
                    <a:schemeClr val="bg1"/>
                  </a:solidFill>
                  <a:latin typeface="阿里巴巴普惠体 R" pitchFamily="18" charset="-122"/>
                  <a:ea typeface="阿里巴巴普惠体 R" pitchFamily="18" charset="-122"/>
                  <a:cs typeface="阿里巴巴普惠体 R" pitchFamily="18" charset="-122"/>
                  <a:sym typeface="Gill Sans" charset="0"/>
                </a:rPr>
                <a:t>点击输入详细内容</a:t>
              </a:r>
              <a:endParaRPr lang="zh-CN" altLang="en-US" dirty="0">
                <a:solidFill>
                  <a:schemeClr val="bg1"/>
                </a:solidFill>
                <a:latin typeface="阿里巴巴普惠体 R" pitchFamily="18" charset="-122"/>
                <a:ea typeface="阿里巴巴普惠体 R" pitchFamily="18" charset="-122"/>
                <a:cs typeface="阿里巴巴普惠体 R" pitchFamily="18" charset="-122"/>
              </a:endParaRPr>
            </a:p>
          </p:txBody>
        </p:sp>
        <p:sp>
          <p:nvSpPr>
            <p:cNvPr id="47" name="矩形 46"/>
            <p:cNvSpPr/>
            <p:nvPr/>
          </p:nvSpPr>
          <p:spPr>
            <a:xfrm>
              <a:off x="4704824" y="5718924"/>
              <a:ext cx="3913676" cy="369332"/>
            </a:xfrm>
            <a:prstGeom prst="rect">
              <a:avLst/>
            </a:prstGeom>
            <a:noFill/>
          </p:spPr>
          <p:txBody>
            <a:bodyPr wrap="square" rtlCol="0">
              <a:spAutoFit/>
            </a:bodyPr>
            <a:lstStyle/>
            <a:p>
              <a:pPr>
                <a:lnSpc>
                  <a:spcPct val="15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rPr>
                <a:t>点击输入详细内容，点击输入详细内容。</a:t>
              </a:r>
              <a:endParaRPr lang="zh-CN" altLang="en-US" sz="1200" dirty="0">
                <a:solidFill>
                  <a:schemeClr val="bg1"/>
                </a:solidFill>
                <a:latin typeface="阿里巴巴普惠体 R" pitchFamily="18" charset="-122"/>
                <a:ea typeface="阿里巴巴普惠体 R" pitchFamily="18" charset="-122"/>
              </a:endParaRPr>
            </a:p>
          </p:txBody>
        </p:sp>
      </p:grpSp>
      <p:sp>
        <p:nvSpPr>
          <p:cNvPr id="50" name="任意多边形 49"/>
          <p:cNvSpPr/>
          <p:nvPr/>
        </p:nvSpPr>
        <p:spPr>
          <a:xfrm>
            <a:off x="8497007" y="-591251"/>
            <a:ext cx="4677138" cy="8641363"/>
          </a:xfrm>
          <a:custGeom>
            <a:avLst/>
            <a:gdLst/>
            <a:ahLst/>
            <a:cxnLst/>
            <a:rect l="l" t="t" r="r" b="b"/>
            <a:pathLst>
              <a:path w="3834333" h="7084218">
                <a:moveTo>
                  <a:pt x="1496541" y="5605388"/>
                </a:moveTo>
                <a:cubicBezTo>
                  <a:pt x="1720875" y="5605388"/>
                  <a:pt x="1912739" y="5677706"/>
                  <a:pt x="2072133" y="5822342"/>
                </a:cubicBezTo>
                <a:cubicBezTo>
                  <a:pt x="2231528" y="5966978"/>
                  <a:pt x="2311225" y="6142607"/>
                  <a:pt x="2311225" y="6349231"/>
                </a:cubicBezTo>
                <a:cubicBezTo>
                  <a:pt x="2311225" y="6549950"/>
                  <a:pt x="2231528" y="6722628"/>
                  <a:pt x="2072133" y="6867264"/>
                </a:cubicBezTo>
                <a:cubicBezTo>
                  <a:pt x="1912739" y="7011900"/>
                  <a:pt x="1720875" y="7084218"/>
                  <a:pt x="1496541" y="7084218"/>
                </a:cubicBezTo>
                <a:cubicBezTo>
                  <a:pt x="1269255" y="7084218"/>
                  <a:pt x="1077391" y="7011162"/>
                  <a:pt x="920948" y="6865050"/>
                </a:cubicBezTo>
                <a:cubicBezTo>
                  <a:pt x="764505" y="6718938"/>
                  <a:pt x="686283" y="6546999"/>
                  <a:pt x="686283" y="6349231"/>
                </a:cubicBezTo>
                <a:cubicBezTo>
                  <a:pt x="686283" y="6145559"/>
                  <a:pt x="764505" y="5970667"/>
                  <a:pt x="920948" y="5824556"/>
                </a:cubicBezTo>
                <a:cubicBezTo>
                  <a:pt x="1077391" y="5678444"/>
                  <a:pt x="1269255" y="5605388"/>
                  <a:pt x="1496541" y="5605388"/>
                </a:cubicBezTo>
                <a:close/>
                <a:moveTo>
                  <a:pt x="1695785" y="0"/>
                </a:moveTo>
                <a:cubicBezTo>
                  <a:pt x="2371737" y="0"/>
                  <a:pt x="2897150" y="154967"/>
                  <a:pt x="3272023" y="464902"/>
                </a:cubicBezTo>
                <a:cubicBezTo>
                  <a:pt x="3646896" y="774836"/>
                  <a:pt x="3834333" y="1193985"/>
                  <a:pt x="3834333" y="1722350"/>
                </a:cubicBezTo>
                <a:cubicBezTo>
                  <a:pt x="3834333" y="2061802"/>
                  <a:pt x="3757587" y="2374689"/>
                  <a:pt x="3604095" y="2661009"/>
                </a:cubicBezTo>
                <a:cubicBezTo>
                  <a:pt x="3450605" y="2947330"/>
                  <a:pt x="3186421" y="3242506"/>
                  <a:pt x="2811549" y="3546537"/>
                </a:cubicBezTo>
                <a:cubicBezTo>
                  <a:pt x="2495711" y="3797436"/>
                  <a:pt x="2294253" y="3994466"/>
                  <a:pt x="2207176" y="4137626"/>
                </a:cubicBezTo>
                <a:cubicBezTo>
                  <a:pt x="2120099" y="4280787"/>
                  <a:pt x="2076561" y="4452727"/>
                  <a:pt x="2076561" y="4653446"/>
                </a:cubicBezTo>
                <a:lnTo>
                  <a:pt x="2076561" y="4958953"/>
                </a:lnTo>
                <a:lnTo>
                  <a:pt x="907665" y="4958953"/>
                </a:lnTo>
                <a:lnTo>
                  <a:pt x="907665" y="4542755"/>
                </a:lnTo>
                <a:cubicBezTo>
                  <a:pt x="907665" y="4226917"/>
                  <a:pt x="965224" y="3957569"/>
                  <a:pt x="1080343" y="3734711"/>
                </a:cubicBezTo>
                <a:cubicBezTo>
                  <a:pt x="1195461" y="3511854"/>
                  <a:pt x="1388801" y="3288258"/>
                  <a:pt x="1660363" y="3063924"/>
                </a:cubicBezTo>
                <a:cubicBezTo>
                  <a:pt x="1973249" y="2807121"/>
                  <a:pt x="2181348" y="2596809"/>
                  <a:pt x="2284660" y="2432986"/>
                </a:cubicBezTo>
                <a:cubicBezTo>
                  <a:pt x="2387971" y="2269164"/>
                  <a:pt x="2439627" y="2092796"/>
                  <a:pt x="2439627" y="1903883"/>
                </a:cubicBezTo>
                <a:cubicBezTo>
                  <a:pt x="2439627" y="1685453"/>
                  <a:pt x="2362881" y="1511300"/>
                  <a:pt x="2209390" y="1381422"/>
                </a:cubicBezTo>
                <a:cubicBezTo>
                  <a:pt x="2055899" y="1251545"/>
                  <a:pt x="1835993" y="1186606"/>
                  <a:pt x="1549673" y="1186606"/>
                </a:cubicBezTo>
                <a:cubicBezTo>
                  <a:pt x="994742" y="1186606"/>
                  <a:pt x="478184" y="1393229"/>
                  <a:pt x="0" y="1806475"/>
                </a:cubicBezTo>
                <a:lnTo>
                  <a:pt x="0" y="442764"/>
                </a:lnTo>
                <a:cubicBezTo>
                  <a:pt x="528364" y="147588"/>
                  <a:pt x="1093626" y="0"/>
                  <a:pt x="1695785" y="0"/>
                </a:cubicBezTo>
                <a:close/>
              </a:path>
            </a:pathLst>
          </a:custGeom>
          <a:solidFill>
            <a:schemeClr val="bg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300" advTm="3000">
        <p14:pan dir="u"/>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circle(in)">
                                      <p:cBhvr>
                                        <p:cTn id="15" dur="2000"/>
                                        <p:tgtEl>
                                          <p:spTgt spid="50"/>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38559"/>
            <a:ext cx="9111953" cy="6896559"/>
          </a:xfrm>
          <a:custGeom>
            <a:avLst/>
            <a:gdLst>
              <a:gd name="connsiteX0" fmla="*/ 0 w 2317748"/>
              <a:gd name="connsiteY0" fmla="*/ 0 h 6858000"/>
              <a:gd name="connsiteX1" fmla="*/ 2317748 w 2317748"/>
              <a:gd name="connsiteY1" fmla="*/ 0 h 6858000"/>
              <a:gd name="connsiteX2" fmla="*/ 2317748 w 2317748"/>
              <a:gd name="connsiteY2" fmla="*/ 6858000 h 6858000"/>
              <a:gd name="connsiteX3" fmla="*/ 0 w 2317748"/>
              <a:gd name="connsiteY3" fmla="*/ 6858000 h 6858000"/>
              <a:gd name="connsiteX4" fmla="*/ 0 w 2317748"/>
              <a:gd name="connsiteY4" fmla="*/ 0 h 6858000"/>
              <a:gd name="connsiteX0-1" fmla="*/ 0 w 9111953"/>
              <a:gd name="connsiteY0-2" fmla="*/ 0 h 6858000"/>
              <a:gd name="connsiteX1-3" fmla="*/ 9111953 w 9111953"/>
              <a:gd name="connsiteY1-4" fmla="*/ 10632 h 6858000"/>
              <a:gd name="connsiteX2-5" fmla="*/ 2317748 w 9111953"/>
              <a:gd name="connsiteY2-6" fmla="*/ 6858000 h 6858000"/>
              <a:gd name="connsiteX3-7" fmla="*/ 0 w 9111953"/>
              <a:gd name="connsiteY3-8" fmla="*/ 6858000 h 6858000"/>
              <a:gd name="connsiteX4-9" fmla="*/ 0 w 9111953"/>
              <a:gd name="connsiteY4-10" fmla="*/ 0 h 6858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111953" h="6858000">
                <a:moveTo>
                  <a:pt x="0" y="0"/>
                </a:moveTo>
                <a:lnTo>
                  <a:pt x="9111953" y="10632"/>
                </a:lnTo>
                <a:lnTo>
                  <a:pt x="2317748" y="6858000"/>
                </a:lnTo>
                <a:lnTo>
                  <a:pt x="0" y="6858000"/>
                </a:lnTo>
                <a:lnTo>
                  <a:pt x="0" y="0"/>
                </a:lnTo>
                <a:close/>
              </a:path>
            </a:pathLst>
          </a:cu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 name="矩形 4"/>
          <p:cNvSpPr/>
          <p:nvPr/>
        </p:nvSpPr>
        <p:spPr>
          <a:xfrm rot="2968493">
            <a:off x="598521" y="-1840570"/>
            <a:ext cx="3075252" cy="361333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6" name="文本框 5"/>
          <p:cNvSpPr txBox="1"/>
          <p:nvPr/>
        </p:nvSpPr>
        <p:spPr>
          <a:xfrm>
            <a:off x="1461405" y="613219"/>
            <a:ext cx="1712686" cy="769441"/>
          </a:xfrm>
          <a:prstGeom prst="rect">
            <a:avLst/>
          </a:prstGeom>
          <a:noFill/>
        </p:spPr>
        <p:txBody>
          <a:bodyPr wrap="square" rtlCol="0">
            <a:spAutoFit/>
          </a:bodyPr>
          <a:lstStyle/>
          <a:p>
            <a:r>
              <a:rPr lang="zh-CN" altLang="en-US" sz="4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目 录</a:t>
            </a:r>
          </a:p>
        </p:txBody>
      </p:sp>
      <p:sp>
        <p:nvSpPr>
          <p:cNvPr id="7" name="矩形 6"/>
          <p:cNvSpPr/>
          <p:nvPr/>
        </p:nvSpPr>
        <p:spPr>
          <a:xfrm>
            <a:off x="1480455" y="1382660"/>
            <a:ext cx="2528108" cy="369332"/>
          </a:xfrm>
          <a:prstGeom prst="rect">
            <a:avLst/>
          </a:prstGeom>
        </p:spPr>
        <p:txBody>
          <a:bodyPr wrap="square">
            <a:spAutoFit/>
          </a:bodyPr>
          <a:lstStyle/>
          <a:p>
            <a:pPr algn="dist"/>
            <a:r>
              <a:rPr lang="en-US" altLang="zh-CN" dirty="0">
                <a:solidFill>
                  <a:schemeClr val="bg1"/>
                </a:solidFill>
                <a:latin typeface="Arial" panose="020B0604020202020204" pitchFamily="34" charset="0"/>
                <a:ea typeface="阿里巴巴普惠体 R" pitchFamily="18" charset="-122"/>
                <a:cs typeface="Arial" panose="020B0604020202020204" pitchFamily="34" charset="0"/>
              </a:rPr>
              <a:t>CONTENTS</a:t>
            </a:r>
            <a:endParaRPr lang="zh-CN" altLang="en-US" dirty="0">
              <a:solidFill>
                <a:schemeClr val="bg1"/>
              </a:solidFill>
              <a:latin typeface="Arial" panose="020B0604020202020204" pitchFamily="34" charset="0"/>
              <a:ea typeface="阿里巴巴普惠体 R" pitchFamily="18" charset="-122"/>
              <a:cs typeface="Arial" panose="020B0604020202020204" pitchFamily="34" charset="0"/>
            </a:endParaRPr>
          </a:p>
        </p:txBody>
      </p:sp>
      <p:grpSp>
        <p:nvGrpSpPr>
          <p:cNvPr id="4" name="组合 3"/>
          <p:cNvGrpSpPr/>
          <p:nvPr/>
        </p:nvGrpSpPr>
        <p:grpSpPr>
          <a:xfrm>
            <a:off x="7221194" y="1034089"/>
            <a:ext cx="4737773" cy="1099475"/>
            <a:chOff x="7221194" y="1034089"/>
            <a:chExt cx="4737773" cy="1099475"/>
          </a:xfrm>
        </p:grpSpPr>
        <p:sp>
          <p:nvSpPr>
            <p:cNvPr id="30" name="矩形 29"/>
            <p:cNvSpPr/>
            <p:nvPr/>
          </p:nvSpPr>
          <p:spPr>
            <a:xfrm rot="2700000">
              <a:off x="7221194" y="1193276"/>
              <a:ext cx="723900" cy="7239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47" name="文本框 46"/>
            <p:cNvSpPr txBox="1"/>
            <p:nvPr/>
          </p:nvSpPr>
          <p:spPr>
            <a:xfrm>
              <a:off x="7229810" y="1201283"/>
              <a:ext cx="666750" cy="707886"/>
            </a:xfrm>
            <a:prstGeom prst="rect">
              <a:avLst/>
            </a:prstGeom>
            <a:noFill/>
          </p:spPr>
          <p:txBody>
            <a:bodyPr wrap="square" rtlCol="0">
              <a:spAutoFit/>
            </a:bodyPr>
            <a:lstStyle/>
            <a:p>
              <a:pPr algn="ctr"/>
              <a:r>
                <a:rPr lang="en-US" altLang="zh-CN" sz="4000" dirty="0">
                  <a:solidFill>
                    <a:schemeClr val="bg1"/>
                  </a:solidFill>
                  <a:latin typeface="Arial" panose="020B0604020202020204" pitchFamily="34" charset="0"/>
                  <a:ea typeface="阿里巴巴普惠体 R" pitchFamily="18" charset="-122"/>
                  <a:cs typeface="Arial" panose="020B0604020202020204" pitchFamily="34" charset="0"/>
                </a:rPr>
                <a:t>1</a:t>
              </a:r>
              <a:endParaRPr lang="zh-CN" altLang="en-US" sz="4000" dirty="0">
                <a:solidFill>
                  <a:schemeClr val="bg1"/>
                </a:solidFill>
                <a:latin typeface="Arial" panose="020B0604020202020204" pitchFamily="34" charset="0"/>
                <a:ea typeface="阿里巴巴普惠体 R" pitchFamily="18" charset="-122"/>
                <a:cs typeface="Arial" panose="020B0604020202020204" pitchFamily="34" charset="0"/>
              </a:endParaRPr>
            </a:p>
          </p:txBody>
        </p:sp>
        <p:sp>
          <p:nvSpPr>
            <p:cNvPr id="19" name="文本框 18"/>
            <p:cNvSpPr txBox="1"/>
            <p:nvPr/>
          </p:nvSpPr>
          <p:spPr>
            <a:xfrm>
              <a:off x="8513690" y="1034089"/>
              <a:ext cx="2346557" cy="400110"/>
            </a:xfrm>
            <a:prstGeom prst="rect">
              <a:avLst/>
            </a:prstGeom>
            <a:noFill/>
          </p:spPr>
          <p:txBody>
            <a:bodyPr wrap="square" rtlCol="0">
              <a:spAutoFit/>
            </a:bodyPr>
            <a:lstStyle/>
            <a:p>
              <a:pPr algn="ctr"/>
              <a:r>
                <a:rPr lang="zh-CN" altLang="en-US" sz="20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公司简介</a:t>
              </a:r>
            </a:p>
          </p:txBody>
        </p:sp>
        <p:sp>
          <p:nvSpPr>
            <p:cNvPr id="2" name="椭圆 1"/>
            <p:cNvSpPr/>
            <p:nvPr/>
          </p:nvSpPr>
          <p:spPr>
            <a:xfrm>
              <a:off x="9082729" y="1583241"/>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21" name="文本框 20"/>
            <p:cNvSpPr txBox="1"/>
            <p:nvPr/>
          </p:nvSpPr>
          <p:spPr>
            <a:xfrm>
              <a:off x="9153505" y="1473962"/>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sp>
          <p:nvSpPr>
            <p:cNvPr id="22" name="椭圆 21"/>
            <p:cNvSpPr/>
            <p:nvPr/>
          </p:nvSpPr>
          <p:spPr>
            <a:xfrm>
              <a:off x="10547836" y="1583241"/>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23" name="文本框 22"/>
            <p:cNvSpPr txBox="1"/>
            <p:nvPr/>
          </p:nvSpPr>
          <p:spPr>
            <a:xfrm>
              <a:off x="10618612" y="1473962"/>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sp>
          <p:nvSpPr>
            <p:cNvPr id="24" name="椭圆 23"/>
            <p:cNvSpPr/>
            <p:nvPr/>
          </p:nvSpPr>
          <p:spPr>
            <a:xfrm>
              <a:off x="9079793" y="1904289"/>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25" name="文本框 24"/>
            <p:cNvSpPr txBox="1"/>
            <p:nvPr/>
          </p:nvSpPr>
          <p:spPr>
            <a:xfrm>
              <a:off x="9150569" y="1795010"/>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sp>
          <p:nvSpPr>
            <p:cNvPr id="29" name="椭圆 28"/>
            <p:cNvSpPr/>
            <p:nvPr/>
          </p:nvSpPr>
          <p:spPr>
            <a:xfrm>
              <a:off x="10544900" y="1904289"/>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31" name="文本框 30"/>
            <p:cNvSpPr txBox="1"/>
            <p:nvPr/>
          </p:nvSpPr>
          <p:spPr>
            <a:xfrm>
              <a:off x="10615676" y="1795010"/>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grpSp>
      <p:grpSp>
        <p:nvGrpSpPr>
          <p:cNvPr id="9" name="组合 8"/>
          <p:cNvGrpSpPr/>
          <p:nvPr/>
        </p:nvGrpSpPr>
        <p:grpSpPr>
          <a:xfrm>
            <a:off x="4725240" y="3701109"/>
            <a:ext cx="4663267" cy="1113349"/>
            <a:chOff x="4725240" y="3701109"/>
            <a:chExt cx="4663267" cy="1113349"/>
          </a:xfrm>
        </p:grpSpPr>
        <p:sp>
          <p:nvSpPr>
            <p:cNvPr id="27" name="矩形 26"/>
            <p:cNvSpPr/>
            <p:nvPr/>
          </p:nvSpPr>
          <p:spPr>
            <a:xfrm rot="2700000">
              <a:off x="4725240" y="3712543"/>
              <a:ext cx="723900" cy="7239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49" name="文本框 48"/>
            <p:cNvSpPr txBox="1"/>
            <p:nvPr/>
          </p:nvSpPr>
          <p:spPr>
            <a:xfrm>
              <a:off x="4753815" y="3720550"/>
              <a:ext cx="666750" cy="707886"/>
            </a:xfrm>
            <a:prstGeom prst="rect">
              <a:avLst/>
            </a:prstGeom>
            <a:noFill/>
          </p:spPr>
          <p:txBody>
            <a:bodyPr wrap="square" rtlCol="0">
              <a:spAutoFit/>
            </a:bodyPr>
            <a:lstStyle/>
            <a:p>
              <a:pPr algn="ctr"/>
              <a:r>
                <a:rPr lang="en-US" altLang="zh-CN" sz="4000" dirty="0">
                  <a:solidFill>
                    <a:schemeClr val="bg1"/>
                  </a:solidFill>
                  <a:latin typeface="Arial" panose="020B0604020202020204" pitchFamily="34" charset="0"/>
                  <a:ea typeface="阿里巴巴普惠体 R" pitchFamily="18" charset="-122"/>
                  <a:cs typeface="Arial" panose="020B0604020202020204" pitchFamily="34" charset="0"/>
                </a:rPr>
                <a:t>3</a:t>
              </a:r>
              <a:endParaRPr lang="zh-CN" altLang="en-US" sz="4000" dirty="0">
                <a:solidFill>
                  <a:schemeClr val="bg1"/>
                </a:solidFill>
                <a:latin typeface="Arial" panose="020B0604020202020204" pitchFamily="34" charset="0"/>
                <a:ea typeface="阿里巴巴普惠体 R" pitchFamily="18" charset="-122"/>
                <a:cs typeface="Arial" panose="020B0604020202020204" pitchFamily="34" charset="0"/>
              </a:endParaRPr>
            </a:p>
          </p:txBody>
        </p:sp>
        <p:sp>
          <p:nvSpPr>
            <p:cNvPr id="33" name="文本框 32"/>
            <p:cNvSpPr txBox="1"/>
            <p:nvPr/>
          </p:nvSpPr>
          <p:spPr>
            <a:xfrm>
              <a:off x="5936294" y="3701109"/>
              <a:ext cx="2346557" cy="400110"/>
            </a:xfrm>
            <a:prstGeom prst="rect">
              <a:avLst/>
            </a:prstGeom>
            <a:noFill/>
          </p:spPr>
          <p:txBody>
            <a:bodyPr wrap="square" rtlCol="0">
              <a:spAutoFit/>
            </a:bodyPr>
            <a:lstStyle/>
            <a:p>
              <a:pPr algn="ctr"/>
              <a:r>
                <a:rPr lang="zh-CN" altLang="en-US" sz="20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团队概况</a:t>
              </a:r>
            </a:p>
          </p:txBody>
        </p:sp>
        <p:sp>
          <p:nvSpPr>
            <p:cNvPr id="34" name="椭圆 33"/>
            <p:cNvSpPr/>
            <p:nvPr/>
          </p:nvSpPr>
          <p:spPr>
            <a:xfrm>
              <a:off x="6512269" y="4264135"/>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35" name="文本框 34"/>
            <p:cNvSpPr txBox="1"/>
            <p:nvPr/>
          </p:nvSpPr>
          <p:spPr>
            <a:xfrm>
              <a:off x="6583045" y="4154856"/>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sp>
          <p:nvSpPr>
            <p:cNvPr id="36" name="椭圆 35"/>
            <p:cNvSpPr/>
            <p:nvPr/>
          </p:nvSpPr>
          <p:spPr>
            <a:xfrm>
              <a:off x="7977376" y="4264135"/>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38" name="文本框 37"/>
            <p:cNvSpPr txBox="1"/>
            <p:nvPr/>
          </p:nvSpPr>
          <p:spPr>
            <a:xfrm>
              <a:off x="8048152" y="4154856"/>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sp>
          <p:nvSpPr>
            <p:cNvPr id="40" name="椭圆 39"/>
            <p:cNvSpPr/>
            <p:nvPr/>
          </p:nvSpPr>
          <p:spPr>
            <a:xfrm>
              <a:off x="6509333" y="4585183"/>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41" name="文本框 40"/>
            <p:cNvSpPr txBox="1"/>
            <p:nvPr/>
          </p:nvSpPr>
          <p:spPr>
            <a:xfrm>
              <a:off x="6580109" y="4475904"/>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sp>
          <p:nvSpPr>
            <p:cNvPr id="45" name="椭圆 44"/>
            <p:cNvSpPr/>
            <p:nvPr/>
          </p:nvSpPr>
          <p:spPr>
            <a:xfrm>
              <a:off x="7974440" y="4585183"/>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46" name="文本框 45"/>
            <p:cNvSpPr txBox="1"/>
            <p:nvPr/>
          </p:nvSpPr>
          <p:spPr>
            <a:xfrm>
              <a:off x="8045216" y="4475904"/>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grpSp>
      <p:grpSp>
        <p:nvGrpSpPr>
          <p:cNvPr id="8" name="组合 7"/>
          <p:cNvGrpSpPr/>
          <p:nvPr/>
        </p:nvGrpSpPr>
        <p:grpSpPr>
          <a:xfrm>
            <a:off x="5973659" y="2398831"/>
            <a:ext cx="4908176" cy="1128177"/>
            <a:chOff x="5973659" y="2398831"/>
            <a:chExt cx="4908176" cy="1128177"/>
          </a:xfrm>
        </p:grpSpPr>
        <p:sp>
          <p:nvSpPr>
            <p:cNvPr id="28" name="矩形 27"/>
            <p:cNvSpPr/>
            <p:nvPr/>
          </p:nvSpPr>
          <p:spPr>
            <a:xfrm rot="2700000">
              <a:off x="5973659" y="2455119"/>
              <a:ext cx="723900" cy="7239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48" name="文本框 47"/>
            <p:cNvSpPr txBox="1"/>
            <p:nvPr/>
          </p:nvSpPr>
          <p:spPr>
            <a:xfrm>
              <a:off x="6002234" y="2463126"/>
              <a:ext cx="666750" cy="707886"/>
            </a:xfrm>
            <a:prstGeom prst="rect">
              <a:avLst/>
            </a:prstGeom>
            <a:noFill/>
          </p:spPr>
          <p:txBody>
            <a:bodyPr wrap="square" rtlCol="0">
              <a:spAutoFit/>
            </a:bodyPr>
            <a:lstStyle/>
            <a:p>
              <a:pPr algn="ctr"/>
              <a:r>
                <a:rPr lang="en-US" altLang="zh-CN" sz="4000" dirty="0">
                  <a:solidFill>
                    <a:schemeClr val="bg1"/>
                  </a:solidFill>
                  <a:latin typeface="Arial" panose="020B0604020202020204" pitchFamily="34" charset="0"/>
                  <a:ea typeface="阿里巴巴普惠体 R" pitchFamily="18" charset="-122"/>
                  <a:cs typeface="Arial" panose="020B0604020202020204" pitchFamily="34" charset="0"/>
                </a:rPr>
                <a:t>2</a:t>
              </a:r>
              <a:endParaRPr lang="zh-CN" altLang="en-US" sz="4000" dirty="0">
                <a:solidFill>
                  <a:schemeClr val="bg1"/>
                </a:solidFill>
                <a:latin typeface="Arial" panose="020B0604020202020204" pitchFamily="34" charset="0"/>
                <a:ea typeface="阿里巴巴普惠体 R" pitchFamily="18" charset="-122"/>
                <a:cs typeface="Arial" panose="020B0604020202020204" pitchFamily="34" charset="0"/>
              </a:endParaRPr>
            </a:p>
          </p:txBody>
        </p:sp>
        <p:sp>
          <p:nvSpPr>
            <p:cNvPr id="53" name="文本框 52"/>
            <p:cNvSpPr txBox="1"/>
            <p:nvPr/>
          </p:nvSpPr>
          <p:spPr>
            <a:xfrm>
              <a:off x="7456624" y="2398831"/>
              <a:ext cx="2346557" cy="400110"/>
            </a:xfrm>
            <a:prstGeom prst="rect">
              <a:avLst/>
            </a:prstGeom>
            <a:noFill/>
          </p:spPr>
          <p:txBody>
            <a:bodyPr wrap="square" rtlCol="0">
              <a:spAutoFit/>
            </a:bodyPr>
            <a:lstStyle/>
            <a:p>
              <a:pPr algn="ctr"/>
              <a:r>
                <a:rPr lang="zh-CN" altLang="en-US" sz="20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业务介绍</a:t>
              </a:r>
            </a:p>
          </p:txBody>
        </p:sp>
        <p:sp>
          <p:nvSpPr>
            <p:cNvPr id="54" name="椭圆 53"/>
            <p:cNvSpPr/>
            <p:nvPr/>
          </p:nvSpPr>
          <p:spPr>
            <a:xfrm>
              <a:off x="8005597" y="2976685"/>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55" name="文本框 54"/>
            <p:cNvSpPr txBox="1"/>
            <p:nvPr/>
          </p:nvSpPr>
          <p:spPr>
            <a:xfrm>
              <a:off x="8076373" y="2867406"/>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sp>
          <p:nvSpPr>
            <p:cNvPr id="56" name="椭圆 55"/>
            <p:cNvSpPr/>
            <p:nvPr/>
          </p:nvSpPr>
          <p:spPr>
            <a:xfrm>
              <a:off x="9470704" y="2976685"/>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57" name="文本框 56"/>
            <p:cNvSpPr txBox="1"/>
            <p:nvPr/>
          </p:nvSpPr>
          <p:spPr>
            <a:xfrm>
              <a:off x="9541480" y="2867406"/>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sp>
          <p:nvSpPr>
            <p:cNvPr id="58" name="椭圆 57"/>
            <p:cNvSpPr/>
            <p:nvPr/>
          </p:nvSpPr>
          <p:spPr>
            <a:xfrm>
              <a:off x="8002661" y="3297733"/>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59" name="文本框 58"/>
            <p:cNvSpPr txBox="1"/>
            <p:nvPr/>
          </p:nvSpPr>
          <p:spPr>
            <a:xfrm>
              <a:off x="8073437" y="3188454"/>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sp>
          <p:nvSpPr>
            <p:cNvPr id="60" name="椭圆 59"/>
            <p:cNvSpPr/>
            <p:nvPr/>
          </p:nvSpPr>
          <p:spPr>
            <a:xfrm>
              <a:off x="9467768" y="3297733"/>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61" name="文本框 60"/>
            <p:cNvSpPr txBox="1"/>
            <p:nvPr/>
          </p:nvSpPr>
          <p:spPr>
            <a:xfrm>
              <a:off x="9538544" y="3188454"/>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grpSp>
      <p:grpSp>
        <p:nvGrpSpPr>
          <p:cNvPr id="10" name="组合 9"/>
          <p:cNvGrpSpPr/>
          <p:nvPr/>
        </p:nvGrpSpPr>
        <p:grpSpPr>
          <a:xfrm>
            <a:off x="3481424" y="4887376"/>
            <a:ext cx="4906673" cy="1362028"/>
            <a:chOff x="3481424" y="4887376"/>
            <a:chExt cx="4906673" cy="1362028"/>
          </a:xfrm>
        </p:grpSpPr>
        <p:sp>
          <p:nvSpPr>
            <p:cNvPr id="26" name="矩形 25"/>
            <p:cNvSpPr/>
            <p:nvPr/>
          </p:nvSpPr>
          <p:spPr>
            <a:xfrm rot="2700000">
              <a:off x="3481424" y="4898199"/>
              <a:ext cx="723900" cy="7239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0" name="文本框 49"/>
            <p:cNvSpPr txBox="1"/>
            <p:nvPr/>
          </p:nvSpPr>
          <p:spPr>
            <a:xfrm>
              <a:off x="3484599" y="4887376"/>
              <a:ext cx="666750" cy="707886"/>
            </a:xfrm>
            <a:prstGeom prst="rect">
              <a:avLst/>
            </a:prstGeom>
            <a:noFill/>
          </p:spPr>
          <p:txBody>
            <a:bodyPr wrap="square" rtlCol="0">
              <a:spAutoFit/>
            </a:bodyPr>
            <a:lstStyle/>
            <a:p>
              <a:pPr algn="ctr"/>
              <a:r>
                <a:rPr lang="en-US" altLang="zh-CN" sz="4000" dirty="0">
                  <a:solidFill>
                    <a:schemeClr val="bg1"/>
                  </a:solidFill>
                  <a:latin typeface="Arial" panose="020B0604020202020204" pitchFamily="34" charset="0"/>
                  <a:ea typeface="阿里巴巴普惠体 R" pitchFamily="18" charset="-122"/>
                  <a:cs typeface="Arial" panose="020B0604020202020204" pitchFamily="34" charset="0"/>
                </a:rPr>
                <a:t>4</a:t>
              </a:r>
              <a:endParaRPr lang="zh-CN" altLang="en-US" sz="4000" dirty="0">
                <a:solidFill>
                  <a:schemeClr val="bg1"/>
                </a:solidFill>
                <a:latin typeface="Arial" panose="020B0604020202020204" pitchFamily="34" charset="0"/>
                <a:ea typeface="阿里巴巴普惠体 R" pitchFamily="18" charset="-122"/>
                <a:cs typeface="Arial" panose="020B0604020202020204" pitchFamily="34" charset="0"/>
              </a:endParaRPr>
            </a:p>
          </p:txBody>
        </p:sp>
        <p:sp>
          <p:nvSpPr>
            <p:cNvPr id="63" name="文本框 62"/>
            <p:cNvSpPr txBox="1"/>
            <p:nvPr/>
          </p:nvSpPr>
          <p:spPr>
            <a:xfrm>
              <a:off x="4934000" y="5107027"/>
              <a:ext cx="2346557" cy="400110"/>
            </a:xfrm>
            <a:prstGeom prst="rect">
              <a:avLst/>
            </a:prstGeom>
            <a:noFill/>
          </p:spPr>
          <p:txBody>
            <a:bodyPr wrap="square" rtlCol="0">
              <a:spAutoFit/>
            </a:bodyPr>
            <a:lstStyle/>
            <a:p>
              <a:pPr algn="ctr"/>
              <a:r>
                <a:rPr lang="zh-CN" altLang="en-US" sz="20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展望未来</a:t>
              </a:r>
            </a:p>
          </p:txBody>
        </p:sp>
        <p:sp>
          <p:nvSpPr>
            <p:cNvPr id="64" name="椭圆 63"/>
            <p:cNvSpPr/>
            <p:nvPr/>
          </p:nvSpPr>
          <p:spPr>
            <a:xfrm>
              <a:off x="5509975" y="5670053"/>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65" name="文本框 64"/>
            <p:cNvSpPr txBox="1"/>
            <p:nvPr/>
          </p:nvSpPr>
          <p:spPr>
            <a:xfrm>
              <a:off x="5580751" y="5560774"/>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sp>
          <p:nvSpPr>
            <p:cNvPr id="66" name="椭圆 65"/>
            <p:cNvSpPr/>
            <p:nvPr/>
          </p:nvSpPr>
          <p:spPr>
            <a:xfrm>
              <a:off x="6975082" y="5670053"/>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67" name="文本框 66"/>
            <p:cNvSpPr txBox="1"/>
            <p:nvPr/>
          </p:nvSpPr>
          <p:spPr>
            <a:xfrm>
              <a:off x="7045858" y="5589802"/>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sp>
          <p:nvSpPr>
            <p:cNvPr id="68" name="椭圆 67"/>
            <p:cNvSpPr/>
            <p:nvPr/>
          </p:nvSpPr>
          <p:spPr>
            <a:xfrm>
              <a:off x="5507039" y="5991101"/>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69" name="文本框 68"/>
            <p:cNvSpPr txBox="1"/>
            <p:nvPr/>
          </p:nvSpPr>
          <p:spPr>
            <a:xfrm>
              <a:off x="5577815" y="5881822"/>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sp>
          <p:nvSpPr>
            <p:cNvPr id="70" name="椭圆 69"/>
            <p:cNvSpPr/>
            <p:nvPr/>
          </p:nvSpPr>
          <p:spPr>
            <a:xfrm>
              <a:off x="6972146" y="5991101"/>
              <a:ext cx="150774" cy="15077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ea typeface="阿里巴巴普惠体 R" pitchFamily="18" charset="-122"/>
              </a:endParaRPr>
            </a:p>
          </p:txBody>
        </p:sp>
        <p:sp>
          <p:nvSpPr>
            <p:cNvPr id="71" name="文本框 70"/>
            <p:cNvSpPr txBox="1"/>
            <p:nvPr/>
          </p:nvSpPr>
          <p:spPr>
            <a:xfrm>
              <a:off x="7047742" y="5910850"/>
              <a:ext cx="1340355" cy="338554"/>
            </a:xfrm>
            <a:prstGeom prst="rect">
              <a:avLst/>
            </a:prstGeom>
            <a:noFill/>
          </p:spPr>
          <p:txBody>
            <a:bodyPr wrap="square" rtlCol="0">
              <a:spAutoFit/>
            </a:bodyPr>
            <a:lstStyle/>
            <a:p>
              <a:pPr algn="ctr"/>
              <a:r>
                <a:rPr lang="zh-CN" altLang="en-US" sz="1600" dirty="0">
                  <a:solidFill>
                    <a:schemeClr val="bg2">
                      <a:lumMod val="50000"/>
                    </a:schemeClr>
                  </a:solidFill>
                  <a:latin typeface="阿里巴巴普惠体 R" pitchFamily="18" charset="-122"/>
                  <a:ea typeface="阿里巴巴普惠体 R" pitchFamily="18" charset="-122"/>
                  <a:cs typeface="阿里巴巴普惠体 R" pitchFamily="18" charset="-122"/>
                </a:rPr>
                <a:t>输入内容</a:t>
              </a:r>
            </a:p>
          </p:txBody>
        </p:sp>
      </p:grpSp>
    </p:spTree>
  </p:cSld>
  <p:clrMapOvr>
    <a:masterClrMapping/>
  </p:clrMapOvr>
  <mc:AlternateContent xmlns:mc="http://schemas.openxmlformats.org/markup-compatibility/2006" xmlns:p14="http://schemas.microsoft.com/office/powerpoint/2010/main">
    <mc:Choice Requires="p14">
      <p:transition spd="slow" p14:dur="1600" advTm="3000">
        <p14:prism isContent="1"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500"/>
                                        <p:tgtEl>
                                          <p:spTgt spid="4"/>
                                        </p:tgtEl>
                                      </p:cBhvr>
                                    </p:animEffect>
                                  </p:childTnLst>
                                </p:cTn>
                              </p:par>
                            </p:childTnLst>
                          </p:cTn>
                        </p:par>
                        <p:par>
                          <p:cTn id="27" fill="hold">
                            <p:stCondLst>
                              <p:cond delay="3000"/>
                            </p:stCondLst>
                            <p:childTnLst>
                              <p:par>
                                <p:cTn id="28" presetID="22" presetClass="entr" presetSubtype="8"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par>
                          <p:cTn id="31" fill="hold">
                            <p:stCondLst>
                              <p:cond delay="3500"/>
                            </p:stCondLst>
                            <p:childTnLst>
                              <p:par>
                                <p:cTn id="32" presetID="22" presetClass="entr" presetSubtype="8"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4000"/>
                            </p:stCondLst>
                            <p:childTnLst>
                              <p:par>
                                <p:cTn id="36" presetID="22" presetClass="entr" presetSubtype="8"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animBg="1"/>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0" y="314980"/>
            <a:ext cx="2266950" cy="599420"/>
            <a:chOff x="0" y="314980"/>
            <a:chExt cx="2266950" cy="599420"/>
          </a:xfrm>
        </p:grpSpPr>
        <p:sp>
          <p:nvSpPr>
            <p:cNvPr id="5" name="矩形 4"/>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6" name="文本框 5"/>
            <p:cNvSpPr txBox="1"/>
            <p:nvPr/>
          </p:nvSpPr>
          <p:spPr>
            <a:xfrm>
              <a:off x="19050" y="314980"/>
              <a:ext cx="2247900" cy="584775"/>
            </a:xfrm>
            <a:prstGeom prst="rect">
              <a:avLst/>
            </a:prstGeom>
            <a:noFill/>
          </p:spPr>
          <p:txBody>
            <a:bodyPr wrap="square" rtlCol="0">
              <a:spAutoFit/>
            </a:bodyPr>
            <a:lstStyle/>
            <a:p>
              <a:pPr algn="ctr"/>
              <a:r>
                <a:rPr lang="zh-CN" altLang="en-US" sz="32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展望未来</a:t>
              </a:r>
            </a:p>
          </p:txBody>
        </p:sp>
      </p:grpSp>
      <p:cxnSp>
        <p:nvCxnSpPr>
          <p:cNvPr id="8" name="直接连接符 7"/>
          <p:cNvCxnSpPr/>
          <p:nvPr/>
        </p:nvCxnSpPr>
        <p:spPr>
          <a:xfrm>
            <a:off x="6096000" y="1879600"/>
            <a:ext cx="0" cy="285750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1441757" y="1439674"/>
            <a:ext cx="2476500" cy="342900"/>
            <a:chOff x="7563157" y="899755"/>
            <a:chExt cx="2476500" cy="342900"/>
          </a:xfrm>
        </p:grpSpPr>
        <p:sp>
          <p:nvSpPr>
            <p:cNvPr id="16" name="矩形 15"/>
            <p:cNvSpPr/>
            <p:nvPr/>
          </p:nvSpPr>
          <p:spPr>
            <a:xfrm>
              <a:off x="7988300" y="899755"/>
              <a:ext cx="1714500" cy="342900"/>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7" name="文本框 16"/>
            <p:cNvSpPr txBox="1"/>
            <p:nvPr/>
          </p:nvSpPr>
          <p:spPr>
            <a:xfrm>
              <a:off x="7563157" y="899755"/>
              <a:ext cx="2476500" cy="338554"/>
            </a:xfrm>
            <a:prstGeom prst="rect">
              <a:avLst/>
            </a:prstGeom>
            <a:noFill/>
          </p:spPr>
          <p:txBody>
            <a:bodyPr wrap="square" rtlCol="0">
              <a:spAutoFit/>
            </a:bodyPr>
            <a:lstStyle/>
            <a:p>
              <a:pPr algn="ctr"/>
              <a:r>
                <a:rPr lang="zh-CN" altLang="en-US" sz="1600" dirty="0">
                  <a:solidFill>
                    <a:schemeClr val="bg1"/>
                  </a:solidFill>
                  <a:latin typeface="阿里巴巴普惠体 R" pitchFamily="18" charset="-122"/>
                  <a:ea typeface="阿里巴巴普惠体 R" pitchFamily="18" charset="-122"/>
                  <a:cs typeface="阿里巴巴普惠体 R" pitchFamily="18" charset="-122"/>
                </a:rPr>
                <a:t>点击输入内容</a:t>
              </a:r>
            </a:p>
          </p:txBody>
        </p:sp>
      </p:grpSp>
      <p:grpSp>
        <p:nvGrpSpPr>
          <p:cNvPr id="19" name="组合 18"/>
          <p:cNvGrpSpPr/>
          <p:nvPr/>
        </p:nvGrpSpPr>
        <p:grpSpPr>
          <a:xfrm>
            <a:off x="7715250" y="1395055"/>
            <a:ext cx="2476500" cy="345892"/>
            <a:chOff x="7626350" y="899755"/>
            <a:chExt cx="2476500" cy="345892"/>
          </a:xfrm>
        </p:grpSpPr>
        <p:sp>
          <p:nvSpPr>
            <p:cNvPr id="20" name="矩形 19"/>
            <p:cNvSpPr/>
            <p:nvPr/>
          </p:nvSpPr>
          <p:spPr>
            <a:xfrm>
              <a:off x="7988300" y="899755"/>
              <a:ext cx="1714500" cy="342900"/>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1" name="文本框 20"/>
            <p:cNvSpPr txBox="1"/>
            <p:nvPr/>
          </p:nvSpPr>
          <p:spPr>
            <a:xfrm>
              <a:off x="7626350" y="907093"/>
              <a:ext cx="2476500" cy="338554"/>
            </a:xfrm>
            <a:prstGeom prst="rect">
              <a:avLst/>
            </a:prstGeom>
            <a:noFill/>
          </p:spPr>
          <p:txBody>
            <a:bodyPr wrap="square" rtlCol="0">
              <a:spAutoFit/>
            </a:bodyPr>
            <a:lstStyle/>
            <a:p>
              <a:pPr algn="ctr"/>
              <a:r>
                <a:rPr lang="zh-CN" altLang="en-US" sz="1600" dirty="0">
                  <a:solidFill>
                    <a:schemeClr val="bg1"/>
                  </a:solidFill>
                  <a:latin typeface="阿里巴巴普惠体 R" pitchFamily="18" charset="-122"/>
                  <a:ea typeface="阿里巴巴普惠体 R" pitchFamily="18" charset="-122"/>
                  <a:cs typeface="阿里巴巴普惠体 R" pitchFamily="18" charset="-122"/>
                </a:rPr>
                <a:t>点击输入内容</a:t>
              </a:r>
            </a:p>
          </p:txBody>
        </p:sp>
      </p:grpSp>
      <p:grpSp>
        <p:nvGrpSpPr>
          <p:cNvPr id="3" name="组合 2"/>
          <p:cNvGrpSpPr/>
          <p:nvPr/>
        </p:nvGrpSpPr>
        <p:grpSpPr>
          <a:xfrm>
            <a:off x="1485900" y="2400300"/>
            <a:ext cx="3549650" cy="2146300"/>
            <a:chOff x="1485900" y="2400300"/>
            <a:chExt cx="3549650" cy="2146300"/>
          </a:xfrm>
        </p:grpSpPr>
        <p:sp>
          <p:nvSpPr>
            <p:cNvPr id="9" name="椭圆 8"/>
            <p:cNvSpPr/>
            <p:nvPr/>
          </p:nvSpPr>
          <p:spPr>
            <a:xfrm>
              <a:off x="1485900" y="2400300"/>
              <a:ext cx="2146300" cy="21463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0" name="椭圆 9"/>
            <p:cNvSpPr/>
            <p:nvPr/>
          </p:nvSpPr>
          <p:spPr>
            <a:xfrm>
              <a:off x="3365500" y="3213100"/>
              <a:ext cx="1333500" cy="1333500"/>
            </a:xfrm>
            <a:prstGeom prst="ellipse">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2" name="文本框 21"/>
            <p:cNvSpPr txBox="1"/>
            <p:nvPr/>
          </p:nvSpPr>
          <p:spPr>
            <a:xfrm>
              <a:off x="1866900" y="3730595"/>
              <a:ext cx="1371600" cy="400110"/>
            </a:xfrm>
            <a:prstGeom prst="rect">
              <a:avLst/>
            </a:prstGeom>
            <a:noFill/>
          </p:spPr>
          <p:txBody>
            <a:bodyPr wrap="square" rtlCol="0">
              <a:sp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23" name="文本框 22"/>
            <p:cNvSpPr txBox="1"/>
            <p:nvPr/>
          </p:nvSpPr>
          <p:spPr>
            <a:xfrm>
              <a:off x="3340100" y="4006850"/>
              <a:ext cx="1371600" cy="369332"/>
            </a:xfrm>
            <a:prstGeom prst="rect">
              <a:avLst/>
            </a:prstGeom>
            <a:noFill/>
          </p:spPr>
          <p:txBody>
            <a:bodyPr wrap="square" rtlCol="0">
              <a:spAutoFit/>
            </a:bodyPr>
            <a:lstStyle/>
            <a:p>
              <a:pPr algn="ctr"/>
              <a:r>
                <a:rPr lang="zh-CN" altLang="en-US" dirty="0">
                  <a:solidFill>
                    <a:schemeClr val="bg1"/>
                  </a:solidFill>
                  <a:latin typeface="阿里巴巴普惠体 R" pitchFamily="18" charset="-122"/>
                  <a:ea typeface="阿里巴巴普惠体 R" pitchFamily="18" charset="-122"/>
                  <a:cs typeface="阿里巴巴普惠体 R" pitchFamily="18" charset="-122"/>
                </a:rPr>
                <a:t>标题内容</a:t>
              </a:r>
            </a:p>
          </p:txBody>
        </p:sp>
        <p:sp>
          <p:nvSpPr>
            <p:cNvPr id="24" name="文本框 23"/>
            <p:cNvSpPr txBox="1"/>
            <p:nvPr/>
          </p:nvSpPr>
          <p:spPr>
            <a:xfrm>
              <a:off x="1587500" y="2926889"/>
              <a:ext cx="1968500" cy="769441"/>
            </a:xfrm>
            <a:prstGeom prst="rect">
              <a:avLst/>
            </a:prstGeom>
            <a:noFill/>
          </p:spPr>
          <p:txBody>
            <a:bodyPr wrap="square" rtlCol="0">
              <a:spAutoFit/>
            </a:bodyPr>
            <a:lstStyle/>
            <a:p>
              <a:pPr algn="ctr"/>
              <a:r>
                <a:rPr lang="en-US" altLang="zh-CN" sz="4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XXX</a:t>
              </a:r>
              <a:r>
                <a:rPr lang="zh-CN" altLang="en-US" sz="4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万</a:t>
              </a:r>
            </a:p>
          </p:txBody>
        </p:sp>
        <p:sp>
          <p:nvSpPr>
            <p:cNvPr id="25" name="文本框 24"/>
            <p:cNvSpPr txBox="1"/>
            <p:nvPr/>
          </p:nvSpPr>
          <p:spPr>
            <a:xfrm>
              <a:off x="3067050" y="3487519"/>
              <a:ext cx="1968500" cy="523220"/>
            </a:xfrm>
            <a:prstGeom prst="rect">
              <a:avLst/>
            </a:prstGeom>
            <a:noFill/>
          </p:spPr>
          <p:txBody>
            <a:bodyPr wrap="square" rtlCol="0">
              <a:spAutoFit/>
            </a:bodyPr>
            <a:lstStyle/>
            <a:p>
              <a:pPr algn="ctr"/>
              <a:r>
                <a:rPr lang="en-US" altLang="zh-CN" sz="2800" dirty="0">
                  <a:solidFill>
                    <a:schemeClr val="bg1"/>
                  </a:solidFill>
                  <a:latin typeface="阿里巴巴普惠体 R" pitchFamily="18" charset="-122"/>
                  <a:ea typeface="阿里巴巴普惠体 R" pitchFamily="18" charset="-122"/>
                  <a:cs typeface="阿里巴巴普惠体 R" pitchFamily="18" charset="-122"/>
                </a:rPr>
                <a:t>XXX</a:t>
              </a:r>
              <a:r>
                <a:rPr lang="zh-CN" altLang="en-US" sz="2800" dirty="0">
                  <a:solidFill>
                    <a:schemeClr val="bg1"/>
                  </a:solidFill>
                  <a:latin typeface="阿里巴巴普惠体 R" pitchFamily="18" charset="-122"/>
                  <a:ea typeface="阿里巴巴普惠体 R" pitchFamily="18" charset="-122"/>
                  <a:cs typeface="阿里巴巴普惠体 R" pitchFamily="18" charset="-122"/>
                </a:rPr>
                <a:t>万</a:t>
              </a:r>
            </a:p>
          </p:txBody>
        </p:sp>
        <p:cxnSp>
          <p:nvCxnSpPr>
            <p:cNvPr id="27" name="直接连接符 26"/>
            <p:cNvCxnSpPr/>
            <p:nvPr/>
          </p:nvCxnSpPr>
          <p:spPr>
            <a:xfrm>
              <a:off x="1778000" y="3651250"/>
              <a:ext cx="15875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3594100" y="3975100"/>
              <a:ext cx="863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6670674" y="2028825"/>
            <a:ext cx="4524375" cy="3016250"/>
            <a:chOff x="6670674" y="2193925"/>
            <a:chExt cx="4524375" cy="3016250"/>
          </a:xfrm>
        </p:grpSpPr>
        <p:graphicFrame>
          <p:nvGraphicFramePr>
            <p:cNvPr id="15" name="图表 14"/>
            <p:cNvGraphicFramePr/>
            <p:nvPr/>
          </p:nvGraphicFramePr>
          <p:xfrm>
            <a:off x="6670674" y="2193925"/>
            <a:ext cx="4524375" cy="3016250"/>
          </p:xfrm>
          <a:graphic>
            <a:graphicData uri="http://schemas.openxmlformats.org/drawingml/2006/chart">
              <c:chart xmlns:c="http://schemas.openxmlformats.org/drawingml/2006/chart" xmlns:r="http://schemas.openxmlformats.org/officeDocument/2006/relationships" r:id="rId4"/>
            </a:graphicData>
          </a:graphic>
        </p:graphicFrame>
        <p:sp>
          <p:nvSpPr>
            <p:cNvPr id="33" name="文本框 32"/>
            <p:cNvSpPr txBox="1"/>
            <p:nvPr/>
          </p:nvSpPr>
          <p:spPr>
            <a:xfrm>
              <a:off x="9702800" y="3470131"/>
              <a:ext cx="749300" cy="276999"/>
            </a:xfrm>
            <a:prstGeom prst="rect">
              <a:avLst/>
            </a:prstGeom>
            <a:noFill/>
          </p:spPr>
          <p:txBody>
            <a:bodyPr wrap="square" rtlCol="0">
              <a:spAutoFit/>
            </a:bodyPr>
            <a:lstStyle/>
            <a:p>
              <a:r>
                <a:rPr lang="en-US" altLang="zh-CN" sz="1200" dirty="0">
                  <a:solidFill>
                    <a:schemeClr val="bg1"/>
                  </a:solidFill>
                  <a:latin typeface="Arial" panose="020B0604020202020204" pitchFamily="34" charset="0"/>
                  <a:ea typeface="阿里巴巴普惠体 R" pitchFamily="18" charset="-122"/>
                  <a:cs typeface="Arial" panose="020B0604020202020204" pitchFamily="34" charset="0"/>
                </a:rPr>
                <a:t>60%</a:t>
              </a:r>
              <a:endParaRPr lang="zh-CN" altLang="en-US" sz="1200" dirty="0">
                <a:solidFill>
                  <a:schemeClr val="bg1"/>
                </a:solidFill>
                <a:latin typeface="Arial" panose="020B0604020202020204" pitchFamily="34" charset="0"/>
                <a:ea typeface="阿里巴巴普惠体 R" pitchFamily="18" charset="-122"/>
                <a:cs typeface="Arial" panose="020B0604020202020204" pitchFamily="34" charset="0"/>
              </a:endParaRPr>
            </a:p>
          </p:txBody>
        </p:sp>
        <p:sp>
          <p:nvSpPr>
            <p:cNvPr id="34" name="文本框 33"/>
            <p:cNvSpPr txBox="1"/>
            <p:nvPr/>
          </p:nvSpPr>
          <p:spPr>
            <a:xfrm>
              <a:off x="7937501" y="2801089"/>
              <a:ext cx="749300" cy="276999"/>
            </a:xfrm>
            <a:prstGeom prst="rect">
              <a:avLst/>
            </a:prstGeom>
            <a:noFill/>
          </p:spPr>
          <p:txBody>
            <a:bodyPr wrap="square" rtlCol="0">
              <a:spAutoFit/>
            </a:bodyPr>
            <a:lstStyle/>
            <a:p>
              <a:r>
                <a:rPr lang="en-US" altLang="zh-CN" sz="1200" dirty="0">
                  <a:solidFill>
                    <a:schemeClr val="bg1"/>
                  </a:solidFill>
                  <a:latin typeface="Arial" panose="020B0604020202020204" pitchFamily="34" charset="0"/>
                  <a:ea typeface="阿里巴巴普惠体 R" pitchFamily="18" charset="-122"/>
                  <a:cs typeface="Arial" panose="020B0604020202020204" pitchFamily="34" charset="0"/>
                </a:rPr>
                <a:t>10%</a:t>
              </a:r>
              <a:endParaRPr lang="zh-CN" altLang="en-US" sz="1200" dirty="0">
                <a:solidFill>
                  <a:schemeClr val="bg1"/>
                </a:solidFill>
                <a:latin typeface="Arial" panose="020B0604020202020204" pitchFamily="34" charset="0"/>
                <a:ea typeface="阿里巴巴普惠体 R" pitchFamily="18" charset="-122"/>
                <a:cs typeface="Arial" panose="020B0604020202020204" pitchFamily="34" charset="0"/>
              </a:endParaRPr>
            </a:p>
          </p:txBody>
        </p:sp>
        <p:sp>
          <p:nvSpPr>
            <p:cNvPr id="35" name="文本框 34"/>
            <p:cNvSpPr txBox="1"/>
            <p:nvPr/>
          </p:nvSpPr>
          <p:spPr>
            <a:xfrm>
              <a:off x="8445501" y="2477636"/>
              <a:ext cx="749300" cy="276999"/>
            </a:xfrm>
            <a:prstGeom prst="rect">
              <a:avLst/>
            </a:prstGeom>
            <a:noFill/>
          </p:spPr>
          <p:txBody>
            <a:bodyPr wrap="square" rtlCol="0">
              <a:spAutoFit/>
            </a:bodyPr>
            <a:lstStyle/>
            <a:p>
              <a:r>
                <a:rPr lang="en-US" altLang="zh-CN" sz="1200" dirty="0">
                  <a:solidFill>
                    <a:schemeClr val="bg1"/>
                  </a:solidFill>
                  <a:latin typeface="Arial" panose="020B0604020202020204" pitchFamily="34" charset="0"/>
                  <a:ea typeface="阿里巴巴普惠体 R" pitchFamily="18" charset="-122"/>
                  <a:cs typeface="Arial" panose="020B0604020202020204" pitchFamily="34" charset="0"/>
                </a:rPr>
                <a:t>10%</a:t>
              </a:r>
              <a:endParaRPr lang="zh-CN" altLang="en-US" sz="1200" dirty="0">
                <a:solidFill>
                  <a:schemeClr val="bg1"/>
                </a:solidFill>
                <a:latin typeface="Arial" panose="020B0604020202020204" pitchFamily="34" charset="0"/>
                <a:ea typeface="阿里巴巴普惠体 R" pitchFamily="18" charset="-122"/>
                <a:cs typeface="Arial" panose="020B0604020202020204" pitchFamily="34" charset="0"/>
              </a:endParaRPr>
            </a:p>
          </p:txBody>
        </p:sp>
        <p:sp>
          <p:nvSpPr>
            <p:cNvPr id="36" name="文本框 35"/>
            <p:cNvSpPr txBox="1"/>
            <p:nvPr/>
          </p:nvSpPr>
          <p:spPr>
            <a:xfrm>
              <a:off x="7715250" y="3674129"/>
              <a:ext cx="749300" cy="276999"/>
            </a:xfrm>
            <a:prstGeom prst="rect">
              <a:avLst/>
            </a:prstGeom>
            <a:noFill/>
          </p:spPr>
          <p:txBody>
            <a:bodyPr wrap="square" rtlCol="0">
              <a:spAutoFit/>
            </a:bodyPr>
            <a:lstStyle/>
            <a:p>
              <a:r>
                <a:rPr lang="en-US" altLang="zh-CN" sz="1200" dirty="0">
                  <a:solidFill>
                    <a:schemeClr val="bg1"/>
                  </a:solidFill>
                  <a:latin typeface="Arial" panose="020B0604020202020204" pitchFamily="34" charset="0"/>
                  <a:ea typeface="阿里巴巴普惠体 R" pitchFamily="18" charset="-122"/>
                  <a:cs typeface="Arial" panose="020B0604020202020204" pitchFamily="34" charset="0"/>
                </a:rPr>
                <a:t>20%</a:t>
              </a:r>
              <a:endParaRPr lang="zh-CN" altLang="en-US" sz="1200" dirty="0">
                <a:solidFill>
                  <a:schemeClr val="bg1"/>
                </a:solidFill>
                <a:latin typeface="Arial" panose="020B0604020202020204" pitchFamily="34" charset="0"/>
                <a:ea typeface="阿里巴巴普惠体 R" pitchFamily="18" charset="-122"/>
                <a:cs typeface="Arial" panose="020B0604020202020204" pitchFamily="34" charset="0"/>
              </a:endParaRPr>
            </a:p>
          </p:txBody>
        </p:sp>
        <p:grpSp>
          <p:nvGrpSpPr>
            <p:cNvPr id="38" name="Group 4"/>
            <p:cNvGrpSpPr>
              <a:grpSpLocks noChangeAspect="1"/>
            </p:cNvGrpSpPr>
            <p:nvPr/>
          </p:nvGrpSpPr>
          <p:grpSpPr bwMode="auto">
            <a:xfrm>
              <a:off x="8629649" y="3178874"/>
              <a:ext cx="606426" cy="734095"/>
              <a:chOff x="3688" y="1976"/>
              <a:chExt cx="304" cy="368"/>
            </a:xfrm>
          </p:grpSpPr>
          <p:sp>
            <p:nvSpPr>
              <p:cNvPr id="39" name="AutoShape 3"/>
              <p:cNvSpPr>
                <a:spLocks noChangeAspect="1" noChangeArrowheads="1" noTextEdit="1"/>
              </p:cNvSpPr>
              <p:nvPr/>
            </p:nvSpPr>
            <p:spPr bwMode="auto">
              <a:xfrm>
                <a:off x="3688" y="1976"/>
                <a:ext cx="30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40" name="Freeform 5"/>
              <p:cNvSpPr>
                <a:spLocks noEditPoints="1"/>
              </p:cNvSpPr>
              <p:nvPr/>
            </p:nvSpPr>
            <p:spPr bwMode="auto">
              <a:xfrm>
                <a:off x="3628" y="1969"/>
                <a:ext cx="424" cy="378"/>
              </a:xfrm>
              <a:custGeom>
                <a:avLst/>
                <a:gdLst>
                  <a:gd name="T0" fmla="*/ 85 w 176"/>
                  <a:gd name="T1" fmla="*/ 125 h 157"/>
                  <a:gd name="T2" fmla="*/ 91 w 176"/>
                  <a:gd name="T3" fmla="*/ 125 h 157"/>
                  <a:gd name="T4" fmla="*/ 89 w 176"/>
                  <a:gd name="T5" fmla="*/ 108 h 157"/>
                  <a:gd name="T6" fmla="*/ 73 w 176"/>
                  <a:gd name="T7" fmla="*/ 85 h 157"/>
                  <a:gd name="T8" fmla="*/ 76 w 176"/>
                  <a:gd name="T9" fmla="*/ 90 h 157"/>
                  <a:gd name="T10" fmla="*/ 73 w 176"/>
                  <a:gd name="T11" fmla="*/ 85 h 157"/>
                  <a:gd name="T12" fmla="*/ 85 w 176"/>
                  <a:gd name="T13" fmla="*/ 76 h 157"/>
                  <a:gd name="T14" fmla="*/ 89 w 176"/>
                  <a:gd name="T15" fmla="*/ 95 h 157"/>
                  <a:gd name="T16" fmla="*/ 91 w 176"/>
                  <a:gd name="T17" fmla="*/ 77 h 157"/>
                  <a:gd name="T18" fmla="*/ 129 w 176"/>
                  <a:gd name="T19" fmla="*/ 55 h 157"/>
                  <a:gd name="T20" fmla="*/ 104 w 176"/>
                  <a:gd name="T21" fmla="*/ 32 h 157"/>
                  <a:gd name="T22" fmla="*/ 103 w 176"/>
                  <a:gd name="T23" fmla="*/ 28 h 157"/>
                  <a:gd name="T24" fmla="*/ 112 w 176"/>
                  <a:gd name="T25" fmla="*/ 6 h 157"/>
                  <a:gd name="T26" fmla="*/ 60 w 176"/>
                  <a:gd name="T27" fmla="*/ 6 h 157"/>
                  <a:gd name="T28" fmla="*/ 70 w 176"/>
                  <a:gd name="T29" fmla="*/ 30 h 157"/>
                  <a:gd name="T30" fmla="*/ 73 w 176"/>
                  <a:gd name="T31" fmla="*/ 33 h 157"/>
                  <a:gd name="T32" fmla="*/ 57 w 176"/>
                  <a:gd name="T33" fmla="*/ 156 h 157"/>
                  <a:gd name="T34" fmla="*/ 118 w 176"/>
                  <a:gd name="T35" fmla="*/ 156 h 157"/>
                  <a:gd name="T36" fmla="*/ 114 w 176"/>
                  <a:gd name="T37" fmla="*/ 114 h 157"/>
                  <a:gd name="T38" fmla="*/ 101 w 176"/>
                  <a:gd name="T39" fmla="*/ 129 h 157"/>
                  <a:gd name="T40" fmla="*/ 98 w 176"/>
                  <a:gd name="T41" fmla="*/ 136 h 157"/>
                  <a:gd name="T42" fmla="*/ 91 w 176"/>
                  <a:gd name="T43" fmla="*/ 136 h 157"/>
                  <a:gd name="T44" fmla="*/ 89 w 176"/>
                  <a:gd name="T45" fmla="*/ 132 h 157"/>
                  <a:gd name="T46" fmla="*/ 86 w 176"/>
                  <a:gd name="T47" fmla="*/ 136 h 157"/>
                  <a:gd name="T48" fmla="*/ 78 w 176"/>
                  <a:gd name="T49" fmla="*/ 136 h 157"/>
                  <a:gd name="T50" fmla="*/ 71 w 176"/>
                  <a:gd name="T51" fmla="*/ 127 h 157"/>
                  <a:gd name="T52" fmla="*/ 67 w 176"/>
                  <a:gd name="T53" fmla="*/ 108 h 157"/>
                  <a:gd name="T54" fmla="*/ 77 w 176"/>
                  <a:gd name="T55" fmla="*/ 122 h 157"/>
                  <a:gd name="T56" fmla="*/ 72 w 176"/>
                  <a:gd name="T57" fmla="*/ 102 h 157"/>
                  <a:gd name="T58" fmla="*/ 63 w 176"/>
                  <a:gd name="T59" fmla="*/ 87 h 157"/>
                  <a:gd name="T60" fmla="*/ 71 w 176"/>
                  <a:gd name="T61" fmla="*/ 73 h 157"/>
                  <a:gd name="T62" fmla="*/ 77 w 176"/>
                  <a:gd name="T63" fmla="*/ 63 h 157"/>
                  <a:gd name="T64" fmla="*/ 85 w 176"/>
                  <a:gd name="T65" fmla="*/ 63 h 157"/>
                  <a:gd name="T66" fmla="*/ 87 w 176"/>
                  <a:gd name="T67" fmla="*/ 68 h 157"/>
                  <a:gd name="T68" fmla="*/ 91 w 176"/>
                  <a:gd name="T69" fmla="*/ 63 h 157"/>
                  <a:gd name="T70" fmla="*/ 99 w 176"/>
                  <a:gd name="T71" fmla="*/ 63 h 157"/>
                  <a:gd name="T72" fmla="*/ 100 w 176"/>
                  <a:gd name="T73" fmla="*/ 71 h 157"/>
                  <a:gd name="T74" fmla="*/ 112 w 176"/>
                  <a:gd name="T75" fmla="*/ 87 h 157"/>
                  <a:gd name="T76" fmla="*/ 103 w 176"/>
                  <a:gd name="T77" fmla="*/ 86 h 157"/>
                  <a:gd name="T78" fmla="*/ 100 w 176"/>
                  <a:gd name="T79" fmla="*/ 98 h 157"/>
                  <a:gd name="T80" fmla="*/ 112 w 176"/>
                  <a:gd name="T81" fmla="*/ 106 h 157"/>
                  <a:gd name="T82" fmla="*/ 101 w 176"/>
                  <a:gd name="T83" fmla="*/ 111 h 157"/>
                  <a:gd name="T84" fmla="*/ 99 w 176"/>
                  <a:gd name="T85" fmla="*/ 123 h 157"/>
                  <a:gd name="T86" fmla="*/ 104 w 176"/>
                  <a:gd name="T87" fmla="*/ 116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76" h="157">
                    <a:moveTo>
                      <a:pt x="85" y="106"/>
                    </a:moveTo>
                    <a:cubicBezTo>
                      <a:pt x="85" y="125"/>
                      <a:pt x="85" y="125"/>
                      <a:pt x="85" y="125"/>
                    </a:cubicBezTo>
                    <a:cubicBezTo>
                      <a:pt x="87" y="125"/>
                      <a:pt x="88" y="125"/>
                      <a:pt x="89" y="125"/>
                    </a:cubicBezTo>
                    <a:cubicBezTo>
                      <a:pt x="90" y="125"/>
                      <a:pt x="90" y="125"/>
                      <a:pt x="91" y="125"/>
                    </a:cubicBezTo>
                    <a:cubicBezTo>
                      <a:pt x="91" y="108"/>
                      <a:pt x="91" y="108"/>
                      <a:pt x="91" y="108"/>
                    </a:cubicBezTo>
                    <a:cubicBezTo>
                      <a:pt x="90" y="108"/>
                      <a:pt x="90" y="108"/>
                      <a:pt x="89" y="108"/>
                    </a:cubicBezTo>
                    <a:cubicBezTo>
                      <a:pt x="88" y="107"/>
                      <a:pt x="86" y="107"/>
                      <a:pt x="85" y="106"/>
                    </a:cubicBezTo>
                    <a:close/>
                    <a:moveTo>
                      <a:pt x="73" y="85"/>
                    </a:moveTo>
                    <a:cubicBezTo>
                      <a:pt x="73" y="86"/>
                      <a:pt x="73" y="88"/>
                      <a:pt x="74" y="89"/>
                    </a:cubicBezTo>
                    <a:cubicBezTo>
                      <a:pt x="75" y="89"/>
                      <a:pt x="75" y="90"/>
                      <a:pt x="76" y="90"/>
                    </a:cubicBezTo>
                    <a:cubicBezTo>
                      <a:pt x="76" y="79"/>
                      <a:pt x="76" y="79"/>
                      <a:pt x="76" y="79"/>
                    </a:cubicBezTo>
                    <a:cubicBezTo>
                      <a:pt x="74" y="81"/>
                      <a:pt x="73" y="83"/>
                      <a:pt x="73" y="85"/>
                    </a:cubicBezTo>
                    <a:close/>
                    <a:moveTo>
                      <a:pt x="88" y="76"/>
                    </a:moveTo>
                    <a:cubicBezTo>
                      <a:pt x="87" y="76"/>
                      <a:pt x="86" y="76"/>
                      <a:pt x="85" y="76"/>
                    </a:cubicBezTo>
                    <a:cubicBezTo>
                      <a:pt x="85" y="94"/>
                      <a:pt x="85" y="94"/>
                      <a:pt x="85" y="94"/>
                    </a:cubicBezTo>
                    <a:cubicBezTo>
                      <a:pt x="86" y="94"/>
                      <a:pt x="87" y="94"/>
                      <a:pt x="89" y="95"/>
                    </a:cubicBezTo>
                    <a:cubicBezTo>
                      <a:pt x="90" y="95"/>
                      <a:pt x="90" y="95"/>
                      <a:pt x="91" y="95"/>
                    </a:cubicBezTo>
                    <a:cubicBezTo>
                      <a:pt x="91" y="77"/>
                      <a:pt x="91" y="77"/>
                      <a:pt x="91" y="77"/>
                    </a:cubicBezTo>
                    <a:cubicBezTo>
                      <a:pt x="90" y="76"/>
                      <a:pt x="89" y="76"/>
                      <a:pt x="88" y="76"/>
                    </a:cubicBezTo>
                    <a:close/>
                    <a:moveTo>
                      <a:pt x="129" y="55"/>
                    </a:moveTo>
                    <a:cubicBezTo>
                      <a:pt x="122" y="48"/>
                      <a:pt x="105" y="38"/>
                      <a:pt x="104" y="33"/>
                    </a:cubicBezTo>
                    <a:cubicBezTo>
                      <a:pt x="104" y="33"/>
                      <a:pt x="104" y="32"/>
                      <a:pt x="104" y="32"/>
                    </a:cubicBezTo>
                    <a:cubicBezTo>
                      <a:pt x="105" y="32"/>
                      <a:pt x="106" y="31"/>
                      <a:pt x="106" y="30"/>
                    </a:cubicBezTo>
                    <a:cubicBezTo>
                      <a:pt x="106" y="29"/>
                      <a:pt x="105" y="28"/>
                      <a:pt x="103" y="28"/>
                    </a:cubicBezTo>
                    <a:cubicBezTo>
                      <a:pt x="103" y="28"/>
                      <a:pt x="103" y="28"/>
                      <a:pt x="103" y="28"/>
                    </a:cubicBezTo>
                    <a:cubicBezTo>
                      <a:pt x="103" y="23"/>
                      <a:pt x="108" y="21"/>
                      <a:pt x="112" y="6"/>
                    </a:cubicBezTo>
                    <a:cubicBezTo>
                      <a:pt x="95" y="1"/>
                      <a:pt x="95" y="5"/>
                      <a:pt x="82" y="11"/>
                    </a:cubicBezTo>
                    <a:cubicBezTo>
                      <a:pt x="72" y="13"/>
                      <a:pt x="73" y="0"/>
                      <a:pt x="60" y="6"/>
                    </a:cubicBezTo>
                    <a:cubicBezTo>
                      <a:pt x="67" y="19"/>
                      <a:pt x="72" y="23"/>
                      <a:pt x="73" y="28"/>
                    </a:cubicBezTo>
                    <a:cubicBezTo>
                      <a:pt x="71" y="28"/>
                      <a:pt x="70" y="29"/>
                      <a:pt x="70" y="30"/>
                    </a:cubicBezTo>
                    <a:cubicBezTo>
                      <a:pt x="70" y="31"/>
                      <a:pt x="71" y="32"/>
                      <a:pt x="73" y="32"/>
                    </a:cubicBezTo>
                    <a:cubicBezTo>
                      <a:pt x="73" y="32"/>
                      <a:pt x="73" y="32"/>
                      <a:pt x="73" y="33"/>
                    </a:cubicBezTo>
                    <a:cubicBezTo>
                      <a:pt x="71" y="38"/>
                      <a:pt x="54" y="48"/>
                      <a:pt x="47" y="55"/>
                    </a:cubicBezTo>
                    <a:cubicBezTo>
                      <a:pt x="31" y="70"/>
                      <a:pt x="0" y="154"/>
                      <a:pt x="57" y="156"/>
                    </a:cubicBezTo>
                    <a:cubicBezTo>
                      <a:pt x="84" y="157"/>
                      <a:pt x="88" y="157"/>
                      <a:pt x="88" y="157"/>
                    </a:cubicBezTo>
                    <a:cubicBezTo>
                      <a:pt x="88" y="157"/>
                      <a:pt x="91" y="157"/>
                      <a:pt x="118" y="156"/>
                    </a:cubicBezTo>
                    <a:cubicBezTo>
                      <a:pt x="176" y="154"/>
                      <a:pt x="144" y="70"/>
                      <a:pt x="129" y="55"/>
                    </a:cubicBezTo>
                    <a:close/>
                    <a:moveTo>
                      <a:pt x="114" y="114"/>
                    </a:moveTo>
                    <a:cubicBezTo>
                      <a:pt x="113" y="117"/>
                      <a:pt x="112" y="120"/>
                      <a:pt x="110" y="123"/>
                    </a:cubicBezTo>
                    <a:cubicBezTo>
                      <a:pt x="108" y="126"/>
                      <a:pt x="105" y="128"/>
                      <a:pt x="101" y="129"/>
                    </a:cubicBezTo>
                    <a:cubicBezTo>
                      <a:pt x="100" y="130"/>
                      <a:pt x="99" y="130"/>
                      <a:pt x="99" y="130"/>
                    </a:cubicBezTo>
                    <a:cubicBezTo>
                      <a:pt x="98" y="136"/>
                      <a:pt x="98" y="136"/>
                      <a:pt x="98" y="136"/>
                    </a:cubicBezTo>
                    <a:cubicBezTo>
                      <a:pt x="98" y="138"/>
                      <a:pt x="96" y="139"/>
                      <a:pt x="94" y="139"/>
                    </a:cubicBezTo>
                    <a:cubicBezTo>
                      <a:pt x="92" y="139"/>
                      <a:pt x="91" y="138"/>
                      <a:pt x="91" y="136"/>
                    </a:cubicBezTo>
                    <a:cubicBezTo>
                      <a:pt x="91" y="132"/>
                      <a:pt x="91" y="132"/>
                      <a:pt x="91" y="132"/>
                    </a:cubicBezTo>
                    <a:cubicBezTo>
                      <a:pt x="90" y="132"/>
                      <a:pt x="89" y="132"/>
                      <a:pt x="89" y="132"/>
                    </a:cubicBezTo>
                    <a:cubicBezTo>
                      <a:pt x="88" y="132"/>
                      <a:pt x="87" y="132"/>
                      <a:pt x="86" y="132"/>
                    </a:cubicBezTo>
                    <a:cubicBezTo>
                      <a:pt x="86" y="136"/>
                      <a:pt x="86" y="136"/>
                      <a:pt x="86" y="136"/>
                    </a:cubicBezTo>
                    <a:cubicBezTo>
                      <a:pt x="86" y="138"/>
                      <a:pt x="84" y="139"/>
                      <a:pt x="82" y="139"/>
                    </a:cubicBezTo>
                    <a:cubicBezTo>
                      <a:pt x="80" y="139"/>
                      <a:pt x="78" y="138"/>
                      <a:pt x="78" y="136"/>
                    </a:cubicBezTo>
                    <a:cubicBezTo>
                      <a:pt x="78" y="130"/>
                      <a:pt x="78" y="130"/>
                      <a:pt x="78" y="130"/>
                    </a:cubicBezTo>
                    <a:cubicBezTo>
                      <a:pt x="75" y="129"/>
                      <a:pt x="73" y="128"/>
                      <a:pt x="71" y="127"/>
                    </a:cubicBezTo>
                    <a:cubicBezTo>
                      <a:pt x="67" y="124"/>
                      <a:pt x="64" y="119"/>
                      <a:pt x="63" y="113"/>
                    </a:cubicBezTo>
                    <a:cubicBezTo>
                      <a:pt x="62" y="110"/>
                      <a:pt x="64" y="108"/>
                      <a:pt x="67" y="108"/>
                    </a:cubicBezTo>
                    <a:cubicBezTo>
                      <a:pt x="69" y="109"/>
                      <a:pt x="72" y="111"/>
                      <a:pt x="72" y="114"/>
                    </a:cubicBezTo>
                    <a:cubicBezTo>
                      <a:pt x="73" y="117"/>
                      <a:pt x="75" y="120"/>
                      <a:pt x="77" y="122"/>
                    </a:cubicBezTo>
                    <a:cubicBezTo>
                      <a:pt x="76" y="103"/>
                      <a:pt x="76" y="103"/>
                      <a:pt x="76" y="103"/>
                    </a:cubicBezTo>
                    <a:cubicBezTo>
                      <a:pt x="74" y="103"/>
                      <a:pt x="73" y="102"/>
                      <a:pt x="72" y="102"/>
                    </a:cubicBezTo>
                    <a:cubicBezTo>
                      <a:pt x="69" y="100"/>
                      <a:pt x="67" y="98"/>
                      <a:pt x="65" y="95"/>
                    </a:cubicBezTo>
                    <a:cubicBezTo>
                      <a:pt x="64" y="93"/>
                      <a:pt x="63" y="90"/>
                      <a:pt x="63" y="87"/>
                    </a:cubicBezTo>
                    <a:cubicBezTo>
                      <a:pt x="64" y="84"/>
                      <a:pt x="64" y="81"/>
                      <a:pt x="66" y="79"/>
                    </a:cubicBezTo>
                    <a:cubicBezTo>
                      <a:pt x="67" y="77"/>
                      <a:pt x="69" y="75"/>
                      <a:pt x="71" y="73"/>
                    </a:cubicBezTo>
                    <a:cubicBezTo>
                      <a:pt x="72" y="72"/>
                      <a:pt x="74" y="71"/>
                      <a:pt x="77" y="70"/>
                    </a:cubicBezTo>
                    <a:cubicBezTo>
                      <a:pt x="77" y="63"/>
                      <a:pt x="77" y="63"/>
                      <a:pt x="77" y="63"/>
                    </a:cubicBezTo>
                    <a:cubicBezTo>
                      <a:pt x="78" y="62"/>
                      <a:pt x="79" y="60"/>
                      <a:pt x="82" y="60"/>
                    </a:cubicBezTo>
                    <a:cubicBezTo>
                      <a:pt x="84" y="60"/>
                      <a:pt x="85" y="61"/>
                      <a:pt x="85" y="63"/>
                    </a:cubicBezTo>
                    <a:cubicBezTo>
                      <a:pt x="85" y="68"/>
                      <a:pt x="85" y="68"/>
                      <a:pt x="85" y="68"/>
                    </a:cubicBezTo>
                    <a:cubicBezTo>
                      <a:pt x="86" y="68"/>
                      <a:pt x="86" y="68"/>
                      <a:pt x="87" y="68"/>
                    </a:cubicBezTo>
                    <a:cubicBezTo>
                      <a:pt x="88" y="68"/>
                      <a:pt x="90" y="68"/>
                      <a:pt x="91" y="69"/>
                    </a:cubicBezTo>
                    <a:cubicBezTo>
                      <a:pt x="91" y="63"/>
                      <a:pt x="91" y="63"/>
                      <a:pt x="91" y="63"/>
                    </a:cubicBezTo>
                    <a:cubicBezTo>
                      <a:pt x="91" y="61"/>
                      <a:pt x="92" y="60"/>
                      <a:pt x="95" y="60"/>
                    </a:cubicBezTo>
                    <a:cubicBezTo>
                      <a:pt x="97" y="60"/>
                      <a:pt x="99" y="62"/>
                      <a:pt x="99" y="63"/>
                    </a:cubicBezTo>
                    <a:cubicBezTo>
                      <a:pt x="99" y="70"/>
                      <a:pt x="99" y="70"/>
                      <a:pt x="99" y="70"/>
                    </a:cubicBezTo>
                    <a:cubicBezTo>
                      <a:pt x="100" y="70"/>
                      <a:pt x="100" y="70"/>
                      <a:pt x="100" y="71"/>
                    </a:cubicBezTo>
                    <a:cubicBezTo>
                      <a:pt x="104" y="72"/>
                      <a:pt x="106" y="74"/>
                      <a:pt x="108" y="76"/>
                    </a:cubicBezTo>
                    <a:cubicBezTo>
                      <a:pt x="110" y="79"/>
                      <a:pt x="112" y="83"/>
                      <a:pt x="112" y="87"/>
                    </a:cubicBezTo>
                    <a:cubicBezTo>
                      <a:pt x="113" y="90"/>
                      <a:pt x="111" y="92"/>
                      <a:pt x="108" y="92"/>
                    </a:cubicBezTo>
                    <a:cubicBezTo>
                      <a:pt x="105" y="92"/>
                      <a:pt x="103" y="89"/>
                      <a:pt x="103" y="86"/>
                    </a:cubicBezTo>
                    <a:cubicBezTo>
                      <a:pt x="102" y="84"/>
                      <a:pt x="101" y="83"/>
                      <a:pt x="100" y="81"/>
                    </a:cubicBezTo>
                    <a:cubicBezTo>
                      <a:pt x="100" y="98"/>
                      <a:pt x="100" y="98"/>
                      <a:pt x="100" y="98"/>
                    </a:cubicBezTo>
                    <a:cubicBezTo>
                      <a:pt x="103" y="99"/>
                      <a:pt x="105" y="100"/>
                      <a:pt x="106" y="100"/>
                    </a:cubicBezTo>
                    <a:cubicBezTo>
                      <a:pt x="109" y="101"/>
                      <a:pt x="111" y="103"/>
                      <a:pt x="112" y="106"/>
                    </a:cubicBezTo>
                    <a:cubicBezTo>
                      <a:pt x="113" y="108"/>
                      <a:pt x="114" y="111"/>
                      <a:pt x="114" y="114"/>
                    </a:cubicBezTo>
                    <a:close/>
                    <a:moveTo>
                      <a:pt x="101" y="111"/>
                    </a:moveTo>
                    <a:cubicBezTo>
                      <a:pt x="101" y="111"/>
                      <a:pt x="100" y="111"/>
                      <a:pt x="100" y="111"/>
                    </a:cubicBezTo>
                    <a:cubicBezTo>
                      <a:pt x="99" y="123"/>
                      <a:pt x="99" y="123"/>
                      <a:pt x="99" y="123"/>
                    </a:cubicBezTo>
                    <a:cubicBezTo>
                      <a:pt x="99" y="123"/>
                      <a:pt x="99" y="123"/>
                      <a:pt x="100" y="122"/>
                    </a:cubicBezTo>
                    <a:cubicBezTo>
                      <a:pt x="102" y="121"/>
                      <a:pt x="103" y="118"/>
                      <a:pt x="104" y="116"/>
                    </a:cubicBezTo>
                    <a:cubicBezTo>
                      <a:pt x="104" y="114"/>
                      <a:pt x="103" y="112"/>
                      <a:pt x="101" y="111"/>
                    </a:cubicBez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ea typeface="阿里巴巴普惠体 R" pitchFamily="18" charset="-122"/>
                </a:endParaRPr>
              </a:p>
            </p:txBody>
          </p:sp>
        </p:grpSp>
      </p:grpSp>
      <p:sp>
        <p:nvSpPr>
          <p:cNvPr id="41" name="矩形 40"/>
          <p:cNvSpPr/>
          <p:nvPr/>
        </p:nvSpPr>
        <p:spPr>
          <a:xfrm>
            <a:off x="1352550" y="5206772"/>
            <a:ext cx="3759200" cy="1034129"/>
          </a:xfrm>
          <a:prstGeom prst="rect">
            <a:avLst/>
          </a:prstGeom>
          <a:noFill/>
        </p:spPr>
        <p:txBody>
          <a:bodyPr wrap="square" rtlCol="0">
            <a:spAutoFit/>
          </a:bodyPr>
          <a:lstStyle/>
          <a:p>
            <a:pPr>
              <a:lnSpc>
                <a:spcPct val="12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a:p>
            <a:pPr>
              <a:lnSpc>
                <a:spcPct val="150000"/>
              </a:lnSpc>
            </a:pPr>
            <a:endParaRPr lang="zh-CN" altLang="en-US" sz="1200" dirty="0">
              <a:solidFill>
                <a:schemeClr val="tx1">
                  <a:lumMod val="65000"/>
                  <a:lumOff val="35000"/>
                </a:schemeClr>
              </a:solidFill>
              <a:latin typeface="阿里巴巴普惠体 R" pitchFamily="18" charset="-122"/>
              <a:ea typeface="阿里巴巴普惠体 R" pitchFamily="18" charset="-122"/>
            </a:endParaRPr>
          </a:p>
        </p:txBody>
      </p:sp>
      <p:sp>
        <p:nvSpPr>
          <p:cNvPr id="42" name="矩形 41"/>
          <p:cNvSpPr/>
          <p:nvPr/>
        </p:nvSpPr>
        <p:spPr>
          <a:xfrm>
            <a:off x="7122617" y="5206772"/>
            <a:ext cx="3759200" cy="745076"/>
          </a:xfrm>
          <a:prstGeom prst="rect">
            <a:avLst/>
          </a:prstGeom>
          <a:noFill/>
        </p:spPr>
        <p:txBody>
          <a:bodyPr wrap="square" rtlCol="0">
            <a:spAutoFit/>
          </a:bodyPr>
          <a:lstStyle/>
          <a:p>
            <a:pPr>
              <a:lnSpc>
                <a:spcPct val="12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14:window dir="vert"/>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wipe(left)">
                                      <p:cBhvr>
                                        <p:cTn id="23" dur="500"/>
                                        <p:tgtEl>
                                          <p:spTgt spid="41"/>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childTnLst>
                          </p:cTn>
                        </p:par>
                        <p:par>
                          <p:cTn id="34" fill="hold">
                            <p:stCondLst>
                              <p:cond delay="3500"/>
                            </p:stCondLst>
                            <p:childTnLst>
                              <p:par>
                                <p:cTn id="35" presetID="42" presetClass="entr" presetSubtype="0" fill="hold"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1000"/>
                                        <p:tgtEl>
                                          <p:spTgt spid="43"/>
                                        </p:tgtEl>
                                      </p:cBhvr>
                                    </p:animEffect>
                                    <p:anim calcmode="lin" valueType="num">
                                      <p:cBhvr>
                                        <p:cTn id="38" dur="1000" fill="hold"/>
                                        <p:tgtEl>
                                          <p:spTgt spid="43"/>
                                        </p:tgtEl>
                                        <p:attrNameLst>
                                          <p:attrName>ppt_x</p:attrName>
                                        </p:attrNameLst>
                                      </p:cBhvr>
                                      <p:tavLst>
                                        <p:tav tm="0">
                                          <p:val>
                                            <p:strVal val="#ppt_x"/>
                                          </p:val>
                                        </p:tav>
                                        <p:tav tm="100000">
                                          <p:val>
                                            <p:strVal val="#ppt_x"/>
                                          </p:val>
                                        </p:tav>
                                      </p:tavLst>
                                    </p:anim>
                                    <p:anim calcmode="lin" valueType="num">
                                      <p:cBhvr>
                                        <p:cTn id="39" dur="1000" fill="hold"/>
                                        <p:tgtEl>
                                          <p:spTgt spid="43"/>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left)">
                                      <p:cBhvr>
                                        <p:cTn id="4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59623" y="340380"/>
            <a:ext cx="2597150" cy="584775"/>
            <a:chOff x="-159623" y="340380"/>
            <a:chExt cx="2597150" cy="584775"/>
          </a:xfrm>
        </p:grpSpPr>
        <p:sp>
          <p:nvSpPr>
            <p:cNvPr id="4" name="矩形 3"/>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 name="文本框 4"/>
            <p:cNvSpPr txBox="1"/>
            <p:nvPr/>
          </p:nvSpPr>
          <p:spPr>
            <a:xfrm>
              <a:off x="-159623" y="340380"/>
              <a:ext cx="2597150" cy="584775"/>
            </a:xfrm>
            <a:prstGeom prst="rect">
              <a:avLst/>
            </a:prstGeom>
            <a:noFill/>
          </p:spPr>
          <p:txBody>
            <a:bodyPr wrap="square" rtlCol="0">
              <a:spAutoFit/>
            </a:bodyPr>
            <a:lstStyle/>
            <a:p>
              <a:pPr algn="ctr"/>
              <a:r>
                <a:rPr lang="zh-CN" altLang="en-US" sz="32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展望未来</a:t>
              </a:r>
            </a:p>
          </p:txBody>
        </p:sp>
      </p:grpSp>
      <p:grpSp>
        <p:nvGrpSpPr>
          <p:cNvPr id="36" name="组合 35"/>
          <p:cNvGrpSpPr/>
          <p:nvPr/>
        </p:nvGrpSpPr>
        <p:grpSpPr>
          <a:xfrm>
            <a:off x="1350963" y="1739900"/>
            <a:ext cx="9329737" cy="3932595"/>
            <a:chOff x="1350963" y="1765300"/>
            <a:chExt cx="9329737" cy="3932595"/>
          </a:xfrm>
        </p:grpSpPr>
        <p:sp>
          <p:nvSpPr>
            <p:cNvPr id="6" name="矩形 5"/>
            <p:cNvSpPr/>
            <p:nvPr/>
          </p:nvSpPr>
          <p:spPr>
            <a:xfrm>
              <a:off x="1460500" y="1765300"/>
              <a:ext cx="4610100" cy="1968500"/>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7" name="矩形 6"/>
            <p:cNvSpPr/>
            <p:nvPr/>
          </p:nvSpPr>
          <p:spPr>
            <a:xfrm>
              <a:off x="6070600" y="3729395"/>
              <a:ext cx="4610100" cy="19685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8" name="矩形 7"/>
            <p:cNvSpPr/>
            <p:nvPr/>
          </p:nvSpPr>
          <p:spPr>
            <a:xfrm>
              <a:off x="6070600" y="1765300"/>
              <a:ext cx="4610100" cy="1968500"/>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9" name="矩形 8"/>
            <p:cNvSpPr/>
            <p:nvPr/>
          </p:nvSpPr>
          <p:spPr>
            <a:xfrm>
              <a:off x="1460500" y="3729395"/>
              <a:ext cx="4610100" cy="1968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0" name="等腰三角形 9"/>
            <p:cNvSpPr/>
            <p:nvPr/>
          </p:nvSpPr>
          <p:spPr>
            <a:xfrm rot="5400000">
              <a:off x="5372100" y="2603500"/>
              <a:ext cx="1689100" cy="292100"/>
            </a:xfrm>
            <a:prstGeom prst="triangle">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2" name="等腰三角形 11"/>
            <p:cNvSpPr/>
            <p:nvPr/>
          </p:nvSpPr>
          <p:spPr>
            <a:xfrm rot="10800000">
              <a:off x="7531100" y="3729395"/>
              <a:ext cx="1689100" cy="292100"/>
            </a:xfrm>
            <a:prstGeom prst="triangle">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3" name="等腰三角形 12"/>
            <p:cNvSpPr/>
            <p:nvPr/>
          </p:nvSpPr>
          <p:spPr>
            <a:xfrm rot="16200000">
              <a:off x="5080000" y="4573945"/>
              <a:ext cx="1689100" cy="29210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4" name="等腰三角形 13"/>
            <p:cNvSpPr/>
            <p:nvPr/>
          </p:nvSpPr>
          <p:spPr>
            <a:xfrm>
              <a:off x="2921000" y="3437295"/>
              <a:ext cx="1689100" cy="292100"/>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5" name="文本框 14"/>
            <p:cNvSpPr txBox="1"/>
            <p:nvPr/>
          </p:nvSpPr>
          <p:spPr>
            <a:xfrm>
              <a:off x="1350963" y="2099746"/>
              <a:ext cx="1231900" cy="1077218"/>
            </a:xfrm>
            <a:prstGeom prst="rect">
              <a:avLst/>
            </a:prstGeom>
            <a:noFill/>
          </p:spPr>
          <p:txBody>
            <a:bodyPr wrap="square" rtlCol="0">
              <a:spAutoFit/>
            </a:bodyPr>
            <a:lstStyle/>
            <a:p>
              <a:pPr algn="ctr"/>
              <a:r>
                <a:rPr lang="zh-CN" altLang="en-US" sz="3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16" name="文本框 15"/>
            <p:cNvSpPr txBox="1"/>
            <p:nvPr/>
          </p:nvSpPr>
          <p:spPr>
            <a:xfrm>
              <a:off x="9446065" y="2202576"/>
              <a:ext cx="1231900" cy="1077218"/>
            </a:xfrm>
            <a:prstGeom prst="rect">
              <a:avLst/>
            </a:prstGeom>
            <a:noFill/>
          </p:spPr>
          <p:txBody>
            <a:bodyPr wrap="square" rtlCol="0">
              <a:spAutoFit/>
            </a:bodyPr>
            <a:lstStyle/>
            <a:p>
              <a:pPr algn="ctr"/>
              <a:r>
                <a:rPr lang="zh-CN" altLang="en-US" sz="3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17" name="文本框 16"/>
            <p:cNvSpPr txBox="1"/>
            <p:nvPr/>
          </p:nvSpPr>
          <p:spPr>
            <a:xfrm>
              <a:off x="9441685" y="4157046"/>
              <a:ext cx="1231900" cy="1077218"/>
            </a:xfrm>
            <a:prstGeom prst="rect">
              <a:avLst/>
            </a:prstGeom>
            <a:noFill/>
          </p:spPr>
          <p:txBody>
            <a:bodyPr wrap="square" rtlCol="0">
              <a:spAutoFit/>
            </a:bodyPr>
            <a:lstStyle>
              <a:defPPr>
                <a:defRPr lang="zh-CN"/>
              </a:defPPr>
              <a:lvl1pPr algn="ctr">
                <a:defRPr sz="7200">
                  <a:solidFill>
                    <a:schemeClr val="bg1"/>
                  </a:solidFill>
                  <a:latin typeface="微软雅黑" panose="020B0503020204020204" charset="-122"/>
                  <a:ea typeface="微软雅黑" panose="020B0503020204020204" charset="-122"/>
                </a:defRPr>
              </a:lvl1pPr>
            </a:lstStyle>
            <a:p>
              <a:r>
                <a:rPr lang="zh-CN" altLang="en-US" sz="32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18" name="文本框 17"/>
            <p:cNvSpPr txBox="1"/>
            <p:nvPr/>
          </p:nvSpPr>
          <p:spPr>
            <a:xfrm>
              <a:off x="1385888" y="4207957"/>
              <a:ext cx="1231900" cy="1077218"/>
            </a:xfrm>
            <a:prstGeom prst="rect">
              <a:avLst/>
            </a:prstGeom>
            <a:noFill/>
          </p:spPr>
          <p:txBody>
            <a:bodyPr wrap="square" rtlCol="0">
              <a:spAutoFit/>
            </a:bodyPr>
            <a:lstStyle/>
            <a:p>
              <a:pPr algn="ctr"/>
              <a:r>
                <a:rPr lang="zh-CN" altLang="en-US" sz="3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21" name="矩形 20"/>
            <p:cNvSpPr/>
            <p:nvPr/>
          </p:nvSpPr>
          <p:spPr>
            <a:xfrm>
              <a:off x="2684462" y="1905000"/>
              <a:ext cx="2495550" cy="510845"/>
            </a:xfrm>
            <a:prstGeom prst="rect">
              <a:avLst/>
            </a:prstGeom>
            <a:noFill/>
          </p:spPr>
          <p:txBody>
            <a:bodyPr wrap="square" rtlCol="0">
              <a:spAutoFit/>
            </a:bodyPr>
            <a:lstStyle/>
            <a:p>
              <a:pPr>
                <a:lnSpc>
                  <a:spcPct val="150000"/>
                </a:lnSpc>
              </a:pPr>
              <a:r>
                <a:rPr lang="zh-CN" altLang="en-US" sz="2000" dirty="0">
                  <a:solidFill>
                    <a:schemeClr val="bg1"/>
                  </a:solidFill>
                  <a:latin typeface="阿里巴巴普惠体 R" pitchFamily="18" charset="-122"/>
                  <a:ea typeface="阿里巴巴普惠体 R" pitchFamily="18" charset="-122"/>
                  <a:cs typeface="阿里巴巴普惠体 R" pitchFamily="18" charset="-122"/>
                </a:rPr>
                <a:t>标题标题标题标题</a:t>
              </a:r>
            </a:p>
          </p:txBody>
        </p:sp>
        <p:sp>
          <p:nvSpPr>
            <p:cNvPr id="22" name="矩形 21"/>
            <p:cNvSpPr/>
            <p:nvPr/>
          </p:nvSpPr>
          <p:spPr>
            <a:xfrm>
              <a:off x="6687864" y="1908145"/>
              <a:ext cx="2495550" cy="510845"/>
            </a:xfrm>
            <a:prstGeom prst="rect">
              <a:avLst/>
            </a:prstGeom>
            <a:noFill/>
          </p:spPr>
          <p:txBody>
            <a:bodyPr wrap="square" rtlCol="0">
              <a:spAutoFit/>
            </a:bodyPr>
            <a:lstStyle/>
            <a:p>
              <a:pPr>
                <a:lnSpc>
                  <a:spcPct val="150000"/>
                </a:lnSpc>
              </a:pPr>
              <a:r>
                <a:rPr lang="zh-CN" altLang="en-US" sz="2000" dirty="0">
                  <a:solidFill>
                    <a:schemeClr val="bg1"/>
                  </a:solidFill>
                  <a:latin typeface="阿里巴巴普惠体 R" pitchFamily="18" charset="-122"/>
                  <a:ea typeface="阿里巴巴普惠体 R" pitchFamily="18" charset="-122"/>
                  <a:cs typeface="阿里巴巴普惠体 R" pitchFamily="18" charset="-122"/>
                </a:rPr>
                <a:t>标题标题标题标题</a:t>
              </a:r>
            </a:p>
          </p:txBody>
        </p:sp>
        <p:sp>
          <p:nvSpPr>
            <p:cNvPr id="23" name="矩形 22"/>
            <p:cNvSpPr/>
            <p:nvPr/>
          </p:nvSpPr>
          <p:spPr>
            <a:xfrm>
              <a:off x="2692400" y="5010547"/>
              <a:ext cx="2495550" cy="510845"/>
            </a:xfrm>
            <a:prstGeom prst="rect">
              <a:avLst/>
            </a:prstGeom>
            <a:noFill/>
          </p:spPr>
          <p:txBody>
            <a:bodyPr wrap="square" rtlCol="0">
              <a:spAutoFit/>
            </a:bodyPr>
            <a:lstStyle/>
            <a:p>
              <a:pPr>
                <a:lnSpc>
                  <a:spcPct val="150000"/>
                </a:lnSpc>
              </a:pPr>
              <a:r>
                <a:rPr lang="zh-CN" altLang="en-US" sz="2000" dirty="0">
                  <a:solidFill>
                    <a:schemeClr val="bg1"/>
                  </a:solidFill>
                  <a:latin typeface="阿里巴巴普惠体 R" pitchFamily="18" charset="-122"/>
                  <a:ea typeface="阿里巴巴普惠体 R" pitchFamily="18" charset="-122"/>
                  <a:cs typeface="阿里巴巴普惠体 R" pitchFamily="18" charset="-122"/>
                </a:rPr>
                <a:t>标题标题标题标题</a:t>
              </a:r>
            </a:p>
          </p:txBody>
        </p:sp>
        <p:sp>
          <p:nvSpPr>
            <p:cNvPr id="24" name="矩形 23"/>
            <p:cNvSpPr/>
            <p:nvPr/>
          </p:nvSpPr>
          <p:spPr>
            <a:xfrm>
              <a:off x="6661150" y="5010547"/>
              <a:ext cx="2495550" cy="510845"/>
            </a:xfrm>
            <a:prstGeom prst="rect">
              <a:avLst/>
            </a:prstGeom>
            <a:noFill/>
          </p:spPr>
          <p:txBody>
            <a:bodyPr wrap="square" rtlCol="0">
              <a:spAutoFit/>
            </a:bodyPr>
            <a:lstStyle/>
            <a:p>
              <a:pPr>
                <a:lnSpc>
                  <a:spcPct val="150000"/>
                </a:lnSpc>
              </a:pPr>
              <a:r>
                <a:rPr lang="zh-CN" altLang="en-US" sz="2000" dirty="0">
                  <a:solidFill>
                    <a:schemeClr val="bg1"/>
                  </a:solidFill>
                  <a:latin typeface="阿里巴巴普惠体 R" pitchFamily="18" charset="-122"/>
                  <a:ea typeface="阿里巴巴普惠体 R" pitchFamily="18" charset="-122"/>
                  <a:cs typeface="阿里巴巴普惠体 R" pitchFamily="18" charset="-122"/>
                </a:rPr>
                <a:t>标题标题标题标题</a:t>
              </a:r>
            </a:p>
          </p:txBody>
        </p:sp>
        <p:sp>
          <p:nvSpPr>
            <p:cNvPr id="26" name="矩形 25"/>
            <p:cNvSpPr/>
            <p:nvPr/>
          </p:nvSpPr>
          <p:spPr>
            <a:xfrm>
              <a:off x="6504697" y="2479575"/>
              <a:ext cx="2841624" cy="1255728"/>
            </a:xfrm>
            <a:prstGeom prst="rect">
              <a:avLst/>
            </a:prstGeom>
            <a:noFill/>
          </p:spPr>
          <p:txBody>
            <a:bodyPr wrap="square" rtlCol="0">
              <a:spAutoFit/>
            </a:bodyPr>
            <a:lstStyle/>
            <a:p>
              <a:pPr>
                <a:lnSpc>
                  <a:spcPct val="12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点击输入详细内容，点击输入详细内容，点击输入详细内容点击输入详细内容点击输入详细内容点击输入详细内容点击输入详细内容。</a:t>
              </a:r>
              <a:endParaRPr lang="zh-CN" altLang="en-US" sz="1200" dirty="0">
                <a:solidFill>
                  <a:schemeClr val="bg1"/>
                </a:solidFill>
                <a:latin typeface="阿里巴巴普惠体 R" pitchFamily="18" charset="-122"/>
                <a:ea typeface="阿里巴巴普惠体 R" pitchFamily="18" charset="-122"/>
                <a:cs typeface="阿里巴巴普惠体 R" pitchFamily="18" charset="-122"/>
              </a:endParaRPr>
            </a:p>
            <a:p>
              <a:pPr>
                <a:lnSpc>
                  <a:spcPct val="150000"/>
                </a:lnSpc>
              </a:pPr>
              <a:endParaRPr lang="zh-CN" altLang="en-US" sz="1200" dirty="0">
                <a:solidFill>
                  <a:schemeClr val="bg1"/>
                </a:solidFill>
                <a:latin typeface="阿里巴巴普惠体 R" pitchFamily="18" charset="-122"/>
                <a:ea typeface="阿里巴巴普惠体 R" pitchFamily="18" charset="-122"/>
              </a:endParaRPr>
            </a:p>
          </p:txBody>
        </p:sp>
        <p:sp>
          <p:nvSpPr>
            <p:cNvPr id="27" name="矩形 26"/>
            <p:cNvSpPr/>
            <p:nvPr/>
          </p:nvSpPr>
          <p:spPr>
            <a:xfrm>
              <a:off x="2670615" y="2479575"/>
              <a:ext cx="3397250" cy="745076"/>
            </a:xfrm>
            <a:prstGeom prst="rect">
              <a:avLst/>
            </a:prstGeom>
            <a:noFill/>
          </p:spPr>
          <p:txBody>
            <a:bodyPr wrap="square" rtlCol="0">
              <a:spAutoFit/>
            </a:bodyPr>
            <a:lstStyle/>
            <a:p>
              <a:pPr>
                <a:lnSpc>
                  <a:spcPct val="12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点击输入详细内容，点击输入详细内容，点击输入详细内容点击输入详细内容点击输入详细内容点击输入详细内容点击输入详细内容。</a:t>
              </a:r>
              <a:endParaRPr lang="zh-CN" altLang="en-US" sz="1200" dirty="0">
                <a:solidFill>
                  <a:schemeClr val="bg1"/>
                </a:solidFill>
                <a:latin typeface="阿里巴巴普惠体 R" pitchFamily="18" charset="-122"/>
                <a:ea typeface="阿里巴巴普惠体 R" pitchFamily="18" charset="-122"/>
                <a:cs typeface="阿里巴巴普惠体 R" pitchFamily="18" charset="-122"/>
              </a:endParaRPr>
            </a:p>
          </p:txBody>
        </p:sp>
        <p:sp>
          <p:nvSpPr>
            <p:cNvPr id="28" name="矩形 27"/>
            <p:cNvSpPr/>
            <p:nvPr/>
          </p:nvSpPr>
          <p:spPr>
            <a:xfrm>
              <a:off x="2662237" y="4056198"/>
              <a:ext cx="3298825" cy="745076"/>
            </a:xfrm>
            <a:prstGeom prst="rect">
              <a:avLst/>
            </a:prstGeom>
            <a:noFill/>
          </p:spPr>
          <p:txBody>
            <a:bodyPr wrap="square" rtlCol="0">
              <a:spAutoFit/>
            </a:bodyPr>
            <a:lstStyle/>
            <a:p>
              <a:pPr>
                <a:lnSpc>
                  <a:spcPct val="12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点击输入详细内容，点击输入详细内容，点击输入详细内容点击输入详细内容点击输入详细内容点击输入详细内容点击输入详细内容。</a:t>
              </a:r>
              <a:endParaRPr lang="zh-CN" altLang="en-US" sz="1200" dirty="0">
                <a:solidFill>
                  <a:schemeClr val="bg1"/>
                </a:solidFill>
                <a:latin typeface="阿里巴巴普惠体 R" pitchFamily="18" charset="-122"/>
                <a:ea typeface="阿里巴巴普惠体 R" pitchFamily="18" charset="-122"/>
                <a:cs typeface="阿里巴巴普惠体 R" pitchFamily="18" charset="-122"/>
              </a:endParaRPr>
            </a:p>
          </p:txBody>
        </p:sp>
        <p:cxnSp>
          <p:nvCxnSpPr>
            <p:cNvPr id="30" name="直接连接符 29"/>
            <p:cNvCxnSpPr/>
            <p:nvPr/>
          </p:nvCxnSpPr>
          <p:spPr>
            <a:xfrm>
              <a:off x="2428875" y="1916351"/>
              <a:ext cx="0" cy="151653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9461500" y="2039461"/>
              <a:ext cx="0" cy="151653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2492375" y="4043005"/>
              <a:ext cx="0" cy="151653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6121402" y="4056956"/>
              <a:ext cx="3210742" cy="978729"/>
            </a:xfrm>
            <a:prstGeom prst="rect">
              <a:avLst/>
            </a:prstGeom>
            <a:noFill/>
          </p:spPr>
          <p:txBody>
            <a:bodyPr wrap="square" rtlCol="0">
              <a:spAutoFit/>
            </a:bodyPr>
            <a:lstStyle/>
            <a:p>
              <a:pPr>
                <a:lnSpc>
                  <a:spcPct val="120000"/>
                </a:lnSpc>
              </a:pPr>
              <a:r>
                <a:rPr lang="zh-CN" altLang="en-US" sz="1200" dirty="0">
                  <a:solidFill>
                    <a:schemeClr val="bg1"/>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点击输入详细内容，点击输入详细内容，点击输入详细内容点击输入详细内容点击输入详细内容点击输入详细内容点击输入详细内容。</a:t>
              </a:r>
              <a:endParaRPr lang="zh-CN" altLang="en-US" sz="1200" dirty="0">
                <a:solidFill>
                  <a:schemeClr val="bg1"/>
                </a:solidFill>
                <a:latin typeface="阿里巴巴普惠体 R" pitchFamily="18" charset="-122"/>
                <a:ea typeface="阿里巴巴普惠体 R" pitchFamily="18" charset="-122"/>
                <a:cs typeface="阿里巴巴普惠体 R" pitchFamily="18" charset="-122"/>
              </a:endParaRPr>
            </a:p>
            <a:p>
              <a:pPr>
                <a:lnSpc>
                  <a:spcPct val="120000"/>
                </a:lnSpc>
              </a:pPr>
              <a:endParaRPr lang="zh-CN" altLang="en-US" sz="1200" dirty="0">
                <a:solidFill>
                  <a:schemeClr val="bg1"/>
                </a:solidFill>
                <a:latin typeface="阿里巴巴普惠体 R" pitchFamily="18" charset="-122"/>
                <a:ea typeface="阿里巴巴普惠体 R" pitchFamily="18" charset="-122"/>
              </a:endParaRPr>
            </a:p>
          </p:txBody>
        </p:sp>
        <p:cxnSp>
          <p:nvCxnSpPr>
            <p:cNvPr id="35" name="直接连接符 34"/>
            <p:cNvCxnSpPr/>
            <p:nvPr/>
          </p:nvCxnSpPr>
          <p:spPr>
            <a:xfrm>
              <a:off x="9483725" y="3955375"/>
              <a:ext cx="0" cy="151653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000" advTm="3000">
        <p14:prism isContent="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任意多边形 10"/>
          <p:cNvSpPr/>
          <p:nvPr/>
        </p:nvSpPr>
        <p:spPr>
          <a:xfrm rot="2968493">
            <a:off x="4743863" y="-2316569"/>
            <a:ext cx="10146140" cy="13783297"/>
          </a:xfrm>
          <a:custGeom>
            <a:avLst/>
            <a:gdLst>
              <a:gd name="connsiteX0" fmla="*/ 0 w 6571333"/>
              <a:gd name="connsiteY0" fmla="*/ 846961 h 8927004"/>
              <a:gd name="connsiteX1" fmla="*/ 724016 w 6571333"/>
              <a:gd name="connsiteY1" fmla="*/ 0 h 8927004"/>
              <a:gd name="connsiteX2" fmla="*/ 6571333 w 6571333"/>
              <a:gd name="connsiteY2" fmla="*/ 4998514 h 8927004"/>
              <a:gd name="connsiteX3" fmla="*/ 3213105 w 6571333"/>
              <a:gd name="connsiteY3" fmla="*/ 8927004 h 8927004"/>
              <a:gd name="connsiteX4" fmla="*/ 0 w 6571333"/>
              <a:gd name="connsiteY4" fmla="*/ 8927004 h 892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333" h="8927004">
                <a:moveTo>
                  <a:pt x="0" y="846961"/>
                </a:moveTo>
                <a:lnTo>
                  <a:pt x="724016" y="0"/>
                </a:lnTo>
                <a:lnTo>
                  <a:pt x="6571333" y="4998514"/>
                </a:lnTo>
                <a:lnTo>
                  <a:pt x="3213105" y="8927004"/>
                </a:lnTo>
                <a:lnTo>
                  <a:pt x="0" y="8927004"/>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ea typeface="阿里巴巴普惠体 R" pitchFamily="18" charset="-122"/>
            </a:endParaRPr>
          </a:p>
        </p:txBody>
      </p:sp>
      <p:sp>
        <p:nvSpPr>
          <p:cNvPr id="8" name="任意多边形 7"/>
          <p:cNvSpPr/>
          <p:nvPr/>
        </p:nvSpPr>
        <p:spPr>
          <a:xfrm rot="2968493">
            <a:off x="5985602" y="-1078845"/>
            <a:ext cx="8446985" cy="11475034"/>
          </a:xfrm>
          <a:custGeom>
            <a:avLst/>
            <a:gdLst>
              <a:gd name="connsiteX0" fmla="*/ 0 w 6571333"/>
              <a:gd name="connsiteY0" fmla="*/ 846961 h 8927004"/>
              <a:gd name="connsiteX1" fmla="*/ 724016 w 6571333"/>
              <a:gd name="connsiteY1" fmla="*/ 0 h 8927004"/>
              <a:gd name="connsiteX2" fmla="*/ 6571333 w 6571333"/>
              <a:gd name="connsiteY2" fmla="*/ 4998514 h 8927004"/>
              <a:gd name="connsiteX3" fmla="*/ 3213105 w 6571333"/>
              <a:gd name="connsiteY3" fmla="*/ 8927004 h 8927004"/>
              <a:gd name="connsiteX4" fmla="*/ 0 w 6571333"/>
              <a:gd name="connsiteY4" fmla="*/ 8927004 h 892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333" h="8927004">
                <a:moveTo>
                  <a:pt x="0" y="846961"/>
                </a:moveTo>
                <a:lnTo>
                  <a:pt x="724016" y="0"/>
                </a:lnTo>
                <a:lnTo>
                  <a:pt x="6571333" y="4998514"/>
                </a:lnTo>
                <a:lnTo>
                  <a:pt x="3213105" y="8927004"/>
                </a:lnTo>
                <a:lnTo>
                  <a:pt x="0" y="8927004"/>
                </a:lnTo>
                <a:close/>
              </a:path>
            </a:pathLst>
          </a:cu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ea typeface="阿里巴巴普惠体 R" pitchFamily="18" charset="-122"/>
            </a:endParaRPr>
          </a:p>
        </p:txBody>
      </p:sp>
      <p:sp>
        <p:nvSpPr>
          <p:cNvPr id="14" name="任意多边形 13"/>
          <p:cNvSpPr/>
          <p:nvPr/>
        </p:nvSpPr>
        <p:spPr>
          <a:xfrm rot="2968493">
            <a:off x="7178043" y="341404"/>
            <a:ext cx="6571333" cy="8927004"/>
          </a:xfrm>
          <a:custGeom>
            <a:avLst/>
            <a:gdLst>
              <a:gd name="connsiteX0" fmla="*/ 0 w 6571333"/>
              <a:gd name="connsiteY0" fmla="*/ 846961 h 8927004"/>
              <a:gd name="connsiteX1" fmla="*/ 724016 w 6571333"/>
              <a:gd name="connsiteY1" fmla="*/ 0 h 8927004"/>
              <a:gd name="connsiteX2" fmla="*/ 6571333 w 6571333"/>
              <a:gd name="connsiteY2" fmla="*/ 4998514 h 8927004"/>
              <a:gd name="connsiteX3" fmla="*/ 3213105 w 6571333"/>
              <a:gd name="connsiteY3" fmla="*/ 8927004 h 8927004"/>
              <a:gd name="connsiteX4" fmla="*/ 0 w 6571333"/>
              <a:gd name="connsiteY4" fmla="*/ 8927004 h 892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333" h="8927004">
                <a:moveTo>
                  <a:pt x="0" y="846961"/>
                </a:moveTo>
                <a:lnTo>
                  <a:pt x="724016" y="0"/>
                </a:lnTo>
                <a:lnTo>
                  <a:pt x="6571333" y="4998514"/>
                </a:lnTo>
                <a:lnTo>
                  <a:pt x="3213105" y="8927004"/>
                </a:lnTo>
                <a:lnTo>
                  <a:pt x="0" y="8927004"/>
                </a:lnTo>
                <a:close/>
              </a:path>
            </a:pathLst>
          </a:cu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ea typeface="阿里巴巴普惠体 R" pitchFamily="18" charset="-122"/>
            </a:endParaRPr>
          </a:p>
        </p:txBody>
      </p:sp>
      <p:grpSp>
        <p:nvGrpSpPr>
          <p:cNvPr id="2" name="组合 1"/>
          <p:cNvGrpSpPr/>
          <p:nvPr/>
        </p:nvGrpSpPr>
        <p:grpSpPr>
          <a:xfrm>
            <a:off x="7641021" y="4658673"/>
            <a:ext cx="3163613" cy="1269207"/>
            <a:chOff x="7641021" y="4658673"/>
            <a:chExt cx="3163613" cy="1269207"/>
          </a:xfrm>
        </p:grpSpPr>
        <p:sp>
          <p:nvSpPr>
            <p:cNvPr id="7" name="文本框 6"/>
            <p:cNvSpPr txBox="1"/>
            <p:nvPr/>
          </p:nvSpPr>
          <p:spPr>
            <a:xfrm>
              <a:off x="7641021" y="4658673"/>
              <a:ext cx="3163613" cy="923330"/>
            </a:xfrm>
            <a:prstGeom prst="rect">
              <a:avLst/>
            </a:prstGeom>
            <a:noFill/>
          </p:spPr>
          <p:txBody>
            <a:bodyPr wrap="square" rtlCol="0">
              <a:spAutoFit/>
            </a:bodyPr>
            <a:lstStyle/>
            <a:p>
              <a:pPr algn="dist"/>
              <a:r>
                <a:rPr lang="zh-CN" altLang="en-US" sz="5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谢谢观看</a:t>
              </a:r>
            </a:p>
          </p:txBody>
        </p:sp>
        <p:cxnSp>
          <p:nvCxnSpPr>
            <p:cNvPr id="9" name="直接连接符 8"/>
            <p:cNvCxnSpPr/>
            <p:nvPr/>
          </p:nvCxnSpPr>
          <p:spPr>
            <a:xfrm>
              <a:off x="7762549" y="5582003"/>
              <a:ext cx="289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7762550" y="5620103"/>
              <a:ext cx="2895600" cy="307777"/>
            </a:xfrm>
            <a:prstGeom prst="rect">
              <a:avLst/>
            </a:prstGeom>
          </p:spPr>
          <p:txBody>
            <a:bodyPr wrap="square">
              <a:spAutoFit/>
            </a:bodyPr>
            <a:lstStyle/>
            <a:p>
              <a:pPr algn="dist"/>
              <a:r>
                <a:rPr lang="en-US" altLang="zh-CN" sz="1400" dirty="0">
                  <a:solidFill>
                    <a:schemeClr val="bg1"/>
                  </a:solidFill>
                  <a:latin typeface="Arial" panose="020B0604020202020204" pitchFamily="34" charset="0"/>
                  <a:ea typeface="阿里巴巴普惠体 R" pitchFamily="18" charset="-122"/>
                  <a:cs typeface="Arial" panose="020B0604020202020204" pitchFamily="34" charset="0"/>
                </a:rPr>
                <a:t>THANK YOU</a:t>
              </a:r>
              <a:endParaRPr lang="zh-CN" altLang="en-US" sz="1400" dirty="0">
                <a:solidFill>
                  <a:schemeClr val="bg1"/>
                </a:solidFill>
                <a:latin typeface="Arial" panose="020B0604020202020204" pitchFamily="34" charset="0"/>
                <a:ea typeface="阿里巴巴普惠体 R" pitchFamily="18" charset="-122"/>
                <a:cs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3000">
        <p:blinds dir="vert"/>
      </p:transition>
    </mc:Choice>
    <mc:Fallback xmlns="">
      <p:transition spd="slow" advTm="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37"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outVertical)">
                                      <p:cBhvr>
                                        <p:cTn id="12" dur="500"/>
                                        <p:tgtEl>
                                          <p:spTgt spid="2"/>
                                        </p:tgtEl>
                                      </p:cBhvr>
                                    </p:animEffect>
                                  </p:childTnLst>
                                </p:cTn>
                              </p:par>
                            </p:childTnLst>
                          </p:cTn>
                        </p:par>
                        <p:par>
                          <p:cTn id="13" fill="hold">
                            <p:stCondLst>
                              <p:cond delay="1000"/>
                            </p:stCondLst>
                            <p:childTnLst>
                              <p:par>
                                <p:cTn id="14" presetID="2" presetClass="entr" presetSubtype="3"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1+#ppt_w/2"/>
                                          </p:val>
                                        </p:tav>
                                        <p:tav tm="100000">
                                          <p:val>
                                            <p:strVal val="#ppt_x"/>
                                          </p:val>
                                        </p:tav>
                                      </p:tavLst>
                                    </p:anim>
                                    <p:anim calcmode="lin" valueType="num">
                                      <p:cBhvr additive="base">
                                        <p:cTn id="17" dur="500" fill="hold"/>
                                        <p:tgtEl>
                                          <p:spTgt spid="8"/>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2" presetClass="entr" presetSubtype="3"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1+#ppt_w/2"/>
                                          </p:val>
                                        </p:tav>
                                        <p:tav tm="100000">
                                          <p:val>
                                            <p:strVal val="#ppt_x"/>
                                          </p:val>
                                        </p:tav>
                                      </p:tavLst>
                                    </p:anim>
                                    <p:anim calcmode="lin" valueType="num">
                                      <p:cBhvr additive="base">
                                        <p:cTn id="2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429318"/>
            <a:ext cx="4048806" cy="1929485"/>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2" name="组合 1"/>
          <p:cNvGrpSpPr/>
          <p:nvPr/>
        </p:nvGrpSpPr>
        <p:grpSpPr>
          <a:xfrm>
            <a:off x="3365391" y="2707247"/>
            <a:ext cx="2057127" cy="1710404"/>
            <a:chOff x="3365391" y="2707247"/>
            <a:chExt cx="2057127" cy="1710404"/>
          </a:xfrm>
        </p:grpSpPr>
        <p:sp>
          <p:nvSpPr>
            <p:cNvPr id="5" name="矩形 4"/>
            <p:cNvSpPr/>
            <p:nvPr/>
          </p:nvSpPr>
          <p:spPr>
            <a:xfrm rot="2700000">
              <a:off x="3365391" y="2707247"/>
              <a:ext cx="1368193" cy="13681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a typeface="阿里巴巴普惠体 R" pitchFamily="18" charset="-122"/>
              </a:endParaRPr>
            </a:p>
          </p:txBody>
        </p:sp>
        <p:sp>
          <p:nvSpPr>
            <p:cNvPr id="8" name="矩形 7"/>
            <p:cNvSpPr/>
            <p:nvPr/>
          </p:nvSpPr>
          <p:spPr>
            <a:xfrm rot="2700000">
              <a:off x="4569440" y="4046923"/>
              <a:ext cx="370728" cy="370728"/>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9" name="矩形 8"/>
            <p:cNvSpPr/>
            <p:nvPr/>
          </p:nvSpPr>
          <p:spPr>
            <a:xfrm rot="2700000">
              <a:off x="5240973" y="4003712"/>
              <a:ext cx="181545" cy="181545"/>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sp>
        <p:nvSpPr>
          <p:cNvPr id="10" name="文本框 9"/>
          <p:cNvSpPr txBox="1"/>
          <p:nvPr/>
        </p:nvSpPr>
        <p:spPr>
          <a:xfrm>
            <a:off x="3070710" y="2934380"/>
            <a:ext cx="1963492" cy="1200329"/>
          </a:xfrm>
          <a:prstGeom prst="rect">
            <a:avLst/>
          </a:prstGeom>
          <a:noFill/>
        </p:spPr>
        <p:txBody>
          <a:bodyPr wrap="square" rtlCol="0">
            <a:spAutoFit/>
          </a:bodyPr>
          <a:lstStyle/>
          <a:p>
            <a:pPr algn="ctr"/>
            <a:r>
              <a:rPr lang="en-US" altLang="zh-CN" sz="3600" dirty="0">
                <a:solidFill>
                  <a:schemeClr val="bg1"/>
                </a:solidFill>
                <a:latin typeface="Arial" panose="020B0604020202020204" pitchFamily="34" charset="0"/>
                <a:ea typeface="阿里巴巴普惠体 R" pitchFamily="18" charset="-122"/>
                <a:cs typeface="Arial" panose="020B0604020202020204" pitchFamily="34" charset="0"/>
              </a:rPr>
              <a:t>PART</a:t>
            </a:r>
          </a:p>
          <a:p>
            <a:pPr algn="ctr"/>
            <a:r>
              <a:rPr lang="en-US" altLang="zh-CN" sz="3600" dirty="0">
                <a:solidFill>
                  <a:schemeClr val="bg1"/>
                </a:solidFill>
                <a:latin typeface="Arial" panose="020B0604020202020204" pitchFamily="34" charset="0"/>
                <a:ea typeface="阿里巴巴普惠体 R" pitchFamily="18" charset="-122"/>
                <a:cs typeface="Arial" panose="020B0604020202020204" pitchFamily="34" charset="0"/>
              </a:rPr>
              <a:t>1</a:t>
            </a:r>
            <a:endParaRPr lang="zh-CN" altLang="en-US" sz="3600" dirty="0">
              <a:solidFill>
                <a:schemeClr val="bg1"/>
              </a:solidFill>
              <a:latin typeface="Arial" panose="020B0604020202020204" pitchFamily="34" charset="0"/>
              <a:ea typeface="阿里巴巴普惠体 R" pitchFamily="18" charset="-122"/>
              <a:cs typeface="Arial" panose="020B0604020202020204" pitchFamily="34" charset="0"/>
            </a:endParaRPr>
          </a:p>
        </p:txBody>
      </p:sp>
      <p:cxnSp>
        <p:nvCxnSpPr>
          <p:cNvPr id="11" name="直接连接符 10"/>
          <p:cNvCxnSpPr/>
          <p:nvPr/>
        </p:nvCxnSpPr>
        <p:spPr>
          <a:xfrm>
            <a:off x="10084642" y="1384124"/>
            <a:ext cx="4214716" cy="4939309"/>
          </a:xfrm>
          <a:prstGeom prst="line">
            <a:avLst/>
          </a:prstGeom>
          <a:ln w="12700">
            <a:solidFill>
              <a:srgbClr val="0070C0">
                <a:alpha val="21000"/>
              </a:srgb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6111842" y="-2469655"/>
            <a:ext cx="4214716" cy="4939309"/>
          </a:xfrm>
          <a:prstGeom prst="line">
            <a:avLst/>
          </a:prstGeom>
          <a:ln w="12700">
            <a:solidFill>
              <a:srgbClr val="0070C0">
                <a:alpha val="21000"/>
              </a:srgbClr>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4734473" y="2465536"/>
            <a:ext cx="3208562" cy="830997"/>
          </a:xfrm>
          <a:prstGeom prst="rect">
            <a:avLst/>
          </a:prstGeom>
          <a:noFill/>
        </p:spPr>
        <p:txBody>
          <a:bodyPr wrap="square" rtlCol="0">
            <a:spAutoFit/>
          </a:bodyPr>
          <a:lstStyle/>
          <a:p>
            <a:pPr algn="ctr"/>
            <a:r>
              <a:rPr lang="zh-CN" altLang="en-US" sz="48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公司简介</a:t>
            </a:r>
          </a:p>
        </p:txBody>
      </p:sp>
      <p:grpSp>
        <p:nvGrpSpPr>
          <p:cNvPr id="4" name="组合 3"/>
          <p:cNvGrpSpPr/>
          <p:nvPr/>
        </p:nvGrpSpPr>
        <p:grpSpPr>
          <a:xfrm>
            <a:off x="5016947" y="3391343"/>
            <a:ext cx="7175053" cy="698956"/>
            <a:chOff x="5016947" y="3391343"/>
            <a:chExt cx="7175053" cy="698956"/>
          </a:xfrm>
        </p:grpSpPr>
        <p:cxnSp>
          <p:nvCxnSpPr>
            <p:cNvPr id="15" name="直接连接符 14"/>
            <p:cNvCxnSpPr/>
            <p:nvPr/>
          </p:nvCxnSpPr>
          <p:spPr>
            <a:xfrm>
              <a:off x="5016947" y="3391343"/>
              <a:ext cx="7175053"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5460118" y="3505524"/>
              <a:ext cx="6731882" cy="584775"/>
            </a:xfrm>
            <a:prstGeom prst="rect">
              <a:avLst/>
            </a:prstGeom>
            <a:noFill/>
          </p:spPr>
          <p:txBody>
            <a:bodyPr wrap="square" rtlCol="0">
              <a:spAutoFit/>
            </a:bodyPr>
            <a:lstStyle/>
            <a:p>
              <a:pPr algn="ctr"/>
              <a:r>
                <a:rPr lang="zh-CN" altLang="en-US" sz="1600" dirty="0">
                  <a:solidFill>
                    <a:srgbClr val="0070C0"/>
                  </a:solidFill>
                  <a:latin typeface="阿里巴巴普惠体 R" pitchFamily="18" charset="-122"/>
                  <a:ea typeface="阿里巴巴普惠体 R" pitchFamily="18" charset="-122"/>
                  <a:cs typeface="阿里巴巴普惠体 R" pitchFamily="18" charset="-122"/>
                </a:rPr>
                <a:t>点击输入简略介绍内容点击输入简略介绍内容</a:t>
              </a:r>
            </a:p>
            <a:p>
              <a:pPr algn="ctr"/>
              <a:endParaRPr lang="zh-CN" altLang="en-US" sz="1600" dirty="0">
                <a:solidFill>
                  <a:srgbClr val="0070C0"/>
                </a:solidFill>
                <a:latin typeface="阿里巴巴普惠体 R" pitchFamily="18" charset="-122"/>
                <a:ea typeface="阿里巴巴普惠体 R"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animEffect transition="in" filter="fade">
                                      <p:cBhvr>
                                        <p:cTn id="28" dur="500"/>
                                        <p:tgtEl>
                                          <p:spTgt spid="10"/>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矩形 7"/>
          <p:cNvSpPr/>
          <p:nvPr/>
        </p:nvSpPr>
        <p:spPr>
          <a:xfrm>
            <a:off x="8497206" y="1680029"/>
            <a:ext cx="1162050" cy="11620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9" name="矩形 8"/>
          <p:cNvSpPr/>
          <p:nvPr/>
        </p:nvSpPr>
        <p:spPr>
          <a:xfrm rot="5400000">
            <a:off x="9849756" y="1680029"/>
            <a:ext cx="1162050" cy="1162050"/>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0" name="矩形 9"/>
          <p:cNvSpPr/>
          <p:nvPr/>
        </p:nvSpPr>
        <p:spPr>
          <a:xfrm rot="5400000">
            <a:off x="8497206" y="3051629"/>
            <a:ext cx="1162050" cy="11620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1" name="矩形 10"/>
          <p:cNvSpPr/>
          <p:nvPr/>
        </p:nvSpPr>
        <p:spPr>
          <a:xfrm>
            <a:off x="9849756" y="3051629"/>
            <a:ext cx="1162050" cy="11620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2" name="矩形 11"/>
          <p:cNvSpPr/>
          <p:nvPr/>
        </p:nvSpPr>
        <p:spPr>
          <a:xfrm rot="5400000">
            <a:off x="9849756" y="4423229"/>
            <a:ext cx="1162050" cy="11620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3" name="矩形 12"/>
          <p:cNvSpPr/>
          <p:nvPr/>
        </p:nvSpPr>
        <p:spPr>
          <a:xfrm>
            <a:off x="8497206" y="4423229"/>
            <a:ext cx="1162050" cy="11620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4" name="矩形 13"/>
          <p:cNvSpPr/>
          <p:nvPr/>
        </p:nvSpPr>
        <p:spPr>
          <a:xfrm rot="5400000">
            <a:off x="7144656" y="4423229"/>
            <a:ext cx="1162050" cy="1162050"/>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2" name="组合 1"/>
          <p:cNvGrpSpPr/>
          <p:nvPr/>
        </p:nvGrpSpPr>
        <p:grpSpPr>
          <a:xfrm>
            <a:off x="0" y="314980"/>
            <a:ext cx="2266950" cy="599420"/>
            <a:chOff x="0" y="314980"/>
            <a:chExt cx="2266950" cy="599420"/>
          </a:xfrm>
        </p:grpSpPr>
        <p:sp>
          <p:nvSpPr>
            <p:cNvPr id="15" name="矩形 14"/>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6" name="文本框 15"/>
            <p:cNvSpPr txBox="1"/>
            <p:nvPr/>
          </p:nvSpPr>
          <p:spPr>
            <a:xfrm>
              <a:off x="19050" y="314980"/>
              <a:ext cx="2247900" cy="584775"/>
            </a:xfrm>
            <a:prstGeom prst="rect">
              <a:avLst/>
            </a:prstGeom>
            <a:noFill/>
          </p:spPr>
          <p:txBody>
            <a:bodyPr wrap="square" rtlCol="0">
              <a:spAutoFit/>
            </a:bodyPr>
            <a:lstStyle/>
            <a:p>
              <a:pPr algn="ctr"/>
              <a:r>
                <a:rPr lang="zh-CN" altLang="en-US" sz="3200" b="1"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公司简介</a:t>
              </a:r>
            </a:p>
          </p:txBody>
        </p:sp>
      </p:grpSp>
      <p:cxnSp>
        <p:nvCxnSpPr>
          <p:cNvPr id="21" name="直接连接符 20"/>
          <p:cNvCxnSpPr/>
          <p:nvPr/>
        </p:nvCxnSpPr>
        <p:spPr>
          <a:xfrm>
            <a:off x="973883" y="5600700"/>
            <a:ext cx="1612058" cy="1889203"/>
          </a:xfrm>
          <a:prstGeom prst="line">
            <a:avLst/>
          </a:prstGeom>
          <a:ln w="12700">
            <a:solidFill>
              <a:schemeClr val="accent1">
                <a:alpha val="21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434804" y="899755"/>
            <a:ext cx="4214716" cy="4939309"/>
          </a:xfrm>
          <a:prstGeom prst="line">
            <a:avLst/>
          </a:prstGeom>
          <a:ln w="12700">
            <a:solidFill>
              <a:schemeClr val="accent1">
                <a:alpha val="21000"/>
              </a:schemeClr>
            </a:soli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1151893" y="2479339"/>
            <a:ext cx="4828493" cy="2516073"/>
          </a:xfrm>
          <a:prstGeom prst="rect">
            <a:avLst/>
          </a:prstGeom>
          <a:noFill/>
        </p:spPr>
        <p:txBody>
          <a:bodyPr wrap="square" rtlCol="0">
            <a:spAutoFit/>
          </a:bodyPr>
          <a:lstStyle/>
          <a:p>
            <a:pPr algn="just" fontAlgn="base">
              <a:lnSpc>
                <a:spcPct val="125000"/>
              </a:lnSpc>
              <a:spcBef>
                <a:spcPct val="0"/>
              </a:spcBef>
              <a:spcAft>
                <a:spcPct val="0"/>
              </a:spcAft>
            </a:pPr>
            <a:r>
              <a:rPr lang="zh-CN" altLang="en-US" sz="1400" dirty="0">
                <a:solidFill>
                  <a:schemeClr val="bg1">
                    <a:lumMod val="50000"/>
                  </a:schemeClr>
                </a:solidFill>
                <a:latin typeface="阿里巴巴普惠体 R" pitchFamily="18" charset="-122"/>
                <a:ea typeface="阿里巴巴普惠体 R" pitchFamily="18" charset="-122"/>
                <a:sym typeface="Gill Sans" charset="0"/>
              </a:rPr>
              <a:t>        </a:t>
            </a:r>
            <a:r>
              <a:rPr lang="zh-CN" altLang="en-US" sz="14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a:t>
            </a:r>
            <a:endParaRPr lang="en-US" altLang="zh-CN" sz="14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endParaRPr>
          </a:p>
        </p:txBody>
      </p:sp>
      <p:grpSp>
        <p:nvGrpSpPr>
          <p:cNvPr id="33" name="组合 32"/>
          <p:cNvGrpSpPr/>
          <p:nvPr/>
        </p:nvGrpSpPr>
        <p:grpSpPr>
          <a:xfrm>
            <a:off x="1309803" y="1921168"/>
            <a:ext cx="4512698" cy="476147"/>
            <a:chOff x="1265602" y="1767878"/>
            <a:chExt cx="4512698" cy="476147"/>
          </a:xfrm>
        </p:grpSpPr>
        <p:sp>
          <p:nvSpPr>
            <p:cNvPr id="25" name="矩形 24"/>
            <p:cNvSpPr/>
            <p:nvPr/>
          </p:nvSpPr>
          <p:spPr>
            <a:xfrm>
              <a:off x="1265602" y="1767878"/>
              <a:ext cx="4414762" cy="47614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6" name="文本框 25"/>
            <p:cNvSpPr txBox="1"/>
            <p:nvPr/>
          </p:nvSpPr>
          <p:spPr>
            <a:xfrm>
              <a:off x="1371698" y="1805896"/>
              <a:ext cx="4406602" cy="400110"/>
            </a:xfrm>
            <a:prstGeom prst="rect">
              <a:avLst/>
            </a:prstGeom>
            <a:noFill/>
          </p:spPr>
          <p:txBody>
            <a:bodyPr wrap="square" rtlCol="0">
              <a:spAutoFit/>
            </a:bodyPr>
            <a:lstStyle/>
            <a:p>
              <a:r>
                <a:rPr lang="zh-CN" altLang="en-US" sz="2000" dirty="0">
                  <a:solidFill>
                    <a:schemeClr val="bg1"/>
                  </a:solidFill>
                  <a:latin typeface="阿里巴巴普惠体 R" pitchFamily="18" charset="-122"/>
                  <a:ea typeface="阿里巴巴普惠体 R" pitchFamily="18" charset="-122"/>
                  <a:cs typeface="阿里巴巴普惠体 R" pitchFamily="18" charset="-122"/>
                </a:rPr>
                <a:t>标题标题标题标题标题标题标题标题</a:t>
              </a:r>
            </a:p>
          </p:txBody>
        </p:sp>
      </p:grpSp>
    </p:spTree>
  </p:cSld>
  <p:clrMapOvr>
    <a:masterClrMapping/>
  </p:clrMapOvr>
  <mc:AlternateContent xmlns:mc="http://schemas.openxmlformats.org/markup-compatibility/2006" xmlns:p14="http://schemas.microsoft.com/office/powerpoint/2010/main">
    <mc:Choice Requires="p14">
      <p:transition spd="slow" p14:dur="1600" advTm="3000">
        <p:blinds dir="vert"/>
      </p:transition>
    </mc:Choice>
    <mc:Fallback xmlns="">
      <p:transition spd="slow" advTm="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500"/>
                                        <p:tgtEl>
                                          <p:spTgt spid="3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childTnLst>
                          </p:cTn>
                        </p:par>
                        <p:par>
                          <p:cTn id="36" fill="hold">
                            <p:stCondLst>
                              <p:cond delay="1500"/>
                            </p:stCondLst>
                            <p:childTnLst>
                              <p:par>
                                <p:cTn id="37" presetID="53" presetClass="entr" presetSubtype="16"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ppt_w</p:attrName>
                                        </p:attrNameLst>
                                      </p:cBhvr>
                                      <p:tavLst>
                                        <p:tav tm="0">
                                          <p:val>
                                            <p:fltVal val="0"/>
                                          </p:val>
                                        </p:tav>
                                        <p:tav tm="100000">
                                          <p:val>
                                            <p:strVal val="#ppt_w"/>
                                          </p:val>
                                        </p:tav>
                                      </p:tavLst>
                                    </p:anim>
                                    <p:anim calcmode="lin" valueType="num">
                                      <p:cBhvr>
                                        <p:cTn id="40" dur="500" fill="hold"/>
                                        <p:tgtEl>
                                          <p:spTgt spid="8"/>
                                        </p:tgtEl>
                                        <p:attrNameLst>
                                          <p:attrName>ppt_h</p:attrName>
                                        </p:attrNameLst>
                                      </p:cBhvr>
                                      <p:tavLst>
                                        <p:tav tm="0">
                                          <p:val>
                                            <p:fltVal val="0"/>
                                          </p:val>
                                        </p:tav>
                                        <p:tav tm="100000">
                                          <p:val>
                                            <p:strVal val="#ppt_h"/>
                                          </p:val>
                                        </p:tav>
                                      </p:tavLst>
                                    </p:anim>
                                    <p:animEffect transition="in" filter="fade">
                                      <p:cBhvr>
                                        <p:cTn id="41" dur="500"/>
                                        <p:tgtEl>
                                          <p:spTgt spid="8"/>
                                        </p:tgtEl>
                                      </p:cBhvr>
                                    </p:animEffect>
                                  </p:childTnLst>
                                </p:cTn>
                              </p:par>
                            </p:childTnLst>
                          </p:cTn>
                        </p:par>
                        <p:par>
                          <p:cTn id="42" fill="hold">
                            <p:stCondLst>
                              <p:cond delay="2000"/>
                            </p:stCondLst>
                            <p:childTnLst>
                              <p:par>
                                <p:cTn id="43" presetID="53" presetClass="entr" presetSubtype="16"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par>
                          <p:cTn id="48" fill="hold">
                            <p:stCondLst>
                              <p:cond delay="2500"/>
                            </p:stCondLst>
                            <p:childTnLst>
                              <p:par>
                                <p:cTn id="49" presetID="53" presetClass="entr" presetSubtype="16"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childTnLst>
                                </p:cTn>
                              </p:par>
                            </p:childTnLst>
                          </p:cTn>
                        </p:par>
                        <p:par>
                          <p:cTn id="54" fill="hold">
                            <p:stCondLst>
                              <p:cond delay="3000"/>
                            </p:stCondLst>
                            <p:childTnLst>
                              <p:par>
                                <p:cTn id="55" presetID="2" presetClass="entr" presetSubtype="4"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ppt_x"/>
                                          </p:val>
                                        </p:tav>
                                        <p:tav tm="100000">
                                          <p:val>
                                            <p:strVal val="#ppt_x"/>
                                          </p:val>
                                        </p:tav>
                                      </p:tavLst>
                                    </p:anim>
                                    <p:anim calcmode="lin" valueType="num">
                                      <p:cBhvr additive="base">
                                        <p:cTn id="58" dur="500" fill="hold"/>
                                        <p:tgtEl>
                                          <p:spTgt spid="22"/>
                                        </p:tgtEl>
                                        <p:attrNameLst>
                                          <p:attrName>ppt_y</p:attrName>
                                        </p:attrNameLst>
                                      </p:cBhvr>
                                      <p:tavLst>
                                        <p:tav tm="0">
                                          <p:val>
                                            <p:strVal val="1+#ppt_h/2"/>
                                          </p:val>
                                        </p:tav>
                                        <p:tav tm="100000">
                                          <p:val>
                                            <p:strVal val="#ppt_y"/>
                                          </p:val>
                                        </p:tav>
                                      </p:tavLst>
                                    </p:anim>
                                  </p:childTnLst>
                                </p:cTn>
                              </p:par>
                            </p:childTnLst>
                          </p:cTn>
                        </p:par>
                        <p:par>
                          <p:cTn id="59" fill="hold">
                            <p:stCondLst>
                              <p:cond delay="3500"/>
                            </p:stCondLst>
                            <p:childTnLst>
                              <p:par>
                                <p:cTn id="60" presetID="2" presetClass="entr" presetSubtype="4" fill="hold" nodeType="after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additive="base">
                                        <p:cTn id="62" dur="500" fill="hold"/>
                                        <p:tgtEl>
                                          <p:spTgt spid="21"/>
                                        </p:tgtEl>
                                        <p:attrNameLst>
                                          <p:attrName>ppt_x</p:attrName>
                                        </p:attrNameLst>
                                      </p:cBhvr>
                                      <p:tavLst>
                                        <p:tav tm="0">
                                          <p:val>
                                            <p:strVal val="#ppt_x"/>
                                          </p:val>
                                        </p:tav>
                                        <p:tav tm="100000">
                                          <p:val>
                                            <p:strVal val="#ppt_x"/>
                                          </p:val>
                                        </p:tav>
                                      </p:tavLst>
                                    </p:anim>
                                    <p:anim calcmode="lin" valueType="num">
                                      <p:cBhvr additive="base">
                                        <p:cTn id="6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0" y="314980"/>
            <a:ext cx="2266950" cy="599420"/>
            <a:chOff x="0" y="314980"/>
            <a:chExt cx="2266950" cy="599420"/>
          </a:xfrm>
        </p:grpSpPr>
        <p:sp>
          <p:nvSpPr>
            <p:cNvPr id="4" name="矩形 3"/>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 name="文本框 4"/>
            <p:cNvSpPr txBox="1"/>
            <p:nvPr/>
          </p:nvSpPr>
          <p:spPr>
            <a:xfrm>
              <a:off x="19050" y="314980"/>
              <a:ext cx="2247900" cy="584775"/>
            </a:xfrm>
            <a:prstGeom prst="rect">
              <a:avLst/>
            </a:prstGeom>
            <a:noFill/>
          </p:spPr>
          <p:txBody>
            <a:bodyPr wrap="square" rtlCol="0">
              <a:spAutoFit/>
            </a:bodyPr>
            <a:lstStyle/>
            <a:p>
              <a:pPr algn="ctr"/>
              <a:r>
                <a:rPr lang="zh-CN" altLang="en-US" sz="3200" b="1"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公司简介</a:t>
              </a:r>
            </a:p>
          </p:txBody>
        </p:sp>
      </p:grpSp>
      <p:grpSp>
        <p:nvGrpSpPr>
          <p:cNvPr id="34" name="组合 33"/>
          <p:cNvGrpSpPr/>
          <p:nvPr/>
        </p:nvGrpSpPr>
        <p:grpSpPr>
          <a:xfrm>
            <a:off x="5878288" y="1816705"/>
            <a:ext cx="5204985" cy="4113770"/>
            <a:chOff x="5820228" y="1155991"/>
            <a:chExt cx="5204985" cy="4113770"/>
          </a:xfrm>
        </p:grpSpPr>
        <p:graphicFrame>
          <p:nvGraphicFramePr>
            <p:cNvPr id="22" name="图表 21"/>
            <p:cNvGraphicFramePr/>
            <p:nvPr/>
          </p:nvGraphicFramePr>
          <p:xfrm>
            <a:off x="5820228" y="1799771"/>
            <a:ext cx="5204985" cy="3469990"/>
          </p:xfrm>
          <a:graphic>
            <a:graphicData uri="http://schemas.openxmlformats.org/drawingml/2006/chart">
              <c:chart xmlns:c="http://schemas.openxmlformats.org/drawingml/2006/chart" xmlns:r="http://schemas.openxmlformats.org/officeDocument/2006/relationships" r:id="rId4"/>
            </a:graphicData>
          </a:graphic>
        </p:graphicFrame>
        <p:sp>
          <p:nvSpPr>
            <p:cNvPr id="33" name="任意多边形 32"/>
            <p:cNvSpPr/>
            <p:nvPr/>
          </p:nvSpPr>
          <p:spPr>
            <a:xfrm rot="2920123">
              <a:off x="7353109" y="-215335"/>
              <a:ext cx="2059642" cy="4802293"/>
            </a:xfrm>
            <a:custGeom>
              <a:avLst/>
              <a:gdLst>
                <a:gd name="connsiteX0" fmla="*/ 1554072 w 2059642"/>
                <a:gd name="connsiteY0" fmla="*/ 0 h 4802293"/>
                <a:gd name="connsiteX1" fmla="*/ 2059642 w 2059642"/>
                <a:gd name="connsiteY1" fmla="*/ 470165 h 4802293"/>
                <a:gd name="connsiteX2" fmla="*/ 1779097 w 2059642"/>
                <a:gd name="connsiteY2" fmla="*/ 470165 h 4802293"/>
                <a:gd name="connsiteX3" fmla="*/ 1770526 w 2059642"/>
                <a:gd name="connsiteY3" fmla="*/ 566418 h 4802293"/>
                <a:gd name="connsiteX4" fmla="*/ 1340935 w 2059642"/>
                <a:gd name="connsiteY4" fmla="*/ 2384783 h 4802293"/>
                <a:gd name="connsiteX5" fmla="*/ 118514 w 2059642"/>
                <a:gd name="connsiteY5" fmla="*/ 4676114 h 4802293"/>
                <a:gd name="connsiteX6" fmla="*/ 0 w 2059642"/>
                <a:gd name="connsiteY6" fmla="*/ 4802293 h 4802293"/>
                <a:gd name="connsiteX7" fmla="*/ 100847 w 2059642"/>
                <a:gd name="connsiteY7" fmla="*/ 4649585 h 4802293"/>
                <a:gd name="connsiteX8" fmla="*/ 946208 w 2059642"/>
                <a:gd name="connsiteY8" fmla="*/ 2694678 h 4802293"/>
                <a:gd name="connsiteX9" fmla="*/ 1305085 w 2059642"/>
                <a:gd name="connsiteY9" fmla="*/ 595271 h 4802293"/>
                <a:gd name="connsiteX10" fmla="*/ 1304310 w 2059642"/>
                <a:gd name="connsiteY10" fmla="*/ 470165 h 4802293"/>
                <a:gd name="connsiteX11" fmla="*/ 1048502 w 2059642"/>
                <a:gd name="connsiteY11" fmla="*/ 470165 h 4802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59642" h="4802293">
                  <a:moveTo>
                    <a:pt x="1554072" y="0"/>
                  </a:moveTo>
                  <a:lnTo>
                    <a:pt x="2059642" y="470165"/>
                  </a:lnTo>
                  <a:lnTo>
                    <a:pt x="1779097" y="470165"/>
                  </a:lnTo>
                  <a:lnTo>
                    <a:pt x="1770526" y="566418"/>
                  </a:lnTo>
                  <a:cubicBezTo>
                    <a:pt x="1709917" y="1106984"/>
                    <a:pt x="1566484" y="1734248"/>
                    <a:pt x="1340935" y="2384783"/>
                  </a:cubicBezTo>
                  <a:cubicBezTo>
                    <a:pt x="1002613" y="3360586"/>
                    <a:pt x="551595" y="4180897"/>
                    <a:pt x="118514" y="4676114"/>
                  </a:cubicBezTo>
                  <a:lnTo>
                    <a:pt x="0" y="4802293"/>
                  </a:lnTo>
                  <a:lnTo>
                    <a:pt x="100847" y="4649585"/>
                  </a:lnTo>
                  <a:cubicBezTo>
                    <a:pt x="416432" y="4143838"/>
                    <a:pt x="717488" y="3464708"/>
                    <a:pt x="946208" y="2694678"/>
                  </a:cubicBezTo>
                  <a:cubicBezTo>
                    <a:pt x="1174927" y="1924647"/>
                    <a:pt x="1293417" y="1191289"/>
                    <a:pt x="1305085" y="595271"/>
                  </a:cubicBezTo>
                  <a:lnTo>
                    <a:pt x="1304310" y="470165"/>
                  </a:lnTo>
                  <a:lnTo>
                    <a:pt x="1048502" y="470165"/>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sp>
        <p:nvSpPr>
          <p:cNvPr id="45" name="文本框 44"/>
          <p:cNvSpPr txBox="1"/>
          <p:nvPr/>
        </p:nvSpPr>
        <p:spPr>
          <a:xfrm>
            <a:off x="9588635" y="1044337"/>
            <a:ext cx="1574801" cy="523220"/>
          </a:xfrm>
          <a:prstGeom prst="rect">
            <a:avLst/>
          </a:prstGeom>
          <a:noFill/>
        </p:spPr>
        <p:txBody>
          <a:bodyPr wrap="square" rtlCol="0">
            <a:spAutoFit/>
          </a:bodyPr>
          <a:lstStyle/>
          <a:p>
            <a:r>
              <a:rPr lang="en-US" altLang="zh-CN" sz="28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XXX</a:t>
            </a:r>
            <a:r>
              <a:rPr lang="zh-CN" altLang="en-US" sz="28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元</a:t>
            </a:r>
          </a:p>
        </p:txBody>
      </p:sp>
      <p:sp>
        <p:nvSpPr>
          <p:cNvPr id="15" name="矩形 14"/>
          <p:cNvSpPr/>
          <p:nvPr/>
        </p:nvSpPr>
        <p:spPr>
          <a:xfrm>
            <a:off x="935261" y="1810698"/>
            <a:ext cx="3825842" cy="3944413"/>
          </a:xfrm>
          <a:prstGeom prst="rect">
            <a:avLst/>
          </a:prstGeom>
          <a:noFill/>
        </p:spPr>
        <p:txBody>
          <a:bodyPr wrap="square" rtlCol="0">
            <a:spAutoFit/>
          </a:bodyPr>
          <a:lstStyle/>
          <a:p>
            <a:pPr>
              <a:lnSpc>
                <a:spcPct val="15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a:t>
            </a:r>
            <a:endParaRPr lang="en-US" altLang="zh-CN"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endParaRPr>
          </a:p>
          <a:p>
            <a:pPr>
              <a:lnSpc>
                <a:spcPct val="150000"/>
              </a:lnSpc>
            </a:pPr>
            <a:endParaRPr lang="en-US" altLang="zh-CN"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endParaRPr>
          </a:p>
          <a:p>
            <a:pPr>
              <a:lnSpc>
                <a:spcPct val="15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点击输入详细内容，点击输入详细内容，点击输入详细内容，点击输入详细内容，点击输入详细内容，点击输入详细内容，点击输入详细内容，点击输入详细内容，点击输入详细内容，点击输入详细内容。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a:p>
            <a:pPr>
              <a:lnSpc>
                <a:spcPct val="150000"/>
              </a:lnSpc>
            </a:pP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3000">
        <p:blinds dir="vert"/>
      </p:transition>
    </mc:Choice>
    <mc:Fallback xmlns="">
      <p:transition spd="slow" advTm="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anim calcmode="lin" valueType="num">
                                      <p:cBhvr>
                                        <p:cTn id="12" dur="1000" fill="hold"/>
                                        <p:tgtEl>
                                          <p:spTgt spid="34"/>
                                        </p:tgtEl>
                                        <p:attrNameLst>
                                          <p:attrName>ppt_x</p:attrName>
                                        </p:attrNameLst>
                                      </p:cBhvr>
                                      <p:tavLst>
                                        <p:tav tm="0">
                                          <p:val>
                                            <p:strVal val="#ppt_x"/>
                                          </p:val>
                                        </p:tav>
                                        <p:tav tm="100000">
                                          <p:val>
                                            <p:strVal val="#ppt_x"/>
                                          </p:val>
                                        </p:tav>
                                      </p:tavLst>
                                    </p:anim>
                                    <p:anim calcmode="lin" valueType="num">
                                      <p:cBhvr>
                                        <p:cTn id="13" dur="1000" fill="hold"/>
                                        <p:tgtEl>
                                          <p:spTgt spid="3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p:cTn id="17" dur="500" fill="hold"/>
                                        <p:tgtEl>
                                          <p:spTgt spid="45"/>
                                        </p:tgtEl>
                                        <p:attrNameLst>
                                          <p:attrName>ppt_w</p:attrName>
                                        </p:attrNameLst>
                                      </p:cBhvr>
                                      <p:tavLst>
                                        <p:tav tm="0">
                                          <p:val>
                                            <p:fltVal val="0"/>
                                          </p:val>
                                        </p:tav>
                                        <p:tav tm="100000">
                                          <p:val>
                                            <p:strVal val="#ppt_w"/>
                                          </p:val>
                                        </p:tav>
                                      </p:tavLst>
                                    </p:anim>
                                    <p:anim calcmode="lin" valueType="num">
                                      <p:cBhvr>
                                        <p:cTn id="18" dur="500" fill="hold"/>
                                        <p:tgtEl>
                                          <p:spTgt spid="45"/>
                                        </p:tgtEl>
                                        <p:attrNameLst>
                                          <p:attrName>ppt_h</p:attrName>
                                        </p:attrNameLst>
                                      </p:cBhvr>
                                      <p:tavLst>
                                        <p:tav tm="0">
                                          <p:val>
                                            <p:fltVal val="0"/>
                                          </p:val>
                                        </p:tav>
                                        <p:tav tm="100000">
                                          <p:val>
                                            <p:strVal val="#ppt_h"/>
                                          </p:val>
                                        </p:tav>
                                      </p:tavLst>
                                    </p:anim>
                                    <p:animEffect transition="in" filter="fade">
                                      <p:cBhvr>
                                        <p:cTn id="19" dur="500"/>
                                        <p:tgtEl>
                                          <p:spTgt spid="45"/>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0" y="314980"/>
            <a:ext cx="2266950" cy="599420"/>
            <a:chOff x="0" y="314980"/>
            <a:chExt cx="2266950" cy="599420"/>
          </a:xfrm>
        </p:grpSpPr>
        <p:sp>
          <p:nvSpPr>
            <p:cNvPr id="4" name="矩形 3"/>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 name="文本框 4"/>
            <p:cNvSpPr txBox="1"/>
            <p:nvPr/>
          </p:nvSpPr>
          <p:spPr>
            <a:xfrm>
              <a:off x="19050" y="314980"/>
              <a:ext cx="2247900" cy="584775"/>
            </a:xfrm>
            <a:prstGeom prst="rect">
              <a:avLst/>
            </a:prstGeom>
            <a:noFill/>
          </p:spPr>
          <p:txBody>
            <a:bodyPr wrap="square" rtlCol="0">
              <a:spAutoFit/>
            </a:bodyPr>
            <a:lstStyle/>
            <a:p>
              <a:pPr algn="ctr"/>
              <a:r>
                <a:rPr lang="zh-CN" altLang="en-US" sz="3200" b="1"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公司简介</a:t>
              </a:r>
            </a:p>
          </p:txBody>
        </p:sp>
      </p:grpSp>
      <p:sp>
        <p:nvSpPr>
          <p:cNvPr id="22" name="矩形 21"/>
          <p:cNvSpPr/>
          <p:nvPr/>
        </p:nvSpPr>
        <p:spPr>
          <a:xfrm>
            <a:off x="2341678" y="5063543"/>
            <a:ext cx="7508644"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latin typeface="阿里巴巴普惠体 R" pitchFamily="18" charset="-122"/>
                <a:ea typeface="阿里巴巴普惠体 R" pitchFamily="18" charset="-122"/>
              </a:rPr>
              <a:t>      </a:t>
            </a:r>
            <a:r>
              <a:rPr lang="zh-CN" altLang="en-US" sz="14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rPr>
              <a:t>盈利模式为产品内收费为准，主要手段有广告位出租、付费下载、会员充值，增值服务，另有租借资质、佣金收取等盈利来源。</a:t>
            </a:r>
          </a:p>
        </p:txBody>
      </p:sp>
      <p:grpSp>
        <p:nvGrpSpPr>
          <p:cNvPr id="27" name="组合 26"/>
          <p:cNvGrpSpPr/>
          <p:nvPr/>
        </p:nvGrpSpPr>
        <p:grpSpPr>
          <a:xfrm>
            <a:off x="6096000" y="1755902"/>
            <a:ext cx="5036483" cy="2738746"/>
            <a:chOff x="5609002" y="1752599"/>
            <a:chExt cx="5920312" cy="3219355"/>
          </a:xfrm>
        </p:grpSpPr>
        <p:grpSp>
          <p:nvGrpSpPr>
            <p:cNvPr id="11" name="组合 10"/>
            <p:cNvGrpSpPr/>
            <p:nvPr/>
          </p:nvGrpSpPr>
          <p:grpSpPr>
            <a:xfrm>
              <a:off x="6877050" y="1752599"/>
              <a:ext cx="3219354" cy="3219355"/>
              <a:chOff x="4248150" y="1885949"/>
              <a:chExt cx="3219354" cy="3219355"/>
            </a:xfrm>
          </p:grpSpPr>
          <p:sp>
            <p:nvSpPr>
              <p:cNvPr id="7" name="矩形 6"/>
              <p:cNvSpPr/>
              <p:nvPr/>
            </p:nvSpPr>
            <p:spPr>
              <a:xfrm rot="2700000">
                <a:off x="4248150" y="1885949"/>
                <a:ext cx="1333500" cy="1333500"/>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8" name="矩形 7"/>
              <p:cNvSpPr/>
              <p:nvPr/>
            </p:nvSpPr>
            <p:spPr>
              <a:xfrm rot="2700000">
                <a:off x="6134004" y="1885951"/>
                <a:ext cx="1333500" cy="1333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9" name="矩形 8"/>
              <p:cNvSpPr/>
              <p:nvPr/>
            </p:nvSpPr>
            <p:spPr>
              <a:xfrm rot="2700000">
                <a:off x="4248151" y="3771803"/>
                <a:ext cx="1333500" cy="13335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0" name="矩形 9"/>
              <p:cNvSpPr/>
              <p:nvPr/>
            </p:nvSpPr>
            <p:spPr>
              <a:xfrm rot="2700000">
                <a:off x="6134004" y="3771804"/>
                <a:ext cx="1333500" cy="1333500"/>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sp>
          <p:nvSpPr>
            <p:cNvPr id="12" name="矩形 11"/>
            <p:cNvSpPr/>
            <p:nvPr/>
          </p:nvSpPr>
          <p:spPr>
            <a:xfrm rot="2700000">
              <a:off x="5609002" y="2951428"/>
              <a:ext cx="821693" cy="8216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3" name="矩形 12"/>
            <p:cNvSpPr/>
            <p:nvPr/>
          </p:nvSpPr>
          <p:spPr>
            <a:xfrm rot="2700000">
              <a:off x="10542758" y="2951428"/>
              <a:ext cx="821693" cy="821693"/>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4" name="文本框 13"/>
            <p:cNvSpPr txBox="1"/>
            <p:nvPr/>
          </p:nvSpPr>
          <p:spPr>
            <a:xfrm>
              <a:off x="8100435" y="2969726"/>
              <a:ext cx="922033" cy="832109"/>
            </a:xfrm>
            <a:prstGeom prst="rect">
              <a:avLst/>
            </a:prstGeom>
            <a:noFill/>
          </p:spPr>
          <p:txBody>
            <a:bodyPr wrap="square" rtlCol="0">
              <a:spAutoFit/>
            </a:bodyPr>
            <a:lstStyle/>
            <a:p>
              <a:r>
                <a:rPr lang="zh-CN" altLang="en-US" sz="20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en-US" altLang="zh-CN" sz="20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r>
                <a:rPr lang="zh-CN" altLang="en-US" sz="2000"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内容</a:t>
              </a:r>
            </a:p>
          </p:txBody>
        </p:sp>
        <p:sp>
          <p:nvSpPr>
            <p:cNvPr id="15" name="文本框 14"/>
            <p:cNvSpPr txBox="1"/>
            <p:nvPr/>
          </p:nvSpPr>
          <p:spPr>
            <a:xfrm>
              <a:off x="7024691" y="2051225"/>
              <a:ext cx="989359" cy="759752"/>
            </a:xfrm>
            <a:prstGeom prst="rect">
              <a:avLst/>
            </a:prstGeom>
            <a:noFill/>
          </p:spPr>
          <p:txBody>
            <a:bodyPr wrap="square" rtlCol="0">
              <a:spAutoFit/>
            </a:bodyPr>
            <a:lstStyle/>
            <a:p>
              <a:pPr algn="ctr"/>
              <a:r>
                <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sp>
          <p:nvSpPr>
            <p:cNvPr id="16" name="文本框 15"/>
            <p:cNvSpPr txBox="1"/>
            <p:nvPr/>
          </p:nvSpPr>
          <p:spPr>
            <a:xfrm>
              <a:off x="9060943" y="2051226"/>
              <a:ext cx="922033" cy="759752"/>
            </a:xfrm>
            <a:prstGeom prst="rect">
              <a:avLst/>
            </a:prstGeom>
            <a:noFill/>
          </p:spPr>
          <p:txBody>
            <a:bodyPr wrap="square" rtlCol="0">
              <a:spAutoFit/>
            </a:bodyPr>
            <a:lstStyle/>
            <a:p>
              <a:r>
                <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en-US" altLang="zh-CN"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r>
                <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内容</a:t>
              </a:r>
            </a:p>
          </p:txBody>
        </p:sp>
        <p:sp>
          <p:nvSpPr>
            <p:cNvPr id="17" name="文本框 16"/>
            <p:cNvSpPr txBox="1"/>
            <p:nvPr/>
          </p:nvSpPr>
          <p:spPr>
            <a:xfrm>
              <a:off x="7154710" y="3946064"/>
              <a:ext cx="922033" cy="759752"/>
            </a:xfrm>
            <a:prstGeom prst="rect">
              <a:avLst/>
            </a:prstGeom>
            <a:noFill/>
          </p:spPr>
          <p:txBody>
            <a:bodyPr wrap="square" rtlCol="0">
              <a:spAutoFit/>
            </a:bodyPr>
            <a:lstStyle/>
            <a:p>
              <a:r>
                <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en-US" altLang="zh-CN"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r>
                <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内容</a:t>
              </a:r>
            </a:p>
          </p:txBody>
        </p:sp>
        <p:sp>
          <p:nvSpPr>
            <p:cNvPr id="23" name="文本框 22"/>
            <p:cNvSpPr txBox="1"/>
            <p:nvPr/>
          </p:nvSpPr>
          <p:spPr>
            <a:xfrm>
              <a:off x="9040565" y="3946064"/>
              <a:ext cx="922033" cy="759752"/>
            </a:xfrm>
            <a:prstGeom prst="rect">
              <a:avLst/>
            </a:prstGeom>
            <a:noFill/>
          </p:spPr>
          <p:txBody>
            <a:bodyPr wrap="square" rtlCol="0">
              <a:spAutoFit/>
            </a:bodyPr>
            <a:lstStyle/>
            <a:p>
              <a:r>
                <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en-US" altLang="zh-CN"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r>
                <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内容</a:t>
              </a:r>
            </a:p>
          </p:txBody>
        </p:sp>
        <p:sp>
          <p:nvSpPr>
            <p:cNvPr id="24" name="文本框 23"/>
            <p:cNvSpPr txBox="1"/>
            <p:nvPr/>
          </p:nvSpPr>
          <p:spPr>
            <a:xfrm>
              <a:off x="5665438" y="3037521"/>
              <a:ext cx="922033" cy="687394"/>
            </a:xfrm>
            <a:prstGeom prst="rect">
              <a:avLst/>
            </a:prstGeom>
            <a:noFill/>
          </p:spPr>
          <p:txBody>
            <a:bodyPr wrap="square" rtlCol="0">
              <a:spAutoFit/>
            </a:bodyPr>
            <a:lstStyle/>
            <a:p>
              <a:r>
                <a:rPr lang="zh-CN" altLang="en-US"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en-US" altLang="zh-CN"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r>
                <a:rPr lang="zh-CN" altLang="en-US"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内容</a:t>
              </a:r>
            </a:p>
          </p:txBody>
        </p:sp>
        <p:sp>
          <p:nvSpPr>
            <p:cNvPr id="25" name="文本框 24"/>
            <p:cNvSpPr txBox="1"/>
            <p:nvPr/>
          </p:nvSpPr>
          <p:spPr>
            <a:xfrm>
              <a:off x="10607281" y="3033685"/>
              <a:ext cx="922033" cy="687394"/>
            </a:xfrm>
            <a:prstGeom prst="rect">
              <a:avLst/>
            </a:prstGeom>
            <a:noFill/>
          </p:spPr>
          <p:txBody>
            <a:bodyPr wrap="square" rtlCol="0">
              <a:spAutoFit/>
            </a:bodyPr>
            <a:lstStyle/>
            <a:p>
              <a:r>
                <a:rPr lang="zh-CN" altLang="en-US"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en-US" altLang="zh-CN"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r>
                <a:rPr lang="zh-CN" altLang="en-US" sz="1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内容</a:t>
              </a:r>
            </a:p>
          </p:txBody>
        </p:sp>
        <p:sp>
          <p:nvSpPr>
            <p:cNvPr id="26" name="矩形 25"/>
            <p:cNvSpPr/>
            <p:nvPr/>
          </p:nvSpPr>
          <p:spPr>
            <a:xfrm rot="2700000">
              <a:off x="8003695" y="2862584"/>
              <a:ext cx="998642" cy="99864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cxnSp>
        <p:nvCxnSpPr>
          <p:cNvPr id="29" name="直接连接符 28"/>
          <p:cNvCxnSpPr/>
          <p:nvPr/>
        </p:nvCxnSpPr>
        <p:spPr>
          <a:xfrm>
            <a:off x="4405746" y="1562519"/>
            <a:ext cx="734291"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5400000">
            <a:off x="4767622" y="1929665"/>
            <a:ext cx="734291"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rot="10800000">
            <a:off x="875311" y="4138093"/>
            <a:ext cx="734291" cy="734291"/>
            <a:chOff x="4558146" y="1947144"/>
            <a:chExt cx="734291" cy="734291"/>
          </a:xfrm>
        </p:grpSpPr>
        <p:cxnSp>
          <p:nvCxnSpPr>
            <p:cNvPr id="31" name="直接连接符 30"/>
            <p:cNvCxnSpPr/>
            <p:nvPr/>
          </p:nvCxnSpPr>
          <p:spPr>
            <a:xfrm>
              <a:off x="4558146" y="1947144"/>
              <a:ext cx="734291"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4920022" y="2314290"/>
              <a:ext cx="734291"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2" name="矩形 1"/>
          <p:cNvSpPr/>
          <p:nvPr/>
        </p:nvSpPr>
        <p:spPr>
          <a:xfrm>
            <a:off x="1053745" y="1727114"/>
            <a:ext cx="3912372" cy="2985190"/>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3000">
        <p:blinds dir="vert"/>
      </p:transition>
    </mc:Choice>
    <mc:Fallback xmlns="">
      <p:transition spd="slow" advTm="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downLeft)">
                                      <p:cBhvr>
                                        <p:cTn id="11" dur="500"/>
                                        <p:tgtEl>
                                          <p:spTgt spid="2"/>
                                        </p:tgtEl>
                                      </p:cBhvr>
                                    </p:animEffect>
                                  </p:childTnLst>
                                </p:cTn>
                              </p:par>
                              <p:par>
                                <p:cTn id="12" presetID="53" presetClass="entr" presetSubtype="16" fill="hold" nodeType="with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p:cTn id="14" dur="500" fill="hold"/>
                                        <p:tgtEl>
                                          <p:spTgt spid="29"/>
                                        </p:tgtEl>
                                        <p:attrNameLst>
                                          <p:attrName>ppt_w</p:attrName>
                                        </p:attrNameLst>
                                      </p:cBhvr>
                                      <p:tavLst>
                                        <p:tav tm="0">
                                          <p:val>
                                            <p:fltVal val="0"/>
                                          </p:val>
                                        </p:tav>
                                        <p:tav tm="100000">
                                          <p:val>
                                            <p:strVal val="#ppt_w"/>
                                          </p:val>
                                        </p:tav>
                                      </p:tavLst>
                                    </p:anim>
                                    <p:anim calcmode="lin" valueType="num">
                                      <p:cBhvr>
                                        <p:cTn id="15" dur="500" fill="hold"/>
                                        <p:tgtEl>
                                          <p:spTgt spid="29"/>
                                        </p:tgtEl>
                                        <p:attrNameLst>
                                          <p:attrName>ppt_h</p:attrName>
                                        </p:attrNameLst>
                                      </p:cBhvr>
                                      <p:tavLst>
                                        <p:tav tm="0">
                                          <p:val>
                                            <p:fltVal val="0"/>
                                          </p:val>
                                        </p:tav>
                                        <p:tav tm="100000">
                                          <p:val>
                                            <p:strVal val="#ppt_h"/>
                                          </p:val>
                                        </p:tav>
                                      </p:tavLst>
                                    </p:anim>
                                    <p:animEffect transition="in" filter="fade">
                                      <p:cBhvr>
                                        <p:cTn id="16" dur="500"/>
                                        <p:tgtEl>
                                          <p:spTgt spid="29"/>
                                        </p:tgtEl>
                                      </p:cBhvr>
                                    </p:animEffect>
                                  </p:childTnLst>
                                </p:cTn>
                              </p:par>
                              <p:par>
                                <p:cTn id="17" presetID="53" presetClass="entr" presetSubtype="16"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animEffect transition="in" filter="fade">
                                      <p:cBhvr>
                                        <p:cTn id="21" dur="500"/>
                                        <p:tgtEl>
                                          <p:spTgt spid="30"/>
                                        </p:tgtEl>
                                      </p:cBhvr>
                                    </p:animEffect>
                                  </p:childTnLst>
                                </p:cTn>
                              </p:par>
                              <p:par>
                                <p:cTn id="22" presetID="53" presetClass="entr" presetSubtype="16" fill="hold" nodeType="withEffect">
                                  <p:stCondLst>
                                    <p:cond delay="0"/>
                                  </p:stCondLst>
                                  <p:childTnLst>
                                    <p:set>
                                      <p:cBhvr>
                                        <p:cTn id="23" dur="1" fill="hold">
                                          <p:stCondLst>
                                            <p:cond delay="0"/>
                                          </p:stCondLst>
                                        </p:cTn>
                                        <p:tgtEl>
                                          <p:spTgt spid="33"/>
                                        </p:tgtEl>
                                        <p:attrNameLst>
                                          <p:attrName>style.visibility</p:attrName>
                                        </p:attrNameLst>
                                      </p:cBhvr>
                                      <p:to>
                                        <p:strVal val="visible"/>
                                      </p:to>
                                    </p:set>
                                    <p:anim calcmode="lin" valueType="num">
                                      <p:cBhvr>
                                        <p:cTn id="24" dur="500" fill="hold"/>
                                        <p:tgtEl>
                                          <p:spTgt spid="33"/>
                                        </p:tgtEl>
                                        <p:attrNameLst>
                                          <p:attrName>ppt_w</p:attrName>
                                        </p:attrNameLst>
                                      </p:cBhvr>
                                      <p:tavLst>
                                        <p:tav tm="0">
                                          <p:val>
                                            <p:fltVal val="0"/>
                                          </p:val>
                                        </p:tav>
                                        <p:tav tm="100000">
                                          <p:val>
                                            <p:strVal val="#ppt_w"/>
                                          </p:val>
                                        </p:tav>
                                      </p:tavLst>
                                    </p:anim>
                                    <p:anim calcmode="lin" valueType="num">
                                      <p:cBhvr>
                                        <p:cTn id="25" dur="500" fill="hold"/>
                                        <p:tgtEl>
                                          <p:spTgt spid="33"/>
                                        </p:tgtEl>
                                        <p:attrNameLst>
                                          <p:attrName>ppt_h</p:attrName>
                                        </p:attrNameLst>
                                      </p:cBhvr>
                                      <p:tavLst>
                                        <p:tav tm="0">
                                          <p:val>
                                            <p:fltVal val="0"/>
                                          </p:val>
                                        </p:tav>
                                        <p:tav tm="100000">
                                          <p:val>
                                            <p:strVal val="#ppt_h"/>
                                          </p:val>
                                        </p:tav>
                                      </p:tavLst>
                                    </p:anim>
                                    <p:animEffect transition="in" filter="fade">
                                      <p:cBhvr>
                                        <p:cTn id="26" dur="500"/>
                                        <p:tgtEl>
                                          <p:spTgt spid="33"/>
                                        </p:tgtEl>
                                      </p:cBhvr>
                                    </p:animEffect>
                                  </p:childTnLst>
                                </p:cTn>
                              </p:par>
                            </p:childTnLst>
                          </p:cTn>
                        </p:par>
                        <p:par>
                          <p:cTn id="27" fill="hold">
                            <p:stCondLst>
                              <p:cond delay="1000"/>
                            </p:stCondLst>
                            <p:childTnLst>
                              <p:par>
                                <p:cTn id="28" presetID="53" presetClass="entr" presetSubtype="16" fill="hold" nodeType="after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p:cTn id="30" dur="750" fill="hold"/>
                                        <p:tgtEl>
                                          <p:spTgt spid="27"/>
                                        </p:tgtEl>
                                        <p:attrNameLst>
                                          <p:attrName>ppt_w</p:attrName>
                                        </p:attrNameLst>
                                      </p:cBhvr>
                                      <p:tavLst>
                                        <p:tav tm="0">
                                          <p:val>
                                            <p:fltVal val="0"/>
                                          </p:val>
                                        </p:tav>
                                        <p:tav tm="100000">
                                          <p:val>
                                            <p:strVal val="#ppt_w"/>
                                          </p:val>
                                        </p:tav>
                                      </p:tavLst>
                                    </p:anim>
                                    <p:anim calcmode="lin" valueType="num">
                                      <p:cBhvr>
                                        <p:cTn id="31" dur="750" fill="hold"/>
                                        <p:tgtEl>
                                          <p:spTgt spid="27"/>
                                        </p:tgtEl>
                                        <p:attrNameLst>
                                          <p:attrName>ppt_h</p:attrName>
                                        </p:attrNameLst>
                                      </p:cBhvr>
                                      <p:tavLst>
                                        <p:tav tm="0">
                                          <p:val>
                                            <p:fltVal val="0"/>
                                          </p:val>
                                        </p:tav>
                                        <p:tav tm="100000">
                                          <p:val>
                                            <p:strVal val="#ppt_h"/>
                                          </p:val>
                                        </p:tav>
                                      </p:tavLst>
                                    </p:anim>
                                    <p:animEffect transition="in" filter="fade">
                                      <p:cBhvr>
                                        <p:cTn id="32" dur="750"/>
                                        <p:tgtEl>
                                          <p:spTgt spid="27"/>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left)">
                                      <p:cBhvr>
                                        <p:cTn id="3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6" name="组合 5"/>
          <p:cNvGrpSpPr/>
          <p:nvPr/>
        </p:nvGrpSpPr>
        <p:grpSpPr>
          <a:xfrm>
            <a:off x="0" y="314980"/>
            <a:ext cx="2266950" cy="599420"/>
            <a:chOff x="0" y="314980"/>
            <a:chExt cx="2266950" cy="599420"/>
          </a:xfrm>
        </p:grpSpPr>
        <p:sp>
          <p:nvSpPr>
            <p:cNvPr id="22" name="矩形 21"/>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3" name="文本框 22"/>
            <p:cNvSpPr txBox="1"/>
            <p:nvPr/>
          </p:nvSpPr>
          <p:spPr>
            <a:xfrm>
              <a:off x="19050" y="314980"/>
              <a:ext cx="2247900" cy="584775"/>
            </a:xfrm>
            <a:prstGeom prst="rect">
              <a:avLst/>
            </a:prstGeom>
            <a:noFill/>
          </p:spPr>
          <p:txBody>
            <a:bodyPr wrap="square" rtlCol="0">
              <a:spAutoFit/>
            </a:bodyPr>
            <a:lstStyle/>
            <a:p>
              <a:pPr algn="ctr"/>
              <a:r>
                <a:rPr lang="zh-CN" altLang="en-US" sz="3200" b="1"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公司简介</a:t>
              </a:r>
            </a:p>
          </p:txBody>
        </p:sp>
      </p:grpSp>
      <p:grpSp>
        <p:nvGrpSpPr>
          <p:cNvPr id="12" name="组合 11"/>
          <p:cNvGrpSpPr/>
          <p:nvPr/>
        </p:nvGrpSpPr>
        <p:grpSpPr>
          <a:xfrm>
            <a:off x="4118821" y="1833937"/>
            <a:ext cx="3954359" cy="3703390"/>
            <a:chOff x="4118821" y="1833937"/>
            <a:chExt cx="3954359" cy="3703390"/>
          </a:xfrm>
        </p:grpSpPr>
        <p:grpSp>
          <p:nvGrpSpPr>
            <p:cNvPr id="2" name="组合 1"/>
            <p:cNvGrpSpPr/>
            <p:nvPr/>
          </p:nvGrpSpPr>
          <p:grpSpPr>
            <a:xfrm>
              <a:off x="4118821" y="1833937"/>
              <a:ext cx="3954359" cy="3703390"/>
              <a:chOff x="2343047" y="1309778"/>
              <a:chExt cx="3954359" cy="3703390"/>
            </a:xfrm>
          </p:grpSpPr>
          <p:sp>
            <p:nvSpPr>
              <p:cNvPr id="14" name="椭圆 13"/>
              <p:cNvSpPr/>
              <p:nvPr/>
            </p:nvSpPr>
            <p:spPr>
              <a:xfrm>
                <a:off x="2343047" y="2537225"/>
                <a:ext cx="1241831" cy="124183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85" name="椭圆 84"/>
              <p:cNvSpPr/>
              <p:nvPr/>
            </p:nvSpPr>
            <p:spPr>
              <a:xfrm>
                <a:off x="3004850" y="3763513"/>
                <a:ext cx="1241831" cy="124183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84" name="椭圆 83"/>
              <p:cNvSpPr/>
              <p:nvPr/>
            </p:nvSpPr>
            <p:spPr>
              <a:xfrm>
                <a:off x="4378610" y="3733750"/>
                <a:ext cx="1241831" cy="124183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83" name="椭圆 82"/>
              <p:cNvSpPr/>
              <p:nvPr/>
            </p:nvSpPr>
            <p:spPr>
              <a:xfrm>
                <a:off x="5055575" y="2564105"/>
                <a:ext cx="1241831" cy="124183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82" name="椭圆 81"/>
              <p:cNvSpPr/>
              <p:nvPr/>
            </p:nvSpPr>
            <p:spPr>
              <a:xfrm>
                <a:off x="4388135" y="1327601"/>
                <a:ext cx="1241831" cy="124183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81" name="椭圆 80"/>
              <p:cNvSpPr/>
              <p:nvPr/>
            </p:nvSpPr>
            <p:spPr>
              <a:xfrm>
                <a:off x="3047707" y="1327601"/>
                <a:ext cx="1241831" cy="124183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77" name="Freeform 71922"/>
              <p:cNvSpPr/>
              <p:nvPr/>
            </p:nvSpPr>
            <p:spPr bwMode="auto">
              <a:xfrm>
                <a:off x="3095614" y="3809164"/>
                <a:ext cx="2406146" cy="1091836"/>
              </a:xfrm>
              <a:custGeom>
                <a:avLst/>
                <a:gdLst>
                  <a:gd name="T0" fmla="*/ 2222 w 2861"/>
                  <a:gd name="T1" fmla="*/ 1397 h 1397"/>
                  <a:gd name="T2" fmla="*/ 1752 w 2861"/>
                  <a:gd name="T3" fmla="*/ 1171 h 1397"/>
                  <a:gd name="T4" fmla="*/ 1433 w 2861"/>
                  <a:gd name="T5" fmla="*/ 1056 h 1397"/>
                  <a:gd name="T6" fmla="*/ 1109 w 2861"/>
                  <a:gd name="T7" fmla="*/ 1171 h 1397"/>
                  <a:gd name="T8" fmla="*/ 900 w 2861"/>
                  <a:gd name="T9" fmla="*/ 1336 h 1397"/>
                  <a:gd name="T10" fmla="*/ 639 w 2861"/>
                  <a:gd name="T11" fmla="*/ 1397 h 1397"/>
                  <a:gd name="T12" fmla="*/ 0 w 2861"/>
                  <a:gd name="T13" fmla="*/ 699 h 1397"/>
                  <a:gd name="T14" fmla="*/ 639 w 2861"/>
                  <a:gd name="T15" fmla="*/ 0 h 1397"/>
                  <a:gd name="T16" fmla="*/ 1109 w 2861"/>
                  <a:gd name="T17" fmla="*/ 226 h 1397"/>
                  <a:gd name="T18" fmla="*/ 1109 w 2861"/>
                  <a:gd name="T19" fmla="*/ 226 h 1397"/>
                  <a:gd name="T20" fmla="*/ 1438 w 2861"/>
                  <a:gd name="T21" fmla="*/ 339 h 1397"/>
                  <a:gd name="T22" fmla="*/ 1752 w 2861"/>
                  <a:gd name="T23" fmla="*/ 226 h 1397"/>
                  <a:gd name="T24" fmla="*/ 2222 w 2861"/>
                  <a:gd name="T25" fmla="*/ 0 h 1397"/>
                  <a:gd name="T26" fmla="*/ 2861 w 2861"/>
                  <a:gd name="T27" fmla="*/ 699 h 1397"/>
                  <a:gd name="T28" fmla="*/ 2222 w 2861"/>
                  <a:gd name="T29" fmla="*/ 1397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61" h="1397">
                    <a:moveTo>
                      <a:pt x="2222" y="1397"/>
                    </a:moveTo>
                    <a:cubicBezTo>
                      <a:pt x="2048" y="1397"/>
                      <a:pt x="1881" y="1317"/>
                      <a:pt x="1752" y="1171"/>
                    </a:cubicBezTo>
                    <a:cubicBezTo>
                      <a:pt x="1688" y="1099"/>
                      <a:pt x="1569" y="1056"/>
                      <a:pt x="1433" y="1056"/>
                    </a:cubicBezTo>
                    <a:cubicBezTo>
                      <a:pt x="1294" y="1056"/>
                      <a:pt x="1170" y="1100"/>
                      <a:pt x="1109" y="1171"/>
                    </a:cubicBezTo>
                    <a:cubicBezTo>
                      <a:pt x="1049" y="1242"/>
                      <a:pt x="979" y="1297"/>
                      <a:pt x="900" y="1336"/>
                    </a:cubicBezTo>
                    <a:cubicBezTo>
                      <a:pt x="817" y="1377"/>
                      <a:pt x="729" y="1397"/>
                      <a:pt x="639" y="1397"/>
                    </a:cubicBezTo>
                    <a:cubicBezTo>
                      <a:pt x="286" y="1397"/>
                      <a:pt x="0" y="1084"/>
                      <a:pt x="0" y="699"/>
                    </a:cubicBezTo>
                    <a:cubicBezTo>
                      <a:pt x="0" y="313"/>
                      <a:pt x="286" y="0"/>
                      <a:pt x="639" y="0"/>
                    </a:cubicBezTo>
                    <a:cubicBezTo>
                      <a:pt x="817" y="0"/>
                      <a:pt x="988" y="82"/>
                      <a:pt x="1109" y="226"/>
                    </a:cubicBezTo>
                    <a:cubicBezTo>
                      <a:pt x="1109" y="226"/>
                      <a:pt x="1109" y="226"/>
                      <a:pt x="1109" y="226"/>
                    </a:cubicBezTo>
                    <a:cubicBezTo>
                      <a:pt x="1177" y="297"/>
                      <a:pt x="1299" y="339"/>
                      <a:pt x="1438" y="339"/>
                    </a:cubicBezTo>
                    <a:cubicBezTo>
                      <a:pt x="1576" y="339"/>
                      <a:pt x="1696" y="296"/>
                      <a:pt x="1752" y="226"/>
                    </a:cubicBezTo>
                    <a:cubicBezTo>
                      <a:pt x="1873" y="82"/>
                      <a:pt x="2044" y="0"/>
                      <a:pt x="2222" y="0"/>
                    </a:cubicBezTo>
                    <a:cubicBezTo>
                      <a:pt x="2575" y="0"/>
                      <a:pt x="2861" y="313"/>
                      <a:pt x="2861" y="699"/>
                    </a:cubicBezTo>
                    <a:cubicBezTo>
                      <a:pt x="2861" y="1084"/>
                      <a:pt x="2575" y="1397"/>
                      <a:pt x="2222" y="1397"/>
                    </a:cubicBezTo>
                    <a:close/>
                  </a:path>
                </a:pathLst>
              </a:custGeom>
              <a:solidFill>
                <a:srgbClr val="53BDFF"/>
              </a:solidFill>
              <a:ln>
                <a:noFill/>
              </a:ln>
              <a:scene3d>
                <a:camera prst="orthographicFront"/>
                <a:lightRig rig="flat" dir="t"/>
              </a:scene3d>
              <a:sp3d/>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ea typeface="阿里巴巴普惠体 R" pitchFamily="18" charset="-122"/>
                </a:endParaRPr>
              </a:p>
            </p:txBody>
          </p:sp>
          <p:sp>
            <p:nvSpPr>
              <p:cNvPr id="61" name="Freeform 71929"/>
              <p:cNvSpPr/>
              <p:nvPr/>
            </p:nvSpPr>
            <p:spPr bwMode="auto">
              <a:xfrm>
                <a:off x="2347876" y="2524091"/>
                <a:ext cx="1896662" cy="2489077"/>
              </a:xfrm>
              <a:custGeom>
                <a:avLst/>
                <a:gdLst>
                  <a:gd name="T0" fmla="*/ 1283 w 2251"/>
                  <a:gd name="T1" fmla="*/ 448 h 3095"/>
                  <a:gd name="T2" fmla="*/ 1339 w 2251"/>
                  <a:gd name="T3" fmla="*/ 1007 h 3095"/>
                  <a:gd name="T4" fmla="*/ 1407 w 2251"/>
                  <a:gd name="T5" fmla="*/ 1366 h 3095"/>
                  <a:gd name="T6" fmla="*/ 1660 w 2251"/>
                  <a:gd name="T7" fmla="*/ 1616 h 3095"/>
                  <a:gd name="T8" fmla="*/ 1896 w 2251"/>
                  <a:gd name="T9" fmla="*/ 1731 h 3095"/>
                  <a:gd name="T10" fmla="*/ 2075 w 2251"/>
                  <a:gd name="T11" fmla="*/ 1948 h 3095"/>
                  <a:gd name="T12" fmla="*/ 1841 w 2251"/>
                  <a:gd name="T13" fmla="*/ 2903 h 3095"/>
                  <a:gd name="T14" fmla="*/ 968 w 2251"/>
                  <a:gd name="T15" fmla="*/ 2647 h 3095"/>
                  <a:gd name="T16" fmla="*/ 912 w 2251"/>
                  <a:gd name="T17" fmla="*/ 2088 h 3095"/>
                  <a:gd name="T18" fmla="*/ 912 w 2251"/>
                  <a:gd name="T19" fmla="*/ 2088 h 3095"/>
                  <a:gd name="T20" fmla="*/ 837 w 2251"/>
                  <a:gd name="T21" fmla="*/ 1720 h 3095"/>
                  <a:gd name="T22" fmla="*/ 590 w 2251"/>
                  <a:gd name="T23" fmla="*/ 1479 h 3095"/>
                  <a:gd name="T24" fmla="*/ 176 w 2251"/>
                  <a:gd name="T25" fmla="*/ 1147 h 3095"/>
                  <a:gd name="T26" fmla="*/ 410 w 2251"/>
                  <a:gd name="T27" fmla="*/ 192 h 3095"/>
                  <a:gd name="T28" fmla="*/ 1283 w 2251"/>
                  <a:gd name="T29" fmla="*/ 448 h 3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51" h="3095">
                    <a:moveTo>
                      <a:pt x="1283" y="448"/>
                    </a:moveTo>
                    <a:cubicBezTo>
                      <a:pt x="1370" y="613"/>
                      <a:pt x="1390" y="811"/>
                      <a:pt x="1339" y="1007"/>
                    </a:cubicBezTo>
                    <a:cubicBezTo>
                      <a:pt x="1314" y="1104"/>
                      <a:pt x="1339" y="1238"/>
                      <a:pt x="1407" y="1366"/>
                    </a:cubicBezTo>
                    <a:cubicBezTo>
                      <a:pt x="1477" y="1498"/>
                      <a:pt x="1574" y="1594"/>
                      <a:pt x="1660" y="1616"/>
                    </a:cubicBezTo>
                    <a:cubicBezTo>
                      <a:pt x="1746" y="1637"/>
                      <a:pt x="1825" y="1676"/>
                      <a:pt x="1896" y="1731"/>
                    </a:cubicBezTo>
                    <a:cubicBezTo>
                      <a:pt x="1969" y="1789"/>
                      <a:pt x="2029" y="1862"/>
                      <a:pt x="2075" y="1948"/>
                    </a:cubicBezTo>
                    <a:cubicBezTo>
                      <a:pt x="2251" y="2282"/>
                      <a:pt x="2146" y="2710"/>
                      <a:pt x="1841" y="2903"/>
                    </a:cubicBezTo>
                    <a:cubicBezTo>
                      <a:pt x="1536" y="3095"/>
                      <a:pt x="1144" y="2980"/>
                      <a:pt x="968" y="2647"/>
                    </a:cubicBezTo>
                    <a:cubicBezTo>
                      <a:pt x="879" y="2478"/>
                      <a:pt x="858" y="2274"/>
                      <a:pt x="912" y="2088"/>
                    </a:cubicBezTo>
                    <a:cubicBezTo>
                      <a:pt x="912" y="2088"/>
                      <a:pt x="912" y="2088"/>
                      <a:pt x="912" y="2088"/>
                    </a:cubicBezTo>
                    <a:cubicBezTo>
                      <a:pt x="934" y="1989"/>
                      <a:pt x="907" y="1851"/>
                      <a:pt x="837" y="1720"/>
                    </a:cubicBezTo>
                    <a:cubicBezTo>
                      <a:pt x="768" y="1589"/>
                      <a:pt x="674" y="1497"/>
                      <a:pt x="590" y="1479"/>
                    </a:cubicBezTo>
                    <a:cubicBezTo>
                      <a:pt x="416" y="1437"/>
                      <a:pt x="265" y="1316"/>
                      <a:pt x="176" y="1147"/>
                    </a:cubicBezTo>
                    <a:cubicBezTo>
                      <a:pt x="0" y="813"/>
                      <a:pt x="105" y="385"/>
                      <a:pt x="410" y="192"/>
                    </a:cubicBezTo>
                    <a:cubicBezTo>
                      <a:pt x="715" y="0"/>
                      <a:pt x="1107" y="114"/>
                      <a:pt x="1283" y="448"/>
                    </a:cubicBezTo>
                    <a:close/>
                  </a:path>
                </a:pathLst>
              </a:custGeom>
              <a:solidFill>
                <a:srgbClr val="0070C0"/>
              </a:solidFill>
              <a:ln>
                <a:noFill/>
              </a:ln>
              <a:scene3d>
                <a:camera prst="orthographicFront"/>
                <a:lightRig rig="flat" dir="t"/>
              </a:scene3d>
              <a:sp3d/>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ea typeface="阿里巴巴普惠体 R" pitchFamily="18" charset="-122"/>
                </a:endParaRPr>
              </a:p>
            </p:txBody>
          </p:sp>
          <p:sp>
            <p:nvSpPr>
              <p:cNvPr id="56" name="Freeform 71928"/>
              <p:cNvSpPr/>
              <p:nvPr/>
            </p:nvSpPr>
            <p:spPr bwMode="auto">
              <a:xfrm rot="7240418">
                <a:off x="2066002" y="2005067"/>
                <a:ext cx="2483084" cy="1092506"/>
              </a:xfrm>
              <a:custGeom>
                <a:avLst/>
                <a:gdLst>
                  <a:gd name="T0" fmla="*/ 2222 w 2861"/>
                  <a:gd name="T1" fmla="*/ 1398 h 1398"/>
                  <a:gd name="T2" fmla="*/ 1752 w 2861"/>
                  <a:gd name="T3" fmla="*/ 1172 h 1398"/>
                  <a:gd name="T4" fmla="*/ 1433 w 2861"/>
                  <a:gd name="T5" fmla="*/ 1056 h 1398"/>
                  <a:gd name="T6" fmla="*/ 1109 w 2861"/>
                  <a:gd name="T7" fmla="*/ 1172 h 1398"/>
                  <a:gd name="T8" fmla="*/ 900 w 2861"/>
                  <a:gd name="T9" fmla="*/ 1337 h 1398"/>
                  <a:gd name="T10" fmla="*/ 639 w 2861"/>
                  <a:gd name="T11" fmla="*/ 1398 h 1398"/>
                  <a:gd name="T12" fmla="*/ 0 w 2861"/>
                  <a:gd name="T13" fmla="*/ 699 h 1398"/>
                  <a:gd name="T14" fmla="*/ 639 w 2861"/>
                  <a:gd name="T15" fmla="*/ 0 h 1398"/>
                  <a:gd name="T16" fmla="*/ 1109 w 2861"/>
                  <a:gd name="T17" fmla="*/ 226 h 1398"/>
                  <a:gd name="T18" fmla="*/ 1109 w 2861"/>
                  <a:gd name="T19" fmla="*/ 227 h 1398"/>
                  <a:gd name="T20" fmla="*/ 1438 w 2861"/>
                  <a:gd name="T21" fmla="*/ 340 h 1398"/>
                  <a:gd name="T22" fmla="*/ 1752 w 2861"/>
                  <a:gd name="T23" fmla="*/ 226 h 1398"/>
                  <a:gd name="T24" fmla="*/ 2222 w 2861"/>
                  <a:gd name="T25" fmla="*/ 0 h 1398"/>
                  <a:gd name="T26" fmla="*/ 2861 w 2861"/>
                  <a:gd name="T27" fmla="*/ 699 h 1398"/>
                  <a:gd name="T28" fmla="*/ 2222 w 2861"/>
                  <a:gd name="T29" fmla="*/ 1398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61" h="1398">
                    <a:moveTo>
                      <a:pt x="2222" y="1398"/>
                    </a:moveTo>
                    <a:cubicBezTo>
                      <a:pt x="2048" y="1398"/>
                      <a:pt x="1881" y="1317"/>
                      <a:pt x="1752" y="1172"/>
                    </a:cubicBezTo>
                    <a:cubicBezTo>
                      <a:pt x="1688" y="1099"/>
                      <a:pt x="1569" y="1056"/>
                      <a:pt x="1433" y="1056"/>
                    </a:cubicBezTo>
                    <a:cubicBezTo>
                      <a:pt x="1294" y="1056"/>
                      <a:pt x="1170" y="1100"/>
                      <a:pt x="1109" y="1172"/>
                    </a:cubicBezTo>
                    <a:cubicBezTo>
                      <a:pt x="1049" y="1242"/>
                      <a:pt x="979" y="1298"/>
                      <a:pt x="900" y="1337"/>
                    </a:cubicBezTo>
                    <a:cubicBezTo>
                      <a:pt x="817" y="1377"/>
                      <a:pt x="729" y="1398"/>
                      <a:pt x="639" y="1398"/>
                    </a:cubicBezTo>
                    <a:cubicBezTo>
                      <a:pt x="286" y="1398"/>
                      <a:pt x="0" y="1084"/>
                      <a:pt x="0" y="699"/>
                    </a:cubicBezTo>
                    <a:cubicBezTo>
                      <a:pt x="0" y="314"/>
                      <a:pt x="286" y="0"/>
                      <a:pt x="639" y="0"/>
                    </a:cubicBezTo>
                    <a:cubicBezTo>
                      <a:pt x="817" y="0"/>
                      <a:pt x="988" y="83"/>
                      <a:pt x="1109" y="226"/>
                    </a:cubicBezTo>
                    <a:cubicBezTo>
                      <a:pt x="1109" y="227"/>
                      <a:pt x="1109" y="227"/>
                      <a:pt x="1109" y="227"/>
                    </a:cubicBezTo>
                    <a:cubicBezTo>
                      <a:pt x="1177" y="297"/>
                      <a:pt x="1299" y="340"/>
                      <a:pt x="1438" y="340"/>
                    </a:cubicBezTo>
                    <a:cubicBezTo>
                      <a:pt x="1576" y="340"/>
                      <a:pt x="1696" y="296"/>
                      <a:pt x="1752" y="226"/>
                    </a:cubicBezTo>
                    <a:cubicBezTo>
                      <a:pt x="1873" y="83"/>
                      <a:pt x="2044" y="0"/>
                      <a:pt x="2222" y="0"/>
                    </a:cubicBezTo>
                    <a:cubicBezTo>
                      <a:pt x="2575" y="0"/>
                      <a:pt x="2861" y="314"/>
                      <a:pt x="2861" y="699"/>
                    </a:cubicBezTo>
                    <a:cubicBezTo>
                      <a:pt x="2861" y="1084"/>
                      <a:pt x="2575" y="1398"/>
                      <a:pt x="2222" y="1398"/>
                    </a:cubicBezTo>
                    <a:close/>
                  </a:path>
                </a:pathLst>
              </a:custGeom>
              <a:solidFill>
                <a:srgbClr val="53BDFF"/>
              </a:solidFill>
              <a:ln>
                <a:noFill/>
              </a:ln>
              <a:scene3d>
                <a:camera prst="orthographicFront"/>
                <a:lightRig rig="flat" dir="t"/>
              </a:scene3d>
              <a:sp3d/>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ea typeface="阿里巴巴普惠体 R" pitchFamily="18" charset="-122"/>
                </a:endParaRPr>
              </a:p>
            </p:txBody>
          </p:sp>
          <p:sp>
            <p:nvSpPr>
              <p:cNvPr id="35" name="Freeform 71922"/>
              <p:cNvSpPr/>
              <p:nvPr/>
            </p:nvSpPr>
            <p:spPr bwMode="auto">
              <a:xfrm>
                <a:off x="3132179" y="1402680"/>
                <a:ext cx="2405790" cy="1091675"/>
              </a:xfrm>
              <a:custGeom>
                <a:avLst/>
                <a:gdLst>
                  <a:gd name="T0" fmla="*/ 2222 w 2861"/>
                  <a:gd name="T1" fmla="*/ 1397 h 1397"/>
                  <a:gd name="T2" fmla="*/ 1752 w 2861"/>
                  <a:gd name="T3" fmla="*/ 1171 h 1397"/>
                  <a:gd name="T4" fmla="*/ 1433 w 2861"/>
                  <a:gd name="T5" fmla="*/ 1056 h 1397"/>
                  <a:gd name="T6" fmla="*/ 1109 w 2861"/>
                  <a:gd name="T7" fmla="*/ 1171 h 1397"/>
                  <a:gd name="T8" fmla="*/ 900 w 2861"/>
                  <a:gd name="T9" fmla="*/ 1336 h 1397"/>
                  <a:gd name="T10" fmla="*/ 639 w 2861"/>
                  <a:gd name="T11" fmla="*/ 1397 h 1397"/>
                  <a:gd name="T12" fmla="*/ 0 w 2861"/>
                  <a:gd name="T13" fmla="*/ 699 h 1397"/>
                  <a:gd name="T14" fmla="*/ 639 w 2861"/>
                  <a:gd name="T15" fmla="*/ 0 h 1397"/>
                  <a:gd name="T16" fmla="*/ 1109 w 2861"/>
                  <a:gd name="T17" fmla="*/ 226 h 1397"/>
                  <a:gd name="T18" fmla="*/ 1109 w 2861"/>
                  <a:gd name="T19" fmla="*/ 226 h 1397"/>
                  <a:gd name="T20" fmla="*/ 1438 w 2861"/>
                  <a:gd name="T21" fmla="*/ 339 h 1397"/>
                  <a:gd name="T22" fmla="*/ 1752 w 2861"/>
                  <a:gd name="T23" fmla="*/ 226 h 1397"/>
                  <a:gd name="T24" fmla="*/ 2222 w 2861"/>
                  <a:gd name="T25" fmla="*/ 0 h 1397"/>
                  <a:gd name="T26" fmla="*/ 2861 w 2861"/>
                  <a:gd name="T27" fmla="*/ 699 h 1397"/>
                  <a:gd name="T28" fmla="*/ 2222 w 2861"/>
                  <a:gd name="T29" fmla="*/ 1397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61" h="1397">
                    <a:moveTo>
                      <a:pt x="2222" y="1397"/>
                    </a:moveTo>
                    <a:cubicBezTo>
                      <a:pt x="2048" y="1397"/>
                      <a:pt x="1881" y="1317"/>
                      <a:pt x="1752" y="1171"/>
                    </a:cubicBezTo>
                    <a:cubicBezTo>
                      <a:pt x="1688" y="1099"/>
                      <a:pt x="1569" y="1056"/>
                      <a:pt x="1433" y="1056"/>
                    </a:cubicBezTo>
                    <a:cubicBezTo>
                      <a:pt x="1294" y="1056"/>
                      <a:pt x="1170" y="1100"/>
                      <a:pt x="1109" y="1171"/>
                    </a:cubicBezTo>
                    <a:cubicBezTo>
                      <a:pt x="1049" y="1242"/>
                      <a:pt x="979" y="1297"/>
                      <a:pt x="900" y="1336"/>
                    </a:cubicBezTo>
                    <a:cubicBezTo>
                      <a:pt x="817" y="1377"/>
                      <a:pt x="729" y="1397"/>
                      <a:pt x="639" y="1397"/>
                    </a:cubicBezTo>
                    <a:cubicBezTo>
                      <a:pt x="286" y="1397"/>
                      <a:pt x="0" y="1084"/>
                      <a:pt x="0" y="699"/>
                    </a:cubicBezTo>
                    <a:cubicBezTo>
                      <a:pt x="0" y="313"/>
                      <a:pt x="286" y="0"/>
                      <a:pt x="639" y="0"/>
                    </a:cubicBezTo>
                    <a:cubicBezTo>
                      <a:pt x="817" y="0"/>
                      <a:pt x="988" y="82"/>
                      <a:pt x="1109" y="226"/>
                    </a:cubicBezTo>
                    <a:cubicBezTo>
                      <a:pt x="1109" y="226"/>
                      <a:pt x="1109" y="226"/>
                      <a:pt x="1109" y="226"/>
                    </a:cubicBezTo>
                    <a:cubicBezTo>
                      <a:pt x="1177" y="297"/>
                      <a:pt x="1299" y="339"/>
                      <a:pt x="1438" y="339"/>
                    </a:cubicBezTo>
                    <a:cubicBezTo>
                      <a:pt x="1576" y="339"/>
                      <a:pt x="1696" y="296"/>
                      <a:pt x="1752" y="226"/>
                    </a:cubicBezTo>
                    <a:cubicBezTo>
                      <a:pt x="1873" y="82"/>
                      <a:pt x="2044" y="0"/>
                      <a:pt x="2222" y="0"/>
                    </a:cubicBezTo>
                    <a:cubicBezTo>
                      <a:pt x="2575" y="0"/>
                      <a:pt x="2861" y="313"/>
                      <a:pt x="2861" y="699"/>
                    </a:cubicBezTo>
                    <a:cubicBezTo>
                      <a:pt x="2861" y="1084"/>
                      <a:pt x="2575" y="1397"/>
                      <a:pt x="2222" y="1397"/>
                    </a:cubicBezTo>
                    <a:close/>
                  </a:path>
                </a:pathLst>
              </a:custGeom>
              <a:solidFill>
                <a:srgbClr val="0070C0"/>
              </a:solidFill>
              <a:ln>
                <a:noFill/>
              </a:ln>
              <a:scene3d>
                <a:camera prst="orthographicFront"/>
                <a:lightRig rig="flat" dir="t"/>
              </a:scene3d>
              <a:sp3d/>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ea typeface="阿里巴巴普惠体 R" pitchFamily="18" charset="-122"/>
                </a:endParaRPr>
              </a:p>
            </p:txBody>
          </p:sp>
          <p:sp>
            <p:nvSpPr>
              <p:cNvPr id="41" name="Freeform 71924"/>
              <p:cNvSpPr/>
              <p:nvPr/>
            </p:nvSpPr>
            <p:spPr bwMode="auto">
              <a:xfrm>
                <a:off x="4413384" y="1324710"/>
                <a:ext cx="1870765" cy="2489077"/>
              </a:xfrm>
              <a:custGeom>
                <a:avLst/>
                <a:gdLst>
                  <a:gd name="T0" fmla="*/ 1283 w 2251"/>
                  <a:gd name="T1" fmla="*/ 449 h 3096"/>
                  <a:gd name="T2" fmla="*/ 1339 w 2251"/>
                  <a:gd name="T3" fmla="*/ 1007 h 3096"/>
                  <a:gd name="T4" fmla="*/ 1407 w 2251"/>
                  <a:gd name="T5" fmla="*/ 1367 h 3096"/>
                  <a:gd name="T6" fmla="*/ 1661 w 2251"/>
                  <a:gd name="T7" fmla="*/ 1616 h 3096"/>
                  <a:gd name="T8" fmla="*/ 1896 w 2251"/>
                  <a:gd name="T9" fmla="*/ 1732 h 3096"/>
                  <a:gd name="T10" fmla="*/ 2075 w 2251"/>
                  <a:gd name="T11" fmla="*/ 1949 h 3096"/>
                  <a:gd name="T12" fmla="*/ 1841 w 2251"/>
                  <a:gd name="T13" fmla="*/ 2903 h 3096"/>
                  <a:gd name="T14" fmla="*/ 968 w 2251"/>
                  <a:gd name="T15" fmla="*/ 2647 h 3096"/>
                  <a:gd name="T16" fmla="*/ 912 w 2251"/>
                  <a:gd name="T17" fmla="*/ 2089 h 3096"/>
                  <a:gd name="T18" fmla="*/ 912 w 2251"/>
                  <a:gd name="T19" fmla="*/ 2088 h 3096"/>
                  <a:gd name="T20" fmla="*/ 838 w 2251"/>
                  <a:gd name="T21" fmla="*/ 1721 h 3096"/>
                  <a:gd name="T22" fmla="*/ 590 w 2251"/>
                  <a:gd name="T23" fmla="*/ 1480 h 3096"/>
                  <a:gd name="T24" fmla="*/ 177 w 2251"/>
                  <a:gd name="T25" fmla="*/ 1147 h 3096"/>
                  <a:gd name="T26" fmla="*/ 410 w 2251"/>
                  <a:gd name="T27" fmla="*/ 193 h 3096"/>
                  <a:gd name="T28" fmla="*/ 1283 w 2251"/>
                  <a:gd name="T29" fmla="*/ 449 h 3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51" h="3096">
                    <a:moveTo>
                      <a:pt x="1283" y="449"/>
                    </a:moveTo>
                    <a:cubicBezTo>
                      <a:pt x="1370" y="613"/>
                      <a:pt x="1390" y="812"/>
                      <a:pt x="1339" y="1007"/>
                    </a:cubicBezTo>
                    <a:cubicBezTo>
                      <a:pt x="1314" y="1104"/>
                      <a:pt x="1340" y="1239"/>
                      <a:pt x="1407" y="1367"/>
                    </a:cubicBezTo>
                    <a:cubicBezTo>
                      <a:pt x="1477" y="1499"/>
                      <a:pt x="1574" y="1594"/>
                      <a:pt x="1661" y="1616"/>
                    </a:cubicBezTo>
                    <a:cubicBezTo>
                      <a:pt x="1746" y="1638"/>
                      <a:pt x="1826" y="1677"/>
                      <a:pt x="1896" y="1732"/>
                    </a:cubicBezTo>
                    <a:cubicBezTo>
                      <a:pt x="1969" y="1790"/>
                      <a:pt x="2029" y="1863"/>
                      <a:pt x="2075" y="1949"/>
                    </a:cubicBezTo>
                    <a:cubicBezTo>
                      <a:pt x="2251" y="2282"/>
                      <a:pt x="2146" y="2711"/>
                      <a:pt x="1841" y="2903"/>
                    </a:cubicBezTo>
                    <a:cubicBezTo>
                      <a:pt x="1536" y="3096"/>
                      <a:pt x="1145" y="2981"/>
                      <a:pt x="968" y="2647"/>
                    </a:cubicBezTo>
                    <a:cubicBezTo>
                      <a:pt x="879" y="2479"/>
                      <a:pt x="859" y="2275"/>
                      <a:pt x="912" y="2089"/>
                    </a:cubicBezTo>
                    <a:cubicBezTo>
                      <a:pt x="912" y="2088"/>
                      <a:pt x="912" y="2088"/>
                      <a:pt x="912" y="2088"/>
                    </a:cubicBezTo>
                    <a:cubicBezTo>
                      <a:pt x="935" y="1989"/>
                      <a:pt x="907" y="1852"/>
                      <a:pt x="838" y="1721"/>
                    </a:cubicBezTo>
                    <a:cubicBezTo>
                      <a:pt x="769" y="1590"/>
                      <a:pt x="674" y="1498"/>
                      <a:pt x="590" y="1480"/>
                    </a:cubicBezTo>
                    <a:cubicBezTo>
                      <a:pt x="417" y="1437"/>
                      <a:pt x="266" y="1316"/>
                      <a:pt x="177" y="1147"/>
                    </a:cubicBezTo>
                    <a:cubicBezTo>
                      <a:pt x="0" y="814"/>
                      <a:pt x="105" y="386"/>
                      <a:pt x="410" y="193"/>
                    </a:cubicBezTo>
                    <a:cubicBezTo>
                      <a:pt x="715" y="0"/>
                      <a:pt x="1107" y="115"/>
                      <a:pt x="1283" y="449"/>
                    </a:cubicBezTo>
                    <a:close/>
                  </a:path>
                </a:pathLst>
              </a:custGeom>
              <a:solidFill>
                <a:srgbClr val="0DA3FF"/>
              </a:solidFill>
              <a:ln>
                <a:noFill/>
              </a:ln>
              <a:scene3d>
                <a:camera prst="orthographicFront"/>
                <a:lightRig rig="flat" dir="t"/>
              </a:scene3d>
              <a:sp3d>
                <a:bevelB/>
              </a:sp3d>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ea typeface="阿里巴巴普惠体 R" pitchFamily="18" charset="-122"/>
                </a:endParaRPr>
              </a:p>
            </p:txBody>
          </p:sp>
          <p:sp>
            <p:nvSpPr>
              <p:cNvPr id="51" name="Freeform 71926"/>
              <p:cNvSpPr/>
              <p:nvPr/>
            </p:nvSpPr>
            <p:spPr bwMode="auto">
              <a:xfrm>
                <a:off x="4413160" y="2557960"/>
                <a:ext cx="1865014" cy="2411107"/>
              </a:xfrm>
              <a:custGeom>
                <a:avLst/>
                <a:gdLst>
                  <a:gd name="T0" fmla="*/ 968 w 2250"/>
                  <a:gd name="T1" fmla="*/ 448 h 3096"/>
                  <a:gd name="T2" fmla="*/ 912 w 2250"/>
                  <a:gd name="T3" fmla="*/ 1007 h 3096"/>
                  <a:gd name="T4" fmla="*/ 844 w 2250"/>
                  <a:gd name="T5" fmla="*/ 1366 h 3096"/>
                  <a:gd name="T6" fmla="*/ 590 w 2250"/>
                  <a:gd name="T7" fmla="*/ 1616 h 3096"/>
                  <a:gd name="T8" fmla="*/ 355 w 2250"/>
                  <a:gd name="T9" fmla="*/ 1732 h 3096"/>
                  <a:gd name="T10" fmla="*/ 176 w 2250"/>
                  <a:gd name="T11" fmla="*/ 1948 h 3096"/>
                  <a:gd name="T12" fmla="*/ 410 w 2250"/>
                  <a:gd name="T13" fmla="*/ 2903 h 3096"/>
                  <a:gd name="T14" fmla="*/ 1282 w 2250"/>
                  <a:gd name="T15" fmla="*/ 2647 h 3096"/>
                  <a:gd name="T16" fmla="*/ 1339 w 2250"/>
                  <a:gd name="T17" fmla="*/ 2089 h 3096"/>
                  <a:gd name="T18" fmla="*/ 1338 w 2250"/>
                  <a:gd name="T19" fmla="*/ 2088 h 3096"/>
                  <a:gd name="T20" fmla="*/ 1413 w 2250"/>
                  <a:gd name="T21" fmla="*/ 1721 h 3096"/>
                  <a:gd name="T22" fmla="*/ 1660 w 2250"/>
                  <a:gd name="T23" fmla="*/ 1480 h 3096"/>
                  <a:gd name="T24" fmla="*/ 2074 w 2250"/>
                  <a:gd name="T25" fmla="*/ 1147 h 3096"/>
                  <a:gd name="T26" fmla="*/ 1840 w 2250"/>
                  <a:gd name="T27" fmla="*/ 193 h 3096"/>
                  <a:gd name="T28" fmla="*/ 968 w 2250"/>
                  <a:gd name="T29" fmla="*/ 448 h 3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50" h="3096">
                    <a:moveTo>
                      <a:pt x="968" y="448"/>
                    </a:moveTo>
                    <a:cubicBezTo>
                      <a:pt x="881" y="613"/>
                      <a:pt x="861" y="812"/>
                      <a:pt x="912" y="1007"/>
                    </a:cubicBezTo>
                    <a:cubicBezTo>
                      <a:pt x="937" y="1104"/>
                      <a:pt x="911" y="1238"/>
                      <a:pt x="844" y="1366"/>
                    </a:cubicBezTo>
                    <a:cubicBezTo>
                      <a:pt x="774" y="1499"/>
                      <a:pt x="677" y="1594"/>
                      <a:pt x="590" y="1616"/>
                    </a:cubicBezTo>
                    <a:cubicBezTo>
                      <a:pt x="504" y="1637"/>
                      <a:pt x="425" y="1677"/>
                      <a:pt x="355" y="1732"/>
                    </a:cubicBezTo>
                    <a:cubicBezTo>
                      <a:pt x="281" y="1790"/>
                      <a:pt x="221" y="1863"/>
                      <a:pt x="176" y="1948"/>
                    </a:cubicBezTo>
                    <a:cubicBezTo>
                      <a:pt x="0" y="2282"/>
                      <a:pt x="105" y="2710"/>
                      <a:pt x="410" y="2903"/>
                    </a:cubicBezTo>
                    <a:cubicBezTo>
                      <a:pt x="715" y="3096"/>
                      <a:pt x="1106" y="2981"/>
                      <a:pt x="1282" y="2647"/>
                    </a:cubicBezTo>
                    <a:cubicBezTo>
                      <a:pt x="1371" y="2478"/>
                      <a:pt x="1392" y="2275"/>
                      <a:pt x="1339" y="2089"/>
                    </a:cubicBezTo>
                    <a:cubicBezTo>
                      <a:pt x="1338" y="2088"/>
                      <a:pt x="1338" y="2088"/>
                      <a:pt x="1338" y="2088"/>
                    </a:cubicBezTo>
                    <a:cubicBezTo>
                      <a:pt x="1316" y="1989"/>
                      <a:pt x="1344" y="1852"/>
                      <a:pt x="1413" y="1721"/>
                    </a:cubicBezTo>
                    <a:cubicBezTo>
                      <a:pt x="1482" y="1590"/>
                      <a:pt x="1577" y="1498"/>
                      <a:pt x="1660" y="1480"/>
                    </a:cubicBezTo>
                    <a:cubicBezTo>
                      <a:pt x="1834" y="1437"/>
                      <a:pt x="1985" y="1316"/>
                      <a:pt x="2074" y="1147"/>
                    </a:cubicBezTo>
                    <a:cubicBezTo>
                      <a:pt x="2250" y="813"/>
                      <a:pt x="2145" y="385"/>
                      <a:pt x="1840" y="193"/>
                    </a:cubicBezTo>
                    <a:cubicBezTo>
                      <a:pt x="1535" y="0"/>
                      <a:pt x="1144" y="115"/>
                      <a:pt x="968" y="448"/>
                    </a:cubicBezTo>
                    <a:close/>
                  </a:path>
                </a:pathLst>
              </a:custGeom>
              <a:solidFill>
                <a:srgbClr val="0070C0"/>
              </a:solidFill>
              <a:ln>
                <a:noFill/>
              </a:ln>
              <a:scene3d>
                <a:camera prst="orthographicFront"/>
                <a:lightRig rig="flat" dir="t"/>
              </a:scene3d>
              <a:sp3d/>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ea typeface="阿里巴巴普惠体 R" pitchFamily="18" charset="-122"/>
                </a:endParaRPr>
              </a:p>
            </p:txBody>
          </p:sp>
          <p:sp>
            <p:nvSpPr>
              <p:cNvPr id="80" name="任意多边形 79"/>
              <p:cNvSpPr/>
              <p:nvPr/>
            </p:nvSpPr>
            <p:spPr bwMode="auto">
              <a:xfrm>
                <a:off x="4346312" y="3809164"/>
                <a:ext cx="1202895" cy="1091675"/>
              </a:xfrm>
              <a:custGeom>
                <a:avLst/>
                <a:gdLst>
                  <a:gd name="connsiteX0" fmla="*/ 665566 w 1202895"/>
                  <a:gd name="connsiteY0" fmla="*/ 0 h 1091675"/>
                  <a:gd name="connsiteX1" fmla="*/ 1202895 w 1202895"/>
                  <a:gd name="connsiteY1" fmla="*/ 546228 h 1091675"/>
                  <a:gd name="connsiteX2" fmla="*/ 665566 w 1202895"/>
                  <a:gd name="connsiteY2" fmla="*/ 1091675 h 1091675"/>
                  <a:gd name="connsiteX3" fmla="*/ 270346 w 1202895"/>
                  <a:gd name="connsiteY3" fmla="*/ 915069 h 1091675"/>
                  <a:gd name="connsiteX4" fmla="*/ 2102 w 1202895"/>
                  <a:gd name="connsiteY4" fmla="*/ 825203 h 1091675"/>
                  <a:gd name="connsiteX5" fmla="*/ 0 w 1202895"/>
                  <a:gd name="connsiteY5" fmla="*/ 825358 h 1091675"/>
                  <a:gd name="connsiteX6" fmla="*/ 0 w 1202895"/>
                  <a:gd name="connsiteY6" fmla="*/ 264462 h 1091675"/>
                  <a:gd name="connsiteX7" fmla="*/ 6307 w 1202895"/>
                  <a:gd name="connsiteY7" fmla="*/ 264909 h 1091675"/>
                  <a:gd name="connsiteX8" fmla="*/ 270346 w 1202895"/>
                  <a:gd name="connsiteY8" fmla="*/ 176606 h 1091675"/>
                  <a:gd name="connsiteX9" fmla="*/ 665566 w 1202895"/>
                  <a:gd name="connsiteY9" fmla="*/ 0 h 109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2895" h="1091675">
                    <a:moveTo>
                      <a:pt x="665566" y="0"/>
                    </a:moveTo>
                    <a:cubicBezTo>
                      <a:pt x="962400" y="0"/>
                      <a:pt x="1202895" y="244592"/>
                      <a:pt x="1202895" y="546228"/>
                    </a:cubicBezTo>
                    <a:cubicBezTo>
                      <a:pt x="1202895" y="847084"/>
                      <a:pt x="962400" y="1091675"/>
                      <a:pt x="665566" y="1091675"/>
                    </a:cubicBezTo>
                    <a:cubicBezTo>
                      <a:pt x="519250" y="1091675"/>
                      <a:pt x="378822" y="1029160"/>
                      <a:pt x="270346" y="915069"/>
                    </a:cubicBezTo>
                    <a:cubicBezTo>
                      <a:pt x="216530" y="858805"/>
                      <a:pt x="116464" y="825203"/>
                      <a:pt x="2102" y="825203"/>
                    </a:cubicBezTo>
                    <a:lnTo>
                      <a:pt x="0" y="825358"/>
                    </a:lnTo>
                    <a:lnTo>
                      <a:pt x="0" y="264462"/>
                    </a:lnTo>
                    <a:lnTo>
                      <a:pt x="6307" y="264909"/>
                    </a:lnTo>
                    <a:cubicBezTo>
                      <a:pt x="122350" y="264909"/>
                      <a:pt x="223257" y="231307"/>
                      <a:pt x="270346" y="176606"/>
                    </a:cubicBezTo>
                    <a:cubicBezTo>
                      <a:pt x="372094" y="64078"/>
                      <a:pt x="515887" y="0"/>
                      <a:pt x="665566" y="0"/>
                    </a:cubicBezTo>
                    <a:close/>
                  </a:path>
                </a:pathLst>
              </a:custGeom>
              <a:solidFill>
                <a:srgbClr val="53BDFF"/>
              </a:solidFill>
              <a:ln>
                <a:noFill/>
              </a:ln>
              <a:scene3d>
                <a:camera prst="orthographicFront"/>
                <a:lightRig rig="flat" dir="t"/>
              </a:scene3d>
              <a:sp3d/>
            </p:spPr>
            <p:txBody>
              <a:bodyPr vert="horz" wrap="square" lIns="91440" tIns="45720" rIns="91440" bIns="45720" numCol="1" anchor="t" anchorCtr="0" compatLnSpc="1">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ea typeface="阿里巴巴普惠体 R" pitchFamily="18" charset="-122"/>
                </a:endParaRPr>
              </a:p>
            </p:txBody>
          </p:sp>
          <p:sp>
            <p:nvSpPr>
              <p:cNvPr id="15" name="椭圆 14"/>
              <p:cNvSpPr/>
              <p:nvPr/>
            </p:nvSpPr>
            <p:spPr>
              <a:xfrm>
                <a:off x="3205655" y="1485549"/>
                <a:ext cx="925933" cy="92593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6" name="椭圆 15"/>
              <p:cNvSpPr/>
              <p:nvPr/>
            </p:nvSpPr>
            <p:spPr>
              <a:xfrm>
                <a:off x="4565171" y="1491581"/>
                <a:ext cx="925933" cy="92593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7" name="椭圆 16"/>
              <p:cNvSpPr/>
              <p:nvPr/>
            </p:nvSpPr>
            <p:spPr>
              <a:xfrm>
                <a:off x="5213523" y="2706139"/>
                <a:ext cx="925933" cy="92593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8" name="椭圆 17"/>
              <p:cNvSpPr/>
              <p:nvPr/>
            </p:nvSpPr>
            <p:spPr>
              <a:xfrm>
                <a:off x="4529968" y="3900789"/>
                <a:ext cx="925933" cy="92593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19" name="椭圆 18"/>
              <p:cNvSpPr/>
              <p:nvPr/>
            </p:nvSpPr>
            <p:spPr>
              <a:xfrm>
                <a:off x="3162798" y="3927560"/>
                <a:ext cx="925933" cy="92593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20" name="椭圆 19"/>
              <p:cNvSpPr/>
              <p:nvPr/>
            </p:nvSpPr>
            <p:spPr>
              <a:xfrm>
                <a:off x="2490109" y="2680659"/>
                <a:ext cx="925933" cy="92593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sp>
          <p:nvSpPr>
            <p:cNvPr id="24" name="文本框 23"/>
            <p:cNvSpPr txBox="1"/>
            <p:nvPr/>
          </p:nvSpPr>
          <p:spPr>
            <a:xfrm>
              <a:off x="4940445" y="2208038"/>
              <a:ext cx="965981" cy="584775"/>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rPr>
                <a:t>内容</a:t>
              </a:r>
              <a:endParaRPr lang="en-US" altLang="zh-CN"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a:p>
              <a:pPr algn="ctr"/>
              <a:r>
                <a:rPr lang="zh-CN" altLang="en-US"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rPr>
                <a:t>内容</a:t>
              </a:r>
            </a:p>
          </p:txBody>
        </p:sp>
        <p:sp>
          <p:nvSpPr>
            <p:cNvPr id="25" name="文本框 24"/>
            <p:cNvSpPr txBox="1"/>
            <p:nvPr/>
          </p:nvSpPr>
          <p:spPr>
            <a:xfrm>
              <a:off x="6297773" y="2183283"/>
              <a:ext cx="965981" cy="584775"/>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rPr>
                <a:t>内容</a:t>
              </a:r>
              <a:endParaRPr lang="en-US" altLang="zh-CN"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a:p>
              <a:pPr algn="ctr"/>
              <a:r>
                <a:rPr lang="zh-CN" altLang="en-US"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rPr>
                <a:t>内容</a:t>
              </a:r>
              <a:endParaRPr lang="zh-CN" altLang="en-US" sz="1600" dirty="0">
                <a:solidFill>
                  <a:schemeClr val="tx1">
                    <a:lumMod val="65000"/>
                    <a:lumOff val="35000"/>
                  </a:schemeClr>
                </a:solidFill>
                <a:latin typeface="阿里巴巴普惠体 R" pitchFamily="18" charset="-122"/>
                <a:ea typeface="阿里巴巴普惠体 R" pitchFamily="18" charset="-122"/>
              </a:endParaRPr>
            </a:p>
          </p:txBody>
        </p:sp>
        <p:sp>
          <p:nvSpPr>
            <p:cNvPr id="26" name="文本框 25"/>
            <p:cNvSpPr txBox="1"/>
            <p:nvPr/>
          </p:nvSpPr>
          <p:spPr>
            <a:xfrm>
              <a:off x="6963763" y="3422678"/>
              <a:ext cx="965981" cy="584775"/>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rPr>
                <a:t>内容</a:t>
              </a:r>
              <a:endParaRPr lang="en-US" altLang="zh-CN"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a:p>
              <a:pPr algn="ctr"/>
              <a:r>
                <a:rPr lang="zh-CN" altLang="en-US"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rPr>
                <a:t>内容</a:t>
              </a:r>
              <a:endParaRPr lang="zh-CN" altLang="en-US" sz="1600" dirty="0">
                <a:solidFill>
                  <a:schemeClr val="tx1">
                    <a:lumMod val="65000"/>
                    <a:lumOff val="35000"/>
                  </a:schemeClr>
                </a:solidFill>
                <a:latin typeface="阿里巴巴普惠体 R" pitchFamily="18" charset="-122"/>
                <a:ea typeface="阿里巴巴普惠体 R" pitchFamily="18" charset="-122"/>
              </a:endParaRPr>
            </a:p>
          </p:txBody>
        </p:sp>
        <p:sp>
          <p:nvSpPr>
            <p:cNvPr id="27" name="文本框 26"/>
            <p:cNvSpPr txBox="1"/>
            <p:nvPr/>
          </p:nvSpPr>
          <p:spPr>
            <a:xfrm>
              <a:off x="6271203" y="4612610"/>
              <a:ext cx="965981" cy="584775"/>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rPr>
                <a:t>内容</a:t>
              </a:r>
              <a:endParaRPr lang="en-US" altLang="zh-CN"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a:p>
              <a:pPr algn="ctr"/>
              <a:r>
                <a:rPr lang="zh-CN" altLang="en-US"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rPr>
                <a:t>内容</a:t>
              </a:r>
              <a:endParaRPr lang="zh-CN" altLang="en-US" sz="1600" dirty="0">
                <a:solidFill>
                  <a:schemeClr val="tx1">
                    <a:lumMod val="65000"/>
                    <a:lumOff val="35000"/>
                  </a:schemeClr>
                </a:solidFill>
                <a:latin typeface="阿里巴巴普惠体 R" pitchFamily="18" charset="-122"/>
                <a:ea typeface="阿里巴巴普惠体 R" pitchFamily="18" charset="-122"/>
              </a:endParaRPr>
            </a:p>
          </p:txBody>
        </p:sp>
        <p:sp>
          <p:nvSpPr>
            <p:cNvPr id="28" name="文本框 27"/>
            <p:cNvSpPr txBox="1"/>
            <p:nvPr/>
          </p:nvSpPr>
          <p:spPr>
            <a:xfrm>
              <a:off x="4901633" y="4650656"/>
              <a:ext cx="965981" cy="584775"/>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rPr>
                <a:t>内容</a:t>
              </a:r>
              <a:endParaRPr lang="en-US" altLang="zh-CN"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a:p>
              <a:pPr algn="ctr"/>
              <a:r>
                <a:rPr lang="zh-CN" altLang="en-US"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rPr>
                <a:t>内容</a:t>
              </a:r>
              <a:endParaRPr lang="zh-CN" altLang="en-US" sz="1600" dirty="0">
                <a:solidFill>
                  <a:schemeClr val="tx1">
                    <a:lumMod val="65000"/>
                    <a:lumOff val="35000"/>
                  </a:schemeClr>
                </a:solidFill>
                <a:latin typeface="阿里巴巴普惠体 R" pitchFamily="18" charset="-122"/>
                <a:ea typeface="阿里巴巴普惠体 R" pitchFamily="18" charset="-122"/>
              </a:endParaRPr>
            </a:p>
          </p:txBody>
        </p:sp>
        <p:sp>
          <p:nvSpPr>
            <p:cNvPr id="29" name="文本框 28"/>
            <p:cNvSpPr txBox="1"/>
            <p:nvPr/>
          </p:nvSpPr>
          <p:spPr>
            <a:xfrm>
              <a:off x="4242187" y="3409970"/>
              <a:ext cx="965981" cy="584775"/>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rPr>
                <a:t>内容</a:t>
              </a:r>
              <a:endParaRPr lang="en-US" altLang="zh-CN"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a:p>
              <a:pPr algn="ctr"/>
              <a:r>
                <a:rPr lang="zh-CN" altLang="en-US" sz="16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rPr>
                <a:t>内容</a:t>
              </a:r>
              <a:endParaRPr lang="zh-CN" altLang="en-US" sz="1600" dirty="0">
                <a:solidFill>
                  <a:schemeClr val="tx1">
                    <a:lumMod val="65000"/>
                    <a:lumOff val="35000"/>
                  </a:schemeClr>
                </a:solidFill>
                <a:latin typeface="阿里巴巴普惠体 R" pitchFamily="18" charset="-122"/>
                <a:ea typeface="阿里巴巴普惠体 R" pitchFamily="18" charset="-122"/>
              </a:endParaRPr>
            </a:p>
          </p:txBody>
        </p:sp>
      </p:grpSp>
      <p:grpSp>
        <p:nvGrpSpPr>
          <p:cNvPr id="13" name="组合 12"/>
          <p:cNvGrpSpPr/>
          <p:nvPr/>
        </p:nvGrpSpPr>
        <p:grpSpPr>
          <a:xfrm>
            <a:off x="5488244" y="3224478"/>
            <a:ext cx="1264667" cy="942444"/>
            <a:chOff x="5488244" y="3224478"/>
            <a:chExt cx="1264667" cy="942444"/>
          </a:xfrm>
        </p:grpSpPr>
        <p:sp>
          <p:nvSpPr>
            <p:cNvPr id="30" name="文本框 29"/>
            <p:cNvSpPr txBox="1"/>
            <p:nvPr/>
          </p:nvSpPr>
          <p:spPr>
            <a:xfrm>
              <a:off x="5488244" y="3766812"/>
              <a:ext cx="1264667" cy="400110"/>
            </a:xfrm>
            <a:prstGeom prst="rect">
              <a:avLst/>
            </a:prstGeom>
            <a:noFill/>
          </p:spPr>
          <p:txBody>
            <a:bodyPr wrap="square" rtlCol="0">
              <a:spAutoFit/>
            </a:bodyPr>
            <a:lstStyle/>
            <a:p>
              <a:r>
                <a:rPr lang="zh-CN" altLang="en-US" sz="2000" b="1"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标题内容</a:t>
              </a:r>
            </a:p>
          </p:txBody>
        </p:sp>
        <p:grpSp>
          <p:nvGrpSpPr>
            <p:cNvPr id="3" name="组合 2"/>
            <p:cNvGrpSpPr/>
            <p:nvPr/>
          </p:nvGrpSpPr>
          <p:grpSpPr>
            <a:xfrm>
              <a:off x="5848321" y="3224478"/>
              <a:ext cx="473410" cy="474493"/>
              <a:chOff x="5848321" y="3224478"/>
              <a:chExt cx="473410" cy="474493"/>
            </a:xfrm>
          </p:grpSpPr>
          <p:sp>
            <p:nvSpPr>
              <p:cNvPr id="31" name="Freeform 83"/>
              <p:cNvSpPr/>
              <p:nvPr/>
            </p:nvSpPr>
            <p:spPr bwMode="auto">
              <a:xfrm>
                <a:off x="6073651" y="3224478"/>
                <a:ext cx="248080" cy="249163"/>
              </a:xfrm>
              <a:custGeom>
                <a:avLst/>
                <a:gdLst>
                  <a:gd name="T0" fmla="*/ 96 w 97"/>
                  <a:gd name="T1" fmla="*/ 48 h 97"/>
                  <a:gd name="T2" fmla="*/ 49 w 97"/>
                  <a:gd name="T3" fmla="*/ 97 h 97"/>
                  <a:gd name="T4" fmla="*/ 0 w 97"/>
                  <a:gd name="T5" fmla="*/ 50 h 97"/>
                  <a:gd name="T6" fmla="*/ 47 w 97"/>
                  <a:gd name="T7" fmla="*/ 1 h 97"/>
                  <a:gd name="T8" fmla="*/ 96 w 97"/>
                  <a:gd name="T9" fmla="*/ 48 h 97"/>
                </a:gdLst>
                <a:ahLst/>
                <a:cxnLst>
                  <a:cxn ang="0">
                    <a:pos x="T0" y="T1"/>
                  </a:cxn>
                  <a:cxn ang="0">
                    <a:pos x="T2" y="T3"/>
                  </a:cxn>
                  <a:cxn ang="0">
                    <a:pos x="T4" y="T5"/>
                  </a:cxn>
                  <a:cxn ang="0">
                    <a:pos x="T6" y="T7"/>
                  </a:cxn>
                  <a:cxn ang="0">
                    <a:pos x="T8" y="T9"/>
                  </a:cxn>
                </a:cxnLst>
                <a:rect l="0" t="0" r="r" b="b"/>
                <a:pathLst>
                  <a:path w="97" h="97">
                    <a:moveTo>
                      <a:pt x="96" y="48"/>
                    </a:moveTo>
                    <a:cubicBezTo>
                      <a:pt x="97" y="74"/>
                      <a:pt x="76" y="96"/>
                      <a:pt x="49" y="97"/>
                    </a:cubicBezTo>
                    <a:cubicBezTo>
                      <a:pt x="23" y="97"/>
                      <a:pt x="1" y="76"/>
                      <a:pt x="0" y="50"/>
                    </a:cubicBezTo>
                    <a:cubicBezTo>
                      <a:pt x="0" y="23"/>
                      <a:pt x="21" y="1"/>
                      <a:pt x="47" y="1"/>
                    </a:cubicBezTo>
                    <a:cubicBezTo>
                      <a:pt x="74" y="0"/>
                      <a:pt x="96" y="21"/>
                      <a:pt x="96" y="48"/>
                    </a:cubicBezTo>
                    <a:close/>
                  </a:path>
                </a:pathLst>
              </a:custGeom>
              <a:noFill/>
              <a:ln w="30163" cap="rnd">
                <a:solidFill>
                  <a:srgbClr val="0070C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32" name="Line 84"/>
              <p:cNvSpPr>
                <a:spLocks noChangeShapeType="1"/>
              </p:cNvSpPr>
              <p:nvPr/>
            </p:nvSpPr>
            <p:spPr bwMode="auto">
              <a:xfrm>
                <a:off x="6114817" y="3350143"/>
                <a:ext cx="82332" cy="0"/>
              </a:xfrm>
              <a:prstGeom prst="line">
                <a:avLst/>
              </a:prstGeom>
              <a:noFill/>
              <a:ln w="30163" cap="rnd">
                <a:solidFill>
                  <a:srgbClr val="0070C0"/>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33" name="Line 85"/>
              <p:cNvSpPr>
                <a:spLocks noChangeShapeType="1"/>
              </p:cNvSpPr>
              <p:nvPr/>
            </p:nvSpPr>
            <p:spPr bwMode="auto">
              <a:xfrm>
                <a:off x="6197149" y="3268894"/>
                <a:ext cx="0" cy="81249"/>
              </a:xfrm>
              <a:prstGeom prst="line">
                <a:avLst/>
              </a:prstGeom>
              <a:noFill/>
              <a:ln w="30163" cap="rnd">
                <a:solidFill>
                  <a:srgbClr val="0070C0"/>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34" name="Freeform 86"/>
              <p:cNvSpPr/>
              <p:nvPr/>
            </p:nvSpPr>
            <p:spPr bwMode="auto">
              <a:xfrm>
                <a:off x="5848321" y="3227728"/>
                <a:ext cx="471243" cy="471243"/>
              </a:xfrm>
              <a:custGeom>
                <a:avLst/>
                <a:gdLst>
                  <a:gd name="T0" fmla="*/ 118 w 184"/>
                  <a:gd name="T1" fmla="*/ 3 h 184"/>
                  <a:gd name="T2" fmla="*/ 92 w 184"/>
                  <a:gd name="T3" fmla="*/ 0 h 184"/>
                  <a:gd name="T4" fmla="*/ 0 w 184"/>
                  <a:gd name="T5" fmla="*/ 92 h 184"/>
                  <a:gd name="T6" fmla="*/ 92 w 184"/>
                  <a:gd name="T7" fmla="*/ 184 h 184"/>
                  <a:gd name="T8" fmla="*/ 184 w 184"/>
                  <a:gd name="T9" fmla="*/ 92 h 184"/>
                  <a:gd name="T10" fmla="*/ 181 w 184"/>
                  <a:gd name="T11" fmla="*/ 66 h 184"/>
                </a:gdLst>
                <a:ahLst/>
                <a:cxnLst>
                  <a:cxn ang="0">
                    <a:pos x="T0" y="T1"/>
                  </a:cxn>
                  <a:cxn ang="0">
                    <a:pos x="T2" y="T3"/>
                  </a:cxn>
                  <a:cxn ang="0">
                    <a:pos x="T4" y="T5"/>
                  </a:cxn>
                  <a:cxn ang="0">
                    <a:pos x="T6" y="T7"/>
                  </a:cxn>
                  <a:cxn ang="0">
                    <a:pos x="T8" y="T9"/>
                  </a:cxn>
                  <a:cxn ang="0">
                    <a:pos x="T10" y="T11"/>
                  </a:cxn>
                </a:cxnLst>
                <a:rect l="0" t="0" r="r" b="b"/>
                <a:pathLst>
                  <a:path w="184" h="184">
                    <a:moveTo>
                      <a:pt x="118" y="3"/>
                    </a:moveTo>
                    <a:cubicBezTo>
                      <a:pt x="110" y="1"/>
                      <a:pt x="101" y="0"/>
                      <a:pt x="92" y="0"/>
                    </a:cubicBezTo>
                    <a:cubicBezTo>
                      <a:pt x="41" y="0"/>
                      <a:pt x="0" y="41"/>
                      <a:pt x="0" y="92"/>
                    </a:cubicBezTo>
                    <a:cubicBezTo>
                      <a:pt x="0" y="143"/>
                      <a:pt x="41" y="184"/>
                      <a:pt x="92" y="184"/>
                    </a:cubicBezTo>
                    <a:cubicBezTo>
                      <a:pt x="143" y="184"/>
                      <a:pt x="184" y="143"/>
                      <a:pt x="184" y="92"/>
                    </a:cubicBezTo>
                    <a:cubicBezTo>
                      <a:pt x="184" y="83"/>
                      <a:pt x="183" y="74"/>
                      <a:pt x="181" y="66"/>
                    </a:cubicBezTo>
                  </a:path>
                </a:pathLst>
              </a:custGeom>
              <a:noFill/>
              <a:ln w="30163" cap="rnd">
                <a:solidFill>
                  <a:srgbClr val="0070C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36" name="Freeform 87"/>
              <p:cNvSpPr/>
              <p:nvPr/>
            </p:nvSpPr>
            <p:spPr bwMode="auto">
              <a:xfrm>
                <a:off x="5919820" y="3289477"/>
                <a:ext cx="163581" cy="222080"/>
              </a:xfrm>
              <a:custGeom>
                <a:avLst/>
                <a:gdLst>
                  <a:gd name="T0" fmla="*/ 63 w 64"/>
                  <a:gd name="T1" fmla="*/ 8 h 87"/>
                  <a:gd name="T2" fmla="*/ 43 w 64"/>
                  <a:gd name="T3" fmla="*/ 3 h 87"/>
                  <a:gd name="T4" fmla="*/ 6 w 64"/>
                  <a:gd name="T5" fmla="*/ 14 h 87"/>
                  <a:gd name="T6" fmla="*/ 8 w 64"/>
                  <a:gd name="T7" fmla="*/ 33 h 87"/>
                  <a:gd name="T8" fmla="*/ 29 w 64"/>
                  <a:gd name="T9" fmla="*/ 74 h 87"/>
                  <a:gd name="T10" fmla="*/ 57 w 64"/>
                  <a:gd name="T11" fmla="*/ 85 h 87"/>
                  <a:gd name="T12" fmla="*/ 54 w 64"/>
                  <a:gd name="T13" fmla="*/ 81 h 87"/>
                  <a:gd name="T14" fmla="*/ 48 w 64"/>
                  <a:gd name="T15" fmla="*/ 76 h 87"/>
                  <a:gd name="T16" fmla="*/ 45 w 64"/>
                  <a:gd name="T17" fmla="*/ 67 h 87"/>
                  <a:gd name="T18" fmla="*/ 36 w 64"/>
                  <a:gd name="T19" fmla="*/ 64 h 87"/>
                  <a:gd name="T20" fmla="*/ 45 w 64"/>
                  <a:gd name="T21" fmla="*/ 52 h 87"/>
                  <a:gd name="T22" fmla="*/ 64 w 64"/>
                  <a:gd name="T23" fmla="*/ 4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87">
                    <a:moveTo>
                      <a:pt x="63" y="8"/>
                    </a:moveTo>
                    <a:cubicBezTo>
                      <a:pt x="56" y="5"/>
                      <a:pt x="48" y="4"/>
                      <a:pt x="43" y="3"/>
                    </a:cubicBezTo>
                    <a:cubicBezTo>
                      <a:pt x="25" y="0"/>
                      <a:pt x="0" y="7"/>
                      <a:pt x="6" y="14"/>
                    </a:cubicBezTo>
                    <a:cubicBezTo>
                      <a:pt x="12" y="20"/>
                      <a:pt x="9" y="30"/>
                      <a:pt x="8" y="33"/>
                    </a:cubicBezTo>
                    <a:cubicBezTo>
                      <a:pt x="4" y="44"/>
                      <a:pt x="7" y="61"/>
                      <a:pt x="29" y="74"/>
                    </a:cubicBezTo>
                    <a:cubicBezTo>
                      <a:pt x="51" y="86"/>
                      <a:pt x="55" y="83"/>
                      <a:pt x="57" y="85"/>
                    </a:cubicBezTo>
                    <a:cubicBezTo>
                      <a:pt x="59" y="87"/>
                      <a:pt x="53" y="87"/>
                      <a:pt x="54" y="81"/>
                    </a:cubicBezTo>
                    <a:cubicBezTo>
                      <a:pt x="55" y="75"/>
                      <a:pt x="51" y="76"/>
                      <a:pt x="48" y="76"/>
                    </a:cubicBezTo>
                    <a:cubicBezTo>
                      <a:pt x="45" y="76"/>
                      <a:pt x="44" y="70"/>
                      <a:pt x="45" y="67"/>
                    </a:cubicBezTo>
                    <a:cubicBezTo>
                      <a:pt x="46" y="63"/>
                      <a:pt x="41" y="71"/>
                      <a:pt x="36" y="64"/>
                    </a:cubicBezTo>
                    <a:cubicBezTo>
                      <a:pt x="32" y="56"/>
                      <a:pt x="39" y="50"/>
                      <a:pt x="45" y="52"/>
                    </a:cubicBezTo>
                    <a:cubicBezTo>
                      <a:pt x="57" y="56"/>
                      <a:pt x="59" y="49"/>
                      <a:pt x="64" y="42"/>
                    </a:cubicBezTo>
                  </a:path>
                </a:pathLst>
              </a:custGeom>
              <a:noFill/>
              <a:ln w="30163" cap="rnd">
                <a:solidFill>
                  <a:srgbClr val="0070C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37" name="Freeform 88"/>
              <p:cNvSpPr/>
              <p:nvPr/>
            </p:nvSpPr>
            <p:spPr bwMode="auto">
              <a:xfrm>
                <a:off x="6050902" y="3460641"/>
                <a:ext cx="186331" cy="217747"/>
              </a:xfrm>
              <a:custGeom>
                <a:avLst/>
                <a:gdLst>
                  <a:gd name="T0" fmla="*/ 12 w 73"/>
                  <a:gd name="T1" fmla="*/ 32 h 85"/>
                  <a:gd name="T2" fmla="*/ 12 w 73"/>
                  <a:gd name="T3" fmla="*/ 45 h 85"/>
                  <a:gd name="T4" fmla="*/ 25 w 73"/>
                  <a:gd name="T5" fmla="*/ 58 h 85"/>
                  <a:gd name="T6" fmla="*/ 19 w 73"/>
                  <a:gd name="T7" fmla="*/ 80 h 85"/>
                  <a:gd name="T8" fmla="*/ 45 w 73"/>
                  <a:gd name="T9" fmla="*/ 66 h 85"/>
                  <a:gd name="T10" fmla="*/ 66 w 73"/>
                  <a:gd name="T11" fmla="*/ 37 h 85"/>
                  <a:gd name="T12" fmla="*/ 54 w 73"/>
                  <a:gd name="T13" fmla="*/ 24 h 85"/>
                  <a:gd name="T14" fmla="*/ 24 w 73"/>
                  <a:gd name="T15" fmla="*/ 11 h 85"/>
                  <a:gd name="T16" fmla="*/ 12 w 73"/>
                  <a:gd name="T17" fmla="*/ 3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85">
                    <a:moveTo>
                      <a:pt x="12" y="32"/>
                    </a:moveTo>
                    <a:cubicBezTo>
                      <a:pt x="10" y="43"/>
                      <a:pt x="0" y="34"/>
                      <a:pt x="12" y="45"/>
                    </a:cubicBezTo>
                    <a:cubicBezTo>
                      <a:pt x="23" y="56"/>
                      <a:pt x="26" y="33"/>
                      <a:pt x="25" y="58"/>
                    </a:cubicBezTo>
                    <a:cubicBezTo>
                      <a:pt x="23" y="83"/>
                      <a:pt x="2" y="85"/>
                      <a:pt x="19" y="80"/>
                    </a:cubicBezTo>
                    <a:cubicBezTo>
                      <a:pt x="36" y="74"/>
                      <a:pt x="33" y="79"/>
                      <a:pt x="45" y="66"/>
                    </a:cubicBezTo>
                    <a:cubicBezTo>
                      <a:pt x="58" y="54"/>
                      <a:pt x="60" y="47"/>
                      <a:pt x="66" y="37"/>
                    </a:cubicBezTo>
                    <a:cubicBezTo>
                      <a:pt x="73" y="27"/>
                      <a:pt x="62" y="31"/>
                      <a:pt x="54" y="24"/>
                    </a:cubicBezTo>
                    <a:cubicBezTo>
                      <a:pt x="47" y="17"/>
                      <a:pt x="34" y="0"/>
                      <a:pt x="24" y="11"/>
                    </a:cubicBezTo>
                    <a:cubicBezTo>
                      <a:pt x="14" y="21"/>
                      <a:pt x="12" y="32"/>
                      <a:pt x="12" y="32"/>
                    </a:cubicBezTo>
                    <a:close/>
                  </a:path>
                </a:pathLst>
              </a:custGeom>
              <a:noFill/>
              <a:ln w="30163" cap="rnd">
                <a:solidFill>
                  <a:srgbClr val="0070C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38" name="Freeform 89"/>
              <p:cNvSpPr/>
              <p:nvPr/>
            </p:nvSpPr>
            <p:spPr bwMode="auto">
              <a:xfrm>
                <a:off x="6257815" y="3432475"/>
                <a:ext cx="54166" cy="110498"/>
              </a:xfrm>
              <a:custGeom>
                <a:avLst/>
                <a:gdLst>
                  <a:gd name="T0" fmla="*/ 13 w 21"/>
                  <a:gd name="T1" fmla="*/ 0 h 43"/>
                  <a:gd name="T2" fmla="*/ 12 w 21"/>
                  <a:gd name="T3" fmla="*/ 5 h 43"/>
                  <a:gd name="T4" fmla="*/ 10 w 21"/>
                  <a:gd name="T5" fmla="*/ 35 h 43"/>
                  <a:gd name="T6" fmla="*/ 21 w 21"/>
                  <a:gd name="T7" fmla="*/ 37 h 43"/>
                </a:gdLst>
                <a:ahLst/>
                <a:cxnLst>
                  <a:cxn ang="0">
                    <a:pos x="T0" y="T1"/>
                  </a:cxn>
                  <a:cxn ang="0">
                    <a:pos x="T2" y="T3"/>
                  </a:cxn>
                  <a:cxn ang="0">
                    <a:pos x="T4" y="T5"/>
                  </a:cxn>
                  <a:cxn ang="0">
                    <a:pos x="T6" y="T7"/>
                  </a:cxn>
                </a:cxnLst>
                <a:rect l="0" t="0" r="r" b="b"/>
                <a:pathLst>
                  <a:path w="21" h="43">
                    <a:moveTo>
                      <a:pt x="13" y="0"/>
                    </a:moveTo>
                    <a:cubicBezTo>
                      <a:pt x="14" y="2"/>
                      <a:pt x="13" y="2"/>
                      <a:pt x="12" y="5"/>
                    </a:cubicBezTo>
                    <a:cubicBezTo>
                      <a:pt x="8" y="14"/>
                      <a:pt x="0" y="27"/>
                      <a:pt x="10" y="35"/>
                    </a:cubicBezTo>
                    <a:cubicBezTo>
                      <a:pt x="19" y="43"/>
                      <a:pt x="21" y="37"/>
                      <a:pt x="21" y="37"/>
                    </a:cubicBezTo>
                  </a:path>
                </a:pathLst>
              </a:custGeom>
              <a:noFill/>
              <a:ln w="30163" cap="rnd">
                <a:solidFill>
                  <a:srgbClr val="0070C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ea typeface="阿里巴巴普惠体 R" pitchFamily="18" charset="-122"/>
                </a:endParaRPr>
              </a:p>
            </p:txBody>
          </p:sp>
        </p:grpSp>
      </p:grpSp>
      <p:grpSp>
        <p:nvGrpSpPr>
          <p:cNvPr id="21" name="组合 20"/>
          <p:cNvGrpSpPr/>
          <p:nvPr/>
        </p:nvGrpSpPr>
        <p:grpSpPr>
          <a:xfrm>
            <a:off x="2374484" y="2226928"/>
            <a:ext cx="2506911" cy="541130"/>
            <a:chOff x="2374484" y="2226928"/>
            <a:chExt cx="2506911" cy="541130"/>
          </a:xfrm>
        </p:grpSpPr>
        <p:cxnSp>
          <p:nvCxnSpPr>
            <p:cNvPr id="48" name="直接连接符 47"/>
            <p:cNvCxnSpPr/>
            <p:nvPr/>
          </p:nvCxnSpPr>
          <p:spPr>
            <a:xfrm>
              <a:off x="2489201" y="2768058"/>
              <a:ext cx="2104572"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2374484" y="2226928"/>
              <a:ext cx="2506911" cy="461665"/>
            </a:xfrm>
            <a:prstGeom prst="rect">
              <a:avLst/>
            </a:prstGeom>
            <a:noFill/>
          </p:spPr>
          <p:txBody>
            <a:bodyPr wrap="square" rtlCol="0">
              <a:spAutoFit/>
            </a:bodyPr>
            <a:lstStyle/>
            <a:p>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endParaRPr>
            </a:p>
          </p:txBody>
        </p:sp>
      </p:grpSp>
      <p:grpSp>
        <p:nvGrpSpPr>
          <p:cNvPr id="39" name="组合 38"/>
          <p:cNvGrpSpPr/>
          <p:nvPr/>
        </p:nvGrpSpPr>
        <p:grpSpPr>
          <a:xfrm>
            <a:off x="7465530" y="2245466"/>
            <a:ext cx="2351986" cy="706027"/>
            <a:chOff x="7465530" y="2245466"/>
            <a:chExt cx="2351986" cy="706027"/>
          </a:xfrm>
        </p:grpSpPr>
        <p:cxnSp>
          <p:nvCxnSpPr>
            <p:cNvPr id="4" name="直接连接符 3"/>
            <p:cNvCxnSpPr/>
            <p:nvPr/>
          </p:nvCxnSpPr>
          <p:spPr>
            <a:xfrm>
              <a:off x="7576457" y="2768058"/>
              <a:ext cx="2104572"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7465530" y="2245466"/>
              <a:ext cx="2351986" cy="706027"/>
            </a:xfrm>
            <a:prstGeom prst="rect">
              <a:avLst/>
            </a:prstGeom>
            <a:noFill/>
          </p:spPr>
          <p:txBody>
            <a:bodyPr wrap="square" rtlCol="0">
              <a:spAutoFit/>
            </a:bodyPr>
            <a:lstStyle/>
            <a:p>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endParaRPr>
            </a:p>
            <a:p>
              <a:pPr>
                <a:lnSpc>
                  <a:spcPct val="150000"/>
                </a:lnSpc>
              </a:pPr>
              <a:endParaRPr lang="zh-CN" altLang="en-US" sz="1200" dirty="0">
                <a:solidFill>
                  <a:schemeClr val="tx1">
                    <a:lumMod val="65000"/>
                    <a:lumOff val="35000"/>
                  </a:schemeClr>
                </a:solidFill>
                <a:latin typeface="阿里巴巴普惠体 R" pitchFamily="18" charset="-122"/>
                <a:ea typeface="阿里巴巴普惠体 R" pitchFamily="18" charset="-122"/>
              </a:endParaRPr>
            </a:p>
          </p:txBody>
        </p:sp>
      </p:grpSp>
      <p:grpSp>
        <p:nvGrpSpPr>
          <p:cNvPr id="44" name="组合 43"/>
          <p:cNvGrpSpPr/>
          <p:nvPr/>
        </p:nvGrpSpPr>
        <p:grpSpPr>
          <a:xfrm>
            <a:off x="8241720" y="3702357"/>
            <a:ext cx="2267162" cy="923330"/>
            <a:chOff x="8241720" y="3702357"/>
            <a:chExt cx="2267162" cy="923330"/>
          </a:xfrm>
        </p:grpSpPr>
        <p:cxnSp>
          <p:nvCxnSpPr>
            <p:cNvPr id="49" name="直接连接符 48"/>
            <p:cNvCxnSpPr/>
            <p:nvPr/>
          </p:nvCxnSpPr>
          <p:spPr>
            <a:xfrm>
              <a:off x="8348952" y="4189756"/>
              <a:ext cx="2104572"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8241720" y="3702357"/>
              <a:ext cx="2267162" cy="923330"/>
            </a:xfrm>
            <a:prstGeom prst="rect">
              <a:avLst/>
            </a:prstGeom>
            <a:noFill/>
          </p:spPr>
          <p:txBody>
            <a:bodyPr wrap="square" rtlCol="0">
              <a:spAutoFit/>
            </a:bodyPr>
            <a:lstStyle/>
            <a:p>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endParaRPr>
            </a:p>
            <a:p>
              <a:pPr>
                <a:lnSpc>
                  <a:spcPct val="150000"/>
                </a:lnSpc>
              </a:pPr>
              <a:endParaRPr lang="zh-CN" altLang="en-US" sz="1200" dirty="0">
                <a:solidFill>
                  <a:schemeClr val="tx1">
                    <a:lumMod val="65000"/>
                    <a:lumOff val="35000"/>
                  </a:schemeClr>
                </a:solidFill>
                <a:latin typeface="阿里巴巴普惠体 R" pitchFamily="18" charset="-122"/>
                <a:ea typeface="阿里巴巴普惠体 R" pitchFamily="18" charset="-122"/>
              </a:endParaRPr>
            </a:p>
          </p:txBody>
        </p:sp>
      </p:grpSp>
      <p:grpSp>
        <p:nvGrpSpPr>
          <p:cNvPr id="40" name="组合 39"/>
          <p:cNvGrpSpPr/>
          <p:nvPr/>
        </p:nvGrpSpPr>
        <p:grpSpPr>
          <a:xfrm>
            <a:off x="1534815" y="3555838"/>
            <a:ext cx="2474370" cy="541131"/>
            <a:chOff x="1534815" y="3555838"/>
            <a:chExt cx="2474370" cy="541131"/>
          </a:xfrm>
        </p:grpSpPr>
        <p:cxnSp>
          <p:nvCxnSpPr>
            <p:cNvPr id="50" name="直接连接符 49"/>
            <p:cNvCxnSpPr/>
            <p:nvPr/>
          </p:nvCxnSpPr>
          <p:spPr>
            <a:xfrm>
              <a:off x="1623081" y="4096969"/>
              <a:ext cx="2104572"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534815" y="3555838"/>
              <a:ext cx="2474370" cy="461665"/>
            </a:xfrm>
            <a:prstGeom prst="rect">
              <a:avLst/>
            </a:prstGeom>
            <a:noFill/>
          </p:spPr>
          <p:txBody>
            <a:bodyPr wrap="square" rtlCol="0">
              <a:spAutoFit/>
            </a:bodyPr>
            <a:lstStyle/>
            <a:p>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endParaRPr>
            </a:p>
          </p:txBody>
        </p:sp>
      </p:grpSp>
      <p:grpSp>
        <p:nvGrpSpPr>
          <p:cNvPr id="42" name="组合 41"/>
          <p:cNvGrpSpPr/>
          <p:nvPr/>
        </p:nvGrpSpPr>
        <p:grpSpPr>
          <a:xfrm>
            <a:off x="2589037" y="4860565"/>
            <a:ext cx="2340009" cy="830997"/>
            <a:chOff x="2588483" y="4860565"/>
            <a:chExt cx="2191456" cy="830997"/>
          </a:xfrm>
        </p:grpSpPr>
        <p:cxnSp>
          <p:nvCxnSpPr>
            <p:cNvPr id="52" name="直接连接符 51"/>
            <p:cNvCxnSpPr/>
            <p:nvPr/>
          </p:nvCxnSpPr>
          <p:spPr>
            <a:xfrm>
              <a:off x="2675367" y="5377652"/>
              <a:ext cx="2104572"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588483" y="4860565"/>
              <a:ext cx="2117717" cy="830997"/>
            </a:xfrm>
            <a:prstGeom prst="rect">
              <a:avLst/>
            </a:prstGeom>
            <a:noFill/>
          </p:spPr>
          <p:txBody>
            <a:bodyPr wrap="square" rtlCol="0">
              <a:spAutoFit/>
            </a:bodyPr>
            <a:lstStyle/>
            <a:p>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endParaRPr>
            </a:p>
            <a:p>
              <a:endParaRPr lang="zh-CN" altLang="en-US" sz="1200" dirty="0">
                <a:solidFill>
                  <a:schemeClr val="tx1">
                    <a:lumMod val="65000"/>
                    <a:lumOff val="35000"/>
                  </a:schemeClr>
                </a:solidFill>
                <a:latin typeface="阿里巴巴普惠体 R" pitchFamily="18" charset="-122"/>
                <a:ea typeface="阿里巴巴普惠体 R" pitchFamily="18" charset="-122"/>
              </a:endParaRPr>
            </a:p>
          </p:txBody>
        </p:sp>
      </p:grpSp>
      <p:grpSp>
        <p:nvGrpSpPr>
          <p:cNvPr id="43" name="组合 42"/>
          <p:cNvGrpSpPr/>
          <p:nvPr/>
        </p:nvGrpSpPr>
        <p:grpSpPr>
          <a:xfrm>
            <a:off x="7314473" y="4842272"/>
            <a:ext cx="2351987" cy="646331"/>
            <a:chOff x="7314473" y="4842272"/>
            <a:chExt cx="2351987" cy="646331"/>
          </a:xfrm>
        </p:grpSpPr>
        <p:cxnSp>
          <p:nvCxnSpPr>
            <p:cNvPr id="53" name="直接连接符 52"/>
            <p:cNvCxnSpPr/>
            <p:nvPr/>
          </p:nvCxnSpPr>
          <p:spPr>
            <a:xfrm>
              <a:off x="7405740" y="5377652"/>
              <a:ext cx="2104572"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7314473" y="4842272"/>
              <a:ext cx="2351987" cy="646331"/>
            </a:xfrm>
            <a:prstGeom prst="rect">
              <a:avLst/>
            </a:prstGeom>
            <a:noFill/>
          </p:spPr>
          <p:txBody>
            <a:bodyPr wrap="square" rtlCol="0">
              <a:spAutoFit/>
            </a:bodyPr>
            <a:lstStyle/>
            <a:p>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endParaRPr>
            </a:p>
            <a:p>
              <a:endParaRPr lang="zh-CN" altLang="en-US" sz="1200" dirty="0">
                <a:solidFill>
                  <a:schemeClr val="tx1">
                    <a:lumMod val="65000"/>
                    <a:lumOff val="35000"/>
                  </a:schemeClr>
                </a:solidFill>
                <a:latin typeface="阿里巴巴普惠体 R" pitchFamily="18" charset="-122"/>
                <a:ea typeface="阿里巴巴普惠体 R"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3000">
        <p:blinds dir="vert"/>
      </p:transition>
    </mc:Choice>
    <mc:Fallback xmlns="">
      <p:transition spd="slow" advTm="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heel(1)">
                                      <p:cBhvr>
                                        <p:cTn id="11" dur="2000"/>
                                        <p:tgtEl>
                                          <p:spTgt spid="12"/>
                                        </p:tgtEl>
                                      </p:cBhvr>
                                    </p:animEffect>
                                  </p:childTnLst>
                                </p:cTn>
                              </p:par>
                            </p:childTnLst>
                          </p:cTn>
                        </p:par>
                        <p:par>
                          <p:cTn id="12" fill="hold">
                            <p:stCondLst>
                              <p:cond delay="2500"/>
                            </p:stCondLst>
                            <p:childTnLst>
                              <p:par>
                                <p:cTn id="13" presetID="53" presetClass="entr" presetSubtype="16"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Effect transition="in" filter="fade">
                                      <p:cBhvr>
                                        <p:cTn id="17" dur="500"/>
                                        <p:tgtEl>
                                          <p:spTgt spid="13"/>
                                        </p:tgtEl>
                                      </p:cBhvr>
                                    </p:animEffect>
                                  </p:childTnLst>
                                </p:cTn>
                              </p:par>
                            </p:childTnLst>
                          </p:cTn>
                        </p:par>
                        <p:par>
                          <p:cTn id="18" fill="hold">
                            <p:stCondLst>
                              <p:cond delay="3000"/>
                            </p:stCondLst>
                            <p:childTnLst>
                              <p:par>
                                <p:cTn id="19" presetID="22" presetClass="entr" presetSubtype="2"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right)">
                                      <p:cBhvr>
                                        <p:cTn id="21" dur="500"/>
                                        <p:tgtEl>
                                          <p:spTgt spid="21"/>
                                        </p:tgtEl>
                                      </p:cBhvr>
                                    </p:animEffect>
                                  </p:childTnLst>
                                </p:cTn>
                              </p:par>
                            </p:childTnLst>
                          </p:cTn>
                        </p:par>
                        <p:par>
                          <p:cTn id="22" fill="hold">
                            <p:stCondLst>
                              <p:cond delay="3500"/>
                            </p:stCondLst>
                            <p:childTnLst>
                              <p:par>
                                <p:cTn id="23" presetID="22" presetClass="entr" presetSubtype="2"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wipe(right)">
                                      <p:cBhvr>
                                        <p:cTn id="25" dur="500"/>
                                        <p:tgtEl>
                                          <p:spTgt spid="40"/>
                                        </p:tgtEl>
                                      </p:cBhvr>
                                    </p:animEffect>
                                  </p:childTnLst>
                                </p:cTn>
                              </p:par>
                            </p:childTnLst>
                          </p:cTn>
                        </p:par>
                        <p:par>
                          <p:cTn id="26" fill="hold">
                            <p:stCondLst>
                              <p:cond delay="4000"/>
                            </p:stCondLst>
                            <p:childTnLst>
                              <p:par>
                                <p:cTn id="27" presetID="22" presetClass="entr" presetSubtype="2" fill="hold" nodeType="after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wipe(right)">
                                      <p:cBhvr>
                                        <p:cTn id="29" dur="500"/>
                                        <p:tgtEl>
                                          <p:spTgt spid="42"/>
                                        </p:tgtEl>
                                      </p:cBhvr>
                                    </p:animEffect>
                                  </p:childTnLst>
                                </p:cTn>
                              </p:par>
                            </p:childTnLst>
                          </p:cTn>
                        </p:par>
                        <p:par>
                          <p:cTn id="30" fill="hold">
                            <p:stCondLst>
                              <p:cond delay="4500"/>
                            </p:stCondLst>
                            <p:childTnLst>
                              <p:par>
                                <p:cTn id="31" presetID="22" presetClass="entr" presetSubtype="8" fill="hold" nodeType="after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wipe(left)">
                                      <p:cBhvr>
                                        <p:cTn id="33" dur="500"/>
                                        <p:tgtEl>
                                          <p:spTgt spid="39"/>
                                        </p:tgtEl>
                                      </p:cBhvr>
                                    </p:animEffect>
                                  </p:childTnLst>
                                </p:cTn>
                              </p:par>
                            </p:childTnLst>
                          </p:cTn>
                        </p:par>
                        <p:par>
                          <p:cTn id="34" fill="hold">
                            <p:stCondLst>
                              <p:cond delay="5000"/>
                            </p:stCondLst>
                            <p:childTnLst>
                              <p:par>
                                <p:cTn id="35" presetID="22" presetClass="entr" presetSubtype="8"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left)">
                                      <p:cBhvr>
                                        <p:cTn id="37" dur="500"/>
                                        <p:tgtEl>
                                          <p:spTgt spid="44"/>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wipe(left)">
                                      <p:cBhvr>
                                        <p:cTn id="4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10" name="组合 9"/>
          <p:cNvGrpSpPr/>
          <p:nvPr/>
        </p:nvGrpSpPr>
        <p:grpSpPr>
          <a:xfrm>
            <a:off x="0" y="314980"/>
            <a:ext cx="2266950" cy="599420"/>
            <a:chOff x="0" y="314980"/>
            <a:chExt cx="2266950" cy="599420"/>
          </a:xfrm>
        </p:grpSpPr>
        <p:sp>
          <p:nvSpPr>
            <p:cNvPr id="4" name="矩形 3"/>
            <p:cNvSpPr/>
            <p:nvPr/>
          </p:nvSpPr>
          <p:spPr>
            <a:xfrm>
              <a:off x="0" y="342900"/>
              <a:ext cx="17145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5" name="文本框 4"/>
            <p:cNvSpPr txBox="1"/>
            <p:nvPr/>
          </p:nvSpPr>
          <p:spPr>
            <a:xfrm>
              <a:off x="19050" y="314980"/>
              <a:ext cx="2247900" cy="584775"/>
            </a:xfrm>
            <a:prstGeom prst="rect">
              <a:avLst/>
            </a:prstGeom>
            <a:noFill/>
          </p:spPr>
          <p:txBody>
            <a:bodyPr wrap="square" rtlCol="0">
              <a:spAutoFit/>
            </a:bodyPr>
            <a:lstStyle/>
            <a:p>
              <a:pPr algn="ctr"/>
              <a:r>
                <a:rPr lang="zh-CN" altLang="en-US" sz="3200" b="1"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公司简介</a:t>
              </a:r>
            </a:p>
          </p:txBody>
        </p:sp>
      </p:grpSp>
      <p:sp>
        <p:nvSpPr>
          <p:cNvPr id="15" name="矩形 14"/>
          <p:cNvSpPr/>
          <p:nvPr/>
        </p:nvSpPr>
        <p:spPr>
          <a:xfrm>
            <a:off x="0" y="3575305"/>
            <a:ext cx="12192000" cy="3182047"/>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11" name="组合 10"/>
          <p:cNvGrpSpPr/>
          <p:nvPr/>
        </p:nvGrpSpPr>
        <p:grpSpPr>
          <a:xfrm>
            <a:off x="584272" y="2336856"/>
            <a:ext cx="1592312" cy="1953386"/>
            <a:chOff x="584272" y="2336856"/>
            <a:chExt cx="1592312" cy="1953386"/>
          </a:xfrm>
        </p:grpSpPr>
        <p:grpSp>
          <p:nvGrpSpPr>
            <p:cNvPr id="30" name="组合 29"/>
            <p:cNvGrpSpPr/>
            <p:nvPr/>
          </p:nvGrpSpPr>
          <p:grpSpPr>
            <a:xfrm rot="5400000">
              <a:off x="403735" y="2517393"/>
              <a:ext cx="1953386" cy="1592312"/>
              <a:chOff x="3456897" y="3211271"/>
              <a:chExt cx="1232193" cy="1004428"/>
            </a:xfrm>
          </p:grpSpPr>
          <p:sp>
            <p:nvSpPr>
              <p:cNvPr id="31" name="Freeform 70"/>
              <p:cNvSpPr>
                <a:spLocks noChangeAspect="1"/>
              </p:cNvSpPr>
              <p:nvPr/>
            </p:nvSpPr>
            <p:spPr bwMode="auto">
              <a:xfrm>
                <a:off x="3456897" y="3211271"/>
                <a:ext cx="1232193" cy="1004428"/>
              </a:xfrm>
              <a:custGeom>
                <a:avLst/>
                <a:gdLst>
                  <a:gd name="T0" fmla="*/ 1210 w 1210"/>
                  <a:gd name="T1" fmla="*/ 491 h 986"/>
                  <a:gd name="T2" fmla="*/ 982 w 1210"/>
                  <a:gd name="T3" fmla="*/ 424 h 986"/>
                  <a:gd name="T4" fmla="*/ 494 w 1210"/>
                  <a:gd name="T5" fmla="*/ 0 h 986"/>
                  <a:gd name="T6" fmla="*/ 0 w 1210"/>
                  <a:gd name="T7" fmla="*/ 493 h 986"/>
                  <a:gd name="T8" fmla="*/ 494 w 1210"/>
                  <a:gd name="T9" fmla="*/ 986 h 986"/>
                  <a:gd name="T10" fmla="*/ 983 w 1210"/>
                  <a:gd name="T11" fmla="*/ 557 h 986"/>
                  <a:gd name="T12" fmla="*/ 1210 w 1210"/>
                  <a:gd name="T13" fmla="*/ 491 h 986"/>
                </a:gdLst>
                <a:ahLst/>
                <a:cxnLst>
                  <a:cxn ang="0">
                    <a:pos x="T0" y="T1"/>
                  </a:cxn>
                  <a:cxn ang="0">
                    <a:pos x="T2" y="T3"/>
                  </a:cxn>
                  <a:cxn ang="0">
                    <a:pos x="T4" y="T5"/>
                  </a:cxn>
                  <a:cxn ang="0">
                    <a:pos x="T6" y="T7"/>
                  </a:cxn>
                  <a:cxn ang="0">
                    <a:pos x="T8" y="T9"/>
                  </a:cxn>
                  <a:cxn ang="0">
                    <a:pos x="T10" y="T11"/>
                  </a:cxn>
                  <a:cxn ang="0">
                    <a:pos x="T12" y="T13"/>
                  </a:cxn>
                </a:cxnLst>
                <a:rect l="0" t="0" r="r" b="b"/>
                <a:pathLst>
                  <a:path w="1210" h="986">
                    <a:moveTo>
                      <a:pt x="1210" y="491"/>
                    </a:moveTo>
                    <a:cubicBezTo>
                      <a:pt x="982" y="424"/>
                      <a:pt x="982" y="424"/>
                      <a:pt x="982" y="424"/>
                    </a:cubicBezTo>
                    <a:cubicBezTo>
                      <a:pt x="949" y="184"/>
                      <a:pt x="743" y="0"/>
                      <a:pt x="494" y="0"/>
                    </a:cubicBezTo>
                    <a:cubicBezTo>
                      <a:pt x="221" y="0"/>
                      <a:pt x="0" y="221"/>
                      <a:pt x="0" y="493"/>
                    </a:cubicBezTo>
                    <a:cubicBezTo>
                      <a:pt x="0" y="766"/>
                      <a:pt x="221" y="986"/>
                      <a:pt x="494" y="986"/>
                    </a:cubicBezTo>
                    <a:cubicBezTo>
                      <a:pt x="745" y="986"/>
                      <a:pt x="952" y="799"/>
                      <a:pt x="983" y="557"/>
                    </a:cubicBezTo>
                    <a:lnTo>
                      <a:pt x="1210" y="491"/>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32" name="椭圆 31"/>
              <p:cNvSpPr/>
              <p:nvPr/>
            </p:nvSpPr>
            <p:spPr>
              <a:xfrm>
                <a:off x="3561365" y="3313435"/>
                <a:ext cx="800100" cy="8001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sp>
          <p:nvSpPr>
            <p:cNvPr id="18" name="文本框 17"/>
            <p:cNvSpPr txBox="1"/>
            <p:nvPr/>
          </p:nvSpPr>
          <p:spPr>
            <a:xfrm>
              <a:off x="986149" y="2826330"/>
              <a:ext cx="759529" cy="646331"/>
            </a:xfrm>
            <a:prstGeom prst="rect">
              <a:avLst/>
            </a:prstGeom>
            <a:noFill/>
          </p:spPr>
          <p:txBody>
            <a:bodyPr wrap="square" rtlCol="0">
              <a:spAutoFit/>
            </a:bodyPr>
            <a:lstStyle/>
            <a:p>
              <a:pPr algn="ctr"/>
              <a:r>
                <a:rPr lang="zh-CN" altLang="en-US" dirty="0">
                  <a:solidFill>
                    <a:schemeClr val="bg1"/>
                  </a:solidFill>
                  <a:latin typeface="阿里巴巴普惠体 R" pitchFamily="18" charset="-122"/>
                  <a:ea typeface="阿里巴巴普惠体 R" pitchFamily="18" charset="-122"/>
                  <a:cs typeface="阿里巴巴普惠体 R" pitchFamily="18" charset="-122"/>
                </a:rPr>
                <a:t>标题</a:t>
              </a:r>
              <a:endParaRPr lang="en-US" altLang="zh-CN" dirty="0">
                <a:solidFill>
                  <a:schemeClr val="bg1"/>
                </a:solidFill>
                <a:latin typeface="阿里巴巴普惠体 R" pitchFamily="18" charset="-122"/>
                <a:ea typeface="阿里巴巴普惠体 R" pitchFamily="18" charset="-122"/>
                <a:cs typeface="阿里巴巴普惠体 R" pitchFamily="18" charset="-122"/>
              </a:endParaRPr>
            </a:p>
            <a:p>
              <a:pPr algn="ctr"/>
              <a:r>
                <a:rPr lang="zh-CN" altLang="en-US" dirty="0">
                  <a:solidFill>
                    <a:schemeClr val="bg1"/>
                  </a:solidFill>
                  <a:latin typeface="阿里巴巴普惠体 R" pitchFamily="18" charset="-122"/>
                  <a:ea typeface="阿里巴巴普惠体 R" pitchFamily="18" charset="-122"/>
                  <a:cs typeface="阿里巴巴普惠体 R" pitchFamily="18" charset="-122"/>
                </a:rPr>
                <a:t>内容</a:t>
              </a:r>
            </a:p>
          </p:txBody>
        </p:sp>
      </p:grpSp>
      <p:grpSp>
        <p:nvGrpSpPr>
          <p:cNvPr id="12" name="组合 11"/>
          <p:cNvGrpSpPr/>
          <p:nvPr/>
        </p:nvGrpSpPr>
        <p:grpSpPr>
          <a:xfrm>
            <a:off x="2338544" y="2336856"/>
            <a:ext cx="1592312" cy="1953386"/>
            <a:chOff x="2338544" y="2336856"/>
            <a:chExt cx="1592312" cy="1953386"/>
          </a:xfrm>
        </p:grpSpPr>
        <p:grpSp>
          <p:nvGrpSpPr>
            <p:cNvPr id="27" name="组合 26"/>
            <p:cNvGrpSpPr/>
            <p:nvPr/>
          </p:nvGrpSpPr>
          <p:grpSpPr>
            <a:xfrm rot="5400000">
              <a:off x="2158007" y="2517393"/>
              <a:ext cx="1953386" cy="1592312"/>
              <a:chOff x="3456897" y="3211271"/>
              <a:chExt cx="1232193" cy="1004428"/>
            </a:xfrm>
          </p:grpSpPr>
          <p:sp>
            <p:nvSpPr>
              <p:cNvPr id="28" name="Freeform 70"/>
              <p:cNvSpPr>
                <a:spLocks noChangeAspect="1"/>
              </p:cNvSpPr>
              <p:nvPr/>
            </p:nvSpPr>
            <p:spPr bwMode="auto">
              <a:xfrm>
                <a:off x="3456897" y="3211271"/>
                <a:ext cx="1232193" cy="1004428"/>
              </a:xfrm>
              <a:custGeom>
                <a:avLst/>
                <a:gdLst>
                  <a:gd name="T0" fmla="*/ 1210 w 1210"/>
                  <a:gd name="T1" fmla="*/ 491 h 986"/>
                  <a:gd name="T2" fmla="*/ 982 w 1210"/>
                  <a:gd name="T3" fmla="*/ 424 h 986"/>
                  <a:gd name="T4" fmla="*/ 494 w 1210"/>
                  <a:gd name="T5" fmla="*/ 0 h 986"/>
                  <a:gd name="T6" fmla="*/ 0 w 1210"/>
                  <a:gd name="T7" fmla="*/ 493 h 986"/>
                  <a:gd name="T8" fmla="*/ 494 w 1210"/>
                  <a:gd name="T9" fmla="*/ 986 h 986"/>
                  <a:gd name="T10" fmla="*/ 983 w 1210"/>
                  <a:gd name="T11" fmla="*/ 557 h 986"/>
                  <a:gd name="T12" fmla="*/ 1210 w 1210"/>
                  <a:gd name="T13" fmla="*/ 491 h 986"/>
                </a:gdLst>
                <a:ahLst/>
                <a:cxnLst>
                  <a:cxn ang="0">
                    <a:pos x="T0" y="T1"/>
                  </a:cxn>
                  <a:cxn ang="0">
                    <a:pos x="T2" y="T3"/>
                  </a:cxn>
                  <a:cxn ang="0">
                    <a:pos x="T4" y="T5"/>
                  </a:cxn>
                  <a:cxn ang="0">
                    <a:pos x="T6" y="T7"/>
                  </a:cxn>
                  <a:cxn ang="0">
                    <a:pos x="T8" y="T9"/>
                  </a:cxn>
                  <a:cxn ang="0">
                    <a:pos x="T10" y="T11"/>
                  </a:cxn>
                  <a:cxn ang="0">
                    <a:pos x="T12" y="T13"/>
                  </a:cxn>
                </a:cxnLst>
                <a:rect l="0" t="0" r="r" b="b"/>
                <a:pathLst>
                  <a:path w="1210" h="986">
                    <a:moveTo>
                      <a:pt x="1210" y="491"/>
                    </a:moveTo>
                    <a:cubicBezTo>
                      <a:pt x="982" y="424"/>
                      <a:pt x="982" y="424"/>
                      <a:pt x="982" y="424"/>
                    </a:cubicBezTo>
                    <a:cubicBezTo>
                      <a:pt x="949" y="184"/>
                      <a:pt x="743" y="0"/>
                      <a:pt x="494" y="0"/>
                    </a:cubicBezTo>
                    <a:cubicBezTo>
                      <a:pt x="221" y="0"/>
                      <a:pt x="0" y="221"/>
                      <a:pt x="0" y="493"/>
                    </a:cubicBezTo>
                    <a:cubicBezTo>
                      <a:pt x="0" y="766"/>
                      <a:pt x="221" y="986"/>
                      <a:pt x="494" y="986"/>
                    </a:cubicBezTo>
                    <a:cubicBezTo>
                      <a:pt x="745" y="986"/>
                      <a:pt x="952" y="799"/>
                      <a:pt x="983" y="557"/>
                    </a:cubicBezTo>
                    <a:lnTo>
                      <a:pt x="1210" y="491"/>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29" name="椭圆 28"/>
              <p:cNvSpPr/>
              <p:nvPr/>
            </p:nvSpPr>
            <p:spPr>
              <a:xfrm>
                <a:off x="3561365" y="3313435"/>
                <a:ext cx="800100" cy="800100"/>
              </a:xfrm>
              <a:prstGeom prst="ellipse">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sp>
          <p:nvSpPr>
            <p:cNvPr id="19" name="文本框 18"/>
            <p:cNvSpPr txBox="1"/>
            <p:nvPr/>
          </p:nvSpPr>
          <p:spPr>
            <a:xfrm>
              <a:off x="2753525" y="2813498"/>
              <a:ext cx="759529" cy="646331"/>
            </a:xfrm>
            <a:prstGeom prst="rect">
              <a:avLst/>
            </a:prstGeom>
            <a:noFill/>
          </p:spPr>
          <p:txBody>
            <a:bodyPr wrap="square" rtlCol="0">
              <a:spAutoFit/>
            </a:bodyPr>
            <a:lstStyle/>
            <a:p>
              <a:pPr algn="ctr"/>
              <a:r>
                <a:rPr lang="zh-CN" altLang="en-US" dirty="0">
                  <a:solidFill>
                    <a:schemeClr val="bg1"/>
                  </a:solidFill>
                  <a:latin typeface="阿里巴巴普惠体 R" pitchFamily="18" charset="-122"/>
                  <a:ea typeface="阿里巴巴普惠体 R" pitchFamily="18" charset="-122"/>
                  <a:cs typeface="阿里巴巴普惠体 R" pitchFamily="18" charset="-122"/>
                </a:rPr>
                <a:t>标题</a:t>
              </a:r>
              <a:endParaRPr lang="en-US" altLang="zh-CN" dirty="0">
                <a:solidFill>
                  <a:schemeClr val="bg1"/>
                </a:solidFill>
                <a:latin typeface="阿里巴巴普惠体 R" pitchFamily="18" charset="-122"/>
                <a:ea typeface="阿里巴巴普惠体 R" pitchFamily="18" charset="-122"/>
                <a:cs typeface="阿里巴巴普惠体 R" pitchFamily="18" charset="-122"/>
              </a:endParaRPr>
            </a:p>
            <a:p>
              <a:pPr algn="ctr"/>
              <a:r>
                <a:rPr lang="zh-CN" altLang="en-US" dirty="0">
                  <a:solidFill>
                    <a:schemeClr val="bg1"/>
                  </a:solidFill>
                  <a:latin typeface="阿里巴巴普惠体 R" pitchFamily="18" charset="-122"/>
                  <a:ea typeface="阿里巴巴普惠体 R" pitchFamily="18" charset="-122"/>
                  <a:cs typeface="阿里巴巴普惠体 R" pitchFamily="18" charset="-122"/>
                </a:rPr>
                <a:t>内容</a:t>
              </a:r>
            </a:p>
          </p:txBody>
        </p:sp>
      </p:grpSp>
      <p:grpSp>
        <p:nvGrpSpPr>
          <p:cNvPr id="13" name="组合 12"/>
          <p:cNvGrpSpPr/>
          <p:nvPr/>
        </p:nvGrpSpPr>
        <p:grpSpPr>
          <a:xfrm>
            <a:off x="4092816" y="2322568"/>
            <a:ext cx="1592312" cy="1953386"/>
            <a:chOff x="4092816" y="2322568"/>
            <a:chExt cx="1592312" cy="1953386"/>
          </a:xfrm>
        </p:grpSpPr>
        <p:grpSp>
          <p:nvGrpSpPr>
            <p:cNvPr id="6" name="组合 5"/>
            <p:cNvGrpSpPr/>
            <p:nvPr/>
          </p:nvGrpSpPr>
          <p:grpSpPr>
            <a:xfrm rot="5400000">
              <a:off x="3912279" y="2503105"/>
              <a:ext cx="1953386" cy="1592312"/>
              <a:chOff x="3456897" y="3211271"/>
              <a:chExt cx="1232193" cy="1004428"/>
            </a:xfrm>
          </p:grpSpPr>
          <p:sp>
            <p:nvSpPr>
              <p:cNvPr id="7" name="Freeform 70"/>
              <p:cNvSpPr>
                <a:spLocks noChangeAspect="1"/>
              </p:cNvSpPr>
              <p:nvPr/>
            </p:nvSpPr>
            <p:spPr bwMode="auto">
              <a:xfrm>
                <a:off x="3456897" y="3211271"/>
                <a:ext cx="1232193" cy="1004428"/>
              </a:xfrm>
              <a:custGeom>
                <a:avLst/>
                <a:gdLst>
                  <a:gd name="T0" fmla="*/ 1210 w 1210"/>
                  <a:gd name="T1" fmla="*/ 491 h 986"/>
                  <a:gd name="T2" fmla="*/ 982 w 1210"/>
                  <a:gd name="T3" fmla="*/ 424 h 986"/>
                  <a:gd name="T4" fmla="*/ 494 w 1210"/>
                  <a:gd name="T5" fmla="*/ 0 h 986"/>
                  <a:gd name="T6" fmla="*/ 0 w 1210"/>
                  <a:gd name="T7" fmla="*/ 493 h 986"/>
                  <a:gd name="T8" fmla="*/ 494 w 1210"/>
                  <a:gd name="T9" fmla="*/ 986 h 986"/>
                  <a:gd name="T10" fmla="*/ 983 w 1210"/>
                  <a:gd name="T11" fmla="*/ 557 h 986"/>
                  <a:gd name="T12" fmla="*/ 1210 w 1210"/>
                  <a:gd name="T13" fmla="*/ 491 h 986"/>
                </a:gdLst>
                <a:ahLst/>
                <a:cxnLst>
                  <a:cxn ang="0">
                    <a:pos x="T0" y="T1"/>
                  </a:cxn>
                  <a:cxn ang="0">
                    <a:pos x="T2" y="T3"/>
                  </a:cxn>
                  <a:cxn ang="0">
                    <a:pos x="T4" y="T5"/>
                  </a:cxn>
                  <a:cxn ang="0">
                    <a:pos x="T6" y="T7"/>
                  </a:cxn>
                  <a:cxn ang="0">
                    <a:pos x="T8" y="T9"/>
                  </a:cxn>
                  <a:cxn ang="0">
                    <a:pos x="T10" y="T11"/>
                  </a:cxn>
                  <a:cxn ang="0">
                    <a:pos x="T12" y="T13"/>
                  </a:cxn>
                </a:cxnLst>
                <a:rect l="0" t="0" r="r" b="b"/>
                <a:pathLst>
                  <a:path w="1210" h="986">
                    <a:moveTo>
                      <a:pt x="1210" y="491"/>
                    </a:moveTo>
                    <a:cubicBezTo>
                      <a:pt x="982" y="424"/>
                      <a:pt x="982" y="424"/>
                      <a:pt x="982" y="424"/>
                    </a:cubicBezTo>
                    <a:cubicBezTo>
                      <a:pt x="949" y="184"/>
                      <a:pt x="743" y="0"/>
                      <a:pt x="494" y="0"/>
                    </a:cubicBezTo>
                    <a:cubicBezTo>
                      <a:pt x="221" y="0"/>
                      <a:pt x="0" y="221"/>
                      <a:pt x="0" y="493"/>
                    </a:cubicBezTo>
                    <a:cubicBezTo>
                      <a:pt x="0" y="766"/>
                      <a:pt x="221" y="986"/>
                      <a:pt x="494" y="986"/>
                    </a:cubicBezTo>
                    <a:cubicBezTo>
                      <a:pt x="745" y="986"/>
                      <a:pt x="952" y="799"/>
                      <a:pt x="983" y="557"/>
                    </a:cubicBezTo>
                    <a:lnTo>
                      <a:pt x="1210" y="491"/>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8" name="椭圆 7"/>
              <p:cNvSpPr/>
              <p:nvPr/>
            </p:nvSpPr>
            <p:spPr>
              <a:xfrm>
                <a:off x="3561365" y="3313435"/>
                <a:ext cx="800100" cy="800100"/>
              </a:xfrm>
              <a:prstGeom prst="ellipse">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sp>
          <p:nvSpPr>
            <p:cNvPr id="20" name="文本框 19"/>
            <p:cNvSpPr txBox="1"/>
            <p:nvPr/>
          </p:nvSpPr>
          <p:spPr>
            <a:xfrm>
              <a:off x="4509208" y="2826329"/>
              <a:ext cx="759529" cy="646331"/>
            </a:xfrm>
            <a:prstGeom prst="rect">
              <a:avLst/>
            </a:prstGeom>
            <a:noFill/>
          </p:spPr>
          <p:txBody>
            <a:bodyPr wrap="square" rtlCol="0">
              <a:spAutoFit/>
            </a:bodyPr>
            <a:lstStyle/>
            <a:p>
              <a:pPr algn="ctr"/>
              <a:r>
                <a:rPr lang="zh-CN" altLang="en-US" dirty="0">
                  <a:solidFill>
                    <a:schemeClr val="bg1"/>
                  </a:solidFill>
                  <a:latin typeface="阿里巴巴普惠体 R" pitchFamily="18" charset="-122"/>
                  <a:ea typeface="阿里巴巴普惠体 R" pitchFamily="18" charset="-122"/>
                  <a:cs typeface="阿里巴巴普惠体 R" pitchFamily="18" charset="-122"/>
                </a:rPr>
                <a:t>标题</a:t>
              </a:r>
              <a:endParaRPr lang="en-US" altLang="zh-CN" dirty="0">
                <a:solidFill>
                  <a:schemeClr val="bg1"/>
                </a:solidFill>
                <a:latin typeface="阿里巴巴普惠体 R" pitchFamily="18" charset="-122"/>
                <a:ea typeface="阿里巴巴普惠体 R" pitchFamily="18" charset="-122"/>
                <a:cs typeface="阿里巴巴普惠体 R" pitchFamily="18" charset="-122"/>
              </a:endParaRPr>
            </a:p>
            <a:p>
              <a:pPr algn="ctr"/>
              <a:r>
                <a:rPr lang="zh-CN" altLang="en-US" dirty="0">
                  <a:solidFill>
                    <a:schemeClr val="bg1"/>
                  </a:solidFill>
                  <a:latin typeface="阿里巴巴普惠体 R" pitchFamily="18" charset="-122"/>
                  <a:ea typeface="阿里巴巴普惠体 R" pitchFamily="18" charset="-122"/>
                  <a:cs typeface="阿里巴巴普惠体 R" pitchFamily="18" charset="-122"/>
                </a:rPr>
                <a:t>内容</a:t>
              </a:r>
            </a:p>
          </p:txBody>
        </p:sp>
      </p:grpSp>
      <p:grpSp>
        <p:nvGrpSpPr>
          <p:cNvPr id="14" name="组合 13"/>
          <p:cNvGrpSpPr/>
          <p:nvPr/>
        </p:nvGrpSpPr>
        <p:grpSpPr>
          <a:xfrm>
            <a:off x="5847088" y="2336856"/>
            <a:ext cx="1592312" cy="1953386"/>
            <a:chOff x="5847088" y="2336856"/>
            <a:chExt cx="1592312" cy="1953386"/>
          </a:xfrm>
        </p:grpSpPr>
        <p:grpSp>
          <p:nvGrpSpPr>
            <p:cNvPr id="24" name="组合 23"/>
            <p:cNvGrpSpPr/>
            <p:nvPr/>
          </p:nvGrpSpPr>
          <p:grpSpPr>
            <a:xfrm rot="5400000">
              <a:off x="5666551" y="2517393"/>
              <a:ext cx="1953386" cy="1592312"/>
              <a:chOff x="3456897" y="3211271"/>
              <a:chExt cx="1232193" cy="1004428"/>
            </a:xfrm>
          </p:grpSpPr>
          <p:sp>
            <p:nvSpPr>
              <p:cNvPr id="25" name="Freeform 70"/>
              <p:cNvSpPr>
                <a:spLocks noChangeAspect="1"/>
              </p:cNvSpPr>
              <p:nvPr/>
            </p:nvSpPr>
            <p:spPr bwMode="auto">
              <a:xfrm>
                <a:off x="3456897" y="3211271"/>
                <a:ext cx="1232193" cy="1004428"/>
              </a:xfrm>
              <a:custGeom>
                <a:avLst/>
                <a:gdLst>
                  <a:gd name="T0" fmla="*/ 1210 w 1210"/>
                  <a:gd name="T1" fmla="*/ 491 h 986"/>
                  <a:gd name="T2" fmla="*/ 982 w 1210"/>
                  <a:gd name="T3" fmla="*/ 424 h 986"/>
                  <a:gd name="T4" fmla="*/ 494 w 1210"/>
                  <a:gd name="T5" fmla="*/ 0 h 986"/>
                  <a:gd name="T6" fmla="*/ 0 w 1210"/>
                  <a:gd name="T7" fmla="*/ 493 h 986"/>
                  <a:gd name="T8" fmla="*/ 494 w 1210"/>
                  <a:gd name="T9" fmla="*/ 986 h 986"/>
                  <a:gd name="T10" fmla="*/ 983 w 1210"/>
                  <a:gd name="T11" fmla="*/ 557 h 986"/>
                  <a:gd name="T12" fmla="*/ 1210 w 1210"/>
                  <a:gd name="T13" fmla="*/ 491 h 986"/>
                </a:gdLst>
                <a:ahLst/>
                <a:cxnLst>
                  <a:cxn ang="0">
                    <a:pos x="T0" y="T1"/>
                  </a:cxn>
                  <a:cxn ang="0">
                    <a:pos x="T2" y="T3"/>
                  </a:cxn>
                  <a:cxn ang="0">
                    <a:pos x="T4" y="T5"/>
                  </a:cxn>
                  <a:cxn ang="0">
                    <a:pos x="T6" y="T7"/>
                  </a:cxn>
                  <a:cxn ang="0">
                    <a:pos x="T8" y="T9"/>
                  </a:cxn>
                  <a:cxn ang="0">
                    <a:pos x="T10" y="T11"/>
                  </a:cxn>
                  <a:cxn ang="0">
                    <a:pos x="T12" y="T13"/>
                  </a:cxn>
                </a:cxnLst>
                <a:rect l="0" t="0" r="r" b="b"/>
                <a:pathLst>
                  <a:path w="1210" h="986">
                    <a:moveTo>
                      <a:pt x="1210" y="491"/>
                    </a:moveTo>
                    <a:cubicBezTo>
                      <a:pt x="982" y="424"/>
                      <a:pt x="982" y="424"/>
                      <a:pt x="982" y="424"/>
                    </a:cubicBezTo>
                    <a:cubicBezTo>
                      <a:pt x="949" y="184"/>
                      <a:pt x="743" y="0"/>
                      <a:pt x="494" y="0"/>
                    </a:cubicBezTo>
                    <a:cubicBezTo>
                      <a:pt x="221" y="0"/>
                      <a:pt x="0" y="221"/>
                      <a:pt x="0" y="493"/>
                    </a:cubicBezTo>
                    <a:cubicBezTo>
                      <a:pt x="0" y="766"/>
                      <a:pt x="221" y="986"/>
                      <a:pt x="494" y="986"/>
                    </a:cubicBezTo>
                    <a:cubicBezTo>
                      <a:pt x="745" y="986"/>
                      <a:pt x="952" y="799"/>
                      <a:pt x="983" y="557"/>
                    </a:cubicBezTo>
                    <a:lnTo>
                      <a:pt x="1210" y="491"/>
                    </a:lnTo>
                    <a:close/>
                  </a:path>
                </a:pathLst>
              </a:custGeom>
              <a:solidFill>
                <a:schemeClr val="bg2"/>
              </a:solidFill>
              <a:ln>
                <a:noFill/>
              </a:ln>
            </p:spPr>
            <p:txBody>
              <a:bodyPr vert="horz" wrap="square" lIns="91440" tIns="45720" rIns="91440" bIns="45720" numCol="1" anchor="t" anchorCtr="0" compatLnSpc="1"/>
              <a:lstStyle/>
              <a:p>
                <a:endParaRPr lang="zh-CN" altLang="en-US" dirty="0">
                  <a:ea typeface="阿里巴巴普惠体 R" pitchFamily="18" charset="-122"/>
                </a:endParaRPr>
              </a:p>
            </p:txBody>
          </p:sp>
          <p:sp>
            <p:nvSpPr>
              <p:cNvPr id="26" name="椭圆 25"/>
              <p:cNvSpPr/>
              <p:nvPr/>
            </p:nvSpPr>
            <p:spPr>
              <a:xfrm>
                <a:off x="3561365" y="3313435"/>
                <a:ext cx="800100" cy="8001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sp>
          <p:nvSpPr>
            <p:cNvPr id="21" name="文本框 20"/>
            <p:cNvSpPr txBox="1"/>
            <p:nvPr/>
          </p:nvSpPr>
          <p:spPr>
            <a:xfrm>
              <a:off x="6263479" y="2828012"/>
              <a:ext cx="759529" cy="923330"/>
            </a:xfrm>
            <a:prstGeom prst="rect">
              <a:avLst/>
            </a:prstGeom>
            <a:noFill/>
          </p:spPr>
          <p:txBody>
            <a:bodyPr wrap="square" rtlCol="0">
              <a:spAutoFit/>
            </a:bodyPr>
            <a:lstStyle/>
            <a:p>
              <a:pPr algn="ctr"/>
              <a:r>
                <a:rPr lang="zh-CN" altLang="en-US" dirty="0">
                  <a:solidFill>
                    <a:schemeClr val="bg1"/>
                  </a:solidFill>
                  <a:latin typeface="阿里巴巴普惠体 R" pitchFamily="18" charset="-122"/>
                  <a:ea typeface="阿里巴巴普惠体 R" pitchFamily="18" charset="-122"/>
                  <a:cs typeface="阿里巴巴普惠体 R" pitchFamily="18" charset="-122"/>
                </a:rPr>
                <a:t>标题</a:t>
              </a:r>
              <a:endParaRPr lang="en-US" altLang="zh-CN" dirty="0">
                <a:solidFill>
                  <a:schemeClr val="bg1"/>
                </a:solidFill>
                <a:latin typeface="阿里巴巴普惠体 R" pitchFamily="18" charset="-122"/>
                <a:ea typeface="阿里巴巴普惠体 R" pitchFamily="18" charset="-122"/>
                <a:cs typeface="阿里巴巴普惠体 R" pitchFamily="18" charset="-122"/>
              </a:endParaRPr>
            </a:p>
            <a:p>
              <a:pPr algn="ctr"/>
              <a:r>
                <a:rPr lang="zh-CN" altLang="en-US" dirty="0">
                  <a:solidFill>
                    <a:schemeClr val="bg1"/>
                  </a:solidFill>
                  <a:latin typeface="阿里巴巴普惠体 R" pitchFamily="18" charset="-122"/>
                  <a:ea typeface="阿里巴巴普惠体 R" pitchFamily="18" charset="-122"/>
                  <a:cs typeface="阿里巴巴普惠体 R" pitchFamily="18" charset="-122"/>
                </a:rPr>
                <a:t>内容</a:t>
              </a:r>
            </a:p>
            <a:p>
              <a:pPr algn="ctr"/>
              <a:endParaRPr lang="en-US" altLang="zh-CN" dirty="0">
                <a:solidFill>
                  <a:schemeClr val="bg1"/>
                </a:solidFill>
                <a:latin typeface="阿里巴巴普惠体 R" pitchFamily="18" charset="-122"/>
                <a:ea typeface="阿里巴巴普惠体 R" pitchFamily="18" charset="-122"/>
              </a:endParaRPr>
            </a:p>
          </p:txBody>
        </p:sp>
      </p:grpSp>
      <p:sp>
        <p:nvSpPr>
          <p:cNvPr id="2" name="矩形 1"/>
          <p:cNvSpPr/>
          <p:nvPr/>
        </p:nvSpPr>
        <p:spPr>
          <a:xfrm>
            <a:off x="8034832" y="1392724"/>
            <a:ext cx="3251199" cy="1451423"/>
          </a:xfrm>
          <a:prstGeom prst="rect">
            <a:avLst/>
          </a:prstGeom>
          <a:noFill/>
        </p:spPr>
        <p:txBody>
          <a:bodyPr wrap="square" rtlCol="0">
            <a:spAutoFit/>
          </a:bodyPr>
          <a:lstStyle/>
          <a:p>
            <a:pPr>
              <a:lnSpc>
                <a:spcPct val="150000"/>
              </a:lnSpc>
            </a:pPr>
            <a:r>
              <a:rPr lang="zh-CN" altLang="en-US" sz="1200" dirty="0">
                <a:solidFill>
                  <a:schemeClr val="bg1">
                    <a:lumMod val="50000"/>
                  </a:schemeClr>
                </a:solidFill>
                <a:latin typeface="阿里巴巴普惠体 R" pitchFamily="18" charset="-122"/>
                <a:ea typeface="阿里巴巴普惠体 R" pitchFamily="18" charset="-122"/>
                <a:cs typeface="阿里巴巴普惠体 R" pitchFamily="18" charset="-122"/>
                <a:sym typeface="Gill Sans" charset="0"/>
              </a:rPr>
              <a:t>点击输入详细内容，点击输入详细内容，点击输入详细内容，点击输入详细内容，点击输入详细内容，点击输入详细内容，点击输入详细内容，点击输入详细内容，点击输入详细内容，点击输入详细内容。</a:t>
            </a:r>
            <a:endParaRPr lang="zh-CN" altLang="en-US" sz="1200" dirty="0">
              <a:solidFill>
                <a:schemeClr val="tx1">
                  <a:lumMod val="65000"/>
                  <a:lumOff val="35000"/>
                </a:schemeClr>
              </a:solidFill>
              <a:latin typeface="阿里巴巴普惠体 R" pitchFamily="18" charset="-122"/>
              <a:ea typeface="阿里巴巴普惠体 R" pitchFamily="18" charset="-122"/>
              <a:cs typeface="阿里巴巴普惠体 R" pitchFamily="18" charset="-122"/>
            </a:endParaRPr>
          </a:p>
        </p:txBody>
      </p:sp>
      <p:grpSp>
        <p:nvGrpSpPr>
          <p:cNvPr id="9" name="组合 8"/>
          <p:cNvGrpSpPr/>
          <p:nvPr/>
        </p:nvGrpSpPr>
        <p:grpSpPr>
          <a:xfrm flipV="1">
            <a:off x="8143291" y="1157163"/>
            <a:ext cx="578351" cy="84054"/>
            <a:chOff x="3930857" y="1377220"/>
            <a:chExt cx="911959" cy="132538"/>
          </a:xfrm>
          <a:solidFill>
            <a:srgbClr val="0070C0"/>
          </a:solidFill>
        </p:grpSpPr>
        <p:sp>
          <p:nvSpPr>
            <p:cNvPr id="3" name="椭圆 2"/>
            <p:cNvSpPr/>
            <p:nvPr/>
          </p:nvSpPr>
          <p:spPr>
            <a:xfrm>
              <a:off x="3930857" y="1377220"/>
              <a:ext cx="132538" cy="1325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3" name="椭圆 32"/>
            <p:cNvSpPr/>
            <p:nvPr/>
          </p:nvSpPr>
          <p:spPr>
            <a:xfrm>
              <a:off x="4190664" y="1377220"/>
              <a:ext cx="132538" cy="1325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4" name="椭圆 33"/>
            <p:cNvSpPr/>
            <p:nvPr/>
          </p:nvSpPr>
          <p:spPr>
            <a:xfrm>
              <a:off x="4450471" y="1377220"/>
              <a:ext cx="132538" cy="1325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35" name="椭圆 34"/>
            <p:cNvSpPr/>
            <p:nvPr/>
          </p:nvSpPr>
          <p:spPr>
            <a:xfrm>
              <a:off x="4710278" y="1377220"/>
              <a:ext cx="132538" cy="1325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3000">
        <p:blinds dir="vert"/>
      </p:transition>
    </mc:Choice>
    <mc:Fallback xmlns="">
      <p:transition spd="slow" advTm="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anim calcmode="lin" valueType="num">
                                      <p:cBhvr>
                                        <p:cTn id="17" dur="1000" fill="hold"/>
                                        <p:tgtEl>
                                          <p:spTgt spid="11"/>
                                        </p:tgtEl>
                                        <p:attrNameLst>
                                          <p:attrName>ppt_x</p:attrName>
                                        </p:attrNameLst>
                                      </p:cBhvr>
                                      <p:tavLst>
                                        <p:tav tm="0">
                                          <p:val>
                                            <p:strVal val="#ppt_x"/>
                                          </p:val>
                                        </p:tav>
                                        <p:tav tm="100000">
                                          <p:val>
                                            <p:strVal val="#ppt_x"/>
                                          </p:val>
                                        </p:tav>
                                      </p:tavLst>
                                    </p:anim>
                                    <p:anim calcmode="lin" valueType="num">
                                      <p:cBhvr>
                                        <p:cTn id="18" dur="1000" fill="hold"/>
                                        <p:tgtEl>
                                          <p:spTgt spid="1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22" presetClass="entr" presetSubtype="8"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left)">
                                      <p:cBhvr>
                                        <p:cTn id="40" dur="500"/>
                                        <p:tgtEl>
                                          <p:spTgt spid="9"/>
                                        </p:tgtEl>
                                      </p:cBhvr>
                                    </p:animEffect>
                                  </p:childTnLst>
                                </p:cTn>
                              </p:par>
                            </p:childTnLst>
                          </p:cTn>
                        </p:par>
                        <p:par>
                          <p:cTn id="41" fill="hold">
                            <p:stCondLst>
                              <p:cond delay="5500"/>
                            </p:stCondLst>
                            <p:childTnLst>
                              <p:par>
                                <p:cTn id="42" presetID="22" presetClass="entr" presetSubtype="1" fill="hold" grpId="0" nodeType="after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up)">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8142513" y="2637136"/>
            <a:ext cx="4048806" cy="1929485"/>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nvGrpSpPr>
          <p:cNvPr id="3" name="组合 2"/>
          <p:cNvGrpSpPr/>
          <p:nvPr/>
        </p:nvGrpSpPr>
        <p:grpSpPr>
          <a:xfrm>
            <a:off x="7458417" y="2285748"/>
            <a:ext cx="1368193" cy="1997510"/>
            <a:chOff x="7458417" y="2285748"/>
            <a:chExt cx="1368193" cy="1997510"/>
          </a:xfrm>
        </p:grpSpPr>
        <p:sp>
          <p:nvSpPr>
            <p:cNvPr id="5" name="矩形 4"/>
            <p:cNvSpPr/>
            <p:nvPr/>
          </p:nvSpPr>
          <p:spPr>
            <a:xfrm rot="2700000">
              <a:off x="7458417" y="2915065"/>
              <a:ext cx="1368193" cy="13681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8" name="矩形 7"/>
            <p:cNvSpPr/>
            <p:nvPr/>
          </p:nvSpPr>
          <p:spPr>
            <a:xfrm rot="2700000">
              <a:off x="7695006" y="2328959"/>
              <a:ext cx="370728" cy="370728"/>
            </a:xfrm>
            <a:prstGeom prst="rect">
              <a:avLst/>
            </a:prstGeom>
            <a:solidFill>
              <a:srgbClr val="0DA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sp>
          <p:nvSpPr>
            <p:cNvPr id="9" name="矩形 8"/>
            <p:cNvSpPr/>
            <p:nvPr/>
          </p:nvSpPr>
          <p:spPr>
            <a:xfrm rot="2700000">
              <a:off x="8366539" y="2285748"/>
              <a:ext cx="181545" cy="181545"/>
            </a:xfrm>
            <a:prstGeom prst="rect">
              <a:avLst/>
            </a:prstGeom>
            <a:solidFill>
              <a:srgbClr val="53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阿里巴巴普惠体 R" pitchFamily="18" charset="-122"/>
              </a:endParaRPr>
            </a:p>
          </p:txBody>
        </p:sp>
      </p:grpSp>
      <p:grpSp>
        <p:nvGrpSpPr>
          <p:cNvPr id="17" name="组合 16"/>
          <p:cNvGrpSpPr/>
          <p:nvPr/>
        </p:nvGrpSpPr>
        <p:grpSpPr>
          <a:xfrm>
            <a:off x="1" y="2743643"/>
            <a:ext cx="7431800" cy="1297848"/>
            <a:chOff x="1" y="2743643"/>
            <a:chExt cx="7431800" cy="1297848"/>
          </a:xfrm>
        </p:grpSpPr>
        <p:cxnSp>
          <p:nvCxnSpPr>
            <p:cNvPr id="7" name="直接连接符 6"/>
            <p:cNvCxnSpPr/>
            <p:nvPr/>
          </p:nvCxnSpPr>
          <p:spPr>
            <a:xfrm>
              <a:off x="1" y="3585307"/>
              <a:ext cx="7175053"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223239" y="2743643"/>
              <a:ext cx="3208562" cy="830997"/>
            </a:xfrm>
            <a:prstGeom prst="rect">
              <a:avLst/>
            </a:prstGeom>
            <a:noFill/>
          </p:spPr>
          <p:txBody>
            <a:bodyPr wrap="square" rtlCol="0">
              <a:spAutoFit/>
            </a:bodyPr>
            <a:lstStyle/>
            <a:p>
              <a:pPr algn="ctr"/>
              <a:r>
                <a:rPr lang="zh-CN" altLang="en-US" sz="4800" b="1" dirty="0">
                  <a:solidFill>
                    <a:srgbClr val="0070C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业务介绍</a:t>
              </a:r>
            </a:p>
          </p:txBody>
        </p:sp>
        <p:sp>
          <p:nvSpPr>
            <p:cNvPr id="11" name="文本框 10"/>
            <p:cNvSpPr txBox="1"/>
            <p:nvPr/>
          </p:nvSpPr>
          <p:spPr>
            <a:xfrm>
              <a:off x="53509" y="3702937"/>
              <a:ext cx="7121544" cy="338554"/>
            </a:xfrm>
            <a:prstGeom prst="rect">
              <a:avLst/>
            </a:prstGeom>
            <a:noFill/>
          </p:spPr>
          <p:txBody>
            <a:bodyPr wrap="square" rtlCol="0">
              <a:spAutoFit/>
            </a:bodyPr>
            <a:lstStyle/>
            <a:p>
              <a:pPr algn="ctr"/>
              <a:r>
                <a:rPr lang="zh-CN" altLang="en-US" sz="1600" dirty="0">
                  <a:solidFill>
                    <a:srgbClr val="0070C0"/>
                  </a:solidFill>
                  <a:latin typeface="阿里巴巴普惠体 R" pitchFamily="18" charset="-122"/>
                  <a:ea typeface="阿里巴巴普惠体 R" pitchFamily="18" charset="-122"/>
                  <a:cs typeface="阿里巴巴普惠体 R" pitchFamily="18" charset="-122"/>
                </a:rPr>
                <a:t>点击输入简略介绍内容点击输入简略介绍内容</a:t>
              </a:r>
            </a:p>
          </p:txBody>
        </p:sp>
      </p:grpSp>
      <p:cxnSp>
        <p:nvCxnSpPr>
          <p:cNvPr id="15" name="直接连接符 14"/>
          <p:cNvCxnSpPr/>
          <p:nvPr/>
        </p:nvCxnSpPr>
        <p:spPr>
          <a:xfrm>
            <a:off x="-231933" y="1857375"/>
            <a:ext cx="1110798" cy="1301766"/>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86306" y="4033000"/>
            <a:ext cx="2995768" cy="351080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7163736" y="3142198"/>
            <a:ext cx="1963492" cy="1200329"/>
          </a:xfrm>
          <a:prstGeom prst="rect">
            <a:avLst/>
          </a:prstGeom>
          <a:noFill/>
        </p:spPr>
        <p:txBody>
          <a:bodyPr wrap="square" rtlCol="0">
            <a:spAutoFit/>
          </a:bodyPr>
          <a:lstStyle/>
          <a:p>
            <a:pPr algn="ctr"/>
            <a:r>
              <a:rPr lang="en-US" altLang="zh-CN" sz="3600" dirty="0">
                <a:solidFill>
                  <a:schemeClr val="bg1"/>
                </a:solidFill>
                <a:latin typeface="Arial" panose="020B0604020202020204" pitchFamily="34" charset="0"/>
                <a:ea typeface="阿里巴巴普惠体 R" pitchFamily="18" charset="-122"/>
                <a:cs typeface="Arial" panose="020B0604020202020204" pitchFamily="34" charset="0"/>
              </a:rPr>
              <a:t>PART</a:t>
            </a:r>
          </a:p>
          <a:p>
            <a:pPr algn="ctr"/>
            <a:r>
              <a:rPr lang="en-US" altLang="zh-CN" sz="3600" dirty="0">
                <a:solidFill>
                  <a:schemeClr val="bg1"/>
                </a:solidFill>
                <a:latin typeface="Arial" panose="020B0604020202020204" pitchFamily="34" charset="0"/>
                <a:ea typeface="阿里巴巴普惠体 R" pitchFamily="18" charset="-122"/>
                <a:cs typeface="Arial" panose="020B0604020202020204" pitchFamily="34" charset="0"/>
              </a:rPr>
              <a:t>2</a:t>
            </a:r>
            <a:endParaRPr lang="zh-CN" altLang="en-US" sz="3600" dirty="0">
              <a:solidFill>
                <a:schemeClr val="bg1"/>
              </a:solidFill>
              <a:latin typeface="Arial" panose="020B0604020202020204" pitchFamily="34" charset="0"/>
              <a:ea typeface="阿里巴巴普惠体 R" pitchFamily="18"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3"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1+#ppt_w/2"/>
                                          </p:val>
                                        </p:tav>
                                        <p:tav tm="100000">
                                          <p:val>
                                            <p:strVal val="#ppt_x"/>
                                          </p:val>
                                        </p:tav>
                                      </p:tavLst>
                                    </p:anim>
                                    <p:anim calcmode="lin" valueType="num">
                                      <p:cBhvr additive="base">
                                        <p:cTn id="13" dur="500" fill="hold"/>
                                        <p:tgtEl>
                                          <p:spTgt spid="1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3"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1+#ppt_w/2"/>
                                          </p:val>
                                        </p:tav>
                                        <p:tav tm="100000">
                                          <p:val>
                                            <p:strVal val="#ppt_x"/>
                                          </p:val>
                                        </p:tav>
                                      </p:tavLst>
                                    </p:anim>
                                    <p:anim calcmode="lin" valueType="num">
                                      <p:cBhvr additive="base">
                                        <p:cTn id="18" dur="500" fill="hold"/>
                                        <p:tgtEl>
                                          <p:spTgt spid="15"/>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par>
                          <p:cTn id="31" fill="hold">
                            <p:stCondLst>
                              <p:cond delay="2500"/>
                            </p:stCondLst>
                            <p:childTnLst>
                              <p:par>
                                <p:cTn id="32" presetID="22" presetClass="entr" presetSubtype="2"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right)">
                                      <p:cBhvr>
                                        <p:cTn id="3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6" grpId="0"/>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1605</Words>
  <Application>Microsoft Office PowerPoint</Application>
  <PresentationFormat>宽屏</PresentationFormat>
  <Paragraphs>259</Paragraphs>
  <Slides>22</Slides>
  <Notes>22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阿里巴巴普惠体 B</vt:lpstr>
      <vt:lpstr>阿里巴巴普惠体 L</vt:lpstr>
      <vt:lpstr>阿里巴巴普惠体 R</vt:lpstr>
      <vt:lpstr>Arial</vt:lpstr>
      <vt:lpstr>Calibri</vt:lpstr>
      <vt:lpstr>Calibri Light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办公资源网</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企业商务</dc:subject>
  <dc:creator>办公资源网</dc:creator>
  <cp:keywords>www.bangongziyuan.com</cp:keywords>
  <dc:description>办公资源网:www.bangongziyuan.com;</dc:description>
  <cp:lastModifiedBy>天 下</cp:lastModifiedBy>
  <cp:revision>4</cp:revision>
  <dcterms:created xsi:type="dcterms:W3CDTF">2015-12-07T16:40:00Z</dcterms:created>
  <dcterms:modified xsi:type="dcterms:W3CDTF">2021-01-05T22:47:03Z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13</vt:lpwstr>
  </property>
  <property fmtid="{D5CDD505-2E9C-101B-9397-08002B2CF9AE}" pid="3" name="KSOProductBuildVer">
    <vt:lpwstr>2052-11.1.0.9740</vt:lpwstr>
  </property>
</Properties>
</file>