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84" r:id="rId2"/>
    <p:sldId id="564" r:id="rId3"/>
    <p:sldId id="494" r:id="rId4"/>
    <p:sldId id="476" r:id="rId5"/>
    <p:sldId id="566" r:id="rId6"/>
    <p:sldId id="567" r:id="rId7"/>
    <p:sldId id="568" r:id="rId8"/>
    <p:sldId id="569" r:id="rId9"/>
    <p:sldId id="570" r:id="rId10"/>
    <p:sldId id="571" r:id="rId11"/>
    <p:sldId id="572" r:id="rId12"/>
    <p:sldId id="573" r:id="rId13"/>
    <p:sldId id="574" r:id="rId14"/>
    <p:sldId id="575" r:id="rId15"/>
    <p:sldId id="576" r:id="rId16"/>
    <p:sldId id="577" r:id="rId17"/>
    <p:sldId id="578" r:id="rId18"/>
    <p:sldId id="579" r:id="rId19"/>
    <p:sldId id="580" r:id="rId20"/>
    <p:sldId id="565" r:id="rId21"/>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0B00"/>
    <a:srgbClr val="3A8F96"/>
    <a:srgbClr val="80CFE8"/>
    <a:srgbClr val="1E4B4E"/>
    <a:srgbClr val="E44BA6"/>
    <a:srgbClr val="C1E6EF"/>
    <a:srgbClr val="10575C"/>
    <a:srgbClr val="0D2021"/>
    <a:srgbClr val="39AB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8" autoAdjust="0"/>
    <p:restoredTop sz="95119" autoAdjust="0"/>
  </p:normalViewPr>
  <p:slideViewPr>
    <p:cSldViewPr>
      <p:cViewPr varScale="1">
        <p:scale>
          <a:sx n="109" d="100"/>
          <a:sy n="109" d="100"/>
        </p:scale>
        <p:origin x="204" y="114"/>
      </p:cViewPr>
      <p:guideLst>
        <p:guide orient="horz" pos="1620"/>
        <p:guide pos="2880"/>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D7F3CA8-9535-48B5-86B0-2AA90E05F229}"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78AF9028-0322-46D7-9064-276F4A5E7B82}"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pattFill prst="lt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矩形 1"/>
          <p:cNvSpPr/>
          <p:nvPr userDrawn="1"/>
        </p:nvSpPr>
        <p:spPr>
          <a:xfrm>
            <a:off x="0" y="0"/>
            <a:ext cx="9144000" cy="5143499"/>
          </a:xfrm>
          <a:prstGeom prst="rect">
            <a:avLst/>
          </a:prstGeom>
          <a:blipFill dpi="0" rotWithShape="1">
            <a:blip r:embed="rId2">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0" y="5097780"/>
            <a:ext cx="91440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78F4120-58AB-4A0E-B415-D584E827584B}"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56B1D3D-2B81-4FC1-8991-04A1EE52DED1}"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F5D2D5B-3EED-41BA-94D9-90B1F1B196B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2B17AC-5819-47CE-B884-001938CF9DB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F543AEF5-A1B1-49C8-8647-48D877D449C9}"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93A3ED4-9AD5-4B10-8780-9A60D2BDAB10}"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CA404B9-3775-4CA9-A103-8AD125D4BA68}"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7178EC1-946E-4243-A149-59EC06B5D8D5}"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D99C0E49-2294-4459-92D5-73C7B266633E}" type="datetimeFigureOut">
              <a:rPr lang="zh-CN" altLang="en-US"/>
              <a:t>2021/1/6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B0E18D2-F7E5-4215-A999-7D83F77F320B}"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47562DDA-365C-4B6F-B693-6AE5A03F0C16}" type="datetimeFigureOut">
              <a:rPr lang="zh-CN" altLang="en-US"/>
              <a:t>2021/1/6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4393AE0-CE45-40AB-ABF8-645E31181904}"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7E08213E-C198-4BC6-A685-3D84C02D8909}" type="datetimeFigureOut">
              <a:rPr lang="zh-CN" altLang="en-US"/>
              <a:t>2021/1/6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7E0246F-6561-47E5-AA40-54F8F53CAE35}"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DA2D996-6776-4BB1-BDF9-843791083EFE}" type="datetimeFigureOut">
              <a:rPr lang="zh-CN" altLang="en-US"/>
              <a:t>2021/1/6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D494AFF-4FD3-413E-99B9-BC18BA0C6C87}"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A1C9117-4520-476D-A44D-F93F83E41E8F}" type="datetimeFigureOut">
              <a:rPr lang="zh-CN" altLang="en-US"/>
              <a:t>2021/1/6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F025C36-A34F-46CC-938E-562898AA1EC9}"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F52B8D9C-6778-4074-8213-2D7506FDBE16}"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6748036-D4C7-4BEE-A0D7-941213948F29}"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12B9E998-C476-42A3-858D-72BB3F57EDB5}" type="datetimeFigureOut">
              <a:rPr lang="zh-CN" altLang="en-US"/>
              <a:t>2021/1/6</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EE160091-CE63-4FCA-BC3D-CC9DD2A20FB0}"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8.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pic>
        <p:nvPicPr>
          <p:cNvPr id="2" name="Full Of Inspiration Production Music - Royalty Free from AudioBlock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53" y="-812626"/>
            <a:ext cx="609600" cy="609600"/>
          </a:xfrm>
          <a:prstGeom prst="rect">
            <a:avLst/>
          </a:prstGeom>
        </p:spPr>
      </p:pic>
      <p:sp>
        <p:nvSpPr>
          <p:cNvPr id="4" name="矩形 3"/>
          <p:cNvSpPr/>
          <p:nvPr/>
        </p:nvSpPr>
        <p:spPr>
          <a:xfrm>
            <a:off x="634681" y="1050290"/>
            <a:ext cx="5112568" cy="830997"/>
          </a:xfrm>
          <a:prstGeom prst="rect">
            <a:avLst/>
          </a:prstGeom>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zh-CN" altLang="en-US" sz="4800" dirty="0">
                <a:solidFill>
                  <a:schemeClr val="bg2">
                    <a:lumMod val="90000"/>
                    <a:lumOff val="10000"/>
                    <a:alpha val="91000"/>
                  </a:schemeClr>
                </a:solidFill>
                <a:latin typeface="迷你简菱心" panose="02010609000101010101" pitchFamily="49" charset="-122"/>
                <a:ea typeface="迷你简菱心" panose="02010609000101010101" pitchFamily="49" charset="-122"/>
              </a:rPr>
              <a:t>拥抱心中的梦想</a:t>
            </a:r>
            <a:endParaRPr lang="zh-CN" altLang="en-US" sz="2400" dirty="0">
              <a:solidFill>
                <a:schemeClr val="bg2">
                  <a:lumMod val="90000"/>
                  <a:lumOff val="10000"/>
                  <a:alpha val="91000"/>
                </a:schemeClr>
              </a:solidFill>
              <a:latin typeface="迷你简菱心" panose="02010609000101010101" pitchFamily="49" charset="-122"/>
              <a:ea typeface="迷你简菱心" panose="02010609000101010101" pitchFamily="49" charset="-122"/>
            </a:endParaRPr>
          </a:p>
        </p:txBody>
      </p:sp>
      <p:sp>
        <p:nvSpPr>
          <p:cNvPr id="8" name="矩形 6"/>
          <p:cNvSpPr/>
          <p:nvPr/>
        </p:nvSpPr>
        <p:spPr>
          <a:xfrm>
            <a:off x="539552" y="1465788"/>
            <a:ext cx="432048" cy="792088"/>
          </a:xfrm>
          <a:custGeom>
            <a:avLst/>
            <a:gdLst/>
            <a:ahLst/>
            <a:cxnLst/>
            <a:rect l="l" t="t" r="r" b="b"/>
            <a:pathLst>
              <a:path w="432048" h="792088">
                <a:moveTo>
                  <a:pt x="0" y="0"/>
                </a:moveTo>
                <a:lnTo>
                  <a:pt x="432048" y="0"/>
                </a:lnTo>
                <a:lnTo>
                  <a:pt x="432048" y="108012"/>
                </a:lnTo>
                <a:lnTo>
                  <a:pt x="100583" y="108012"/>
                </a:lnTo>
                <a:lnTo>
                  <a:pt x="100583" y="684076"/>
                </a:lnTo>
                <a:lnTo>
                  <a:pt x="432048" y="684076"/>
                </a:lnTo>
                <a:lnTo>
                  <a:pt x="432048" y="792088"/>
                </a:lnTo>
                <a:lnTo>
                  <a:pt x="0" y="792088"/>
                </a:lnTo>
                <a:close/>
              </a:path>
            </a:pathLst>
          </a:cu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9" name="矩形 6"/>
          <p:cNvSpPr/>
          <p:nvPr/>
        </p:nvSpPr>
        <p:spPr>
          <a:xfrm flipH="1">
            <a:off x="5436757" y="1446333"/>
            <a:ext cx="432048" cy="811543"/>
          </a:xfrm>
          <a:custGeom>
            <a:avLst/>
            <a:gdLst/>
            <a:ahLst/>
            <a:cxnLst/>
            <a:rect l="l" t="t" r="r" b="b"/>
            <a:pathLst>
              <a:path w="432048" h="792088">
                <a:moveTo>
                  <a:pt x="0" y="0"/>
                </a:moveTo>
                <a:lnTo>
                  <a:pt x="432048" y="0"/>
                </a:lnTo>
                <a:lnTo>
                  <a:pt x="432048" y="108012"/>
                </a:lnTo>
                <a:lnTo>
                  <a:pt x="100583" y="108012"/>
                </a:lnTo>
                <a:lnTo>
                  <a:pt x="100583" y="684076"/>
                </a:lnTo>
                <a:lnTo>
                  <a:pt x="432048" y="684076"/>
                </a:lnTo>
                <a:lnTo>
                  <a:pt x="432048" y="792088"/>
                </a:lnTo>
                <a:lnTo>
                  <a:pt x="0" y="792088"/>
                </a:lnTo>
                <a:close/>
              </a:path>
            </a:pathLst>
          </a:cu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a:spLocks noChangeArrowheads="1"/>
          </p:cNvSpPr>
          <p:nvPr/>
        </p:nvSpPr>
        <p:spPr bwMode="auto">
          <a:xfrm>
            <a:off x="1187624" y="1986394"/>
            <a:ext cx="4393149" cy="369332"/>
          </a:xfrm>
          <a:prstGeom prst="rect">
            <a:avLst/>
          </a:prstGeom>
          <a:noFill/>
          <a:ln>
            <a:noFill/>
          </a:ln>
          <a:effectLst>
            <a:outerShdw blurRad="127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2"/>
                </a:solidFill>
                <a:latin typeface="微软雅黑" panose="020B0503020204020204" pitchFamily="34" charset="-122"/>
                <a:ea typeface="微软雅黑" panose="020B0503020204020204" pitchFamily="34" charset="-122"/>
              </a:rPr>
              <a:t>企业文化 工作计划 求职竞聘 演讲报告</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 presetClass="entr" presetSubtype="8" decel="7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400" fill="hold"/>
                                        <p:tgtEl>
                                          <p:spTgt spid="8"/>
                                        </p:tgtEl>
                                        <p:attrNameLst>
                                          <p:attrName>ppt_x</p:attrName>
                                        </p:attrNameLst>
                                      </p:cBhvr>
                                      <p:tavLst>
                                        <p:tav tm="0">
                                          <p:val>
                                            <p:strVal val="0-#ppt_w/2"/>
                                          </p:val>
                                        </p:tav>
                                        <p:tav tm="100000">
                                          <p:val>
                                            <p:strVal val="#ppt_x"/>
                                          </p:val>
                                        </p:tav>
                                      </p:tavLst>
                                    </p:anim>
                                    <p:anim calcmode="lin" valueType="num">
                                      <p:cBhvr additive="base">
                                        <p:cTn id="10" dur="4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2" decel="700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400" fill="hold"/>
                                        <p:tgtEl>
                                          <p:spTgt spid="9"/>
                                        </p:tgtEl>
                                        <p:attrNameLst>
                                          <p:attrName>ppt_x</p:attrName>
                                        </p:attrNameLst>
                                      </p:cBhvr>
                                      <p:tavLst>
                                        <p:tav tm="0">
                                          <p:val>
                                            <p:strVal val="1+#ppt_w/2"/>
                                          </p:val>
                                        </p:tav>
                                        <p:tav tm="100000">
                                          <p:val>
                                            <p:strVal val="#ppt_x"/>
                                          </p:val>
                                        </p:tav>
                                      </p:tavLst>
                                    </p:anim>
                                    <p:anim calcmode="lin" valueType="num">
                                      <p:cBhvr additive="base">
                                        <p:cTn id="14" dur="4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300"/>
                                        <p:tgtEl>
                                          <p:spTgt spid="10"/>
                                        </p:tgtEl>
                                        <p:attrNameLst>
                                          <p:attrName>ppt_y</p:attrName>
                                        </p:attrNameLst>
                                      </p:cBhvr>
                                      <p:tavLst>
                                        <p:tav tm="0">
                                          <p:val>
                                            <p:strVal val="#ppt_y-#ppt_h*1.125000"/>
                                          </p:val>
                                        </p:tav>
                                        <p:tav tm="100000">
                                          <p:val>
                                            <p:strVal val="#ppt_y"/>
                                          </p:val>
                                        </p:tav>
                                      </p:tavLst>
                                    </p:anim>
                                    <p:animEffect transition="in" filter="wipe(down)">
                                      <p:cBhvr>
                                        <p:cTn id="25"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6" repeatCount="indefinite" fill="remove" display="0">
                  <p:stCondLst>
                    <p:cond delay="indefinite"/>
                  </p:stCondLst>
                  <p:endCondLst>
                    <p:cond evt="onStopAudio" delay="0">
                      <p:tgtEl>
                        <p:sldTgt/>
                      </p:tgtEl>
                    </p:cond>
                  </p:endCondLst>
                </p:cTn>
                <p:tgtEl>
                  <p:spTgt spid="2"/>
                </p:tgtEl>
              </p:cMediaNode>
            </p:audio>
          </p:childTnLst>
        </p:cTn>
      </p:par>
    </p:tnLst>
    <p:bldLst>
      <p:bldP spid="4" grpId="0"/>
      <p:bldP spid="8" grpId="0" animBg="1"/>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267494"/>
            <a:ext cx="3438128" cy="456348"/>
          </a:xfrm>
          <a:custGeom>
            <a:avLst/>
            <a:gdLst/>
            <a:ahLst/>
            <a:cxnLst/>
            <a:rect l="l" t="t" r="r" b="b"/>
            <a:pathLst>
              <a:path w="3438128" h="456348">
                <a:moveTo>
                  <a:pt x="0" y="0"/>
                </a:moveTo>
                <a:lnTo>
                  <a:pt x="3209954" y="0"/>
                </a:lnTo>
                <a:cubicBezTo>
                  <a:pt x="3335971" y="0"/>
                  <a:pt x="3438128" y="102157"/>
                  <a:pt x="3438128" y="228174"/>
                </a:cubicBezTo>
                <a:cubicBezTo>
                  <a:pt x="3438128" y="354191"/>
                  <a:pt x="3335971" y="456348"/>
                  <a:pt x="3209954" y="456348"/>
                </a:cubicBezTo>
                <a:lnTo>
                  <a:pt x="0" y="456348"/>
                </a:lnTo>
                <a:close/>
              </a:path>
            </a:pathLst>
          </a:custGeom>
          <a:solidFill>
            <a:schemeClr val="bg2">
              <a:lumMod val="75000"/>
              <a:lumOff val="2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a:spLocks noChangeArrowheads="1"/>
          </p:cNvSpPr>
          <p:nvPr/>
        </p:nvSpPr>
        <p:spPr bwMode="auto">
          <a:xfrm>
            <a:off x="323528" y="311002"/>
            <a:ext cx="3168972" cy="369332"/>
          </a:xfrm>
          <a:prstGeom prst="rect">
            <a:avLst/>
          </a:prstGeom>
          <a:noFill/>
          <a:ln>
            <a:noFill/>
          </a:ln>
          <a:effectLst>
            <a:outerShdw blurRad="127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在这里填写本次课件的内容</a:t>
            </a:r>
          </a:p>
        </p:txBody>
      </p:sp>
      <p:sp>
        <p:nvSpPr>
          <p:cNvPr id="5" name="矩形 4"/>
          <p:cNvSpPr/>
          <p:nvPr/>
        </p:nvSpPr>
        <p:spPr>
          <a:xfrm>
            <a:off x="827584" y="2020954"/>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6" name="矩形 5"/>
          <p:cNvSpPr/>
          <p:nvPr/>
        </p:nvSpPr>
        <p:spPr>
          <a:xfrm>
            <a:off x="827584" y="3223964"/>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grpSp>
        <p:nvGrpSpPr>
          <p:cNvPr id="7" name="Group 1"/>
          <p:cNvGrpSpPr/>
          <p:nvPr/>
        </p:nvGrpSpPr>
        <p:grpSpPr>
          <a:xfrm>
            <a:off x="2915698" y="1842387"/>
            <a:ext cx="3390486" cy="2817595"/>
            <a:chOff x="3981466" y="2096852"/>
            <a:chExt cx="4520648" cy="3756793"/>
          </a:xfrm>
        </p:grpSpPr>
        <p:grpSp>
          <p:nvGrpSpPr>
            <p:cNvPr id="8" name="Group 47"/>
            <p:cNvGrpSpPr/>
            <p:nvPr/>
          </p:nvGrpSpPr>
          <p:grpSpPr>
            <a:xfrm>
              <a:off x="5728045" y="2096852"/>
              <a:ext cx="913032" cy="852330"/>
              <a:chOff x="4156859" y="1335233"/>
              <a:chExt cx="756519" cy="706222"/>
            </a:xfrm>
          </p:grpSpPr>
          <p:sp>
            <p:nvSpPr>
              <p:cNvPr id="40" name="Freeform: Shape 32"/>
              <p:cNvSpPr/>
              <p:nvPr/>
            </p:nvSpPr>
            <p:spPr bwMode="auto">
              <a:xfrm rot="2651534" flipV="1">
                <a:off x="4247020" y="1373774"/>
                <a:ext cx="665101" cy="667681"/>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bg2">
                  <a:lumMod val="60000"/>
                  <a:lumOff val="40000"/>
                </a:schemeClr>
              </a:solidFill>
              <a:ln>
                <a:noFill/>
              </a:ln>
            </p:spPr>
            <p:txBody>
              <a:bodyPr anchor="ctr"/>
              <a:lstStyle/>
              <a:p>
                <a:pPr algn="ctr"/>
                <a:endParaRPr/>
              </a:p>
            </p:txBody>
          </p:sp>
          <p:sp>
            <p:nvSpPr>
              <p:cNvPr id="41" name="Freeform: Shape 33"/>
              <p:cNvSpPr/>
              <p:nvPr/>
            </p:nvSpPr>
            <p:spPr bwMode="auto">
              <a:xfrm rot="2651534" flipV="1">
                <a:off x="4156859" y="1335233"/>
                <a:ext cx="756519" cy="705062"/>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tx2"/>
              </a:solidFill>
              <a:ln>
                <a:noFill/>
              </a:ln>
            </p:spPr>
            <p:txBody>
              <a:bodyPr anchor="ctr"/>
              <a:lstStyle/>
              <a:p>
                <a:pPr algn="ctr"/>
                <a:endParaRPr/>
              </a:p>
            </p:txBody>
          </p:sp>
        </p:grpSp>
        <p:grpSp>
          <p:nvGrpSpPr>
            <p:cNvPr id="9" name="Group 42"/>
            <p:cNvGrpSpPr/>
            <p:nvPr/>
          </p:nvGrpSpPr>
          <p:grpSpPr>
            <a:xfrm>
              <a:off x="5617889" y="3501593"/>
              <a:ext cx="1269614" cy="2352052"/>
              <a:chOff x="4065589" y="2499171"/>
              <a:chExt cx="1051976" cy="1948860"/>
            </a:xfrm>
            <a:solidFill>
              <a:schemeClr val="tx2">
                <a:lumMod val="20000"/>
                <a:lumOff val="80000"/>
              </a:schemeClr>
            </a:solidFill>
          </p:grpSpPr>
          <p:sp>
            <p:nvSpPr>
              <p:cNvPr id="37" name="Freeform: Shape 6"/>
              <p:cNvSpPr/>
              <p:nvPr/>
            </p:nvSpPr>
            <p:spPr bwMode="auto">
              <a:xfrm>
                <a:off x="4366497" y="2499171"/>
                <a:ext cx="467369" cy="1948860"/>
              </a:xfrm>
              <a:custGeom>
                <a:avLst/>
                <a:gdLst>
                  <a:gd name="T0" fmla="*/ 192 w 192"/>
                  <a:gd name="T1" fmla="*/ 804 h 804"/>
                  <a:gd name="T2" fmla="*/ 86 w 192"/>
                  <a:gd name="T3" fmla="*/ 0 h 804"/>
                  <a:gd name="T4" fmla="*/ 0 w 192"/>
                  <a:gd name="T5" fmla="*/ 804 h 804"/>
                  <a:gd name="T6" fmla="*/ 192 w 192"/>
                  <a:gd name="T7" fmla="*/ 804 h 804"/>
                </a:gdLst>
                <a:ahLst/>
                <a:cxnLst>
                  <a:cxn ang="0">
                    <a:pos x="T0" y="T1"/>
                  </a:cxn>
                  <a:cxn ang="0">
                    <a:pos x="T2" y="T3"/>
                  </a:cxn>
                  <a:cxn ang="0">
                    <a:pos x="T4" y="T5"/>
                  </a:cxn>
                  <a:cxn ang="0">
                    <a:pos x="T6" y="T7"/>
                  </a:cxn>
                </a:cxnLst>
                <a:rect l="0" t="0" r="r" b="b"/>
                <a:pathLst>
                  <a:path w="192" h="804">
                    <a:moveTo>
                      <a:pt x="192" y="804"/>
                    </a:moveTo>
                    <a:cubicBezTo>
                      <a:pt x="192" y="804"/>
                      <a:pt x="145" y="519"/>
                      <a:pt x="86" y="0"/>
                    </a:cubicBezTo>
                    <a:cubicBezTo>
                      <a:pt x="86" y="0"/>
                      <a:pt x="44" y="660"/>
                      <a:pt x="0" y="804"/>
                    </a:cubicBezTo>
                    <a:cubicBezTo>
                      <a:pt x="0" y="804"/>
                      <a:pt x="98" y="766"/>
                      <a:pt x="192" y="804"/>
                    </a:cubicBezTo>
                    <a:close/>
                  </a:path>
                </a:pathLst>
              </a:custGeom>
              <a:solidFill>
                <a:schemeClr val="bg2">
                  <a:lumMod val="75000"/>
                  <a:lumOff val="25000"/>
                </a:schemeClr>
              </a:solidFill>
              <a:ln>
                <a:noFill/>
              </a:ln>
            </p:spPr>
            <p:txBody>
              <a:bodyPr anchor="ctr"/>
              <a:lstStyle/>
              <a:p>
                <a:pPr algn="ctr"/>
                <a:endParaRPr/>
              </a:p>
            </p:txBody>
          </p:sp>
          <p:sp>
            <p:nvSpPr>
              <p:cNvPr id="38" name="Freeform: Shape 7"/>
              <p:cNvSpPr/>
              <p:nvPr/>
            </p:nvSpPr>
            <p:spPr bwMode="auto">
              <a:xfrm>
                <a:off x="4625868" y="2960137"/>
                <a:ext cx="491697" cy="513465"/>
              </a:xfrm>
              <a:custGeom>
                <a:avLst/>
                <a:gdLst>
                  <a:gd name="T0" fmla="*/ 23 w 202"/>
                  <a:gd name="T1" fmla="*/ 212 h 212"/>
                  <a:gd name="T2" fmla="*/ 202 w 202"/>
                  <a:gd name="T3" fmla="*/ 26 h 212"/>
                  <a:gd name="T4" fmla="*/ 7 w 202"/>
                  <a:gd name="T5" fmla="*/ 90 h 212"/>
                  <a:gd name="T6" fmla="*/ 23 w 202"/>
                  <a:gd name="T7" fmla="*/ 212 h 212"/>
                </a:gdLst>
                <a:ahLst/>
                <a:cxnLst>
                  <a:cxn ang="0">
                    <a:pos x="T0" y="T1"/>
                  </a:cxn>
                  <a:cxn ang="0">
                    <a:pos x="T2" y="T3"/>
                  </a:cxn>
                  <a:cxn ang="0">
                    <a:pos x="T4" y="T5"/>
                  </a:cxn>
                  <a:cxn ang="0">
                    <a:pos x="T6" y="T7"/>
                  </a:cxn>
                </a:cxnLst>
                <a:rect l="0" t="0" r="r" b="b"/>
                <a:pathLst>
                  <a:path w="202" h="212">
                    <a:moveTo>
                      <a:pt x="23" y="212"/>
                    </a:moveTo>
                    <a:cubicBezTo>
                      <a:pt x="23" y="212"/>
                      <a:pt x="0" y="122"/>
                      <a:pt x="202" y="26"/>
                    </a:cubicBezTo>
                    <a:cubicBezTo>
                      <a:pt x="202" y="26"/>
                      <a:pt x="112" y="0"/>
                      <a:pt x="7" y="90"/>
                    </a:cubicBezTo>
                    <a:lnTo>
                      <a:pt x="23" y="212"/>
                    </a:lnTo>
                    <a:close/>
                  </a:path>
                </a:pathLst>
              </a:custGeom>
              <a:solidFill>
                <a:schemeClr val="bg2">
                  <a:lumMod val="75000"/>
                  <a:lumOff val="25000"/>
                </a:schemeClr>
              </a:solidFill>
              <a:ln>
                <a:noFill/>
              </a:ln>
            </p:spPr>
            <p:txBody>
              <a:bodyPr anchor="ctr"/>
              <a:lstStyle/>
              <a:p>
                <a:pPr algn="ctr"/>
                <a:endParaRPr/>
              </a:p>
            </p:txBody>
          </p:sp>
          <p:sp>
            <p:nvSpPr>
              <p:cNvPr id="39" name="Freeform: Shape 9"/>
              <p:cNvSpPr/>
              <p:nvPr/>
            </p:nvSpPr>
            <p:spPr bwMode="auto">
              <a:xfrm flipH="1">
                <a:off x="4065589" y="2967821"/>
                <a:ext cx="491697" cy="513465"/>
              </a:xfrm>
              <a:custGeom>
                <a:avLst/>
                <a:gdLst>
                  <a:gd name="T0" fmla="*/ 23 w 202"/>
                  <a:gd name="T1" fmla="*/ 212 h 212"/>
                  <a:gd name="T2" fmla="*/ 202 w 202"/>
                  <a:gd name="T3" fmla="*/ 26 h 212"/>
                  <a:gd name="T4" fmla="*/ 7 w 202"/>
                  <a:gd name="T5" fmla="*/ 90 h 212"/>
                  <a:gd name="T6" fmla="*/ 23 w 202"/>
                  <a:gd name="T7" fmla="*/ 212 h 212"/>
                </a:gdLst>
                <a:ahLst/>
                <a:cxnLst>
                  <a:cxn ang="0">
                    <a:pos x="T0" y="T1"/>
                  </a:cxn>
                  <a:cxn ang="0">
                    <a:pos x="T2" y="T3"/>
                  </a:cxn>
                  <a:cxn ang="0">
                    <a:pos x="T4" y="T5"/>
                  </a:cxn>
                  <a:cxn ang="0">
                    <a:pos x="T6" y="T7"/>
                  </a:cxn>
                </a:cxnLst>
                <a:rect l="0" t="0" r="r" b="b"/>
                <a:pathLst>
                  <a:path w="202" h="212">
                    <a:moveTo>
                      <a:pt x="23" y="212"/>
                    </a:moveTo>
                    <a:cubicBezTo>
                      <a:pt x="23" y="212"/>
                      <a:pt x="0" y="122"/>
                      <a:pt x="202" y="26"/>
                    </a:cubicBezTo>
                    <a:cubicBezTo>
                      <a:pt x="202" y="26"/>
                      <a:pt x="112" y="0"/>
                      <a:pt x="7" y="90"/>
                    </a:cubicBezTo>
                    <a:lnTo>
                      <a:pt x="23" y="212"/>
                    </a:lnTo>
                    <a:close/>
                  </a:path>
                </a:pathLst>
              </a:custGeom>
              <a:solidFill>
                <a:schemeClr val="bg2">
                  <a:lumMod val="75000"/>
                  <a:lumOff val="25000"/>
                </a:schemeClr>
              </a:solidFill>
              <a:ln>
                <a:noFill/>
              </a:ln>
            </p:spPr>
            <p:txBody>
              <a:bodyPr anchor="ctr"/>
              <a:lstStyle/>
              <a:p>
                <a:pPr algn="ctr"/>
                <a:endParaRPr/>
              </a:p>
            </p:txBody>
          </p:sp>
        </p:grpSp>
        <p:grpSp>
          <p:nvGrpSpPr>
            <p:cNvPr id="10" name="Group 13"/>
            <p:cNvGrpSpPr/>
            <p:nvPr/>
          </p:nvGrpSpPr>
          <p:grpSpPr>
            <a:xfrm rot="16456420">
              <a:off x="6520826" y="3809095"/>
              <a:ext cx="850930" cy="913032"/>
              <a:chOff x="5311775" y="1575259"/>
              <a:chExt cx="1022350" cy="1096963"/>
            </a:xfrm>
          </p:grpSpPr>
          <p:sp>
            <p:nvSpPr>
              <p:cNvPr id="35" name="Freeform: Shape 12"/>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bg2">
                  <a:lumMod val="60000"/>
                  <a:lumOff val="40000"/>
                </a:schemeClr>
              </a:solidFill>
              <a:ln>
                <a:noFill/>
              </a:ln>
            </p:spPr>
            <p:txBody>
              <a:bodyPr anchor="ctr"/>
              <a:lstStyle/>
              <a:p>
                <a:pPr algn="ctr"/>
                <a:endParaRPr/>
              </a:p>
            </p:txBody>
          </p:sp>
          <p:sp>
            <p:nvSpPr>
              <p:cNvPr id="36" name="Freeform: Shape 11"/>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tx2"/>
              </a:solidFill>
              <a:ln>
                <a:noFill/>
              </a:ln>
            </p:spPr>
            <p:txBody>
              <a:bodyPr anchor="ctr"/>
              <a:lstStyle/>
              <a:p>
                <a:pPr algn="ctr"/>
                <a:endParaRPr/>
              </a:p>
            </p:txBody>
          </p:sp>
        </p:grpSp>
        <p:grpSp>
          <p:nvGrpSpPr>
            <p:cNvPr id="11" name="Group 14"/>
            <p:cNvGrpSpPr/>
            <p:nvPr/>
          </p:nvGrpSpPr>
          <p:grpSpPr>
            <a:xfrm rot="5143580" flipH="1">
              <a:off x="5068959" y="3809095"/>
              <a:ext cx="850930" cy="913032"/>
              <a:chOff x="5311775" y="1575259"/>
              <a:chExt cx="1022350" cy="1096963"/>
            </a:xfrm>
          </p:grpSpPr>
          <p:sp>
            <p:nvSpPr>
              <p:cNvPr id="33" name="Freeform: Shape 15"/>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tx2"/>
              </a:solidFill>
              <a:ln>
                <a:noFill/>
              </a:ln>
            </p:spPr>
            <p:txBody>
              <a:bodyPr anchor="ctr"/>
              <a:lstStyle/>
              <a:p>
                <a:pPr algn="ctr"/>
                <a:endParaRPr/>
              </a:p>
            </p:txBody>
          </p:sp>
          <p:sp>
            <p:nvSpPr>
              <p:cNvPr id="34" name="Freeform: Shape 16"/>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bg2">
                  <a:lumMod val="60000"/>
                  <a:lumOff val="40000"/>
                </a:schemeClr>
              </a:solidFill>
              <a:ln>
                <a:noFill/>
              </a:ln>
            </p:spPr>
            <p:txBody>
              <a:bodyPr anchor="ctr"/>
              <a:lstStyle/>
              <a:p>
                <a:pPr algn="ctr"/>
                <a:endParaRPr/>
              </a:p>
            </p:txBody>
          </p:sp>
        </p:grpSp>
        <p:sp>
          <p:nvSpPr>
            <p:cNvPr id="12" name="Oval 17"/>
            <p:cNvSpPr/>
            <p:nvPr/>
          </p:nvSpPr>
          <p:spPr>
            <a:xfrm>
              <a:off x="6087455" y="3404234"/>
              <a:ext cx="265803" cy="2658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3" name="Group 19"/>
            <p:cNvGrpSpPr/>
            <p:nvPr/>
          </p:nvGrpSpPr>
          <p:grpSpPr>
            <a:xfrm rot="13676870">
              <a:off x="6726911" y="2998041"/>
              <a:ext cx="850930" cy="913032"/>
              <a:chOff x="5311775" y="1575258"/>
              <a:chExt cx="1022350" cy="1096963"/>
            </a:xfrm>
          </p:grpSpPr>
          <p:sp>
            <p:nvSpPr>
              <p:cNvPr id="31" name="Freeform: Shape 20"/>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tx2"/>
              </a:solidFill>
              <a:ln>
                <a:noFill/>
              </a:ln>
            </p:spPr>
            <p:txBody>
              <a:bodyPr anchor="ctr"/>
              <a:lstStyle/>
              <a:p>
                <a:pPr algn="ctr"/>
                <a:endParaRPr/>
              </a:p>
            </p:txBody>
          </p:sp>
          <p:sp>
            <p:nvSpPr>
              <p:cNvPr id="32" name="Freeform: Shape 21"/>
              <p:cNvSpPr/>
              <p:nvPr/>
            </p:nvSpPr>
            <p:spPr bwMode="auto">
              <a:xfrm rot="16200000" flipV="1">
                <a:off x="5274468" y="1612565"/>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bg2">
                  <a:lumMod val="60000"/>
                  <a:lumOff val="40000"/>
                </a:schemeClr>
              </a:solidFill>
              <a:ln>
                <a:noFill/>
              </a:ln>
            </p:spPr>
            <p:txBody>
              <a:bodyPr anchor="ctr"/>
              <a:lstStyle/>
              <a:p>
                <a:pPr algn="ctr"/>
                <a:endParaRPr/>
              </a:p>
            </p:txBody>
          </p:sp>
        </p:grpSp>
        <p:grpSp>
          <p:nvGrpSpPr>
            <p:cNvPr id="14" name="Group 22"/>
            <p:cNvGrpSpPr/>
            <p:nvPr/>
          </p:nvGrpSpPr>
          <p:grpSpPr>
            <a:xfrm rot="13676870">
              <a:off x="4931631" y="2998041"/>
              <a:ext cx="850930" cy="913032"/>
              <a:chOff x="5311775" y="1575259"/>
              <a:chExt cx="1022350" cy="1096963"/>
            </a:xfrm>
          </p:grpSpPr>
          <p:sp>
            <p:nvSpPr>
              <p:cNvPr id="29" name="Freeform: Shape 23"/>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bg2">
                  <a:lumMod val="60000"/>
                  <a:lumOff val="40000"/>
                </a:schemeClr>
              </a:solidFill>
              <a:ln>
                <a:noFill/>
              </a:ln>
            </p:spPr>
            <p:txBody>
              <a:bodyPr anchor="ctr"/>
              <a:lstStyle/>
              <a:p>
                <a:pPr algn="ctr"/>
                <a:endParaRPr/>
              </a:p>
            </p:txBody>
          </p:sp>
          <p:sp>
            <p:nvSpPr>
              <p:cNvPr id="30" name="Freeform: Shape 24"/>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tx2"/>
              </a:solidFill>
              <a:ln>
                <a:noFill/>
              </a:ln>
            </p:spPr>
            <p:txBody>
              <a:bodyPr anchor="ctr"/>
              <a:lstStyle/>
              <a:p>
                <a:pPr algn="ctr"/>
                <a:endParaRPr/>
              </a:p>
            </p:txBody>
          </p:sp>
        </p:grpSp>
        <p:grpSp>
          <p:nvGrpSpPr>
            <p:cNvPr id="15" name="Group 25"/>
            <p:cNvGrpSpPr/>
            <p:nvPr/>
          </p:nvGrpSpPr>
          <p:grpSpPr>
            <a:xfrm rot="10977025">
              <a:off x="6459160" y="2292311"/>
              <a:ext cx="850929" cy="913032"/>
              <a:chOff x="5311775" y="1575259"/>
              <a:chExt cx="1022350" cy="1096963"/>
            </a:xfrm>
          </p:grpSpPr>
          <p:sp>
            <p:nvSpPr>
              <p:cNvPr id="27" name="Freeform: Shape 26"/>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tx2"/>
              </a:solidFill>
              <a:ln>
                <a:noFill/>
              </a:ln>
            </p:spPr>
            <p:txBody>
              <a:bodyPr anchor="ctr"/>
              <a:lstStyle/>
              <a:p>
                <a:pPr algn="ctr"/>
                <a:endParaRPr/>
              </a:p>
            </p:txBody>
          </p:sp>
          <p:sp>
            <p:nvSpPr>
              <p:cNvPr id="28" name="Freeform: Shape 27"/>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bg2">
                  <a:lumMod val="60000"/>
                  <a:lumOff val="40000"/>
                </a:schemeClr>
              </a:solidFill>
              <a:ln>
                <a:noFill/>
              </a:ln>
            </p:spPr>
            <p:txBody>
              <a:bodyPr anchor="ctr"/>
              <a:lstStyle/>
              <a:p>
                <a:pPr algn="ctr"/>
                <a:endParaRPr/>
              </a:p>
            </p:txBody>
          </p:sp>
        </p:grpSp>
        <p:grpSp>
          <p:nvGrpSpPr>
            <p:cNvPr id="16" name="Group 28"/>
            <p:cNvGrpSpPr/>
            <p:nvPr/>
          </p:nvGrpSpPr>
          <p:grpSpPr>
            <a:xfrm rot="10622975" flipH="1">
              <a:off x="5130624" y="2292312"/>
              <a:ext cx="850929" cy="913032"/>
              <a:chOff x="5311775" y="1575259"/>
              <a:chExt cx="1022350" cy="1096963"/>
            </a:xfrm>
          </p:grpSpPr>
          <p:sp>
            <p:nvSpPr>
              <p:cNvPr id="25" name="Freeform: Shape 29"/>
              <p:cNvSpPr/>
              <p:nvPr/>
            </p:nvSpPr>
            <p:spPr bwMode="auto">
              <a:xfrm rot="16200000" flipV="1">
                <a:off x="5316455" y="1573389"/>
                <a:ext cx="964406" cy="968147"/>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tx2"/>
              </a:solidFill>
              <a:ln>
                <a:noFill/>
              </a:ln>
            </p:spPr>
            <p:txBody>
              <a:bodyPr anchor="ctr"/>
              <a:lstStyle/>
              <a:p>
                <a:pPr algn="ctr"/>
                <a:endParaRPr/>
              </a:p>
            </p:txBody>
          </p:sp>
          <p:sp>
            <p:nvSpPr>
              <p:cNvPr id="26" name="Freeform: Shape 30"/>
              <p:cNvSpPr/>
              <p:nvPr/>
            </p:nvSpPr>
            <p:spPr bwMode="auto">
              <a:xfrm rot="16200000" flipV="1">
                <a:off x="5274468" y="1612566"/>
                <a:ext cx="1096963" cy="1022350"/>
              </a:xfrm>
              <a:custGeom>
                <a:avLst/>
                <a:gdLst>
                  <a:gd name="T0" fmla="*/ 364 w 364"/>
                  <a:gd name="T1" fmla="*/ 20 h 340"/>
                  <a:gd name="T2" fmla="*/ 46 w 364"/>
                  <a:gd name="T3" fmla="*/ 340 h 340"/>
                  <a:gd name="T4" fmla="*/ 364 w 364"/>
                  <a:gd name="T5" fmla="*/ 20 h 340"/>
                </a:gdLst>
                <a:ahLst/>
                <a:cxnLst>
                  <a:cxn ang="0">
                    <a:pos x="T0" y="T1"/>
                  </a:cxn>
                  <a:cxn ang="0">
                    <a:pos x="T2" y="T3"/>
                  </a:cxn>
                  <a:cxn ang="0">
                    <a:pos x="T4" y="T5"/>
                  </a:cxn>
                </a:cxnLst>
                <a:rect l="0" t="0" r="r" b="b"/>
                <a:pathLst>
                  <a:path w="364" h="340">
                    <a:moveTo>
                      <a:pt x="364" y="20"/>
                    </a:moveTo>
                    <a:cubicBezTo>
                      <a:pt x="46" y="340"/>
                      <a:pt x="46" y="340"/>
                      <a:pt x="46" y="340"/>
                    </a:cubicBezTo>
                    <a:cubicBezTo>
                      <a:pt x="46" y="340"/>
                      <a:pt x="0" y="0"/>
                      <a:pt x="364" y="20"/>
                    </a:cubicBezTo>
                    <a:close/>
                  </a:path>
                </a:pathLst>
              </a:custGeom>
              <a:solidFill>
                <a:schemeClr val="bg2">
                  <a:lumMod val="60000"/>
                  <a:lumOff val="40000"/>
                </a:schemeClr>
              </a:solidFill>
              <a:ln>
                <a:noFill/>
              </a:ln>
            </p:spPr>
            <p:txBody>
              <a:bodyPr anchor="ctr"/>
              <a:lstStyle/>
              <a:p>
                <a:pPr algn="ctr"/>
                <a:endParaRPr/>
              </a:p>
            </p:txBody>
          </p:sp>
        </p:grpSp>
        <p:sp>
          <p:nvSpPr>
            <p:cNvPr id="17" name="Freeform: Shape 35"/>
            <p:cNvSpPr/>
            <p:nvPr/>
          </p:nvSpPr>
          <p:spPr bwMode="auto">
            <a:xfrm rot="10090687" flipV="1">
              <a:off x="7345241" y="3846488"/>
              <a:ext cx="672623" cy="675232"/>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tx2"/>
            </a:solidFill>
            <a:ln>
              <a:noFill/>
            </a:ln>
          </p:spPr>
          <p:txBody>
            <a:bodyPr anchor="ctr"/>
            <a:lstStyle/>
            <a:p>
              <a:pPr algn="ctr"/>
              <a:endParaRPr/>
            </a:p>
          </p:txBody>
        </p:sp>
        <p:sp>
          <p:nvSpPr>
            <p:cNvPr id="18" name="Freeform: Shape 37"/>
            <p:cNvSpPr/>
            <p:nvPr/>
          </p:nvSpPr>
          <p:spPr bwMode="auto">
            <a:xfrm rot="11509313" flipH="1" flipV="1">
              <a:off x="4441221" y="3846488"/>
              <a:ext cx="672623" cy="675232"/>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bg2"/>
            </a:solidFill>
            <a:ln>
              <a:noFill/>
            </a:ln>
          </p:spPr>
          <p:txBody>
            <a:bodyPr anchor="ctr"/>
            <a:lstStyle/>
            <a:p>
              <a:pPr algn="ctr"/>
              <a:endParaRPr/>
            </a:p>
          </p:txBody>
        </p:sp>
        <p:sp>
          <p:nvSpPr>
            <p:cNvPr id="19" name="Freeform: Shape 38"/>
            <p:cNvSpPr/>
            <p:nvPr/>
          </p:nvSpPr>
          <p:spPr bwMode="auto">
            <a:xfrm rot="11509313">
              <a:off x="7345241" y="2548072"/>
              <a:ext cx="672623" cy="675232"/>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tx2"/>
            </a:solidFill>
            <a:ln>
              <a:noFill/>
            </a:ln>
          </p:spPr>
          <p:txBody>
            <a:bodyPr anchor="ctr"/>
            <a:lstStyle/>
            <a:p>
              <a:pPr algn="ctr"/>
              <a:endParaRPr/>
            </a:p>
          </p:txBody>
        </p:sp>
        <p:sp>
          <p:nvSpPr>
            <p:cNvPr id="20" name="Freeform: Shape 39"/>
            <p:cNvSpPr/>
            <p:nvPr/>
          </p:nvSpPr>
          <p:spPr bwMode="auto">
            <a:xfrm rot="10090687" flipH="1">
              <a:off x="4440282" y="2548071"/>
              <a:ext cx="672623" cy="675232"/>
            </a:xfrm>
            <a:custGeom>
              <a:avLst/>
              <a:gdLst>
                <a:gd name="connsiteX0" fmla="*/ 964406 w 964406"/>
                <a:gd name="connsiteY0" fmla="*/ 2553 h 968147"/>
                <a:gd name="connsiteX1" fmla="*/ 4781 w 964406"/>
                <a:gd name="connsiteY1" fmla="*/ 953298 h 968147"/>
                <a:gd name="connsiteX2" fmla="*/ 5231 w 964406"/>
                <a:gd name="connsiteY2" fmla="*/ 957295 h 968147"/>
                <a:gd name="connsiteX3" fmla="*/ 1879 w 964406"/>
                <a:gd name="connsiteY3" fmla="*/ 960633 h 968147"/>
                <a:gd name="connsiteX4" fmla="*/ 0 w 964406"/>
                <a:gd name="connsiteY4" fmla="*/ 962505 h 968147"/>
                <a:gd name="connsiteX5" fmla="*/ 5891 w 964406"/>
                <a:gd name="connsiteY5" fmla="*/ 963167 h 968147"/>
                <a:gd name="connsiteX6" fmla="*/ 6070 w 964406"/>
                <a:gd name="connsiteY6" fmla="*/ 964765 h 968147"/>
                <a:gd name="connsiteX7" fmla="*/ 7484 w 964406"/>
                <a:gd name="connsiteY7" fmla="*/ 963346 h 968147"/>
                <a:gd name="connsiteX8" fmla="*/ 11466 w 964406"/>
                <a:gd name="connsiteY8" fmla="*/ 963794 h 968147"/>
                <a:gd name="connsiteX9" fmla="*/ 961316 w 964406"/>
                <a:gd name="connsiteY9" fmla="*/ 195705 h 968147"/>
                <a:gd name="connsiteX10" fmla="*/ 962209 w 964406"/>
                <a:gd name="connsiteY10" fmla="*/ 4760 h 96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406" h="968147">
                  <a:moveTo>
                    <a:pt x="964406" y="2553"/>
                  </a:moveTo>
                  <a:cubicBezTo>
                    <a:pt x="-63997" y="-53826"/>
                    <a:pt x="-6432" y="841200"/>
                    <a:pt x="4781" y="953298"/>
                  </a:cubicBezTo>
                  <a:lnTo>
                    <a:pt x="5231" y="957295"/>
                  </a:lnTo>
                  <a:lnTo>
                    <a:pt x="1879" y="960633"/>
                  </a:lnTo>
                  <a:cubicBezTo>
                    <a:pt x="0" y="962505"/>
                    <a:pt x="0" y="962505"/>
                    <a:pt x="0" y="962505"/>
                  </a:cubicBezTo>
                  <a:lnTo>
                    <a:pt x="5891" y="963167"/>
                  </a:lnTo>
                  <a:lnTo>
                    <a:pt x="6070" y="964765"/>
                  </a:lnTo>
                  <a:lnTo>
                    <a:pt x="7484" y="963346"/>
                  </a:lnTo>
                  <a:lnTo>
                    <a:pt x="11466" y="963794"/>
                  </a:lnTo>
                  <a:cubicBezTo>
                    <a:pt x="116092" y="974259"/>
                    <a:pt x="902734" y="1025102"/>
                    <a:pt x="961316" y="195705"/>
                  </a:cubicBezTo>
                  <a:lnTo>
                    <a:pt x="962209" y="4760"/>
                  </a:lnTo>
                  <a:close/>
                </a:path>
              </a:pathLst>
            </a:custGeom>
            <a:solidFill>
              <a:schemeClr val="tx2"/>
            </a:solidFill>
            <a:ln>
              <a:noFill/>
            </a:ln>
          </p:spPr>
          <p:txBody>
            <a:bodyPr anchor="ctr"/>
            <a:lstStyle/>
            <a:p>
              <a:pPr algn="ctr"/>
              <a:endParaRPr/>
            </a:p>
          </p:txBody>
        </p:sp>
        <p:sp>
          <p:nvSpPr>
            <p:cNvPr id="21" name="Oval 43"/>
            <p:cNvSpPr/>
            <p:nvPr/>
          </p:nvSpPr>
          <p:spPr bwMode="auto">
            <a:xfrm flipH="1">
              <a:off x="8298195" y="2602316"/>
              <a:ext cx="203919" cy="203915"/>
            </a:xfrm>
            <a:prstGeom prst="ellipse">
              <a:avLst/>
            </a:prstGeom>
            <a:solidFill>
              <a:schemeClr val="bg2"/>
            </a:solidFill>
            <a:ln w="9525">
              <a:noFill/>
              <a:round/>
            </a:ln>
          </p:spPr>
          <p:txBody>
            <a:bodyPr anchor="ctr"/>
            <a:lstStyle/>
            <a:p>
              <a:pPr algn="ctr"/>
              <a:endParaRPr/>
            </a:p>
          </p:txBody>
        </p:sp>
        <p:sp>
          <p:nvSpPr>
            <p:cNvPr id="22" name="Oval 45"/>
            <p:cNvSpPr/>
            <p:nvPr/>
          </p:nvSpPr>
          <p:spPr bwMode="auto">
            <a:xfrm flipH="1">
              <a:off x="3981466" y="2602316"/>
              <a:ext cx="203919" cy="203915"/>
            </a:xfrm>
            <a:prstGeom prst="ellipse">
              <a:avLst/>
            </a:prstGeom>
            <a:solidFill>
              <a:schemeClr val="bg2"/>
            </a:solidFill>
            <a:ln w="9525">
              <a:noFill/>
              <a:round/>
            </a:ln>
          </p:spPr>
          <p:txBody>
            <a:bodyPr anchor="ctr"/>
            <a:lstStyle/>
            <a:p>
              <a:pPr algn="ctr"/>
              <a:endParaRPr/>
            </a:p>
          </p:txBody>
        </p:sp>
        <p:sp>
          <p:nvSpPr>
            <p:cNvPr id="23" name="Oval 48"/>
            <p:cNvSpPr/>
            <p:nvPr/>
          </p:nvSpPr>
          <p:spPr bwMode="auto">
            <a:xfrm flipH="1">
              <a:off x="8298195" y="4175739"/>
              <a:ext cx="203919" cy="203915"/>
            </a:xfrm>
            <a:prstGeom prst="ellipse">
              <a:avLst/>
            </a:prstGeom>
            <a:solidFill>
              <a:schemeClr val="bg2"/>
            </a:solidFill>
            <a:ln w="9525">
              <a:noFill/>
              <a:round/>
            </a:ln>
          </p:spPr>
          <p:txBody>
            <a:bodyPr anchor="ctr"/>
            <a:lstStyle/>
            <a:p>
              <a:pPr algn="ctr"/>
              <a:endParaRPr/>
            </a:p>
          </p:txBody>
        </p:sp>
        <p:sp>
          <p:nvSpPr>
            <p:cNvPr id="24" name="Oval 50"/>
            <p:cNvSpPr/>
            <p:nvPr/>
          </p:nvSpPr>
          <p:spPr bwMode="auto">
            <a:xfrm flipH="1">
              <a:off x="3981466" y="4175739"/>
              <a:ext cx="203919" cy="203915"/>
            </a:xfrm>
            <a:prstGeom prst="ellipse">
              <a:avLst/>
            </a:prstGeom>
            <a:solidFill>
              <a:schemeClr val="bg2"/>
            </a:solidFill>
            <a:ln w="9525">
              <a:noFill/>
              <a:round/>
            </a:ln>
          </p:spPr>
          <p:txBody>
            <a:bodyPr anchor="ctr"/>
            <a:lstStyle/>
            <a:p>
              <a:pPr algn="ctr"/>
              <a:endParaRPr/>
            </a:p>
          </p:txBody>
        </p:sp>
      </p:grpSp>
      <p:sp>
        <p:nvSpPr>
          <p:cNvPr id="42" name="矩形 41"/>
          <p:cNvSpPr/>
          <p:nvPr/>
        </p:nvSpPr>
        <p:spPr>
          <a:xfrm>
            <a:off x="6444002" y="2020954"/>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43" name="矩形 42"/>
          <p:cNvSpPr/>
          <p:nvPr/>
        </p:nvSpPr>
        <p:spPr>
          <a:xfrm>
            <a:off x="6444002" y="3223964"/>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par>
                                    <p:cTn id="14" presetID="2" presetClass="entr" presetSubtype="1" fill="hold" nodeType="withEffect" p14:presetBounceEnd="46000">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14:bounceEnd="46000">
                                          <p:cBhvr additive="base">
                                            <p:cTn id="16" dur="500" fill="hold"/>
                                            <p:tgtEl>
                                              <p:spTgt spid="7"/>
                                            </p:tgtEl>
                                            <p:attrNameLst>
                                              <p:attrName>ppt_x</p:attrName>
                                            </p:attrNameLst>
                                          </p:cBhvr>
                                          <p:tavLst>
                                            <p:tav tm="0">
                                              <p:val>
                                                <p:strVal val="#ppt_x"/>
                                              </p:val>
                                            </p:tav>
                                            <p:tav tm="100000">
                                              <p:val>
                                                <p:strVal val="#ppt_x"/>
                                              </p:val>
                                            </p:tav>
                                          </p:tavLst>
                                        </p:anim>
                                        <p:anim calcmode="lin" valueType="num" p14:bounceEnd="46000">
                                          <p:cBhvr additive="base">
                                            <p:cTn id="17" dur="500" fill="hold"/>
                                            <p:tgtEl>
                                              <p:spTgt spid="7"/>
                                            </p:tgtEl>
                                            <p:attrNameLst>
                                              <p:attrName>ppt_y</p:attrName>
                                            </p:attrNameLst>
                                          </p:cBhvr>
                                          <p:tavLst>
                                            <p:tav tm="0">
                                              <p:val>
                                                <p:strVal val="0-#ppt_h/2"/>
                                              </p:val>
                                            </p:tav>
                                            <p:tav tm="100000">
                                              <p:val>
                                                <p:strVal val="#ppt_y"/>
                                              </p:val>
                                            </p:tav>
                                          </p:tavLst>
                                        </p:anim>
                                      </p:childTnLst>
                                    </p:cTn>
                                  </p:par>
                                  <p:par>
                                    <p:cTn id="18" presetID="47" presetClass="entr" presetSubtype="0" fill="hold" grpId="0" nodeType="with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100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1000" fill="hold"/>
                                            <p:tgtEl>
                                              <p:spTgt spid="4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000"/>
                                            <p:tgtEl>
                                              <p:spTgt spid="43"/>
                                            </p:tgtEl>
                                          </p:cBhvr>
                                        </p:animEffect>
                                        <p:anim calcmode="lin" valueType="num">
                                          <p:cBhvr>
                                            <p:cTn id="36" dur="1000" fill="hold"/>
                                            <p:tgtEl>
                                              <p:spTgt spid="43"/>
                                            </p:tgtEl>
                                            <p:attrNameLst>
                                              <p:attrName>ppt_x</p:attrName>
                                            </p:attrNameLst>
                                          </p:cBhvr>
                                          <p:tavLst>
                                            <p:tav tm="0">
                                              <p:val>
                                                <p:strVal val="#ppt_x"/>
                                              </p:val>
                                            </p:tav>
                                            <p:tav tm="100000">
                                              <p:val>
                                                <p:strVal val="#ppt_x"/>
                                              </p:val>
                                            </p:tav>
                                          </p:tavLst>
                                        </p:anim>
                                        <p:anim calcmode="lin" valueType="num">
                                          <p:cBhvr>
                                            <p:cTn id="3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42"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par>
                                    <p:cTn id="14" presetID="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par>
                                    <p:cTn id="18" presetID="47" presetClass="entr" presetSubtype="0" fill="hold" grpId="0" nodeType="with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100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1000" fill="hold"/>
                                            <p:tgtEl>
                                              <p:spTgt spid="4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000"/>
                                            <p:tgtEl>
                                              <p:spTgt spid="43"/>
                                            </p:tgtEl>
                                          </p:cBhvr>
                                        </p:animEffect>
                                        <p:anim calcmode="lin" valueType="num">
                                          <p:cBhvr>
                                            <p:cTn id="36" dur="1000" fill="hold"/>
                                            <p:tgtEl>
                                              <p:spTgt spid="43"/>
                                            </p:tgtEl>
                                            <p:attrNameLst>
                                              <p:attrName>ppt_x</p:attrName>
                                            </p:attrNameLst>
                                          </p:cBhvr>
                                          <p:tavLst>
                                            <p:tav tm="0">
                                              <p:val>
                                                <p:strVal val="#ppt_x"/>
                                              </p:val>
                                            </p:tav>
                                            <p:tav tm="100000">
                                              <p:val>
                                                <p:strVal val="#ppt_x"/>
                                              </p:val>
                                            </p:tav>
                                          </p:tavLst>
                                        </p:anim>
                                        <p:anim calcmode="lin" valueType="num">
                                          <p:cBhvr>
                                            <p:cTn id="3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42" grpId="0"/>
          <p:bldP spid="4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267494"/>
            <a:ext cx="3438128" cy="456348"/>
          </a:xfrm>
          <a:custGeom>
            <a:avLst/>
            <a:gdLst/>
            <a:ahLst/>
            <a:cxnLst/>
            <a:rect l="l" t="t" r="r" b="b"/>
            <a:pathLst>
              <a:path w="3438128" h="456348">
                <a:moveTo>
                  <a:pt x="0" y="0"/>
                </a:moveTo>
                <a:lnTo>
                  <a:pt x="3209954" y="0"/>
                </a:lnTo>
                <a:cubicBezTo>
                  <a:pt x="3335971" y="0"/>
                  <a:pt x="3438128" y="102157"/>
                  <a:pt x="3438128" y="228174"/>
                </a:cubicBezTo>
                <a:cubicBezTo>
                  <a:pt x="3438128" y="354191"/>
                  <a:pt x="3335971" y="456348"/>
                  <a:pt x="3209954" y="456348"/>
                </a:cubicBezTo>
                <a:lnTo>
                  <a:pt x="0" y="456348"/>
                </a:lnTo>
                <a:close/>
              </a:path>
            </a:pathLst>
          </a:custGeom>
          <a:solidFill>
            <a:schemeClr val="bg2">
              <a:lumMod val="75000"/>
              <a:lumOff val="2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a:spLocks noChangeArrowheads="1"/>
          </p:cNvSpPr>
          <p:nvPr/>
        </p:nvSpPr>
        <p:spPr bwMode="auto">
          <a:xfrm>
            <a:off x="323528" y="311002"/>
            <a:ext cx="3168972" cy="369332"/>
          </a:xfrm>
          <a:prstGeom prst="rect">
            <a:avLst/>
          </a:prstGeom>
          <a:noFill/>
          <a:ln>
            <a:noFill/>
          </a:ln>
          <a:effectLst>
            <a:outerShdw blurRad="127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在这里填写本次课件的内容</a:t>
            </a:r>
          </a:p>
        </p:txBody>
      </p:sp>
      <p:sp>
        <p:nvSpPr>
          <p:cNvPr id="5" name="Freeform: Shape 2"/>
          <p:cNvSpPr/>
          <p:nvPr/>
        </p:nvSpPr>
        <p:spPr bwMode="auto">
          <a:xfrm>
            <a:off x="3419872" y="1479306"/>
            <a:ext cx="2452906" cy="3108668"/>
          </a:xfrm>
          <a:custGeom>
            <a:avLst/>
            <a:gdLst>
              <a:gd name="T0" fmla="*/ 1729 w 1994"/>
              <a:gd name="T1" fmla="*/ 2631 h 2631"/>
              <a:gd name="T2" fmla="*/ 1786 w 1994"/>
              <a:gd name="T3" fmla="*/ 2626 h 2631"/>
              <a:gd name="T4" fmla="*/ 1839 w 1994"/>
              <a:gd name="T5" fmla="*/ 2614 h 2631"/>
              <a:gd name="T6" fmla="*/ 1886 w 1994"/>
              <a:gd name="T7" fmla="*/ 2593 h 2631"/>
              <a:gd name="T8" fmla="*/ 1924 w 1994"/>
              <a:gd name="T9" fmla="*/ 2564 h 2631"/>
              <a:gd name="T10" fmla="*/ 1956 w 1994"/>
              <a:gd name="T11" fmla="*/ 2529 h 2631"/>
              <a:gd name="T12" fmla="*/ 1972 w 1994"/>
              <a:gd name="T13" fmla="*/ 2502 h 2631"/>
              <a:gd name="T14" fmla="*/ 1988 w 1994"/>
              <a:gd name="T15" fmla="*/ 2457 h 2631"/>
              <a:gd name="T16" fmla="*/ 1994 w 1994"/>
              <a:gd name="T17" fmla="*/ 2410 h 2631"/>
              <a:gd name="T18" fmla="*/ 1991 w 1994"/>
              <a:gd name="T19" fmla="*/ 2359 h 2631"/>
              <a:gd name="T20" fmla="*/ 1977 w 1994"/>
              <a:gd name="T21" fmla="*/ 2307 h 2631"/>
              <a:gd name="T22" fmla="*/ 1953 w 1994"/>
              <a:gd name="T23" fmla="*/ 2254 h 2631"/>
              <a:gd name="T24" fmla="*/ 1318 w 1994"/>
              <a:gd name="T25" fmla="*/ 352 h 2631"/>
              <a:gd name="T26" fmla="*/ 1353 w 1994"/>
              <a:gd name="T27" fmla="*/ 349 h 2631"/>
              <a:gd name="T28" fmla="*/ 1402 w 1994"/>
              <a:gd name="T29" fmla="*/ 331 h 2631"/>
              <a:gd name="T30" fmla="*/ 1442 w 1994"/>
              <a:gd name="T31" fmla="*/ 300 h 2631"/>
              <a:gd name="T32" fmla="*/ 1473 w 1994"/>
              <a:gd name="T33" fmla="*/ 260 h 2631"/>
              <a:gd name="T34" fmla="*/ 1490 w 1994"/>
              <a:gd name="T35" fmla="*/ 211 h 2631"/>
              <a:gd name="T36" fmla="*/ 1494 w 1994"/>
              <a:gd name="T37" fmla="*/ 176 h 2631"/>
              <a:gd name="T38" fmla="*/ 1486 w 1994"/>
              <a:gd name="T39" fmla="*/ 123 h 2631"/>
              <a:gd name="T40" fmla="*/ 1464 w 1994"/>
              <a:gd name="T41" fmla="*/ 78 h 2631"/>
              <a:gd name="T42" fmla="*/ 1430 w 1994"/>
              <a:gd name="T43" fmla="*/ 40 h 2631"/>
              <a:gd name="T44" fmla="*/ 1386 w 1994"/>
              <a:gd name="T45" fmla="*/ 14 h 2631"/>
              <a:gd name="T46" fmla="*/ 1336 w 1994"/>
              <a:gd name="T47" fmla="*/ 1 h 2631"/>
              <a:gd name="T48" fmla="*/ 676 w 1994"/>
              <a:gd name="T49" fmla="*/ 0 h 2631"/>
              <a:gd name="T50" fmla="*/ 624 w 1994"/>
              <a:gd name="T51" fmla="*/ 8 h 2631"/>
              <a:gd name="T52" fmla="*/ 577 w 1994"/>
              <a:gd name="T53" fmla="*/ 29 h 2631"/>
              <a:gd name="T54" fmla="*/ 540 w 1994"/>
              <a:gd name="T55" fmla="*/ 64 h 2631"/>
              <a:gd name="T56" fmla="*/ 514 w 1994"/>
              <a:gd name="T57" fmla="*/ 107 h 2631"/>
              <a:gd name="T58" fmla="*/ 501 w 1994"/>
              <a:gd name="T59" fmla="*/ 158 h 2631"/>
              <a:gd name="T60" fmla="*/ 501 w 1994"/>
              <a:gd name="T61" fmla="*/ 194 h 2631"/>
              <a:gd name="T62" fmla="*/ 514 w 1994"/>
              <a:gd name="T63" fmla="*/ 244 h 2631"/>
              <a:gd name="T64" fmla="*/ 540 w 1994"/>
              <a:gd name="T65" fmla="*/ 288 h 2631"/>
              <a:gd name="T66" fmla="*/ 577 w 1994"/>
              <a:gd name="T67" fmla="*/ 322 h 2631"/>
              <a:gd name="T68" fmla="*/ 624 w 1994"/>
              <a:gd name="T69" fmla="*/ 344 h 2631"/>
              <a:gd name="T70" fmla="*/ 676 w 1994"/>
              <a:gd name="T71" fmla="*/ 352 h 2631"/>
              <a:gd name="T72" fmla="*/ 41 w 1994"/>
              <a:gd name="T73" fmla="*/ 2254 h 2631"/>
              <a:gd name="T74" fmla="*/ 24 w 1994"/>
              <a:gd name="T75" fmla="*/ 2290 h 2631"/>
              <a:gd name="T76" fmla="*/ 7 w 1994"/>
              <a:gd name="T77" fmla="*/ 2342 h 2631"/>
              <a:gd name="T78" fmla="*/ 0 w 1994"/>
              <a:gd name="T79" fmla="*/ 2393 h 2631"/>
              <a:gd name="T80" fmla="*/ 2 w 1994"/>
              <a:gd name="T81" fmla="*/ 2443 h 2631"/>
              <a:gd name="T82" fmla="*/ 16 w 1994"/>
              <a:gd name="T83" fmla="*/ 2488 h 2631"/>
              <a:gd name="T84" fmla="*/ 29 w 1994"/>
              <a:gd name="T85" fmla="*/ 2516 h 2631"/>
              <a:gd name="T86" fmla="*/ 58 w 1994"/>
              <a:gd name="T87" fmla="*/ 2554 h 2631"/>
              <a:gd name="T88" fmla="*/ 95 w 1994"/>
              <a:gd name="T89" fmla="*/ 2585 h 2631"/>
              <a:gd name="T90" fmla="*/ 139 w 1994"/>
              <a:gd name="T91" fmla="*/ 2607 h 2631"/>
              <a:gd name="T92" fmla="*/ 190 w 1994"/>
              <a:gd name="T93" fmla="*/ 2623 h 2631"/>
              <a:gd name="T94" fmla="*/ 245 w 1994"/>
              <a:gd name="T95" fmla="*/ 2630 h 2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2631">
                <a:moveTo>
                  <a:pt x="265" y="2631"/>
                </a:moveTo>
                <a:lnTo>
                  <a:pt x="1729" y="2631"/>
                </a:lnTo>
                <a:lnTo>
                  <a:pt x="1729" y="2631"/>
                </a:lnTo>
                <a:lnTo>
                  <a:pt x="1749" y="2630"/>
                </a:lnTo>
                <a:lnTo>
                  <a:pt x="1768" y="2629"/>
                </a:lnTo>
                <a:lnTo>
                  <a:pt x="1786" y="2626"/>
                </a:lnTo>
                <a:lnTo>
                  <a:pt x="1804" y="2623"/>
                </a:lnTo>
                <a:lnTo>
                  <a:pt x="1822" y="2618"/>
                </a:lnTo>
                <a:lnTo>
                  <a:pt x="1839" y="2614"/>
                </a:lnTo>
                <a:lnTo>
                  <a:pt x="1855" y="2607"/>
                </a:lnTo>
                <a:lnTo>
                  <a:pt x="1871" y="2600"/>
                </a:lnTo>
                <a:lnTo>
                  <a:pt x="1886" y="2593"/>
                </a:lnTo>
                <a:lnTo>
                  <a:pt x="1899" y="2585"/>
                </a:lnTo>
                <a:lnTo>
                  <a:pt x="1913" y="2574"/>
                </a:lnTo>
                <a:lnTo>
                  <a:pt x="1924" y="2564"/>
                </a:lnTo>
                <a:lnTo>
                  <a:pt x="1936" y="2554"/>
                </a:lnTo>
                <a:lnTo>
                  <a:pt x="1947" y="2542"/>
                </a:lnTo>
                <a:lnTo>
                  <a:pt x="1956" y="2529"/>
                </a:lnTo>
                <a:lnTo>
                  <a:pt x="1965" y="2516"/>
                </a:lnTo>
                <a:lnTo>
                  <a:pt x="1965" y="2516"/>
                </a:lnTo>
                <a:lnTo>
                  <a:pt x="1972" y="2502"/>
                </a:lnTo>
                <a:lnTo>
                  <a:pt x="1978" y="2488"/>
                </a:lnTo>
                <a:lnTo>
                  <a:pt x="1984" y="2473"/>
                </a:lnTo>
                <a:lnTo>
                  <a:pt x="1988" y="2457"/>
                </a:lnTo>
                <a:lnTo>
                  <a:pt x="1992" y="2443"/>
                </a:lnTo>
                <a:lnTo>
                  <a:pt x="1994" y="2426"/>
                </a:lnTo>
                <a:lnTo>
                  <a:pt x="1994" y="2410"/>
                </a:lnTo>
                <a:lnTo>
                  <a:pt x="1994" y="2393"/>
                </a:lnTo>
                <a:lnTo>
                  <a:pt x="1993" y="2376"/>
                </a:lnTo>
                <a:lnTo>
                  <a:pt x="1991" y="2359"/>
                </a:lnTo>
                <a:lnTo>
                  <a:pt x="1987" y="2342"/>
                </a:lnTo>
                <a:lnTo>
                  <a:pt x="1983" y="2325"/>
                </a:lnTo>
                <a:lnTo>
                  <a:pt x="1977" y="2307"/>
                </a:lnTo>
                <a:lnTo>
                  <a:pt x="1970" y="2290"/>
                </a:lnTo>
                <a:lnTo>
                  <a:pt x="1962" y="2272"/>
                </a:lnTo>
                <a:lnTo>
                  <a:pt x="1953" y="2254"/>
                </a:lnTo>
                <a:lnTo>
                  <a:pt x="1312" y="1068"/>
                </a:lnTo>
                <a:lnTo>
                  <a:pt x="1312" y="352"/>
                </a:lnTo>
                <a:lnTo>
                  <a:pt x="1318" y="352"/>
                </a:lnTo>
                <a:lnTo>
                  <a:pt x="1318" y="352"/>
                </a:lnTo>
                <a:lnTo>
                  <a:pt x="1336" y="351"/>
                </a:lnTo>
                <a:lnTo>
                  <a:pt x="1353" y="349"/>
                </a:lnTo>
                <a:lnTo>
                  <a:pt x="1370" y="344"/>
                </a:lnTo>
                <a:lnTo>
                  <a:pt x="1386" y="337"/>
                </a:lnTo>
                <a:lnTo>
                  <a:pt x="1402" y="331"/>
                </a:lnTo>
                <a:lnTo>
                  <a:pt x="1417" y="322"/>
                </a:lnTo>
                <a:lnTo>
                  <a:pt x="1430" y="311"/>
                </a:lnTo>
                <a:lnTo>
                  <a:pt x="1442" y="300"/>
                </a:lnTo>
                <a:lnTo>
                  <a:pt x="1454" y="288"/>
                </a:lnTo>
                <a:lnTo>
                  <a:pt x="1464" y="274"/>
                </a:lnTo>
                <a:lnTo>
                  <a:pt x="1473" y="260"/>
                </a:lnTo>
                <a:lnTo>
                  <a:pt x="1480" y="244"/>
                </a:lnTo>
                <a:lnTo>
                  <a:pt x="1486" y="228"/>
                </a:lnTo>
                <a:lnTo>
                  <a:pt x="1490" y="211"/>
                </a:lnTo>
                <a:lnTo>
                  <a:pt x="1493" y="194"/>
                </a:lnTo>
                <a:lnTo>
                  <a:pt x="1494" y="176"/>
                </a:lnTo>
                <a:lnTo>
                  <a:pt x="1494" y="176"/>
                </a:lnTo>
                <a:lnTo>
                  <a:pt x="1493" y="158"/>
                </a:lnTo>
                <a:lnTo>
                  <a:pt x="1490" y="140"/>
                </a:lnTo>
                <a:lnTo>
                  <a:pt x="1486" y="123"/>
                </a:lnTo>
                <a:lnTo>
                  <a:pt x="1480" y="107"/>
                </a:lnTo>
                <a:lnTo>
                  <a:pt x="1473" y="91"/>
                </a:lnTo>
                <a:lnTo>
                  <a:pt x="1464" y="78"/>
                </a:lnTo>
                <a:lnTo>
                  <a:pt x="1454" y="64"/>
                </a:lnTo>
                <a:lnTo>
                  <a:pt x="1442" y="51"/>
                </a:lnTo>
                <a:lnTo>
                  <a:pt x="1430" y="40"/>
                </a:lnTo>
                <a:lnTo>
                  <a:pt x="1417" y="29"/>
                </a:lnTo>
                <a:lnTo>
                  <a:pt x="1402" y="22"/>
                </a:lnTo>
                <a:lnTo>
                  <a:pt x="1386" y="14"/>
                </a:lnTo>
                <a:lnTo>
                  <a:pt x="1370" y="8"/>
                </a:lnTo>
                <a:lnTo>
                  <a:pt x="1353" y="3"/>
                </a:lnTo>
                <a:lnTo>
                  <a:pt x="1336" y="1"/>
                </a:lnTo>
                <a:lnTo>
                  <a:pt x="1318" y="0"/>
                </a:lnTo>
                <a:lnTo>
                  <a:pt x="676" y="0"/>
                </a:lnTo>
                <a:lnTo>
                  <a:pt x="676" y="0"/>
                </a:lnTo>
                <a:lnTo>
                  <a:pt x="658" y="1"/>
                </a:lnTo>
                <a:lnTo>
                  <a:pt x="641" y="3"/>
                </a:lnTo>
                <a:lnTo>
                  <a:pt x="624" y="8"/>
                </a:lnTo>
                <a:lnTo>
                  <a:pt x="608" y="14"/>
                </a:lnTo>
                <a:lnTo>
                  <a:pt x="592" y="22"/>
                </a:lnTo>
                <a:lnTo>
                  <a:pt x="577" y="29"/>
                </a:lnTo>
                <a:lnTo>
                  <a:pt x="564" y="40"/>
                </a:lnTo>
                <a:lnTo>
                  <a:pt x="552" y="51"/>
                </a:lnTo>
                <a:lnTo>
                  <a:pt x="540" y="64"/>
                </a:lnTo>
                <a:lnTo>
                  <a:pt x="530" y="78"/>
                </a:lnTo>
                <a:lnTo>
                  <a:pt x="521" y="91"/>
                </a:lnTo>
                <a:lnTo>
                  <a:pt x="514" y="107"/>
                </a:lnTo>
                <a:lnTo>
                  <a:pt x="508" y="123"/>
                </a:lnTo>
                <a:lnTo>
                  <a:pt x="504" y="140"/>
                </a:lnTo>
                <a:lnTo>
                  <a:pt x="501" y="158"/>
                </a:lnTo>
                <a:lnTo>
                  <a:pt x="500" y="176"/>
                </a:lnTo>
                <a:lnTo>
                  <a:pt x="500" y="176"/>
                </a:lnTo>
                <a:lnTo>
                  <a:pt x="501" y="194"/>
                </a:lnTo>
                <a:lnTo>
                  <a:pt x="504" y="211"/>
                </a:lnTo>
                <a:lnTo>
                  <a:pt x="508" y="228"/>
                </a:lnTo>
                <a:lnTo>
                  <a:pt x="514" y="244"/>
                </a:lnTo>
                <a:lnTo>
                  <a:pt x="521" y="260"/>
                </a:lnTo>
                <a:lnTo>
                  <a:pt x="530" y="274"/>
                </a:lnTo>
                <a:lnTo>
                  <a:pt x="540" y="288"/>
                </a:lnTo>
                <a:lnTo>
                  <a:pt x="552" y="300"/>
                </a:lnTo>
                <a:lnTo>
                  <a:pt x="564" y="311"/>
                </a:lnTo>
                <a:lnTo>
                  <a:pt x="577" y="322"/>
                </a:lnTo>
                <a:lnTo>
                  <a:pt x="592" y="331"/>
                </a:lnTo>
                <a:lnTo>
                  <a:pt x="608" y="337"/>
                </a:lnTo>
                <a:lnTo>
                  <a:pt x="624" y="344"/>
                </a:lnTo>
                <a:lnTo>
                  <a:pt x="641" y="349"/>
                </a:lnTo>
                <a:lnTo>
                  <a:pt x="658" y="351"/>
                </a:lnTo>
                <a:lnTo>
                  <a:pt x="676" y="352"/>
                </a:lnTo>
                <a:lnTo>
                  <a:pt x="682" y="352"/>
                </a:lnTo>
                <a:lnTo>
                  <a:pt x="682" y="1068"/>
                </a:lnTo>
                <a:lnTo>
                  <a:pt x="41" y="2254"/>
                </a:lnTo>
                <a:lnTo>
                  <a:pt x="41" y="2254"/>
                </a:lnTo>
                <a:lnTo>
                  <a:pt x="32" y="2272"/>
                </a:lnTo>
                <a:lnTo>
                  <a:pt x="24" y="2290"/>
                </a:lnTo>
                <a:lnTo>
                  <a:pt x="17" y="2307"/>
                </a:lnTo>
                <a:lnTo>
                  <a:pt x="11" y="2325"/>
                </a:lnTo>
                <a:lnTo>
                  <a:pt x="7" y="2342"/>
                </a:lnTo>
                <a:lnTo>
                  <a:pt x="3" y="2359"/>
                </a:lnTo>
                <a:lnTo>
                  <a:pt x="1" y="2376"/>
                </a:lnTo>
                <a:lnTo>
                  <a:pt x="0" y="2393"/>
                </a:lnTo>
                <a:lnTo>
                  <a:pt x="0" y="2410"/>
                </a:lnTo>
                <a:lnTo>
                  <a:pt x="0" y="2426"/>
                </a:lnTo>
                <a:lnTo>
                  <a:pt x="2" y="2443"/>
                </a:lnTo>
                <a:lnTo>
                  <a:pt x="6" y="2457"/>
                </a:lnTo>
                <a:lnTo>
                  <a:pt x="10" y="2473"/>
                </a:lnTo>
                <a:lnTo>
                  <a:pt x="16" y="2488"/>
                </a:lnTo>
                <a:lnTo>
                  <a:pt x="22" y="2502"/>
                </a:lnTo>
                <a:lnTo>
                  <a:pt x="29" y="2516"/>
                </a:lnTo>
                <a:lnTo>
                  <a:pt x="29" y="2516"/>
                </a:lnTo>
                <a:lnTo>
                  <a:pt x="38" y="2529"/>
                </a:lnTo>
                <a:lnTo>
                  <a:pt x="47" y="2542"/>
                </a:lnTo>
                <a:lnTo>
                  <a:pt x="58" y="2554"/>
                </a:lnTo>
                <a:lnTo>
                  <a:pt x="70" y="2564"/>
                </a:lnTo>
                <a:lnTo>
                  <a:pt x="81" y="2574"/>
                </a:lnTo>
                <a:lnTo>
                  <a:pt x="95" y="2585"/>
                </a:lnTo>
                <a:lnTo>
                  <a:pt x="108" y="2593"/>
                </a:lnTo>
                <a:lnTo>
                  <a:pt x="123" y="2600"/>
                </a:lnTo>
                <a:lnTo>
                  <a:pt x="139" y="2607"/>
                </a:lnTo>
                <a:lnTo>
                  <a:pt x="155" y="2614"/>
                </a:lnTo>
                <a:lnTo>
                  <a:pt x="172" y="2618"/>
                </a:lnTo>
                <a:lnTo>
                  <a:pt x="190" y="2623"/>
                </a:lnTo>
                <a:lnTo>
                  <a:pt x="208" y="2626"/>
                </a:lnTo>
                <a:lnTo>
                  <a:pt x="226" y="2629"/>
                </a:lnTo>
                <a:lnTo>
                  <a:pt x="245" y="2630"/>
                </a:lnTo>
                <a:lnTo>
                  <a:pt x="265" y="2631"/>
                </a:lnTo>
                <a:lnTo>
                  <a:pt x="265" y="2631"/>
                </a:lnTo>
                <a:close/>
              </a:path>
            </a:pathLst>
          </a:custGeom>
          <a:noFill/>
          <a:ln w="76200">
            <a:solidFill>
              <a:schemeClr val="bg1">
                <a:lumMod val="50000"/>
              </a:schemeClr>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a:p>
        </p:txBody>
      </p:sp>
      <p:grpSp>
        <p:nvGrpSpPr>
          <p:cNvPr id="6" name="组合 5"/>
          <p:cNvGrpSpPr/>
          <p:nvPr/>
        </p:nvGrpSpPr>
        <p:grpSpPr>
          <a:xfrm>
            <a:off x="3801515" y="3282027"/>
            <a:ext cx="1689622" cy="578540"/>
            <a:chOff x="3684502" y="2943312"/>
            <a:chExt cx="1689622" cy="578540"/>
          </a:xfrm>
        </p:grpSpPr>
        <p:sp>
          <p:nvSpPr>
            <p:cNvPr id="7" name="Freeform: Shape 3"/>
            <p:cNvSpPr/>
            <p:nvPr/>
          </p:nvSpPr>
          <p:spPr bwMode="auto">
            <a:xfrm>
              <a:off x="3684502" y="2943312"/>
              <a:ext cx="844811" cy="578540"/>
            </a:xfrm>
            <a:custGeom>
              <a:avLst/>
              <a:gdLst>
                <a:gd name="T0" fmla="*/ 655 w 655"/>
                <a:gd name="T1" fmla="*/ 0 h 467"/>
                <a:gd name="T2" fmla="*/ 252 w 655"/>
                <a:gd name="T3" fmla="*/ 0 h 467"/>
                <a:gd name="T4" fmla="*/ 0 w 655"/>
                <a:gd name="T5" fmla="*/ 467 h 467"/>
                <a:gd name="T6" fmla="*/ 655 w 655"/>
                <a:gd name="T7" fmla="*/ 467 h 467"/>
                <a:gd name="T8" fmla="*/ 655 w 655"/>
                <a:gd name="T9" fmla="*/ 0 h 467"/>
              </a:gdLst>
              <a:ahLst/>
              <a:cxnLst>
                <a:cxn ang="0">
                  <a:pos x="T0" y="T1"/>
                </a:cxn>
                <a:cxn ang="0">
                  <a:pos x="T2" y="T3"/>
                </a:cxn>
                <a:cxn ang="0">
                  <a:pos x="T4" y="T5"/>
                </a:cxn>
                <a:cxn ang="0">
                  <a:pos x="T6" y="T7"/>
                </a:cxn>
                <a:cxn ang="0">
                  <a:pos x="T8" y="T9"/>
                </a:cxn>
              </a:cxnLst>
              <a:rect l="0" t="0" r="r" b="b"/>
              <a:pathLst>
                <a:path w="655" h="467">
                  <a:moveTo>
                    <a:pt x="655" y="0"/>
                  </a:moveTo>
                  <a:lnTo>
                    <a:pt x="252" y="0"/>
                  </a:lnTo>
                  <a:lnTo>
                    <a:pt x="0" y="467"/>
                  </a:lnTo>
                  <a:lnTo>
                    <a:pt x="655" y="467"/>
                  </a:lnTo>
                  <a:lnTo>
                    <a:pt x="655" y="0"/>
                  </a:lnTo>
                  <a:close/>
                </a:path>
              </a:pathLst>
            </a:custGeom>
            <a:solidFill>
              <a:schemeClr val="tx2"/>
            </a:solidFill>
            <a:ln w="38100">
              <a:solidFill>
                <a:schemeClr val="bg1"/>
              </a:solidFill>
              <a:round/>
            </a:ln>
          </p:spPr>
          <p:txBody>
            <a:bodyPr anchor="ctr"/>
            <a:lstStyle/>
            <a:p>
              <a:pPr algn="ctr"/>
              <a:endParaRPr/>
            </a:p>
          </p:txBody>
        </p:sp>
        <p:sp>
          <p:nvSpPr>
            <p:cNvPr id="8" name="Freeform: Shape 7"/>
            <p:cNvSpPr/>
            <p:nvPr/>
          </p:nvSpPr>
          <p:spPr bwMode="auto">
            <a:xfrm>
              <a:off x="4529313" y="2943312"/>
              <a:ext cx="844811" cy="578540"/>
            </a:xfrm>
            <a:custGeom>
              <a:avLst/>
              <a:gdLst>
                <a:gd name="T0" fmla="*/ 0 w 655"/>
                <a:gd name="T1" fmla="*/ 0 h 467"/>
                <a:gd name="T2" fmla="*/ 0 w 655"/>
                <a:gd name="T3" fmla="*/ 467 h 467"/>
                <a:gd name="T4" fmla="*/ 655 w 655"/>
                <a:gd name="T5" fmla="*/ 467 h 467"/>
                <a:gd name="T6" fmla="*/ 403 w 655"/>
                <a:gd name="T7" fmla="*/ 0 h 467"/>
                <a:gd name="T8" fmla="*/ 0 w 655"/>
                <a:gd name="T9" fmla="*/ 0 h 467"/>
              </a:gdLst>
              <a:ahLst/>
              <a:cxnLst>
                <a:cxn ang="0">
                  <a:pos x="T0" y="T1"/>
                </a:cxn>
                <a:cxn ang="0">
                  <a:pos x="T2" y="T3"/>
                </a:cxn>
                <a:cxn ang="0">
                  <a:pos x="T4" y="T5"/>
                </a:cxn>
                <a:cxn ang="0">
                  <a:pos x="T6" y="T7"/>
                </a:cxn>
                <a:cxn ang="0">
                  <a:pos x="T8" y="T9"/>
                </a:cxn>
              </a:cxnLst>
              <a:rect l="0" t="0" r="r" b="b"/>
              <a:pathLst>
                <a:path w="655" h="467">
                  <a:moveTo>
                    <a:pt x="0" y="0"/>
                  </a:moveTo>
                  <a:lnTo>
                    <a:pt x="0" y="467"/>
                  </a:lnTo>
                  <a:lnTo>
                    <a:pt x="655" y="467"/>
                  </a:lnTo>
                  <a:lnTo>
                    <a:pt x="403" y="0"/>
                  </a:lnTo>
                  <a:lnTo>
                    <a:pt x="0" y="0"/>
                  </a:lnTo>
                  <a:close/>
                </a:path>
              </a:pathLst>
            </a:custGeom>
            <a:solidFill>
              <a:schemeClr val="bg2"/>
            </a:solidFill>
            <a:ln w="38100">
              <a:solidFill>
                <a:schemeClr val="bg1"/>
              </a:solidFill>
              <a:round/>
            </a:ln>
          </p:spPr>
          <p:txBody>
            <a:bodyPr anchor="ctr"/>
            <a:lstStyle/>
            <a:p>
              <a:pPr algn="ctr"/>
              <a:endParaRPr/>
            </a:p>
          </p:txBody>
        </p:sp>
        <p:sp>
          <p:nvSpPr>
            <p:cNvPr id="9" name="Freeform: Shape 41"/>
            <p:cNvSpPr/>
            <p:nvPr/>
          </p:nvSpPr>
          <p:spPr bwMode="auto">
            <a:xfrm>
              <a:off x="4186429" y="3074062"/>
              <a:ext cx="277418" cy="277417"/>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a:p>
          </p:txBody>
        </p:sp>
        <p:sp>
          <p:nvSpPr>
            <p:cNvPr id="10" name="Freeform: Shape 42"/>
            <p:cNvSpPr/>
            <p:nvPr/>
          </p:nvSpPr>
          <p:spPr bwMode="auto">
            <a:xfrm>
              <a:off x="4609227" y="3085067"/>
              <a:ext cx="259806" cy="259806"/>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endParaRPr/>
            </a:p>
          </p:txBody>
        </p:sp>
      </p:grpSp>
      <p:grpSp>
        <p:nvGrpSpPr>
          <p:cNvPr id="11" name="组合 10"/>
          <p:cNvGrpSpPr/>
          <p:nvPr/>
        </p:nvGrpSpPr>
        <p:grpSpPr>
          <a:xfrm>
            <a:off x="4126541" y="2692339"/>
            <a:ext cx="1039570" cy="589689"/>
            <a:chOff x="4009528" y="2353624"/>
            <a:chExt cx="1039570" cy="589689"/>
          </a:xfrm>
        </p:grpSpPr>
        <p:sp>
          <p:nvSpPr>
            <p:cNvPr id="12" name="Freeform: Shape 4"/>
            <p:cNvSpPr/>
            <p:nvPr/>
          </p:nvSpPr>
          <p:spPr bwMode="auto">
            <a:xfrm>
              <a:off x="4009528" y="2353624"/>
              <a:ext cx="519785" cy="589689"/>
            </a:xfrm>
            <a:custGeom>
              <a:avLst/>
              <a:gdLst>
                <a:gd name="T0" fmla="*/ 403 w 403"/>
                <a:gd name="T1" fmla="*/ 0 h 476"/>
                <a:gd name="T2" fmla="*/ 259 w 403"/>
                <a:gd name="T3" fmla="*/ 0 h 476"/>
                <a:gd name="T4" fmla="*/ 0 w 403"/>
                <a:gd name="T5" fmla="*/ 476 h 476"/>
                <a:gd name="T6" fmla="*/ 403 w 403"/>
                <a:gd name="T7" fmla="*/ 476 h 476"/>
                <a:gd name="T8" fmla="*/ 403 w 403"/>
                <a:gd name="T9" fmla="*/ 0 h 476"/>
              </a:gdLst>
              <a:ahLst/>
              <a:cxnLst>
                <a:cxn ang="0">
                  <a:pos x="T0" y="T1"/>
                </a:cxn>
                <a:cxn ang="0">
                  <a:pos x="T2" y="T3"/>
                </a:cxn>
                <a:cxn ang="0">
                  <a:pos x="T4" y="T5"/>
                </a:cxn>
                <a:cxn ang="0">
                  <a:pos x="T6" y="T7"/>
                </a:cxn>
                <a:cxn ang="0">
                  <a:pos x="T8" y="T9"/>
                </a:cxn>
              </a:cxnLst>
              <a:rect l="0" t="0" r="r" b="b"/>
              <a:pathLst>
                <a:path w="403" h="476">
                  <a:moveTo>
                    <a:pt x="403" y="0"/>
                  </a:moveTo>
                  <a:lnTo>
                    <a:pt x="259" y="0"/>
                  </a:lnTo>
                  <a:lnTo>
                    <a:pt x="0" y="476"/>
                  </a:lnTo>
                  <a:lnTo>
                    <a:pt x="403" y="476"/>
                  </a:lnTo>
                  <a:lnTo>
                    <a:pt x="403" y="0"/>
                  </a:lnTo>
                  <a:close/>
                </a:path>
              </a:pathLst>
            </a:custGeom>
            <a:solidFill>
              <a:schemeClr val="tx2"/>
            </a:solidFill>
            <a:ln w="38100">
              <a:solidFill>
                <a:schemeClr val="bg1"/>
              </a:solidFill>
              <a:round/>
            </a:ln>
          </p:spPr>
          <p:txBody>
            <a:bodyPr anchor="ctr"/>
            <a:lstStyle/>
            <a:p>
              <a:pPr algn="ctr"/>
              <a:endParaRPr/>
            </a:p>
          </p:txBody>
        </p:sp>
        <p:sp>
          <p:nvSpPr>
            <p:cNvPr id="13" name="Freeform: Shape 6"/>
            <p:cNvSpPr/>
            <p:nvPr/>
          </p:nvSpPr>
          <p:spPr bwMode="auto">
            <a:xfrm>
              <a:off x="4529313" y="2353624"/>
              <a:ext cx="519785" cy="589689"/>
            </a:xfrm>
            <a:custGeom>
              <a:avLst/>
              <a:gdLst>
                <a:gd name="T0" fmla="*/ 403 w 403"/>
                <a:gd name="T1" fmla="*/ 476 h 476"/>
                <a:gd name="T2" fmla="*/ 145 w 403"/>
                <a:gd name="T3" fmla="*/ 0 h 476"/>
                <a:gd name="T4" fmla="*/ 0 w 403"/>
                <a:gd name="T5" fmla="*/ 0 h 476"/>
                <a:gd name="T6" fmla="*/ 0 w 403"/>
                <a:gd name="T7" fmla="*/ 476 h 476"/>
                <a:gd name="T8" fmla="*/ 403 w 403"/>
                <a:gd name="T9" fmla="*/ 476 h 476"/>
              </a:gdLst>
              <a:ahLst/>
              <a:cxnLst>
                <a:cxn ang="0">
                  <a:pos x="T0" y="T1"/>
                </a:cxn>
                <a:cxn ang="0">
                  <a:pos x="T2" y="T3"/>
                </a:cxn>
                <a:cxn ang="0">
                  <a:pos x="T4" y="T5"/>
                </a:cxn>
                <a:cxn ang="0">
                  <a:pos x="T6" y="T7"/>
                </a:cxn>
                <a:cxn ang="0">
                  <a:pos x="T8" y="T9"/>
                </a:cxn>
              </a:cxnLst>
              <a:rect l="0" t="0" r="r" b="b"/>
              <a:pathLst>
                <a:path w="403" h="476">
                  <a:moveTo>
                    <a:pt x="403" y="476"/>
                  </a:moveTo>
                  <a:lnTo>
                    <a:pt x="145" y="0"/>
                  </a:lnTo>
                  <a:lnTo>
                    <a:pt x="0" y="0"/>
                  </a:lnTo>
                  <a:lnTo>
                    <a:pt x="0" y="476"/>
                  </a:lnTo>
                  <a:lnTo>
                    <a:pt x="403" y="476"/>
                  </a:lnTo>
                  <a:close/>
                </a:path>
              </a:pathLst>
            </a:custGeom>
            <a:solidFill>
              <a:schemeClr val="bg2"/>
            </a:solidFill>
            <a:ln w="38100">
              <a:solidFill>
                <a:schemeClr val="bg1"/>
              </a:solidFill>
              <a:round/>
            </a:ln>
          </p:spPr>
          <p:txBody>
            <a:bodyPr anchor="ctr"/>
            <a:lstStyle/>
            <a:p>
              <a:pPr algn="ctr"/>
              <a:endParaRPr/>
            </a:p>
          </p:txBody>
        </p:sp>
        <p:sp>
          <p:nvSpPr>
            <p:cNvPr id="14" name="Freeform: Shape 43"/>
            <p:cNvSpPr/>
            <p:nvPr/>
          </p:nvSpPr>
          <p:spPr bwMode="auto">
            <a:xfrm>
              <a:off x="4204041" y="2628037"/>
              <a:ext cx="259806" cy="259806"/>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endParaRPr/>
            </a:p>
          </p:txBody>
        </p:sp>
        <p:sp>
          <p:nvSpPr>
            <p:cNvPr id="15" name="Freeform: Shape 44"/>
            <p:cNvSpPr/>
            <p:nvPr/>
          </p:nvSpPr>
          <p:spPr bwMode="auto">
            <a:xfrm>
              <a:off x="4609227" y="2628037"/>
              <a:ext cx="259806" cy="259806"/>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endParaRPr/>
            </a:p>
          </p:txBody>
        </p:sp>
      </p:grpSp>
      <p:grpSp>
        <p:nvGrpSpPr>
          <p:cNvPr id="16" name="组合 15"/>
          <p:cNvGrpSpPr/>
          <p:nvPr/>
        </p:nvGrpSpPr>
        <p:grpSpPr>
          <a:xfrm>
            <a:off x="3553875" y="3860567"/>
            <a:ext cx="2184901" cy="578540"/>
            <a:chOff x="3436862" y="3521852"/>
            <a:chExt cx="2184901" cy="578540"/>
          </a:xfrm>
        </p:grpSpPr>
        <p:sp>
          <p:nvSpPr>
            <p:cNvPr id="17" name="Freeform: Shape 5"/>
            <p:cNvSpPr/>
            <p:nvPr/>
          </p:nvSpPr>
          <p:spPr bwMode="auto">
            <a:xfrm>
              <a:off x="3436862" y="3521852"/>
              <a:ext cx="1092451" cy="578540"/>
            </a:xfrm>
            <a:custGeom>
              <a:avLst/>
              <a:gdLst>
                <a:gd name="T0" fmla="*/ 192 w 847"/>
                <a:gd name="T1" fmla="*/ 0 h 467"/>
                <a:gd name="T2" fmla="*/ 23 w 847"/>
                <a:gd name="T3" fmla="*/ 313 h 467"/>
                <a:gd name="T4" fmla="*/ 23 w 847"/>
                <a:gd name="T5" fmla="*/ 313 h 467"/>
                <a:gd name="T6" fmla="*/ 15 w 847"/>
                <a:gd name="T7" fmla="*/ 330 h 467"/>
                <a:gd name="T8" fmla="*/ 8 w 847"/>
                <a:gd name="T9" fmla="*/ 346 h 467"/>
                <a:gd name="T10" fmla="*/ 3 w 847"/>
                <a:gd name="T11" fmla="*/ 362 h 467"/>
                <a:gd name="T12" fmla="*/ 1 w 847"/>
                <a:gd name="T13" fmla="*/ 376 h 467"/>
                <a:gd name="T14" fmla="*/ 0 w 847"/>
                <a:gd name="T15" fmla="*/ 391 h 467"/>
                <a:gd name="T16" fmla="*/ 1 w 847"/>
                <a:gd name="T17" fmla="*/ 404 h 467"/>
                <a:gd name="T18" fmla="*/ 3 w 847"/>
                <a:gd name="T19" fmla="*/ 416 h 467"/>
                <a:gd name="T20" fmla="*/ 9 w 847"/>
                <a:gd name="T21" fmla="*/ 426 h 467"/>
                <a:gd name="T22" fmla="*/ 9 w 847"/>
                <a:gd name="T23" fmla="*/ 426 h 467"/>
                <a:gd name="T24" fmla="*/ 16 w 847"/>
                <a:gd name="T25" fmla="*/ 435 h 467"/>
                <a:gd name="T26" fmla="*/ 25 w 847"/>
                <a:gd name="T27" fmla="*/ 443 h 467"/>
                <a:gd name="T28" fmla="*/ 35 w 847"/>
                <a:gd name="T29" fmla="*/ 451 h 467"/>
                <a:gd name="T30" fmla="*/ 49 w 847"/>
                <a:gd name="T31" fmla="*/ 457 h 467"/>
                <a:gd name="T32" fmla="*/ 62 w 847"/>
                <a:gd name="T33" fmla="*/ 461 h 467"/>
                <a:gd name="T34" fmla="*/ 78 w 847"/>
                <a:gd name="T35" fmla="*/ 464 h 467"/>
                <a:gd name="T36" fmla="*/ 96 w 847"/>
                <a:gd name="T37" fmla="*/ 467 h 467"/>
                <a:gd name="T38" fmla="*/ 115 w 847"/>
                <a:gd name="T39" fmla="*/ 467 h 467"/>
                <a:gd name="T40" fmla="*/ 847 w 847"/>
                <a:gd name="T41" fmla="*/ 467 h 467"/>
                <a:gd name="T42" fmla="*/ 847 w 847"/>
                <a:gd name="T43" fmla="*/ 0 h 467"/>
                <a:gd name="T44" fmla="*/ 192 w 847"/>
                <a:gd name="T4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7" h="467">
                  <a:moveTo>
                    <a:pt x="192" y="0"/>
                  </a:moveTo>
                  <a:lnTo>
                    <a:pt x="23" y="313"/>
                  </a:lnTo>
                  <a:lnTo>
                    <a:pt x="23" y="313"/>
                  </a:lnTo>
                  <a:lnTo>
                    <a:pt x="15" y="330"/>
                  </a:lnTo>
                  <a:lnTo>
                    <a:pt x="8" y="346"/>
                  </a:lnTo>
                  <a:lnTo>
                    <a:pt x="3" y="362"/>
                  </a:lnTo>
                  <a:lnTo>
                    <a:pt x="1" y="376"/>
                  </a:lnTo>
                  <a:lnTo>
                    <a:pt x="0" y="391"/>
                  </a:lnTo>
                  <a:lnTo>
                    <a:pt x="1" y="404"/>
                  </a:lnTo>
                  <a:lnTo>
                    <a:pt x="3" y="416"/>
                  </a:lnTo>
                  <a:lnTo>
                    <a:pt x="9" y="426"/>
                  </a:lnTo>
                  <a:lnTo>
                    <a:pt x="9" y="426"/>
                  </a:lnTo>
                  <a:lnTo>
                    <a:pt x="16" y="435"/>
                  </a:lnTo>
                  <a:lnTo>
                    <a:pt x="25" y="443"/>
                  </a:lnTo>
                  <a:lnTo>
                    <a:pt x="35" y="451"/>
                  </a:lnTo>
                  <a:lnTo>
                    <a:pt x="49" y="457"/>
                  </a:lnTo>
                  <a:lnTo>
                    <a:pt x="62" y="461"/>
                  </a:lnTo>
                  <a:lnTo>
                    <a:pt x="78" y="464"/>
                  </a:lnTo>
                  <a:lnTo>
                    <a:pt x="96" y="467"/>
                  </a:lnTo>
                  <a:lnTo>
                    <a:pt x="115" y="467"/>
                  </a:lnTo>
                  <a:lnTo>
                    <a:pt x="847" y="467"/>
                  </a:lnTo>
                  <a:lnTo>
                    <a:pt x="847" y="0"/>
                  </a:lnTo>
                  <a:lnTo>
                    <a:pt x="192" y="0"/>
                  </a:lnTo>
                  <a:close/>
                </a:path>
              </a:pathLst>
            </a:custGeom>
            <a:solidFill>
              <a:schemeClr val="tx2"/>
            </a:solidFill>
            <a:ln w="38100">
              <a:solidFill>
                <a:schemeClr val="bg1"/>
              </a:solidFill>
              <a:round/>
            </a:ln>
          </p:spPr>
          <p:txBody>
            <a:bodyPr anchor="ctr"/>
            <a:lstStyle/>
            <a:p>
              <a:pPr algn="ctr"/>
              <a:endParaRPr/>
            </a:p>
          </p:txBody>
        </p:sp>
        <p:sp>
          <p:nvSpPr>
            <p:cNvPr id="18" name="Freeform: Shape 8"/>
            <p:cNvSpPr/>
            <p:nvPr/>
          </p:nvSpPr>
          <p:spPr bwMode="auto">
            <a:xfrm>
              <a:off x="4529312" y="3521852"/>
              <a:ext cx="1092451" cy="578540"/>
            </a:xfrm>
            <a:custGeom>
              <a:avLst/>
              <a:gdLst>
                <a:gd name="T0" fmla="*/ 0 w 847"/>
                <a:gd name="T1" fmla="*/ 467 h 467"/>
                <a:gd name="T2" fmla="*/ 732 w 847"/>
                <a:gd name="T3" fmla="*/ 467 h 467"/>
                <a:gd name="T4" fmla="*/ 732 w 847"/>
                <a:gd name="T5" fmla="*/ 467 h 467"/>
                <a:gd name="T6" fmla="*/ 751 w 847"/>
                <a:gd name="T7" fmla="*/ 467 h 467"/>
                <a:gd name="T8" fmla="*/ 769 w 847"/>
                <a:gd name="T9" fmla="*/ 464 h 467"/>
                <a:gd name="T10" fmla="*/ 785 w 847"/>
                <a:gd name="T11" fmla="*/ 461 h 467"/>
                <a:gd name="T12" fmla="*/ 798 w 847"/>
                <a:gd name="T13" fmla="*/ 457 h 467"/>
                <a:gd name="T14" fmla="*/ 812 w 847"/>
                <a:gd name="T15" fmla="*/ 451 h 467"/>
                <a:gd name="T16" fmla="*/ 822 w 847"/>
                <a:gd name="T17" fmla="*/ 443 h 467"/>
                <a:gd name="T18" fmla="*/ 831 w 847"/>
                <a:gd name="T19" fmla="*/ 435 h 467"/>
                <a:gd name="T20" fmla="*/ 838 w 847"/>
                <a:gd name="T21" fmla="*/ 426 h 467"/>
                <a:gd name="T22" fmla="*/ 838 w 847"/>
                <a:gd name="T23" fmla="*/ 426 h 467"/>
                <a:gd name="T24" fmla="*/ 844 w 847"/>
                <a:gd name="T25" fmla="*/ 416 h 467"/>
                <a:gd name="T26" fmla="*/ 846 w 847"/>
                <a:gd name="T27" fmla="*/ 404 h 467"/>
                <a:gd name="T28" fmla="*/ 847 w 847"/>
                <a:gd name="T29" fmla="*/ 391 h 467"/>
                <a:gd name="T30" fmla="*/ 846 w 847"/>
                <a:gd name="T31" fmla="*/ 376 h 467"/>
                <a:gd name="T32" fmla="*/ 844 w 847"/>
                <a:gd name="T33" fmla="*/ 362 h 467"/>
                <a:gd name="T34" fmla="*/ 839 w 847"/>
                <a:gd name="T35" fmla="*/ 346 h 467"/>
                <a:gd name="T36" fmla="*/ 832 w 847"/>
                <a:gd name="T37" fmla="*/ 330 h 467"/>
                <a:gd name="T38" fmla="*/ 824 w 847"/>
                <a:gd name="T39" fmla="*/ 313 h 467"/>
                <a:gd name="T40" fmla="*/ 655 w 847"/>
                <a:gd name="T41" fmla="*/ 0 h 467"/>
                <a:gd name="T42" fmla="*/ 0 w 847"/>
                <a:gd name="T43" fmla="*/ 0 h 467"/>
                <a:gd name="T44" fmla="*/ 0 w 847"/>
                <a:gd name="T45" fmla="*/ 4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7" h="467">
                  <a:moveTo>
                    <a:pt x="0" y="467"/>
                  </a:moveTo>
                  <a:lnTo>
                    <a:pt x="732" y="467"/>
                  </a:lnTo>
                  <a:lnTo>
                    <a:pt x="732" y="467"/>
                  </a:lnTo>
                  <a:lnTo>
                    <a:pt x="751" y="467"/>
                  </a:lnTo>
                  <a:lnTo>
                    <a:pt x="769" y="464"/>
                  </a:lnTo>
                  <a:lnTo>
                    <a:pt x="785" y="461"/>
                  </a:lnTo>
                  <a:lnTo>
                    <a:pt x="798" y="457"/>
                  </a:lnTo>
                  <a:lnTo>
                    <a:pt x="812" y="451"/>
                  </a:lnTo>
                  <a:lnTo>
                    <a:pt x="822" y="443"/>
                  </a:lnTo>
                  <a:lnTo>
                    <a:pt x="831" y="435"/>
                  </a:lnTo>
                  <a:lnTo>
                    <a:pt x="838" y="426"/>
                  </a:lnTo>
                  <a:lnTo>
                    <a:pt x="838" y="426"/>
                  </a:lnTo>
                  <a:lnTo>
                    <a:pt x="844" y="416"/>
                  </a:lnTo>
                  <a:lnTo>
                    <a:pt x="846" y="404"/>
                  </a:lnTo>
                  <a:lnTo>
                    <a:pt x="847" y="391"/>
                  </a:lnTo>
                  <a:lnTo>
                    <a:pt x="846" y="376"/>
                  </a:lnTo>
                  <a:lnTo>
                    <a:pt x="844" y="362"/>
                  </a:lnTo>
                  <a:lnTo>
                    <a:pt x="839" y="346"/>
                  </a:lnTo>
                  <a:lnTo>
                    <a:pt x="832" y="330"/>
                  </a:lnTo>
                  <a:lnTo>
                    <a:pt x="824" y="313"/>
                  </a:lnTo>
                  <a:lnTo>
                    <a:pt x="655" y="0"/>
                  </a:lnTo>
                  <a:lnTo>
                    <a:pt x="0" y="0"/>
                  </a:lnTo>
                  <a:lnTo>
                    <a:pt x="0" y="467"/>
                  </a:lnTo>
                  <a:close/>
                </a:path>
              </a:pathLst>
            </a:custGeom>
            <a:solidFill>
              <a:schemeClr val="bg2"/>
            </a:solidFill>
            <a:ln w="38100">
              <a:solidFill>
                <a:schemeClr val="bg1"/>
              </a:solidFill>
              <a:round/>
            </a:ln>
          </p:spPr>
          <p:txBody>
            <a:bodyPr anchor="ctr"/>
            <a:lstStyle/>
            <a:p>
              <a:pPr algn="ctr"/>
              <a:endParaRPr/>
            </a:p>
          </p:txBody>
        </p:sp>
        <p:sp>
          <p:nvSpPr>
            <p:cNvPr id="19" name="Freeform: Shape 40"/>
            <p:cNvSpPr/>
            <p:nvPr/>
          </p:nvSpPr>
          <p:spPr bwMode="auto">
            <a:xfrm>
              <a:off x="4204041" y="3681219"/>
              <a:ext cx="259806" cy="259806"/>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a:p>
          </p:txBody>
        </p:sp>
        <p:sp>
          <p:nvSpPr>
            <p:cNvPr id="20" name="Freeform: Shape 45"/>
            <p:cNvSpPr/>
            <p:nvPr/>
          </p:nvSpPr>
          <p:spPr bwMode="auto">
            <a:xfrm>
              <a:off x="4609227" y="3679662"/>
              <a:ext cx="259806" cy="259806"/>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anchor="ctr"/>
            <a:lstStyle/>
            <a:p>
              <a:pPr algn="ctr"/>
              <a:endParaRPr/>
            </a:p>
          </p:txBody>
        </p:sp>
      </p:grpSp>
      <p:sp>
        <p:nvSpPr>
          <p:cNvPr id="21" name="矩形 20"/>
          <p:cNvSpPr/>
          <p:nvPr/>
        </p:nvSpPr>
        <p:spPr>
          <a:xfrm>
            <a:off x="1187830" y="1830171"/>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2" name="矩形 21"/>
          <p:cNvSpPr/>
          <p:nvPr/>
        </p:nvSpPr>
        <p:spPr>
          <a:xfrm>
            <a:off x="1187830" y="2719649"/>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3" name="矩形 22"/>
          <p:cNvSpPr/>
          <p:nvPr/>
        </p:nvSpPr>
        <p:spPr>
          <a:xfrm>
            <a:off x="1187830" y="3608216"/>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4" name="矩形 23"/>
          <p:cNvSpPr/>
          <p:nvPr/>
        </p:nvSpPr>
        <p:spPr>
          <a:xfrm>
            <a:off x="6156176" y="1830171"/>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5" name="矩形 24"/>
          <p:cNvSpPr/>
          <p:nvPr/>
        </p:nvSpPr>
        <p:spPr>
          <a:xfrm>
            <a:off x="6156176" y="2719649"/>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6" name="矩形 25"/>
          <p:cNvSpPr/>
          <p:nvPr/>
        </p:nvSpPr>
        <p:spPr>
          <a:xfrm>
            <a:off x="6156176" y="3608216"/>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2" presetClass="entr" presetSubtype="1" fill="hold" nodeType="afterEffect" p14:presetBounceEnd="32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32000">
                                          <p:cBhvr additive="base">
                                            <p:cTn id="23" dur="500" fill="hold"/>
                                            <p:tgtEl>
                                              <p:spTgt spid="16"/>
                                            </p:tgtEl>
                                            <p:attrNameLst>
                                              <p:attrName>ppt_x</p:attrName>
                                            </p:attrNameLst>
                                          </p:cBhvr>
                                          <p:tavLst>
                                            <p:tav tm="0">
                                              <p:val>
                                                <p:strVal val="#ppt_x"/>
                                              </p:val>
                                            </p:tav>
                                            <p:tav tm="100000">
                                              <p:val>
                                                <p:strVal val="#ppt_x"/>
                                              </p:val>
                                            </p:tav>
                                          </p:tavLst>
                                        </p:anim>
                                        <p:anim calcmode="lin" valueType="num" p14:bounceEnd="32000">
                                          <p:cBhvr additive="base">
                                            <p:cTn id="24" dur="5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32000">
                                      <p:stCondLst>
                                        <p:cond delay="250"/>
                                      </p:stCondLst>
                                      <p:childTnLst>
                                        <p:set>
                                          <p:cBhvr>
                                            <p:cTn id="26" dur="1" fill="hold">
                                              <p:stCondLst>
                                                <p:cond delay="0"/>
                                              </p:stCondLst>
                                            </p:cTn>
                                            <p:tgtEl>
                                              <p:spTgt spid="6"/>
                                            </p:tgtEl>
                                            <p:attrNameLst>
                                              <p:attrName>style.visibility</p:attrName>
                                            </p:attrNameLst>
                                          </p:cBhvr>
                                          <p:to>
                                            <p:strVal val="visible"/>
                                          </p:to>
                                        </p:set>
                                        <p:anim calcmode="lin" valueType="num" p14:bounceEnd="32000">
                                          <p:cBhvr additive="base">
                                            <p:cTn id="27" dur="500" fill="hold"/>
                                            <p:tgtEl>
                                              <p:spTgt spid="6"/>
                                            </p:tgtEl>
                                            <p:attrNameLst>
                                              <p:attrName>ppt_x</p:attrName>
                                            </p:attrNameLst>
                                          </p:cBhvr>
                                          <p:tavLst>
                                            <p:tav tm="0">
                                              <p:val>
                                                <p:strVal val="#ppt_x"/>
                                              </p:val>
                                            </p:tav>
                                            <p:tav tm="100000">
                                              <p:val>
                                                <p:strVal val="#ppt_x"/>
                                              </p:val>
                                            </p:tav>
                                          </p:tavLst>
                                        </p:anim>
                                        <p:anim calcmode="lin" valueType="num" p14:bounceEnd="32000">
                                          <p:cBhvr additive="base">
                                            <p:cTn id="28" dur="5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32000">
                                      <p:stCondLst>
                                        <p:cond delay="450"/>
                                      </p:stCondLst>
                                      <p:childTnLst>
                                        <p:set>
                                          <p:cBhvr>
                                            <p:cTn id="30" dur="1" fill="hold">
                                              <p:stCondLst>
                                                <p:cond delay="0"/>
                                              </p:stCondLst>
                                            </p:cTn>
                                            <p:tgtEl>
                                              <p:spTgt spid="11"/>
                                            </p:tgtEl>
                                            <p:attrNameLst>
                                              <p:attrName>style.visibility</p:attrName>
                                            </p:attrNameLst>
                                          </p:cBhvr>
                                          <p:to>
                                            <p:strVal val="visible"/>
                                          </p:to>
                                        </p:set>
                                        <p:anim calcmode="lin" valueType="num" p14:bounceEnd="32000">
                                          <p:cBhvr additive="base">
                                            <p:cTn id="31" dur="500" fill="hold"/>
                                            <p:tgtEl>
                                              <p:spTgt spid="11"/>
                                            </p:tgtEl>
                                            <p:attrNameLst>
                                              <p:attrName>ppt_x</p:attrName>
                                            </p:attrNameLst>
                                          </p:cBhvr>
                                          <p:tavLst>
                                            <p:tav tm="0">
                                              <p:val>
                                                <p:strVal val="#ppt_x"/>
                                              </p:val>
                                            </p:tav>
                                            <p:tav tm="100000">
                                              <p:val>
                                                <p:strVal val="#ppt_x"/>
                                              </p:val>
                                            </p:tav>
                                          </p:tavLst>
                                        </p:anim>
                                        <p:anim calcmode="lin" valueType="num" p14:bounceEnd="32000">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47" presetClass="entr" presetSubtype="0" fill="hold" grpId="0" nodeType="withEffect">
                                      <p:stCondLst>
                                        <p:cond delay="100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10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100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100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10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100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21" grpId="0"/>
          <p:bldP spid="22" grpId="0"/>
          <p:bldP spid="23" grpId="0"/>
          <p:bldP spid="24" grpId="0"/>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2" presetClass="entr" presetSubtype="1"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25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4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47" presetClass="entr" presetSubtype="0" fill="hold" grpId="0" nodeType="withEffect">
                                      <p:stCondLst>
                                        <p:cond delay="100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10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100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100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10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100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21" grpId="0"/>
          <p:bldP spid="22" grpId="0"/>
          <p:bldP spid="23" grpId="0"/>
          <p:bldP spid="24" grpId="0"/>
          <p:bldP spid="25" grpId="0"/>
          <p:bldP spid="2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267494"/>
            <a:ext cx="3438128" cy="456348"/>
          </a:xfrm>
          <a:custGeom>
            <a:avLst/>
            <a:gdLst/>
            <a:ahLst/>
            <a:cxnLst/>
            <a:rect l="l" t="t" r="r" b="b"/>
            <a:pathLst>
              <a:path w="3438128" h="456348">
                <a:moveTo>
                  <a:pt x="0" y="0"/>
                </a:moveTo>
                <a:lnTo>
                  <a:pt x="3209954" y="0"/>
                </a:lnTo>
                <a:cubicBezTo>
                  <a:pt x="3335971" y="0"/>
                  <a:pt x="3438128" y="102157"/>
                  <a:pt x="3438128" y="228174"/>
                </a:cubicBezTo>
                <a:cubicBezTo>
                  <a:pt x="3438128" y="354191"/>
                  <a:pt x="3335971" y="456348"/>
                  <a:pt x="3209954" y="456348"/>
                </a:cubicBezTo>
                <a:lnTo>
                  <a:pt x="0" y="456348"/>
                </a:lnTo>
                <a:close/>
              </a:path>
            </a:pathLst>
          </a:custGeom>
          <a:solidFill>
            <a:schemeClr val="bg2">
              <a:lumMod val="75000"/>
              <a:lumOff val="2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a:spLocks noChangeArrowheads="1"/>
          </p:cNvSpPr>
          <p:nvPr/>
        </p:nvSpPr>
        <p:spPr bwMode="auto">
          <a:xfrm>
            <a:off x="323528" y="311002"/>
            <a:ext cx="3168972" cy="369332"/>
          </a:xfrm>
          <a:prstGeom prst="rect">
            <a:avLst/>
          </a:prstGeom>
          <a:noFill/>
          <a:ln>
            <a:noFill/>
          </a:ln>
          <a:effectLst>
            <a:outerShdw blurRad="127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在这里填写本次课件的内容</a:t>
            </a:r>
          </a:p>
        </p:txBody>
      </p:sp>
      <p:grpSp>
        <p:nvGrpSpPr>
          <p:cNvPr id="5" name="Group 2"/>
          <p:cNvGrpSpPr/>
          <p:nvPr/>
        </p:nvGrpSpPr>
        <p:grpSpPr>
          <a:xfrm>
            <a:off x="3086835" y="1522716"/>
            <a:ext cx="3135458" cy="3137266"/>
            <a:chOff x="4013977" y="1353289"/>
            <a:chExt cx="4180610" cy="4183021"/>
          </a:xfrm>
        </p:grpSpPr>
        <p:sp>
          <p:nvSpPr>
            <p:cNvPr id="6" name="Freeform: Shape 34"/>
            <p:cNvSpPr/>
            <p:nvPr/>
          </p:nvSpPr>
          <p:spPr bwMode="auto">
            <a:xfrm>
              <a:off x="5057924" y="3446006"/>
              <a:ext cx="2090305" cy="2090304"/>
            </a:xfrm>
            <a:custGeom>
              <a:avLst/>
              <a:gdLst/>
              <a:ahLst/>
              <a:cxnLst>
                <a:cxn ang="0">
                  <a:pos x="403" y="188"/>
                </a:cxn>
                <a:cxn ang="0">
                  <a:pos x="282" y="196"/>
                </a:cxn>
                <a:cxn ang="0">
                  <a:pos x="290" y="75"/>
                </a:cxn>
                <a:cxn ang="0">
                  <a:pos x="330" y="51"/>
                </a:cxn>
                <a:cxn ang="0">
                  <a:pos x="239" y="0"/>
                </a:cxn>
                <a:cxn ang="0">
                  <a:pos x="188" y="91"/>
                </a:cxn>
                <a:cxn ang="0">
                  <a:pos x="164" y="51"/>
                </a:cxn>
                <a:cxn ang="0">
                  <a:pos x="43" y="43"/>
                </a:cxn>
                <a:cxn ang="0">
                  <a:pos x="51" y="164"/>
                </a:cxn>
                <a:cxn ang="0">
                  <a:pos x="102" y="191"/>
                </a:cxn>
                <a:cxn ang="0">
                  <a:pos x="0" y="239"/>
                </a:cxn>
                <a:cxn ang="0">
                  <a:pos x="239" y="478"/>
                </a:cxn>
                <a:cxn ang="0">
                  <a:pos x="478" y="239"/>
                </a:cxn>
                <a:cxn ang="0">
                  <a:pos x="430" y="137"/>
                </a:cxn>
                <a:cxn ang="0">
                  <a:pos x="403" y="188"/>
                </a:cxn>
              </a:cxnLst>
              <a:rect l="0" t="0" r="r" b="b"/>
              <a:pathLst>
                <a:path w="478" h="478">
                  <a:moveTo>
                    <a:pt x="403" y="188"/>
                  </a:moveTo>
                  <a:cubicBezTo>
                    <a:pt x="367" y="223"/>
                    <a:pt x="313" y="227"/>
                    <a:pt x="282" y="196"/>
                  </a:cubicBezTo>
                  <a:cubicBezTo>
                    <a:pt x="251" y="165"/>
                    <a:pt x="255" y="111"/>
                    <a:pt x="290" y="75"/>
                  </a:cubicBezTo>
                  <a:cubicBezTo>
                    <a:pt x="302" y="64"/>
                    <a:pt x="316" y="55"/>
                    <a:pt x="330" y="51"/>
                  </a:cubicBezTo>
                  <a:cubicBezTo>
                    <a:pt x="301" y="32"/>
                    <a:pt x="270" y="16"/>
                    <a:pt x="239" y="0"/>
                  </a:cubicBezTo>
                  <a:cubicBezTo>
                    <a:pt x="223" y="31"/>
                    <a:pt x="207" y="62"/>
                    <a:pt x="188" y="91"/>
                  </a:cubicBezTo>
                  <a:cubicBezTo>
                    <a:pt x="184" y="77"/>
                    <a:pt x="176" y="63"/>
                    <a:pt x="164" y="51"/>
                  </a:cubicBezTo>
                  <a:cubicBezTo>
                    <a:pt x="128" y="16"/>
                    <a:pt x="74" y="12"/>
                    <a:pt x="43" y="43"/>
                  </a:cubicBezTo>
                  <a:cubicBezTo>
                    <a:pt x="12" y="74"/>
                    <a:pt x="16" y="128"/>
                    <a:pt x="51" y="164"/>
                  </a:cubicBezTo>
                  <a:cubicBezTo>
                    <a:pt x="66" y="178"/>
                    <a:pt x="84" y="188"/>
                    <a:pt x="102" y="191"/>
                  </a:cubicBezTo>
                  <a:cubicBezTo>
                    <a:pt x="73" y="213"/>
                    <a:pt x="40" y="230"/>
                    <a:pt x="0" y="239"/>
                  </a:cubicBezTo>
                  <a:cubicBezTo>
                    <a:pt x="239" y="478"/>
                    <a:pt x="239" y="478"/>
                    <a:pt x="239" y="478"/>
                  </a:cubicBezTo>
                  <a:cubicBezTo>
                    <a:pt x="478" y="239"/>
                    <a:pt x="478" y="239"/>
                    <a:pt x="478" y="239"/>
                  </a:cubicBezTo>
                  <a:cubicBezTo>
                    <a:pt x="469" y="199"/>
                    <a:pt x="452" y="166"/>
                    <a:pt x="430" y="137"/>
                  </a:cubicBezTo>
                  <a:cubicBezTo>
                    <a:pt x="427" y="155"/>
                    <a:pt x="417" y="173"/>
                    <a:pt x="403" y="188"/>
                  </a:cubicBezTo>
                  <a:close/>
                </a:path>
              </a:pathLst>
            </a:custGeom>
            <a:solidFill>
              <a:schemeClr val="tx2">
                <a:lumMod val="60000"/>
                <a:lumOff val="40000"/>
              </a:schemeClr>
            </a:solidFill>
            <a:ln w="9525">
              <a:solidFill>
                <a:schemeClr val="bg1"/>
              </a:solidFill>
              <a:round/>
            </a:ln>
          </p:spPr>
          <p:txBody>
            <a:bodyPr anchor="ctr"/>
            <a:lstStyle/>
            <a:p>
              <a:pPr algn="ctr"/>
              <a:endParaRPr/>
            </a:p>
          </p:txBody>
        </p:sp>
        <p:sp>
          <p:nvSpPr>
            <p:cNvPr id="7" name="Freeform: Shape 35"/>
            <p:cNvSpPr/>
            <p:nvPr/>
          </p:nvSpPr>
          <p:spPr bwMode="auto">
            <a:xfrm>
              <a:off x="4013977" y="2399647"/>
              <a:ext cx="2090305" cy="2090304"/>
            </a:xfrm>
            <a:custGeom>
              <a:avLst/>
              <a:gdLst/>
              <a:ahLst/>
              <a:cxnLst>
                <a:cxn ang="0">
                  <a:pos x="290" y="403"/>
                </a:cxn>
                <a:cxn ang="0">
                  <a:pos x="282" y="282"/>
                </a:cxn>
                <a:cxn ang="0">
                  <a:pos x="403" y="290"/>
                </a:cxn>
                <a:cxn ang="0">
                  <a:pos x="427" y="330"/>
                </a:cxn>
                <a:cxn ang="0">
                  <a:pos x="478" y="239"/>
                </a:cxn>
                <a:cxn ang="0">
                  <a:pos x="387" y="188"/>
                </a:cxn>
                <a:cxn ang="0">
                  <a:pos x="427" y="164"/>
                </a:cxn>
                <a:cxn ang="0">
                  <a:pos x="435" y="43"/>
                </a:cxn>
                <a:cxn ang="0">
                  <a:pos x="314" y="51"/>
                </a:cxn>
                <a:cxn ang="0">
                  <a:pos x="287" y="102"/>
                </a:cxn>
                <a:cxn ang="0">
                  <a:pos x="239" y="0"/>
                </a:cxn>
                <a:cxn ang="0">
                  <a:pos x="0" y="239"/>
                </a:cxn>
                <a:cxn ang="0">
                  <a:pos x="239" y="478"/>
                </a:cxn>
                <a:cxn ang="0">
                  <a:pos x="341" y="430"/>
                </a:cxn>
                <a:cxn ang="0">
                  <a:pos x="290" y="403"/>
                </a:cxn>
              </a:cxnLst>
              <a:rect l="0" t="0" r="r" b="b"/>
              <a:pathLst>
                <a:path w="478" h="478">
                  <a:moveTo>
                    <a:pt x="290" y="403"/>
                  </a:moveTo>
                  <a:cubicBezTo>
                    <a:pt x="255" y="367"/>
                    <a:pt x="251" y="313"/>
                    <a:pt x="282" y="282"/>
                  </a:cubicBezTo>
                  <a:cubicBezTo>
                    <a:pt x="313" y="251"/>
                    <a:pt x="367" y="255"/>
                    <a:pt x="403" y="290"/>
                  </a:cubicBezTo>
                  <a:cubicBezTo>
                    <a:pt x="415" y="302"/>
                    <a:pt x="423" y="316"/>
                    <a:pt x="427" y="330"/>
                  </a:cubicBezTo>
                  <a:cubicBezTo>
                    <a:pt x="446" y="301"/>
                    <a:pt x="462" y="270"/>
                    <a:pt x="478" y="239"/>
                  </a:cubicBezTo>
                  <a:cubicBezTo>
                    <a:pt x="447" y="223"/>
                    <a:pt x="416" y="207"/>
                    <a:pt x="387" y="188"/>
                  </a:cubicBezTo>
                  <a:cubicBezTo>
                    <a:pt x="401" y="184"/>
                    <a:pt x="415" y="175"/>
                    <a:pt x="427" y="164"/>
                  </a:cubicBezTo>
                  <a:cubicBezTo>
                    <a:pt x="462" y="128"/>
                    <a:pt x="466" y="74"/>
                    <a:pt x="435" y="43"/>
                  </a:cubicBezTo>
                  <a:cubicBezTo>
                    <a:pt x="404" y="12"/>
                    <a:pt x="350" y="16"/>
                    <a:pt x="314" y="51"/>
                  </a:cubicBezTo>
                  <a:cubicBezTo>
                    <a:pt x="300" y="66"/>
                    <a:pt x="290" y="84"/>
                    <a:pt x="287" y="102"/>
                  </a:cubicBezTo>
                  <a:cubicBezTo>
                    <a:pt x="265" y="73"/>
                    <a:pt x="248" y="40"/>
                    <a:pt x="239" y="0"/>
                  </a:cubicBezTo>
                  <a:cubicBezTo>
                    <a:pt x="0" y="239"/>
                    <a:pt x="0" y="239"/>
                    <a:pt x="0" y="239"/>
                  </a:cubicBezTo>
                  <a:cubicBezTo>
                    <a:pt x="239" y="478"/>
                    <a:pt x="239" y="478"/>
                    <a:pt x="239" y="478"/>
                  </a:cubicBezTo>
                  <a:cubicBezTo>
                    <a:pt x="279" y="469"/>
                    <a:pt x="312" y="452"/>
                    <a:pt x="341" y="430"/>
                  </a:cubicBezTo>
                  <a:cubicBezTo>
                    <a:pt x="323" y="427"/>
                    <a:pt x="305" y="417"/>
                    <a:pt x="290" y="403"/>
                  </a:cubicBezTo>
                  <a:close/>
                </a:path>
              </a:pathLst>
            </a:custGeom>
            <a:solidFill>
              <a:schemeClr val="tx2"/>
            </a:solidFill>
            <a:ln w="9525">
              <a:solidFill>
                <a:schemeClr val="bg1"/>
              </a:solidFill>
              <a:round/>
            </a:ln>
          </p:spPr>
          <p:txBody>
            <a:bodyPr anchor="ctr"/>
            <a:lstStyle/>
            <a:p>
              <a:pPr algn="ctr"/>
              <a:endParaRPr/>
            </a:p>
          </p:txBody>
        </p:sp>
        <p:sp>
          <p:nvSpPr>
            <p:cNvPr id="8" name="Freeform: Shape 36"/>
            <p:cNvSpPr/>
            <p:nvPr/>
          </p:nvSpPr>
          <p:spPr bwMode="auto">
            <a:xfrm>
              <a:off x="6104282" y="2399647"/>
              <a:ext cx="2090305" cy="2090304"/>
            </a:xfrm>
            <a:custGeom>
              <a:avLst/>
              <a:gdLst/>
              <a:ahLst/>
              <a:cxnLst>
                <a:cxn ang="0">
                  <a:pos x="188" y="75"/>
                </a:cxn>
                <a:cxn ang="0">
                  <a:pos x="196" y="196"/>
                </a:cxn>
                <a:cxn ang="0">
                  <a:pos x="75" y="188"/>
                </a:cxn>
                <a:cxn ang="0">
                  <a:pos x="51" y="148"/>
                </a:cxn>
                <a:cxn ang="0">
                  <a:pos x="0" y="239"/>
                </a:cxn>
                <a:cxn ang="0">
                  <a:pos x="91" y="290"/>
                </a:cxn>
                <a:cxn ang="0">
                  <a:pos x="51" y="314"/>
                </a:cxn>
                <a:cxn ang="0">
                  <a:pos x="43" y="435"/>
                </a:cxn>
                <a:cxn ang="0">
                  <a:pos x="164" y="427"/>
                </a:cxn>
                <a:cxn ang="0">
                  <a:pos x="191" y="376"/>
                </a:cxn>
                <a:cxn ang="0">
                  <a:pos x="239" y="478"/>
                </a:cxn>
                <a:cxn ang="0">
                  <a:pos x="478" y="239"/>
                </a:cxn>
                <a:cxn ang="0">
                  <a:pos x="239" y="0"/>
                </a:cxn>
                <a:cxn ang="0">
                  <a:pos x="137" y="48"/>
                </a:cxn>
                <a:cxn ang="0">
                  <a:pos x="188" y="75"/>
                </a:cxn>
              </a:cxnLst>
              <a:rect l="0" t="0" r="r" b="b"/>
              <a:pathLst>
                <a:path w="478" h="478">
                  <a:moveTo>
                    <a:pt x="188" y="75"/>
                  </a:moveTo>
                  <a:cubicBezTo>
                    <a:pt x="223" y="111"/>
                    <a:pt x="227" y="165"/>
                    <a:pt x="196" y="196"/>
                  </a:cubicBezTo>
                  <a:cubicBezTo>
                    <a:pt x="165" y="227"/>
                    <a:pt x="111" y="223"/>
                    <a:pt x="75" y="188"/>
                  </a:cubicBezTo>
                  <a:cubicBezTo>
                    <a:pt x="64" y="176"/>
                    <a:pt x="55" y="162"/>
                    <a:pt x="51" y="148"/>
                  </a:cubicBezTo>
                  <a:cubicBezTo>
                    <a:pt x="32" y="177"/>
                    <a:pt x="16" y="208"/>
                    <a:pt x="0" y="239"/>
                  </a:cubicBezTo>
                  <a:cubicBezTo>
                    <a:pt x="31" y="255"/>
                    <a:pt x="62" y="271"/>
                    <a:pt x="91" y="290"/>
                  </a:cubicBezTo>
                  <a:cubicBezTo>
                    <a:pt x="77" y="294"/>
                    <a:pt x="63" y="303"/>
                    <a:pt x="51" y="314"/>
                  </a:cubicBezTo>
                  <a:cubicBezTo>
                    <a:pt x="16" y="350"/>
                    <a:pt x="12" y="404"/>
                    <a:pt x="43" y="435"/>
                  </a:cubicBezTo>
                  <a:cubicBezTo>
                    <a:pt x="74" y="466"/>
                    <a:pt x="128" y="462"/>
                    <a:pt x="164" y="427"/>
                  </a:cubicBezTo>
                  <a:cubicBezTo>
                    <a:pt x="178" y="412"/>
                    <a:pt x="188" y="394"/>
                    <a:pt x="191" y="376"/>
                  </a:cubicBezTo>
                  <a:cubicBezTo>
                    <a:pt x="213" y="405"/>
                    <a:pt x="230" y="438"/>
                    <a:pt x="239" y="478"/>
                  </a:cubicBezTo>
                  <a:cubicBezTo>
                    <a:pt x="478" y="239"/>
                    <a:pt x="478" y="239"/>
                    <a:pt x="478" y="239"/>
                  </a:cubicBezTo>
                  <a:cubicBezTo>
                    <a:pt x="239" y="0"/>
                    <a:pt x="239" y="0"/>
                    <a:pt x="239" y="0"/>
                  </a:cubicBezTo>
                  <a:cubicBezTo>
                    <a:pt x="199" y="9"/>
                    <a:pt x="166" y="26"/>
                    <a:pt x="137" y="48"/>
                  </a:cubicBezTo>
                  <a:cubicBezTo>
                    <a:pt x="155" y="51"/>
                    <a:pt x="173" y="61"/>
                    <a:pt x="188" y="75"/>
                  </a:cubicBezTo>
                  <a:close/>
                </a:path>
              </a:pathLst>
            </a:custGeom>
            <a:solidFill>
              <a:schemeClr val="tx2"/>
            </a:solidFill>
            <a:ln w="9525">
              <a:solidFill>
                <a:schemeClr val="bg1"/>
              </a:solidFill>
              <a:round/>
            </a:ln>
          </p:spPr>
          <p:txBody>
            <a:bodyPr anchor="ctr"/>
            <a:lstStyle/>
            <a:p>
              <a:pPr algn="ctr"/>
              <a:endParaRPr/>
            </a:p>
          </p:txBody>
        </p:sp>
        <p:sp>
          <p:nvSpPr>
            <p:cNvPr id="9" name="Freeform: Shape 37"/>
            <p:cNvSpPr/>
            <p:nvPr/>
          </p:nvSpPr>
          <p:spPr bwMode="auto">
            <a:xfrm>
              <a:off x="5057924" y="1353289"/>
              <a:ext cx="2090305" cy="2092717"/>
            </a:xfrm>
            <a:custGeom>
              <a:avLst/>
              <a:gdLst/>
              <a:ahLst/>
              <a:cxnLst>
                <a:cxn ang="0">
                  <a:pos x="0" y="239"/>
                </a:cxn>
                <a:cxn ang="0">
                  <a:pos x="48" y="341"/>
                </a:cxn>
                <a:cxn ang="0">
                  <a:pos x="75" y="290"/>
                </a:cxn>
                <a:cxn ang="0">
                  <a:pos x="196" y="282"/>
                </a:cxn>
                <a:cxn ang="0">
                  <a:pos x="188" y="403"/>
                </a:cxn>
                <a:cxn ang="0">
                  <a:pos x="148" y="427"/>
                </a:cxn>
                <a:cxn ang="0">
                  <a:pos x="239" y="478"/>
                </a:cxn>
                <a:cxn ang="0">
                  <a:pos x="290" y="387"/>
                </a:cxn>
                <a:cxn ang="0">
                  <a:pos x="314" y="427"/>
                </a:cxn>
                <a:cxn ang="0">
                  <a:pos x="435" y="435"/>
                </a:cxn>
                <a:cxn ang="0">
                  <a:pos x="427" y="314"/>
                </a:cxn>
                <a:cxn ang="0">
                  <a:pos x="376" y="287"/>
                </a:cxn>
                <a:cxn ang="0">
                  <a:pos x="478" y="239"/>
                </a:cxn>
                <a:cxn ang="0">
                  <a:pos x="239" y="0"/>
                </a:cxn>
                <a:cxn ang="0">
                  <a:pos x="0" y="239"/>
                </a:cxn>
              </a:cxnLst>
              <a:rect l="0" t="0" r="r" b="b"/>
              <a:pathLst>
                <a:path w="478" h="478">
                  <a:moveTo>
                    <a:pt x="0" y="239"/>
                  </a:moveTo>
                  <a:cubicBezTo>
                    <a:pt x="9" y="279"/>
                    <a:pt x="26" y="312"/>
                    <a:pt x="48" y="341"/>
                  </a:cubicBezTo>
                  <a:cubicBezTo>
                    <a:pt x="51" y="323"/>
                    <a:pt x="61" y="305"/>
                    <a:pt x="75" y="290"/>
                  </a:cubicBezTo>
                  <a:cubicBezTo>
                    <a:pt x="111" y="255"/>
                    <a:pt x="165" y="251"/>
                    <a:pt x="196" y="282"/>
                  </a:cubicBezTo>
                  <a:cubicBezTo>
                    <a:pt x="227" y="313"/>
                    <a:pt x="223" y="367"/>
                    <a:pt x="188" y="403"/>
                  </a:cubicBezTo>
                  <a:cubicBezTo>
                    <a:pt x="176" y="414"/>
                    <a:pt x="162" y="423"/>
                    <a:pt x="148" y="427"/>
                  </a:cubicBezTo>
                  <a:cubicBezTo>
                    <a:pt x="177" y="446"/>
                    <a:pt x="208" y="462"/>
                    <a:pt x="239" y="478"/>
                  </a:cubicBezTo>
                  <a:cubicBezTo>
                    <a:pt x="255" y="447"/>
                    <a:pt x="271" y="416"/>
                    <a:pt x="290" y="387"/>
                  </a:cubicBezTo>
                  <a:cubicBezTo>
                    <a:pt x="294" y="401"/>
                    <a:pt x="303" y="415"/>
                    <a:pt x="314" y="427"/>
                  </a:cubicBezTo>
                  <a:cubicBezTo>
                    <a:pt x="350" y="462"/>
                    <a:pt x="404" y="466"/>
                    <a:pt x="435" y="435"/>
                  </a:cubicBezTo>
                  <a:cubicBezTo>
                    <a:pt x="466" y="404"/>
                    <a:pt x="462" y="350"/>
                    <a:pt x="427" y="314"/>
                  </a:cubicBezTo>
                  <a:cubicBezTo>
                    <a:pt x="412" y="300"/>
                    <a:pt x="394" y="290"/>
                    <a:pt x="376" y="287"/>
                  </a:cubicBezTo>
                  <a:cubicBezTo>
                    <a:pt x="405" y="265"/>
                    <a:pt x="438" y="248"/>
                    <a:pt x="478" y="239"/>
                  </a:cubicBezTo>
                  <a:cubicBezTo>
                    <a:pt x="239" y="0"/>
                    <a:pt x="239" y="0"/>
                    <a:pt x="239" y="0"/>
                  </a:cubicBezTo>
                  <a:lnTo>
                    <a:pt x="0" y="239"/>
                  </a:lnTo>
                  <a:close/>
                </a:path>
              </a:pathLst>
            </a:custGeom>
            <a:solidFill>
              <a:schemeClr val="tx2">
                <a:lumMod val="60000"/>
                <a:lumOff val="40000"/>
              </a:schemeClr>
            </a:solidFill>
            <a:ln w="9525">
              <a:solidFill>
                <a:schemeClr val="bg1"/>
              </a:solidFill>
              <a:round/>
            </a:ln>
          </p:spPr>
          <p:txBody>
            <a:bodyPr anchor="ctr"/>
            <a:lstStyle/>
            <a:p>
              <a:pPr algn="ctr"/>
              <a:endParaRPr/>
            </a:p>
          </p:txBody>
        </p:sp>
        <p:grpSp>
          <p:nvGrpSpPr>
            <p:cNvPr id="10" name="Group 38"/>
            <p:cNvGrpSpPr/>
            <p:nvPr/>
          </p:nvGrpSpPr>
          <p:grpSpPr>
            <a:xfrm>
              <a:off x="5832020" y="1895017"/>
              <a:ext cx="507206" cy="572237"/>
              <a:chOff x="5010151" y="4568825"/>
              <a:chExt cx="185737" cy="209550"/>
            </a:xfrm>
            <a:solidFill>
              <a:schemeClr val="bg1"/>
            </a:solidFill>
          </p:grpSpPr>
          <p:sp>
            <p:nvSpPr>
              <p:cNvPr id="27" name="Oval 39"/>
              <p:cNvSpPr/>
              <p:nvPr/>
            </p:nvSpPr>
            <p:spPr bwMode="auto">
              <a:xfrm>
                <a:off x="5073651" y="4654550"/>
                <a:ext cx="28575" cy="25400"/>
              </a:xfrm>
              <a:prstGeom prst="ellipse">
                <a:avLst/>
              </a:prstGeom>
              <a:grpFill/>
              <a:ln w="9525">
                <a:noFill/>
                <a:round/>
              </a:ln>
            </p:spPr>
            <p:txBody>
              <a:bodyPr anchor="ctr"/>
              <a:lstStyle/>
              <a:p>
                <a:pPr algn="ctr"/>
                <a:endParaRPr/>
              </a:p>
            </p:txBody>
          </p:sp>
          <p:sp>
            <p:nvSpPr>
              <p:cNvPr id="28" name="Freeform: Shape 40"/>
              <p:cNvSpPr/>
              <p:nvPr/>
            </p:nvSpPr>
            <p:spPr bwMode="auto">
              <a:xfrm>
                <a:off x="5010151" y="4679950"/>
                <a:ext cx="114300" cy="98425"/>
              </a:xfrm>
              <a:custGeom>
                <a:avLst/>
                <a:gdLst/>
                <a:ahLst/>
                <a:cxnLst>
                  <a:cxn ang="0">
                    <a:pos x="38" y="10"/>
                  </a:cxn>
                  <a:cxn ang="0">
                    <a:pos x="29" y="9"/>
                  </a:cxn>
                  <a:cxn ang="0">
                    <a:pos x="29" y="8"/>
                  </a:cxn>
                  <a:cxn ang="0">
                    <a:pos x="32" y="8"/>
                  </a:cxn>
                  <a:cxn ang="0">
                    <a:pos x="34" y="3"/>
                  </a:cxn>
                  <a:cxn ang="0">
                    <a:pos x="27" y="4"/>
                  </a:cxn>
                  <a:cxn ang="0">
                    <a:pos x="25" y="2"/>
                  </a:cxn>
                  <a:cxn ang="0">
                    <a:pos x="22" y="1"/>
                  </a:cxn>
                  <a:cxn ang="0">
                    <a:pos x="17" y="3"/>
                  </a:cxn>
                  <a:cxn ang="0">
                    <a:pos x="13" y="15"/>
                  </a:cxn>
                  <a:cxn ang="0">
                    <a:pos x="13" y="15"/>
                  </a:cxn>
                  <a:cxn ang="0">
                    <a:pos x="11" y="22"/>
                  </a:cxn>
                  <a:cxn ang="0">
                    <a:pos x="3" y="22"/>
                  </a:cxn>
                  <a:cxn ang="0">
                    <a:pos x="0" y="25"/>
                  </a:cxn>
                  <a:cxn ang="0">
                    <a:pos x="3" y="28"/>
                  </a:cxn>
                  <a:cxn ang="0">
                    <a:pos x="13" y="28"/>
                  </a:cxn>
                  <a:cxn ang="0">
                    <a:pos x="15" y="26"/>
                  </a:cxn>
                  <a:cxn ang="0">
                    <a:pos x="18" y="20"/>
                  </a:cxn>
                  <a:cxn ang="0">
                    <a:pos x="19" y="21"/>
                  </a:cxn>
                  <a:cxn ang="0">
                    <a:pos x="20" y="21"/>
                  </a:cxn>
                  <a:cxn ang="0">
                    <a:pos x="24" y="33"/>
                  </a:cxn>
                  <a:cxn ang="0">
                    <a:pos x="27" y="34"/>
                  </a:cxn>
                  <a:cxn ang="0">
                    <a:pos x="28" y="34"/>
                  </a:cxn>
                  <a:cxn ang="0">
                    <a:pos x="30" y="31"/>
                  </a:cxn>
                  <a:cxn ang="0">
                    <a:pos x="24" y="17"/>
                  </a:cxn>
                  <a:cxn ang="0">
                    <a:pos x="26" y="12"/>
                  </a:cxn>
                  <a:cxn ang="0">
                    <a:pos x="27" y="13"/>
                  </a:cxn>
                  <a:cxn ang="0">
                    <a:pos x="38" y="15"/>
                  </a:cxn>
                  <a:cxn ang="0">
                    <a:pos x="38" y="15"/>
                  </a:cxn>
                  <a:cxn ang="0">
                    <a:pos x="40" y="13"/>
                  </a:cxn>
                  <a:cxn ang="0">
                    <a:pos x="38" y="10"/>
                  </a:cxn>
                </a:cxnLst>
                <a:rect l="0" t="0" r="r" b="b"/>
                <a:pathLst>
                  <a:path w="40" h="34">
                    <a:moveTo>
                      <a:pt x="38" y="10"/>
                    </a:moveTo>
                    <a:cubicBezTo>
                      <a:pt x="29" y="9"/>
                      <a:pt x="29" y="9"/>
                      <a:pt x="29" y="9"/>
                    </a:cubicBezTo>
                    <a:cubicBezTo>
                      <a:pt x="29" y="8"/>
                      <a:pt x="29" y="8"/>
                      <a:pt x="29" y="8"/>
                    </a:cubicBezTo>
                    <a:cubicBezTo>
                      <a:pt x="32" y="8"/>
                      <a:pt x="32" y="8"/>
                      <a:pt x="32" y="8"/>
                    </a:cubicBezTo>
                    <a:cubicBezTo>
                      <a:pt x="34" y="3"/>
                      <a:pt x="34" y="3"/>
                      <a:pt x="34" y="3"/>
                    </a:cubicBezTo>
                    <a:cubicBezTo>
                      <a:pt x="27" y="4"/>
                      <a:pt x="27" y="4"/>
                      <a:pt x="27" y="4"/>
                    </a:cubicBezTo>
                    <a:cubicBezTo>
                      <a:pt x="27" y="3"/>
                      <a:pt x="26" y="2"/>
                      <a:pt x="25" y="2"/>
                    </a:cubicBezTo>
                    <a:cubicBezTo>
                      <a:pt x="22" y="1"/>
                      <a:pt x="22" y="1"/>
                      <a:pt x="22" y="1"/>
                    </a:cubicBezTo>
                    <a:cubicBezTo>
                      <a:pt x="20" y="0"/>
                      <a:pt x="18" y="1"/>
                      <a:pt x="17" y="3"/>
                    </a:cubicBezTo>
                    <a:cubicBezTo>
                      <a:pt x="13" y="15"/>
                      <a:pt x="13" y="15"/>
                      <a:pt x="13" y="15"/>
                    </a:cubicBezTo>
                    <a:cubicBezTo>
                      <a:pt x="13" y="15"/>
                      <a:pt x="13" y="15"/>
                      <a:pt x="13" y="15"/>
                    </a:cubicBezTo>
                    <a:cubicBezTo>
                      <a:pt x="11" y="22"/>
                      <a:pt x="11" y="22"/>
                      <a:pt x="11" y="22"/>
                    </a:cubicBezTo>
                    <a:cubicBezTo>
                      <a:pt x="3" y="22"/>
                      <a:pt x="3" y="22"/>
                      <a:pt x="3" y="22"/>
                    </a:cubicBezTo>
                    <a:cubicBezTo>
                      <a:pt x="1" y="22"/>
                      <a:pt x="0" y="23"/>
                      <a:pt x="0" y="25"/>
                    </a:cubicBezTo>
                    <a:cubicBezTo>
                      <a:pt x="0" y="27"/>
                      <a:pt x="1" y="28"/>
                      <a:pt x="3" y="28"/>
                    </a:cubicBezTo>
                    <a:cubicBezTo>
                      <a:pt x="13" y="28"/>
                      <a:pt x="13" y="28"/>
                      <a:pt x="13" y="28"/>
                    </a:cubicBezTo>
                    <a:cubicBezTo>
                      <a:pt x="14" y="28"/>
                      <a:pt x="15" y="27"/>
                      <a:pt x="15" y="26"/>
                    </a:cubicBezTo>
                    <a:cubicBezTo>
                      <a:pt x="18" y="20"/>
                      <a:pt x="18" y="20"/>
                      <a:pt x="18" y="20"/>
                    </a:cubicBezTo>
                    <a:cubicBezTo>
                      <a:pt x="19" y="21"/>
                      <a:pt x="19" y="21"/>
                      <a:pt x="19" y="21"/>
                    </a:cubicBezTo>
                    <a:cubicBezTo>
                      <a:pt x="19" y="21"/>
                      <a:pt x="20" y="21"/>
                      <a:pt x="20" y="21"/>
                    </a:cubicBezTo>
                    <a:cubicBezTo>
                      <a:pt x="24" y="33"/>
                      <a:pt x="24" y="33"/>
                      <a:pt x="24" y="33"/>
                    </a:cubicBezTo>
                    <a:cubicBezTo>
                      <a:pt x="25" y="34"/>
                      <a:pt x="26" y="34"/>
                      <a:pt x="27" y="34"/>
                    </a:cubicBezTo>
                    <a:cubicBezTo>
                      <a:pt x="27" y="34"/>
                      <a:pt x="28" y="34"/>
                      <a:pt x="28" y="34"/>
                    </a:cubicBezTo>
                    <a:cubicBezTo>
                      <a:pt x="29" y="34"/>
                      <a:pt x="30" y="32"/>
                      <a:pt x="30" y="31"/>
                    </a:cubicBezTo>
                    <a:cubicBezTo>
                      <a:pt x="24" y="17"/>
                      <a:pt x="24" y="17"/>
                      <a:pt x="24" y="17"/>
                    </a:cubicBezTo>
                    <a:cubicBezTo>
                      <a:pt x="26" y="12"/>
                      <a:pt x="26" y="12"/>
                      <a:pt x="26" y="12"/>
                    </a:cubicBezTo>
                    <a:cubicBezTo>
                      <a:pt x="26" y="13"/>
                      <a:pt x="27" y="13"/>
                      <a:pt x="27" y="13"/>
                    </a:cubicBezTo>
                    <a:cubicBezTo>
                      <a:pt x="38" y="15"/>
                      <a:pt x="38" y="15"/>
                      <a:pt x="38" y="15"/>
                    </a:cubicBezTo>
                    <a:cubicBezTo>
                      <a:pt x="38" y="15"/>
                      <a:pt x="38" y="15"/>
                      <a:pt x="38" y="15"/>
                    </a:cubicBezTo>
                    <a:cubicBezTo>
                      <a:pt x="39" y="15"/>
                      <a:pt x="40" y="14"/>
                      <a:pt x="40" y="13"/>
                    </a:cubicBezTo>
                    <a:cubicBezTo>
                      <a:pt x="40" y="11"/>
                      <a:pt x="39" y="10"/>
                      <a:pt x="38" y="10"/>
                    </a:cubicBezTo>
                    <a:close/>
                  </a:path>
                </a:pathLst>
              </a:custGeom>
              <a:grpFill/>
              <a:ln w="9525">
                <a:noFill/>
                <a:round/>
              </a:ln>
            </p:spPr>
            <p:txBody>
              <a:bodyPr anchor="ctr"/>
              <a:lstStyle/>
              <a:p>
                <a:pPr algn="ctr"/>
                <a:endParaRPr/>
              </a:p>
            </p:txBody>
          </p:sp>
          <p:sp>
            <p:nvSpPr>
              <p:cNvPr id="29" name="Freeform: Shape 41"/>
              <p:cNvSpPr/>
              <p:nvPr/>
            </p:nvSpPr>
            <p:spPr bwMode="auto">
              <a:xfrm>
                <a:off x="5119688" y="4689475"/>
                <a:ext cx="11113" cy="14287"/>
              </a:xfrm>
              <a:custGeom>
                <a:avLst/>
                <a:gdLst/>
                <a:ahLst/>
                <a:cxnLst>
                  <a:cxn ang="0">
                    <a:pos x="2" y="0"/>
                  </a:cxn>
                  <a:cxn ang="0">
                    <a:pos x="0" y="5"/>
                  </a:cxn>
                  <a:cxn ang="0">
                    <a:pos x="2" y="5"/>
                  </a:cxn>
                  <a:cxn ang="0">
                    <a:pos x="4" y="2"/>
                  </a:cxn>
                  <a:cxn ang="0">
                    <a:pos x="2" y="0"/>
                  </a:cxn>
                </a:cxnLst>
                <a:rect l="0" t="0" r="r" b="b"/>
                <a:pathLst>
                  <a:path w="4" h="5">
                    <a:moveTo>
                      <a:pt x="2" y="0"/>
                    </a:moveTo>
                    <a:cubicBezTo>
                      <a:pt x="0" y="5"/>
                      <a:pt x="0" y="5"/>
                      <a:pt x="0" y="5"/>
                    </a:cubicBezTo>
                    <a:cubicBezTo>
                      <a:pt x="2" y="5"/>
                      <a:pt x="2" y="5"/>
                      <a:pt x="2" y="5"/>
                    </a:cubicBezTo>
                    <a:cubicBezTo>
                      <a:pt x="3" y="5"/>
                      <a:pt x="4" y="4"/>
                      <a:pt x="4" y="2"/>
                    </a:cubicBezTo>
                    <a:cubicBezTo>
                      <a:pt x="4" y="1"/>
                      <a:pt x="3" y="0"/>
                      <a:pt x="2" y="0"/>
                    </a:cubicBezTo>
                    <a:close/>
                  </a:path>
                </a:pathLst>
              </a:custGeom>
              <a:grpFill/>
              <a:ln w="9525">
                <a:noFill/>
                <a:round/>
              </a:ln>
            </p:spPr>
            <p:txBody>
              <a:bodyPr anchor="ctr"/>
              <a:lstStyle/>
              <a:p>
                <a:pPr algn="ctr"/>
                <a:endParaRPr/>
              </a:p>
            </p:txBody>
          </p:sp>
          <p:sp>
            <p:nvSpPr>
              <p:cNvPr id="30" name="Freeform: Shape 42"/>
              <p:cNvSpPr/>
              <p:nvPr/>
            </p:nvSpPr>
            <p:spPr bwMode="auto">
              <a:xfrm>
                <a:off x="5089526" y="4724400"/>
                <a:ext cx="17463" cy="17462"/>
              </a:xfrm>
              <a:custGeom>
                <a:avLst/>
                <a:gdLst/>
                <a:ahLst/>
                <a:cxnLst>
                  <a:cxn ang="0">
                    <a:pos x="2" y="0"/>
                  </a:cxn>
                  <a:cxn ang="0">
                    <a:pos x="2" y="0"/>
                  </a:cxn>
                  <a:cxn ang="0">
                    <a:pos x="1" y="2"/>
                  </a:cxn>
                  <a:cxn ang="0">
                    <a:pos x="2" y="5"/>
                  </a:cxn>
                  <a:cxn ang="0">
                    <a:pos x="5" y="4"/>
                  </a:cxn>
                  <a:cxn ang="0">
                    <a:pos x="6" y="1"/>
                  </a:cxn>
                  <a:cxn ang="0">
                    <a:pos x="2" y="0"/>
                  </a:cxn>
                </a:cxnLst>
                <a:rect l="0" t="0" r="r" b="b"/>
                <a:pathLst>
                  <a:path w="6" h="6">
                    <a:moveTo>
                      <a:pt x="2" y="0"/>
                    </a:moveTo>
                    <a:cubicBezTo>
                      <a:pt x="2" y="0"/>
                      <a:pt x="2" y="0"/>
                      <a:pt x="2" y="0"/>
                    </a:cubicBezTo>
                    <a:cubicBezTo>
                      <a:pt x="1" y="2"/>
                      <a:pt x="1" y="2"/>
                      <a:pt x="1" y="2"/>
                    </a:cubicBezTo>
                    <a:cubicBezTo>
                      <a:pt x="0" y="3"/>
                      <a:pt x="1" y="5"/>
                      <a:pt x="2" y="5"/>
                    </a:cubicBezTo>
                    <a:cubicBezTo>
                      <a:pt x="3" y="6"/>
                      <a:pt x="4" y="5"/>
                      <a:pt x="5" y="4"/>
                    </a:cubicBezTo>
                    <a:cubicBezTo>
                      <a:pt x="6" y="1"/>
                      <a:pt x="6" y="1"/>
                      <a:pt x="6" y="1"/>
                    </a:cubicBezTo>
                    <a:cubicBezTo>
                      <a:pt x="5" y="0"/>
                      <a:pt x="4" y="0"/>
                      <a:pt x="2" y="0"/>
                    </a:cubicBezTo>
                    <a:close/>
                  </a:path>
                </a:pathLst>
              </a:custGeom>
              <a:grpFill/>
              <a:ln w="9525">
                <a:noFill/>
                <a:round/>
              </a:ln>
            </p:spPr>
            <p:txBody>
              <a:bodyPr anchor="ctr"/>
              <a:lstStyle/>
              <a:p>
                <a:pPr algn="ctr"/>
                <a:endParaRPr/>
              </a:p>
            </p:txBody>
          </p:sp>
          <p:sp>
            <p:nvSpPr>
              <p:cNvPr id="31" name="Freeform: Shape 43"/>
              <p:cNvSpPr/>
              <p:nvPr/>
            </p:nvSpPr>
            <p:spPr bwMode="auto">
              <a:xfrm>
                <a:off x="5110163" y="4678363"/>
                <a:ext cx="17463" cy="7937"/>
              </a:xfrm>
              <a:custGeom>
                <a:avLst/>
                <a:gdLst/>
                <a:ahLst/>
                <a:cxnLst>
                  <a:cxn ang="0">
                    <a:pos x="5" y="3"/>
                  </a:cxn>
                  <a:cxn ang="0">
                    <a:pos x="5" y="1"/>
                  </a:cxn>
                  <a:cxn ang="0">
                    <a:pos x="2" y="0"/>
                  </a:cxn>
                  <a:cxn ang="0">
                    <a:pos x="1" y="1"/>
                  </a:cxn>
                  <a:cxn ang="0">
                    <a:pos x="1" y="1"/>
                  </a:cxn>
                  <a:cxn ang="0">
                    <a:pos x="1" y="2"/>
                  </a:cxn>
                  <a:cxn ang="0">
                    <a:pos x="4" y="3"/>
                  </a:cxn>
                  <a:cxn ang="0">
                    <a:pos x="5" y="3"/>
                  </a:cxn>
                </a:cxnLst>
                <a:rect l="0" t="0" r="r" b="b"/>
                <a:pathLst>
                  <a:path w="6" h="3">
                    <a:moveTo>
                      <a:pt x="5" y="3"/>
                    </a:moveTo>
                    <a:cubicBezTo>
                      <a:pt x="6" y="2"/>
                      <a:pt x="5" y="2"/>
                      <a:pt x="5" y="1"/>
                    </a:cubicBezTo>
                    <a:cubicBezTo>
                      <a:pt x="2" y="0"/>
                      <a:pt x="2" y="0"/>
                      <a:pt x="2" y="0"/>
                    </a:cubicBezTo>
                    <a:cubicBezTo>
                      <a:pt x="1" y="0"/>
                      <a:pt x="1" y="0"/>
                      <a:pt x="1" y="1"/>
                    </a:cubicBezTo>
                    <a:cubicBezTo>
                      <a:pt x="1" y="1"/>
                      <a:pt x="1" y="1"/>
                      <a:pt x="1" y="1"/>
                    </a:cubicBezTo>
                    <a:cubicBezTo>
                      <a:pt x="0" y="1"/>
                      <a:pt x="1" y="2"/>
                      <a:pt x="1" y="2"/>
                    </a:cubicBezTo>
                    <a:cubicBezTo>
                      <a:pt x="4" y="3"/>
                      <a:pt x="4" y="3"/>
                      <a:pt x="4" y="3"/>
                    </a:cubicBezTo>
                    <a:cubicBezTo>
                      <a:pt x="5" y="3"/>
                      <a:pt x="5" y="3"/>
                      <a:pt x="5" y="3"/>
                    </a:cubicBezTo>
                    <a:close/>
                  </a:path>
                </a:pathLst>
              </a:custGeom>
              <a:grpFill/>
              <a:ln w="9525">
                <a:noFill/>
                <a:round/>
              </a:ln>
            </p:spPr>
            <p:txBody>
              <a:bodyPr anchor="ctr"/>
              <a:lstStyle/>
              <a:p>
                <a:pPr algn="ctr"/>
                <a:endParaRPr/>
              </a:p>
            </p:txBody>
          </p:sp>
          <p:sp>
            <p:nvSpPr>
              <p:cNvPr id="32" name="Freeform: Shape 44"/>
              <p:cNvSpPr/>
              <p:nvPr/>
            </p:nvSpPr>
            <p:spPr bwMode="auto">
              <a:xfrm>
                <a:off x="5116513" y="4672013"/>
                <a:ext cx="11113" cy="7937"/>
              </a:xfrm>
              <a:custGeom>
                <a:avLst/>
                <a:gdLst/>
                <a:ahLst/>
                <a:cxnLst>
                  <a:cxn ang="0">
                    <a:pos x="7" y="5"/>
                  </a:cxn>
                  <a:cxn ang="0">
                    <a:pos x="7" y="4"/>
                  </a:cxn>
                  <a:cxn ang="0">
                    <a:pos x="0" y="0"/>
                  </a:cxn>
                  <a:cxn ang="0">
                    <a:pos x="0" y="2"/>
                  </a:cxn>
                  <a:cxn ang="0">
                    <a:pos x="7" y="5"/>
                  </a:cxn>
                </a:cxnLst>
                <a:rect l="0" t="0" r="r" b="b"/>
                <a:pathLst>
                  <a:path w="7" h="5">
                    <a:moveTo>
                      <a:pt x="7" y="5"/>
                    </a:moveTo>
                    <a:lnTo>
                      <a:pt x="7" y="4"/>
                    </a:lnTo>
                    <a:lnTo>
                      <a:pt x="0" y="0"/>
                    </a:lnTo>
                    <a:lnTo>
                      <a:pt x="0" y="2"/>
                    </a:lnTo>
                    <a:lnTo>
                      <a:pt x="7" y="5"/>
                    </a:lnTo>
                    <a:close/>
                  </a:path>
                </a:pathLst>
              </a:custGeom>
              <a:grpFill/>
              <a:ln w="9525">
                <a:noFill/>
                <a:round/>
              </a:ln>
            </p:spPr>
            <p:txBody>
              <a:bodyPr anchor="ctr"/>
              <a:lstStyle/>
              <a:p>
                <a:pPr algn="ctr"/>
                <a:endParaRPr/>
              </a:p>
            </p:txBody>
          </p:sp>
          <p:sp>
            <p:nvSpPr>
              <p:cNvPr id="33" name="Freeform: Shape 45"/>
              <p:cNvSpPr/>
              <p:nvPr/>
            </p:nvSpPr>
            <p:spPr bwMode="auto">
              <a:xfrm>
                <a:off x="5084763" y="4568825"/>
                <a:ext cx="111125" cy="109537"/>
              </a:xfrm>
              <a:custGeom>
                <a:avLst/>
                <a:gdLst/>
                <a:ahLst/>
                <a:cxnLst>
                  <a:cxn ang="0">
                    <a:pos x="20" y="38"/>
                  </a:cxn>
                  <a:cxn ang="0">
                    <a:pos x="13" y="37"/>
                  </a:cxn>
                  <a:cxn ang="0">
                    <a:pos x="4" y="12"/>
                  </a:cxn>
                  <a:cxn ang="0">
                    <a:pos x="21" y="0"/>
                  </a:cxn>
                  <a:cxn ang="0">
                    <a:pos x="28" y="2"/>
                  </a:cxn>
                  <a:cxn ang="0">
                    <a:pos x="37" y="12"/>
                  </a:cxn>
                  <a:cxn ang="0">
                    <a:pos x="37" y="26"/>
                  </a:cxn>
                  <a:cxn ang="0">
                    <a:pos x="20" y="38"/>
                  </a:cxn>
                  <a:cxn ang="0">
                    <a:pos x="21" y="4"/>
                  </a:cxn>
                  <a:cxn ang="0">
                    <a:pos x="8" y="14"/>
                  </a:cxn>
                  <a:cxn ang="0">
                    <a:pos x="15" y="33"/>
                  </a:cxn>
                  <a:cxn ang="0">
                    <a:pos x="20" y="34"/>
                  </a:cxn>
                  <a:cxn ang="0">
                    <a:pos x="33" y="24"/>
                  </a:cxn>
                  <a:cxn ang="0">
                    <a:pos x="34" y="13"/>
                  </a:cxn>
                  <a:cxn ang="0">
                    <a:pos x="26" y="5"/>
                  </a:cxn>
                  <a:cxn ang="0">
                    <a:pos x="21" y="4"/>
                  </a:cxn>
                </a:cxnLst>
                <a:rect l="0" t="0" r="r" b="b"/>
                <a:pathLst>
                  <a:path w="39" h="38">
                    <a:moveTo>
                      <a:pt x="20" y="38"/>
                    </a:moveTo>
                    <a:cubicBezTo>
                      <a:pt x="18" y="38"/>
                      <a:pt x="15" y="37"/>
                      <a:pt x="13" y="37"/>
                    </a:cubicBezTo>
                    <a:cubicBezTo>
                      <a:pt x="4" y="33"/>
                      <a:pt x="0" y="22"/>
                      <a:pt x="4" y="12"/>
                    </a:cubicBezTo>
                    <a:cubicBezTo>
                      <a:pt x="7" y="5"/>
                      <a:pt x="14" y="0"/>
                      <a:pt x="21" y="0"/>
                    </a:cubicBezTo>
                    <a:cubicBezTo>
                      <a:pt x="24" y="0"/>
                      <a:pt x="26" y="1"/>
                      <a:pt x="28" y="2"/>
                    </a:cubicBezTo>
                    <a:cubicBezTo>
                      <a:pt x="32" y="3"/>
                      <a:pt x="36" y="7"/>
                      <a:pt x="37" y="12"/>
                    </a:cubicBezTo>
                    <a:cubicBezTo>
                      <a:pt x="39" y="16"/>
                      <a:pt x="39" y="21"/>
                      <a:pt x="37" y="26"/>
                    </a:cubicBezTo>
                    <a:cubicBezTo>
                      <a:pt x="34" y="33"/>
                      <a:pt x="27" y="38"/>
                      <a:pt x="20" y="38"/>
                    </a:cubicBezTo>
                    <a:close/>
                    <a:moveTo>
                      <a:pt x="21" y="4"/>
                    </a:moveTo>
                    <a:cubicBezTo>
                      <a:pt x="16" y="4"/>
                      <a:pt x="10" y="8"/>
                      <a:pt x="8" y="14"/>
                    </a:cubicBezTo>
                    <a:cubicBezTo>
                      <a:pt x="4" y="21"/>
                      <a:pt x="8" y="30"/>
                      <a:pt x="15" y="33"/>
                    </a:cubicBezTo>
                    <a:cubicBezTo>
                      <a:pt x="16" y="34"/>
                      <a:pt x="18" y="34"/>
                      <a:pt x="20" y="34"/>
                    </a:cubicBezTo>
                    <a:cubicBezTo>
                      <a:pt x="26" y="34"/>
                      <a:pt x="31" y="30"/>
                      <a:pt x="33" y="24"/>
                    </a:cubicBezTo>
                    <a:cubicBezTo>
                      <a:pt x="35" y="21"/>
                      <a:pt x="35" y="17"/>
                      <a:pt x="34" y="13"/>
                    </a:cubicBezTo>
                    <a:cubicBezTo>
                      <a:pt x="32" y="9"/>
                      <a:pt x="30" y="7"/>
                      <a:pt x="26" y="5"/>
                    </a:cubicBezTo>
                    <a:cubicBezTo>
                      <a:pt x="25" y="4"/>
                      <a:pt x="23" y="4"/>
                      <a:pt x="21" y="4"/>
                    </a:cubicBezTo>
                    <a:close/>
                  </a:path>
                </a:pathLst>
              </a:custGeom>
              <a:grpFill/>
              <a:ln w="9525">
                <a:noFill/>
                <a:round/>
              </a:ln>
            </p:spPr>
            <p:txBody>
              <a:bodyPr anchor="ctr"/>
              <a:lstStyle/>
              <a:p>
                <a:pPr algn="ctr"/>
                <a:endParaRPr/>
              </a:p>
            </p:txBody>
          </p:sp>
          <p:sp>
            <p:nvSpPr>
              <p:cNvPr id="34" name="Freeform: Shape 46"/>
              <p:cNvSpPr/>
              <p:nvPr/>
            </p:nvSpPr>
            <p:spPr bwMode="auto">
              <a:xfrm>
                <a:off x="5103813" y="4605338"/>
                <a:ext cx="52388" cy="58737"/>
              </a:xfrm>
              <a:custGeom>
                <a:avLst/>
                <a:gdLst/>
                <a:ahLst/>
                <a:cxnLst>
                  <a:cxn ang="0">
                    <a:pos x="13" y="20"/>
                  </a:cxn>
                  <a:cxn ang="0">
                    <a:pos x="8" y="19"/>
                  </a:cxn>
                  <a:cxn ang="0">
                    <a:pos x="2" y="11"/>
                  </a:cxn>
                  <a:cxn ang="0">
                    <a:pos x="2" y="1"/>
                  </a:cxn>
                  <a:cxn ang="0">
                    <a:pos x="4" y="1"/>
                  </a:cxn>
                  <a:cxn ang="0">
                    <a:pos x="4" y="2"/>
                  </a:cxn>
                  <a:cxn ang="0">
                    <a:pos x="4" y="11"/>
                  </a:cxn>
                  <a:cxn ang="0">
                    <a:pos x="9" y="16"/>
                  </a:cxn>
                  <a:cxn ang="0">
                    <a:pos x="16" y="16"/>
                  </a:cxn>
                  <a:cxn ang="0">
                    <a:pos x="17" y="17"/>
                  </a:cxn>
                  <a:cxn ang="0">
                    <a:pos x="16" y="19"/>
                  </a:cxn>
                  <a:cxn ang="0">
                    <a:pos x="13" y="20"/>
                  </a:cxn>
                </a:cxnLst>
                <a:rect l="0" t="0" r="r" b="b"/>
                <a:pathLst>
                  <a:path w="18" h="20">
                    <a:moveTo>
                      <a:pt x="13" y="20"/>
                    </a:moveTo>
                    <a:cubicBezTo>
                      <a:pt x="11" y="20"/>
                      <a:pt x="10" y="19"/>
                      <a:pt x="8" y="19"/>
                    </a:cubicBezTo>
                    <a:cubicBezTo>
                      <a:pt x="5" y="17"/>
                      <a:pt x="3" y="15"/>
                      <a:pt x="2" y="11"/>
                    </a:cubicBezTo>
                    <a:cubicBezTo>
                      <a:pt x="0" y="8"/>
                      <a:pt x="0" y="5"/>
                      <a:pt x="2" y="1"/>
                    </a:cubicBezTo>
                    <a:cubicBezTo>
                      <a:pt x="2" y="1"/>
                      <a:pt x="3" y="0"/>
                      <a:pt x="4" y="1"/>
                    </a:cubicBezTo>
                    <a:cubicBezTo>
                      <a:pt x="4" y="1"/>
                      <a:pt x="5" y="2"/>
                      <a:pt x="4" y="2"/>
                    </a:cubicBezTo>
                    <a:cubicBezTo>
                      <a:pt x="3" y="5"/>
                      <a:pt x="3" y="8"/>
                      <a:pt x="4" y="11"/>
                    </a:cubicBezTo>
                    <a:cubicBezTo>
                      <a:pt x="5" y="13"/>
                      <a:pt x="7" y="15"/>
                      <a:pt x="9" y="16"/>
                    </a:cubicBezTo>
                    <a:cubicBezTo>
                      <a:pt x="11" y="17"/>
                      <a:pt x="14" y="17"/>
                      <a:pt x="16" y="16"/>
                    </a:cubicBezTo>
                    <a:cubicBezTo>
                      <a:pt x="16" y="16"/>
                      <a:pt x="17" y="17"/>
                      <a:pt x="17" y="17"/>
                    </a:cubicBezTo>
                    <a:cubicBezTo>
                      <a:pt x="18" y="18"/>
                      <a:pt x="17" y="19"/>
                      <a:pt x="16" y="19"/>
                    </a:cubicBezTo>
                    <a:cubicBezTo>
                      <a:pt x="15" y="19"/>
                      <a:pt x="14" y="20"/>
                      <a:pt x="13" y="20"/>
                    </a:cubicBezTo>
                    <a:close/>
                  </a:path>
                </a:pathLst>
              </a:custGeom>
              <a:grpFill/>
              <a:ln w="9525">
                <a:noFill/>
                <a:round/>
              </a:ln>
            </p:spPr>
            <p:txBody>
              <a:bodyPr anchor="ctr"/>
              <a:lstStyle/>
              <a:p>
                <a:pPr algn="ctr"/>
                <a:endParaRPr/>
              </a:p>
            </p:txBody>
          </p:sp>
          <p:sp>
            <p:nvSpPr>
              <p:cNvPr id="35" name="Freeform: Shape 47"/>
              <p:cNvSpPr/>
              <p:nvPr/>
            </p:nvSpPr>
            <p:spPr bwMode="auto">
              <a:xfrm>
                <a:off x="5102226" y="4683125"/>
                <a:ext cx="19050" cy="23812"/>
              </a:xfrm>
              <a:custGeom>
                <a:avLst/>
                <a:gdLst/>
                <a:ahLst/>
                <a:cxnLst>
                  <a:cxn ang="0">
                    <a:pos x="0" y="8"/>
                  </a:cxn>
                  <a:cxn ang="0">
                    <a:pos x="4" y="8"/>
                  </a:cxn>
                  <a:cxn ang="0">
                    <a:pos x="5" y="8"/>
                  </a:cxn>
                  <a:cxn ang="0">
                    <a:pos x="7" y="2"/>
                  </a:cxn>
                  <a:cxn ang="0">
                    <a:pos x="3" y="0"/>
                  </a:cxn>
                  <a:cxn ang="0">
                    <a:pos x="0" y="8"/>
                  </a:cxn>
                  <a:cxn ang="0">
                    <a:pos x="0" y="8"/>
                  </a:cxn>
                </a:cxnLst>
                <a:rect l="0" t="0" r="r" b="b"/>
                <a:pathLst>
                  <a:path w="7" h="8">
                    <a:moveTo>
                      <a:pt x="0" y="8"/>
                    </a:moveTo>
                    <a:cubicBezTo>
                      <a:pt x="2" y="8"/>
                      <a:pt x="3" y="8"/>
                      <a:pt x="4" y="8"/>
                    </a:cubicBezTo>
                    <a:cubicBezTo>
                      <a:pt x="4" y="8"/>
                      <a:pt x="4" y="8"/>
                      <a:pt x="5" y="8"/>
                    </a:cubicBezTo>
                    <a:cubicBezTo>
                      <a:pt x="7" y="2"/>
                      <a:pt x="7" y="2"/>
                      <a:pt x="7" y="2"/>
                    </a:cubicBezTo>
                    <a:cubicBezTo>
                      <a:pt x="3" y="0"/>
                      <a:pt x="3" y="0"/>
                      <a:pt x="3" y="0"/>
                    </a:cubicBezTo>
                    <a:cubicBezTo>
                      <a:pt x="0" y="8"/>
                      <a:pt x="0" y="8"/>
                      <a:pt x="0" y="8"/>
                    </a:cubicBezTo>
                    <a:cubicBezTo>
                      <a:pt x="0" y="8"/>
                      <a:pt x="0" y="8"/>
                      <a:pt x="0" y="8"/>
                    </a:cubicBezTo>
                    <a:close/>
                  </a:path>
                </a:pathLst>
              </a:custGeom>
              <a:grpFill/>
              <a:ln w="9525">
                <a:noFill/>
                <a:round/>
              </a:ln>
            </p:spPr>
            <p:txBody>
              <a:bodyPr anchor="ctr"/>
              <a:lstStyle/>
              <a:p>
                <a:pPr algn="ctr"/>
                <a:endParaRPr/>
              </a:p>
            </p:txBody>
          </p:sp>
        </p:grpSp>
        <p:grpSp>
          <p:nvGrpSpPr>
            <p:cNvPr id="11" name="Group 48"/>
            <p:cNvGrpSpPr/>
            <p:nvPr/>
          </p:nvGrpSpPr>
          <p:grpSpPr>
            <a:xfrm>
              <a:off x="7155532" y="3182578"/>
              <a:ext cx="437820" cy="556399"/>
              <a:chOff x="3949701" y="4570413"/>
              <a:chExt cx="152400" cy="193675"/>
            </a:xfrm>
            <a:solidFill>
              <a:schemeClr val="bg1"/>
            </a:solidFill>
          </p:grpSpPr>
          <p:sp>
            <p:nvSpPr>
              <p:cNvPr id="21" name="Oval 49"/>
              <p:cNvSpPr/>
              <p:nvPr/>
            </p:nvSpPr>
            <p:spPr bwMode="auto">
              <a:xfrm>
                <a:off x="4079876" y="4657725"/>
                <a:ext cx="22225" cy="22225"/>
              </a:xfrm>
              <a:prstGeom prst="ellipse">
                <a:avLst/>
              </a:prstGeom>
              <a:grpFill/>
              <a:ln w="9525">
                <a:noFill/>
                <a:round/>
              </a:ln>
            </p:spPr>
            <p:txBody>
              <a:bodyPr anchor="ctr"/>
              <a:lstStyle/>
              <a:p>
                <a:pPr algn="ctr"/>
                <a:endParaRPr/>
              </a:p>
            </p:txBody>
          </p:sp>
          <p:sp>
            <p:nvSpPr>
              <p:cNvPr id="22" name="Freeform: Shape 50"/>
              <p:cNvSpPr/>
              <p:nvPr/>
            </p:nvSpPr>
            <p:spPr bwMode="auto">
              <a:xfrm>
                <a:off x="4041776" y="4660900"/>
                <a:ext cx="55563" cy="103187"/>
              </a:xfrm>
              <a:custGeom>
                <a:avLst/>
                <a:gdLst/>
                <a:ahLst/>
                <a:cxnLst>
                  <a:cxn ang="0">
                    <a:pos x="18" y="32"/>
                  </a:cxn>
                  <a:cxn ang="0">
                    <a:pos x="13" y="22"/>
                  </a:cxn>
                  <a:cxn ang="0">
                    <a:pos x="15" y="20"/>
                  </a:cxn>
                  <a:cxn ang="0">
                    <a:pos x="16" y="12"/>
                  </a:cxn>
                  <a:cxn ang="0">
                    <a:pos x="15" y="9"/>
                  </a:cxn>
                  <a:cxn ang="0">
                    <a:pos x="8" y="1"/>
                  </a:cxn>
                  <a:cxn ang="0">
                    <a:pos x="4" y="1"/>
                  </a:cxn>
                  <a:cxn ang="0">
                    <a:pos x="4" y="4"/>
                  </a:cxn>
                  <a:cxn ang="0">
                    <a:pos x="9" y="9"/>
                  </a:cxn>
                  <a:cxn ang="0">
                    <a:pos x="4" y="7"/>
                  </a:cxn>
                  <a:cxn ang="0">
                    <a:pos x="1" y="8"/>
                  </a:cxn>
                  <a:cxn ang="0">
                    <a:pos x="2" y="11"/>
                  </a:cxn>
                  <a:cxn ang="0">
                    <a:pos x="7" y="14"/>
                  </a:cxn>
                  <a:cxn ang="0">
                    <a:pos x="8" y="14"/>
                  </a:cxn>
                  <a:cxn ang="0">
                    <a:pos x="6" y="23"/>
                  </a:cxn>
                  <a:cxn ang="0">
                    <a:pos x="4" y="31"/>
                  </a:cxn>
                  <a:cxn ang="0">
                    <a:pos x="4" y="33"/>
                  </a:cxn>
                  <a:cxn ang="0">
                    <a:pos x="5" y="36"/>
                  </a:cxn>
                  <a:cxn ang="0">
                    <a:pos x="6" y="36"/>
                  </a:cxn>
                  <a:cxn ang="0">
                    <a:pos x="8" y="34"/>
                  </a:cxn>
                  <a:cxn ang="0">
                    <a:pos x="10" y="27"/>
                  </a:cxn>
                  <a:cxn ang="0">
                    <a:pos x="14" y="34"/>
                  </a:cxn>
                  <a:cxn ang="0">
                    <a:pos x="17" y="35"/>
                  </a:cxn>
                  <a:cxn ang="0">
                    <a:pos x="18" y="32"/>
                  </a:cxn>
                </a:cxnLst>
                <a:rect l="0" t="0" r="r" b="b"/>
                <a:pathLst>
                  <a:path w="19" h="36">
                    <a:moveTo>
                      <a:pt x="18" y="32"/>
                    </a:moveTo>
                    <a:cubicBezTo>
                      <a:pt x="13" y="22"/>
                      <a:pt x="13" y="22"/>
                      <a:pt x="13" y="22"/>
                    </a:cubicBezTo>
                    <a:cubicBezTo>
                      <a:pt x="14" y="21"/>
                      <a:pt x="14" y="21"/>
                      <a:pt x="15" y="20"/>
                    </a:cubicBezTo>
                    <a:cubicBezTo>
                      <a:pt x="16" y="12"/>
                      <a:pt x="16" y="12"/>
                      <a:pt x="16" y="12"/>
                    </a:cubicBezTo>
                    <a:cubicBezTo>
                      <a:pt x="16" y="11"/>
                      <a:pt x="16" y="10"/>
                      <a:pt x="15" y="9"/>
                    </a:cubicBezTo>
                    <a:cubicBezTo>
                      <a:pt x="8" y="1"/>
                      <a:pt x="8" y="1"/>
                      <a:pt x="8" y="1"/>
                    </a:cubicBezTo>
                    <a:cubicBezTo>
                      <a:pt x="7" y="0"/>
                      <a:pt x="5" y="0"/>
                      <a:pt x="4" y="1"/>
                    </a:cubicBezTo>
                    <a:cubicBezTo>
                      <a:pt x="3" y="2"/>
                      <a:pt x="3" y="3"/>
                      <a:pt x="4" y="4"/>
                    </a:cubicBezTo>
                    <a:cubicBezTo>
                      <a:pt x="9" y="9"/>
                      <a:pt x="9" y="9"/>
                      <a:pt x="9" y="9"/>
                    </a:cubicBezTo>
                    <a:cubicBezTo>
                      <a:pt x="4" y="7"/>
                      <a:pt x="4" y="7"/>
                      <a:pt x="4" y="7"/>
                    </a:cubicBezTo>
                    <a:cubicBezTo>
                      <a:pt x="3" y="6"/>
                      <a:pt x="1" y="7"/>
                      <a:pt x="1" y="8"/>
                    </a:cubicBezTo>
                    <a:cubicBezTo>
                      <a:pt x="0" y="9"/>
                      <a:pt x="1" y="11"/>
                      <a:pt x="2" y="11"/>
                    </a:cubicBezTo>
                    <a:cubicBezTo>
                      <a:pt x="7" y="14"/>
                      <a:pt x="7" y="14"/>
                      <a:pt x="7" y="14"/>
                    </a:cubicBezTo>
                    <a:cubicBezTo>
                      <a:pt x="7" y="14"/>
                      <a:pt x="8" y="14"/>
                      <a:pt x="8" y="14"/>
                    </a:cubicBezTo>
                    <a:cubicBezTo>
                      <a:pt x="7" y="17"/>
                      <a:pt x="7" y="21"/>
                      <a:pt x="6" y="23"/>
                    </a:cubicBezTo>
                    <a:cubicBezTo>
                      <a:pt x="5" y="26"/>
                      <a:pt x="5" y="28"/>
                      <a:pt x="4" y="31"/>
                    </a:cubicBezTo>
                    <a:cubicBezTo>
                      <a:pt x="4" y="31"/>
                      <a:pt x="4" y="32"/>
                      <a:pt x="4" y="33"/>
                    </a:cubicBezTo>
                    <a:cubicBezTo>
                      <a:pt x="3" y="34"/>
                      <a:pt x="4" y="35"/>
                      <a:pt x="5" y="36"/>
                    </a:cubicBezTo>
                    <a:cubicBezTo>
                      <a:pt x="6" y="36"/>
                      <a:pt x="6" y="36"/>
                      <a:pt x="6" y="36"/>
                    </a:cubicBezTo>
                    <a:cubicBezTo>
                      <a:pt x="7" y="36"/>
                      <a:pt x="8" y="35"/>
                      <a:pt x="8" y="34"/>
                    </a:cubicBezTo>
                    <a:cubicBezTo>
                      <a:pt x="10" y="27"/>
                      <a:pt x="10" y="27"/>
                      <a:pt x="10" y="27"/>
                    </a:cubicBezTo>
                    <a:cubicBezTo>
                      <a:pt x="14" y="34"/>
                      <a:pt x="14" y="34"/>
                      <a:pt x="14" y="34"/>
                    </a:cubicBezTo>
                    <a:cubicBezTo>
                      <a:pt x="14" y="35"/>
                      <a:pt x="16" y="36"/>
                      <a:pt x="17" y="35"/>
                    </a:cubicBezTo>
                    <a:cubicBezTo>
                      <a:pt x="18" y="34"/>
                      <a:pt x="19" y="33"/>
                      <a:pt x="18" y="32"/>
                    </a:cubicBezTo>
                    <a:close/>
                  </a:path>
                </a:pathLst>
              </a:custGeom>
              <a:grpFill/>
              <a:ln w="9525">
                <a:noFill/>
                <a:round/>
              </a:ln>
            </p:spPr>
            <p:txBody>
              <a:bodyPr anchor="ctr"/>
              <a:lstStyle/>
              <a:p>
                <a:pPr algn="ctr"/>
                <a:endParaRPr/>
              </a:p>
            </p:txBody>
          </p:sp>
          <p:sp>
            <p:nvSpPr>
              <p:cNvPr id="23" name="Oval 51"/>
              <p:cNvSpPr/>
              <p:nvPr/>
            </p:nvSpPr>
            <p:spPr bwMode="auto">
              <a:xfrm>
                <a:off x="3987801" y="4675188"/>
                <a:ext cx="25400" cy="22225"/>
              </a:xfrm>
              <a:prstGeom prst="ellipse">
                <a:avLst/>
              </a:prstGeom>
              <a:grpFill/>
              <a:ln w="9525">
                <a:noFill/>
                <a:round/>
              </a:ln>
            </p:spPr>
            <p:txBody>
              <a:bodyPr anchor="ctr"/>
              <a:lstStyle/>
              <a:p>
                <a:pPr algn="ctr"/>
                <a:endParaRPr/>
              </a:p>
            </p:txBody>
          </p:sp>
          <p:sp>
            <p:nvSpPr>
              <p:cNvPr id="24" name="Freeform: Shape 52"/>
              <p:cNvSpPr/>
              <p:nvPr/>
            </p:nvSpPr>
            <p:spPr bwMode="auto">
              <a:xfrm>
                <a:off x="3963988" y="4672013"/>
                <a:ext cx="69850" cy="92075"/>
              </a:xfrm>
              <a:custGeom>
                <a:avLst/>
                <a:gdLst/>
                <a:ahLst/>
                <a:cxnLst>
                  <a:cxn ang="0">
                    <a:pos x="21" y="19"/>
                  </a:cxn>
                  <a:cxn ang="0">
                    <a:pos x="18" y="19"/>
                  </a:cxn>
                  <a:cxn ang="0">
                    <a:pos x="18" y="15"/>
                  </a:cxn>
                  <a:cxn ang="0">
                    <a:pos x="23" y="11"/>
                  </a:cxn>
                  <a:cxn ang="0">
                    <a:pos x="24" y="9"/>
                  </a:cxn>
                  <a:cxn ang="0">
                    <a:pos x="24" y="2"/>
                  </a:cxn>
                  <a:cxn ang="0">
                    <a:pos x="21" y="0"/>
                  </a:cxn>
                  <a:cxn ang="0">
                    <a:pos x="19" y="2"/>
                  </a:cxn>
                  <a:cxn ang="0">
                    <a:pos x="19" y="8"/>
                  </a:cxn>
                  <a:cxn ang="0">
                    <a:pos x="14" y="12"/>
                  </a:cxn>
                  <a:cxn ang="0">
                    <a:pos x="7" y="10"/>
                  </a:cxn>
                  <a:cxn ang="0">
                    <a:pos x="6" y="5"/>
                  </a:cxn>
                  <a:cxn ang="0">
                    <a:pos x="3" y="3"/>
                  </a:cxn>
                  <a:cxn ang="0">
                    <a:pos x="1" y="6"/>
                  </a:cxn>
                  <a:cxn ang="0">
                    <a:pos x="3" y="12"/>
                  </a:cxn>
                  <a:cxn ang="0">
                    <a:pos x="5" y="14"/>
                  </a:cxn>
                  <a:cxn ang="0">
                    <a:pos x="9" y="16"/>
                  </a:cxn>
                  <a:cxn ang="0">
                    <a:pos x="9" y="24"/>
                  </a:cxn>
                  <a:cxn ang="0">
                    <a:pos x="9" y="24"/>
                  </a:cxn>
                  <a:cxn ang="0">
                    <a:pos x="9" y="27"/>
                  </a:cxn>
                  <a:cxn ang="0">
                    <a:pos x="2" y="27"/>
                  </a:cxn>
                  <a:cxn ang="0">
                    <a:pos x="0" y="29"/>
                  </a:cxn>
                  <a:cxn ang="0">
                    <a:pos x="2" y="32"/>
                  </a:cxn>
                  <a:cxn ang="0">
                    <a:pos x="12" y="32"/>
                  </a:cxn>
                  <a:cxn ang="0">
                    <a:pos x="14" y="29"/>
                  </a:cxn>
                  <a:cxn ang="0">
                    <a:pos x="14" y="24"/>
                  </a:cxn>
                  <a:cxn ang="0">
                    <a:pos x="19" y="24"/>
                  </a:cxn>
                  <a:cxn ang="0">
                    <a:pos x="19" y="29"/>
                  </a:cxn>
                  <a:cxn ang="0">
                    <a:pos x="21" y="32"/>
                  </a:cxn>
                  <a:cxn ang="0">
                    <a:pos x="23" y="29"/>
                  </a:cxn>
                  <a:cxn ang="0">
                    <a:pos x="23" y="21"/>
                  </a:cxn>
                  <a:cxn ang="0">
                    <a:pos x="21" y="19"/>
                  </a:cxn>
                </a:cxnLst>
                <a:rect l="0" t="0" r="r" b="b"/>
                <a:pathLst>
                  <a:path w="24" h="32">
                    <a:moveTo>
                      <a:pt x="21" y="19"/>
                    </a:moveTo>
                    <a:cubicBezTo>
                      <a:pt x="18" y="19"/>
                      <a:pt x="18" y="19"/>
                      <a:pt x="18" y="19"/>
                    </a:cubicBezTo>
                    <a:cubicBezTo>
                      <a:pt x="18" y="15"/>
                      <a:pt x="18" y="15"/>
                      <a:pt x="18" y="15"/>
                    </a:cubicBezTo>
                    <a:cubicBezTo>
                      <a:pt x="23" y="11"/>
                      <a:pt x="23" y="11"/>
                      <a:pt x="23" y="11"/>
                    </a:cubicBezTo>
                    <a:cubicBezTo>
                      <a:pt x="23" y="11"/>
                      <a:pt x="24" y="10"/>
                      <a:pt x="24" y="9"/>
                    </a:cubicBezTo>
                    <a:cubicBezTo>
                      <a:pt x="24" y="2"/>
                      <a:pt x="24" y="2"/>
                      <a:pt x="24" y="2"/>
                    </a:cubicBezTo>
                    <a:cubicBezTo>
                      <a:pt x="24" y="1"/>
                      <a:pt x="23" y="0"/>
                      <a:pt x="21" y="0"/>
                    </a:cubicBezTo>
                    <a:cubicBezTo>
                      <a:pt x="20" y="0"/>
                      <a:pt x="19" y="1"/>
                      <a:pt x="19" y="2"/>
                    </a:cubicBezTo>
                    <a:cubicBezTo>
                      <a:pt x="19" y="8"/>
                      <a:pt x="19" y="8"/>
                      <a:pt x="19" y="8"/>
                    </a:cubicBezTo>
                    <a:cubicBezTo>
                      <a:pt x="14" y="12"/>
                      <a:pt x="14" y="12"/>
                      <a:pt x="14" y="12"/>
                    </a:cubicBezTo>
                    <a:cubicBezTo>
                      <a:pt x="7" y="10"/>
                      <a:pt x="7" y="10"/>
                      <a:pt x="7" y="10"/>
                    </a:cubicBezTo>
                    <a:cubicBezTo>
                      <a:pt x="6" y="5"/>
                      <a:pt x="6" y="5"/>
                      <a:pt x="6" y="5"/>
                    </a:cubicBezTo>
                    <a:cubicBezTo>
                      <a:pt x="5" y="4"/>
                      <a:pt x="4" y="3"/>
                      <a:pt x="3" y="3"/>
                    </a:cubicBezTo>
                    <a:cubicBezTo>
                      <a:pt x="1" y="4"/>
                      <a:pt x="1" y="5"/>
                      <a:pt x="1" y="6"/>
                    </a:cubicBezTo>
                    <a:cubicBezTo>
                      <a:pt x="3" y="12"/>
                      <a:pt x="3" y="12"/>
                      <a:pt x="3" y="12"/>
                    </a:cubicBezTo>
                    <a:cubicBezTo>
                      <a:pt x="3" y="13"/>
                      <a:pt x="4" y="13"/>
                      <a:pt x="5" y="14"/>
                    </a:cubicBezTo>
                    <a:cubicBezTo>
                      <a:pt x="9" y="16"/>
                      <a:pt x="9" y="16"/>
                      <a:pt x="9" y="16"/>
                    </a:cubicBezTo>
                    <a:cubicBezTo>
                      <a:pt x="9" y="24"/>
                      <a:pt x="9" y="24"/>
                      <a:pt x="9" y="24"/>
                    </a:cubicBezTo>
                    <a:cubicBezTo>
                      <a:pt x="9" y="24"/>
                      <a:pt x="9" y="24"/>
                      <a:pt x="9" y="24"/>
                    </a:cubicBezTo>
                    <a:cubicBezTo>
                      <a:pt x="9" y="27"/>
                      <a:pt x="9" y="27"/>
                      <a:pt x="9" y="27"/>
                    </a:cubicBezTo>
                    <a:cubicBezTo>
                      <a:pt x="2" y="27"/>
                      <a:pt x="2" y="27"/>
                      <a:pt x="2" y="27"/>
                    </a:cubicBezTo>
                    <a:cubicBezTo>
                      <a:pt x="1" y="27"/>
                      <a:pt x="0" y="28"/>
                      <a:pt x="0" y="29"/>
                    </a:cubicBezTo>
                    <a:cubicBezTo>
                      <a:pt x="0" y="31"/>
                      <a:pt x="1" y="32"/>
                      <a:pt x="2" y="32"/>
                    </a:cubicBezTo>
                    <a:cubicBezTo>
                      <a:pt x="12" y="32"/>
                      <a:pt x="12" y="32"/>
                      <a:pt x="12" y="32"/>
                    </a:cubicBezTo>
                    <a:cubicBezTo>
                      <a:pt x="13" y="32"/>
                      <a:pt x="14" y="31"/>
                      <a:pt x="14" y="29"/>
                    </a:cubicBezTo>
                    <a:cubicBezTo>
                      <a:pt x="14" y="24"/>
                      <a:pt x="14" y="24"/>
                      <a:pt x="14" y="24"/>
                    </a:cubicBezTo>
                    <a:cubicBezTo>
                      <a:pt x="19" y="24"/>
                      <a:pt x="19" y="24"/>
                      <a:pt x="19" y="24"/>
                    </a:cubicBezTo>
                    <a:cubicBezTo>
                      <a:pt x="19" y="29"/>
                      <a:pt x="19" y="29"/>
                      <a:pt x="19" y="29"/>
                    </a:cubicBezTo>
                    <a:cubicBezTo>
                      <a:pt x="19" y="31"/>
                      <a:pt x="20" y="32"/>
                      <a:pt x="21" y="32"/>
                    </a:cubicBezTo>
                    <a:cubicBezTo>
                      <a:pt x="22" y="32"/>
                      <a:pt x="23" y="31"/>
                      <a:pt x="23" y="29"/>
                    </a:cubicBezTo>
                    <a:cubicBezTo>
                      <a:pt x="23" y="21"/>
                      <a:pt x="23" y="21"/>
                      <a:pt x="23" y="21"/>
                    </a:cubicBezTo>
                    <a:cubicBezTo>
                      <a:pt x="23" y="20"/>
                      <a:pt x="22" y="19"/>
                      <a:pt x="21" y="19"/>
                    </a:cubicBezTo>
                    <a:close/>
                  </a:path>
                </a:pathLst>
              </a:custGeom>
              <a:grpFill/>
              <a:ln w="9525">
                <a:noFill/>
                <a:round/>
              </a:ln>
            </p:spPr>
            <p:txBody>
              <a:bodyPr anchor="ctr"/>
              <a:lstStyle/>
              <a:p>
                <a:pPr algn="ctr"/>
                <a:endParaRPr/>
              </a:p>
            </p:txBody>
          </p:sp>
          <p:sp>
            <p:nvSpPr>
              <p:cNvPr id="25" name="Freeform: Shape 53"/>
              <p:cNvSpPr/>
              <p:nvPr/>
            </p:nvSpPr>
            <p:spPr bwMode="auto">
              <a:xfrm>
                <a:off x="3949701" y="4570413"/>
                <a:ext cx="87313" cy="95250"/>
              </a:xfrm>
              <a:custGeom>
                <a:avLst/>
                <a:gdLst/>
                <a:ahLst/>
                <a:cxnLst>
                  <a:cxn ang="0">
                    <a:pos x="29" y="25"/>
                  </a:cxn>
                  <a:cxn ang="0">
                    <a:pos x="29" y="24"/>
                  </a:cxn>
                  <a:cxn ang="0">
                    <a:pos x="29" y="24"/>
                  </a:cxn>
                  <a:cxn ang="0">
                    <a:pos x="29" y="24"/>
                  </a:cxn>
                  <a:cxn ang="0">
                    <a:pos x="28" y="24"/>
                  </a:cxn>
                  <a:cxn ang="0">
                    <a:pos x="27" y="19"/>
                  </a:cxn>
                  <a:cxn ang="0">
                    <a:pos x="28" y="18"/>
                  </a:cxn>
                  <a:cxn ang="0">
                    <a:pos x="27" y="18"/>
                  </a:cxn>
                  <a:cxn ang="0">
                    <a:pos x="28" y="13"/>
                  </a:cxn>
                  <a:cxn ang="0">
                    <a:pos x="29" y="13"/>
                  </a:cxn>
                  <a:cxn ang="0">
                    <a:pos x="29" y="12"/>
                  </a:cxn>
                  <a:cxn ang="0">
                    <a:pos x="30" y="11"/>
                  </a:cxn>
                  <a:cxn ang="0">
                    <a:pos x="29" y="9"/>
                  </a:cxn>
                  <a:cxn ang="0">
                    <a:pos x="30" y="6"/>
                  </a:cxn>
                  <a:cxn ang="0">
                    <a:pos x="29" y="5"/>
                  </a:cxn>
                  <a:cxn ang="0">
                    <a:pos x="28" y="3"/>
                  </a:cxn>
                  <a:cxn ang="0">
                    <a:pos x="25" y="5"/>
                  </a:cxn>
                  <a:cxn ang="0">
                    <a:pos x="24" y="4"/>
                  </a:cxn>
                  <a:cxn ang="0">
                    <a:pos x="23" y="1"/>
                  </a:cxn>
                  <a:cxn ang="0">
                    <a:pos x="19" y="0"/>
                  </a:cxn>
                  <a:cxn ang="0">
                    <a:pos x="18" y="2"/>
                  </a:cxn>
                  <a:cxn ang="0">
                    <a:pos x="16" y="2"/>
                  </a:cxn>
                  <a:cxn ang="0">
                    <a:pos x="15" y="0"/>
                  </a:cxn>
                  <a:cxn ang="0">
                    <a:pos x="11" y="1"/>
                  </a:cxn>
                  <a:cxn ang="0">
                    <a:pos x="11" y="4"/>
                  </a:cxn>
                  <a:cxn ang="0">
                    <a:pos x="9" y="5"/>
                  </a:cxn>
                  <a:cxn ang="0">
                    <a:pos x="7" y="3"/>
                  </a:cxn>
                  <a:cxn ang="0">
                    <a:pos x="5" y="5"/>
                  </a:cxn>
                  <a:cxn ang="0">
                    <a:pos x="4" y="6"/>
                  </a:cxn>
                  <a:cxn ang="0">
                    <a:pos x="5" y="9"/>
                  </a:cxn>
                  <a:cxn ang="0">
                    <a:pos x="4" y="10"/>
                  </a:cxn>
                  <a:cxn ang="0">
                    <a:pos x="1" y="10"/>
                  </a:cxn>
                  <a:cxn ang="0">
                    <a:pos x="0" y="14"/>
                  </a:cxn>
                  <a:cxn ang="0">
                    <a:pos x="3" y="16"/>
                  </a:cxn>
                  <a:cxn ang="0">
                    <a:pos x="3" y="17"/>
                  </a:cxn>
                  <a:cxn ang="0">
                    <a:pos x="0" y="19"/>
                  </a:cxn>
                  <a:cxn ang="0">
                    <a:pos x="1" y="23"/>
                  </a:cxn>
                  <a:cxn ang="0">
                    <a:pos x="4" y="23"/>
                  </a:cxn>
                  <a:cxn ang="0">
                    <a:pos x="5" y="24"/>
                  </a:cxn>
                  <a:cxn ang="0">
                    <a:pos x="4" y="27"/>
                  </a:cxn>
                  <a:cxn ang="0">
                    <a:pos x="5" y="28"/>
                  </a:cxn>
                  <a:cxn ang="0">
                    <a:pos x="7" y="30"/>
                  </a:cxn>
                  <a:cxn ang="0">
                    <a:pos x="9" y="29"/>
                  </a:cxn>
                  <a:cxn ang="0">
                    <a:pos x="11" y="29"/>
                  </a:cxn>
                  <a:cxn ang="0">
                    <a:pos x="11" y="32"/>
                  </a:cxn>
                  <a:cxn ang="0">
                    <a:pos x="15" y="33"/>
                  </a:cxn>
                  <a:cxn ang="0">
                    <a:pos x="16" y="31"/>
                  </a:cxn>
                  <a:cxn ang="0">
                    <a:pos x="18" y="31"/>
                  </a:cxn>
                  <a:cxn ang="0">
                    <a:pos x="19" y="33"/>
                  </a:cxn>
                  <a:cxn ang="0">
                    <a:pos x="23" y="32"/>
                  </a:cxn>
                  <a:cxn ang="0">
                    <a:pos x="23" y="29"/>
                  </a:cxn>
                  <a:cxn ang="0">
                    <a:pos x="25" y="29"/>
                  </a:cxn>
                  <a:cxn ang="0">
                    <a:pos x="27" y="30"/>
                  </a:cxn>
                  <a:cxn ang="0">
                    <a:pos x="29" y="29"/>
                  </a:cxn>
                  <a:cxn ang="0">
                    <a:pos x="30" y="27"/>
                  </a:cxn>
                  <a:cxn ang="0">
                    <a:pos x="30" y="26"/>
                  </a:cxn>
                  <a:cxn ang="0">
                    <a:pos x="29" y="25"/>
                  </a:cxn>
                  <a:cxn ang="0">
                    <a:pos x="14" y="19"/>
                  </a:cxn>
                  <a:cxn ang="0">
                    <a:pos x="14" y="14"/>
                  </a:cxn>
                  <a:cxn ang="0">
                    <a:pos x="20" y="14"/>
                  </a:cxn>
                  <a:cxn ang="0">
                    <a:pos x="20" y="19"/>
                  </a:cxn>
                  <a:cxn ang="0">
                    <a:pos x="14" y="19"/>
                  </a:cxn>
                </a:cxnLst>
                <a:rect l="0" t="0" r="r" b="b"/>
                <a:pathLst>
                  <a:path w="30" h="33">
                    <a:moveTo>
                      <a:pt x="29" y="25"/>
                    </a:moveTo>
                    <a:cubicBezTo>
                      <a:pt x="29" y="24"/>
                      <a:pt x="29" y="24"/>
                      <a:pt x="29" y="24"/>
                    </a:cubicBezTo>
                    <a:cubicBezTo>
                      <a:pt x="29" y="24"/>
                      <a:pt x="29" y="24"/>
                      <a:pt x="29" y="24"/>
                    </a:cubicBezTo>
                    <a:cubicBezTo>
                      <a:pt x="29" y="24"/>
                      <a:pt x="29" y="24"/>
                      <a:pt x="29" y="24"/>
                    </a:cubicBezTo>
                    <a:cubicBezTo>
                      <a:pt x="28" y="24"/>
                      <a:pt x="28" y="24"/>
                      <a:pt x="28" y="24"/>
                    </a:cubicBezTo>
                    <a:cubicBezTo>
                      <a:pt x="27" y="19"/>
                      <a:pt x="27" y="19"/>
                      <a:pt x="27" y="19"/>
                    </a:cubicBezTo>
                    <a:cubicBezTo>
                      <a:pt x="28" y="18"/>
                      <a:pt x="28" y="18"/>
                      <a:pt x="28" y="18"/>
                    </a:cubicBezTo>
                    <a:cubicBezTo>
                      <a:pt x="27" y="18"/>
                      <a:pt x="27" y="18"/>
                      <a:pt x="27" y="18"/>
                    </a:cubicBezTo>
                    <a:cubicBezTo>
                      <a:pt x="28" y="13"/>
                      <a:pt x="28" y="13"/>
                      <a:pt x="28" y="13"/>
                    </a:cubicBezTo>
                    <a:cubicBezTo>
                      <a:pt x="29" y="13"/>
                      <a:pt x="29" y="13"/>
                      <a:pt x="29" y="13"/>
                    </a:cubicBezTo>
                    <a:cubicBezTo>
                      <a:pt x="29" y="12"/>
                      <a:pt x="29" y="12"/>
                      <a:pt x="29" y="12"/>
                    </a:cubicBezTo>
                    <a:cubicBezTo>
                      <a:pt x="30" y="11"/>
                      <a:pt x="30" y="11"/>
                      <a:pt x="30" y="11"/>
                    </a:cubicBezTo>
                    <a:cubicBezTo>
                      <a:pt x="30" y="11"/>
                      <a:pt x="29" y="9"/>
                      <a:pt x="29" y="9"/>
                    </a:cubicBezTo>
                    <a:cubicBezTo>
                      <a:pt x="30" y="6"/>
                      <a:pt x="30" y="6"/>
                      <a:pt x="30" y="6"/>
                    </a:cubicBezTo>
                    <a:cubicBezTo>
                      <a:pt x="29" y="5"/>
                      <a:pt x="29" y="5"/>
                      <a:pt x="29" y="5"/>
                    </a:cubicBezTo>
                    <a:cubicBezTo>
                      <a:pt x="28" y="3"/>
                      <a:pt x="28" y="3"/>
                      <a:pt x="28" y="3"/>
                    </a:cubicBezTo>
                    <a:cubicBezTo>
                      <a:pt x="25" y="5"/>
                      <a:pt x="25" y="5"/>
                      <a:pt x="25" y="5"/>
                    </a:cubicBezTo>
                    <a:cubicBezTo>
                      <a:pt x="24" y="4"/>
                      <a:pt x="24" y="4"/>
                      <a:pt x="24" y="4"/>
                    </a:cubicBezTo>
                    <a:cubicBezTo>
                      <a:pt x="23" y="1"/>
                      <a:pt x="23" y="1"/>
                      <a:pt x="23" y="1"/>
                    </a:cubicBezTo>
                    <a:cubicBezTo>
                      <a:pt x="19" y="0"/>
                      <a:pt x="19" y="0"/>
                      <a:pt x="19" y="0"/>
                    </a:cubicBezTo>
                    <a:cubicBezTo>
                      <a:pt x="18" y="2"/>
                      <a:pt x="18" y="2"/>
                      <a:pt x="18" y="2"/>
                    </a:cubicBezTo>
                    <a:cubicBezTo>
                      <a:pt x="17" y="2"/>
                      <a:pt x="17" y="2"/>
                      <a:pt x="16" y="2"/>
                    </a:cubicBezTo>
                    <a:cubicBezTo>
                      <a:pt x="15" y="0"/>
                      <a:pt x="15" y="0"/>
                      <a:pt x="15" y="0"/>
                    </a:cubicBezTo>
                    <a:cubicBezTo>
                      <a:pt x="11" y="1"/>
                      <a:pt x="11" y="1"/>
                      <a:pt x="11" y="1"/>
                    </a:cubicBezTo>
                    <a:cubicBezTo>
                      <a:pt x="11" y="4"/>
                      <a:pt x="11" y="4"/>
                      <a:pt x="11" y="4"/>
                    </a:cubicBezTo>
                    <a:cubicBezTo>
                      <a:pt x="10" y="4"/>
                      <a:pt x="10" y="4"/>
                      <a:pt x="9" y="5"/>
                    </a:cubicBezTo>
                    <a:cubicBezTo>
                      <a:pt x="7" y="3"/>
                      <a:pt x="7" y="3"/>
                      <a:pt x="7" y="3"/>
                    </a:cubicBezTo>
                    <a:cubicBezTo>
                      <a:pt x="5" y="5"/>
                      <a:pt x="5" y="5"/>
                      <a:pt x="5" y="5"/>
                    </a:cubicBezTo>
                    <a:cubicBezTo>
                      <a:pt x="4" y="6"/>
                      <a:pt x="4" y="6"/>
                      <a:pt x="4" y="6"/>
                    </a:cubicBezTo>
                    <a:cubicBezTo>
                      <a:pt x="5" y="9"/>
                      <a:pt x="5" y="9"/>
                      <a:pt x="5" y="9"/>
                    </a:cubicBezTo>
                    <a:cubicBezTo>
                      <a:pt x="5" y="9"/>
                      <a:pt x="5" y="10"/>
                      <a:pt x="4" y="10"/>
                    </a:cubicBezTo>
                    <a:cubicBezTo>
                      <a:pt x="1" y="10"/>
                      <a:pt x="1" y="10"/>
                      <a:pt x="1" y="10"/>
                    </a:cubicBezTo>
                    <a:cubicBezTo>
                      <a:pt x="0" y="14"/>
                      <a:pt x="0" y="14"/>
                      <a:pt x="0" y="14"/>
                    </a:cubicBezTo>
                    <a:cubicBezTo>
                      <a:pt x="3" y="16"/>
                      <a:pt x="3" y="16"/>
                      <a:pt x="3" y="16"/>
                    </a:cubicBezTo>
                    <a:cubicBezTo>
                      <a:pt x="3" y="16"/>
                      <a:pt x="3" y="17"/>
                      <a:pt x="3" y="17"/>
                    </a:cubicBezTo>
                    <a:cubicBezTo>
                      <a:pt x="0" y="19"/>
                      <a:pt x="0" y="19"/>
                      <a:pt x="0" y="19"/>
                    </a:cubicBezTo>
                    <a:cubicBezTo>
                      <a:pt x="1" y="23"/>
                      <a:pt x="1" y="23"/>
                      <a:pt x="1" y="23"/>
                    </a:cubicBezTo>
                    <a:cubicBezTo>
                      <a:pt x="4" y="23"/>
                      <a:pt x="4" y="23"/>
                      <a:pt x="4" y="23"/>
                    </a:cubicBezTo>
                    <a:cubicBezTo>
                      <a:pt x="5" y="24"/>
                      <a:pt x="5" y="24"/>
                      <a:pt x="5" y="24"/>
                    </a:cubicBezTo>
                    <a:cubicBezTo>
                      <a:pt x="4" y="27"/>
                      <a:pt x="4" y="27"/>
                      <a:pt x="4" y="27"/>
                    </a:cubicBezTo>
                    <a:cubicBezTo>
                      <a:pt x="5" y="28"/>
                      <a:pt x="5" y="28"/>
                      <a:pt x="5" y="28"/>
                    </a:cubicBezTo>
                    <a:cubicBezTo>
                      <a:pt x="7" y="30"/>
                      <a:pt x="7" y="30"/>
                      <a:pt x="7" y="30"/>
                    </a:cubicBezTo>
                    <a:cubicBezTo>
                      <a:pt x="9" y="29"/>
                      <a:pt x="9" y="29"/>
                      <a:pt x="9" y="29"/>
                    </a:cubicBezTo>
                    <a:cubicBezTo>
                      <a:pt x="10" y="29"/>
                      <a:pt x="10" y="29"/>
                      <a:pt x="11" y="29"/>
                    </a:cubicBezTo>
                    <a:cubicBezTo>
                      <a:pt x="11" y="32"/>
                      <a:pt x="11" y="32"/>
                      <a:pt x="11" y="32"/>
                    </a:cubicBezTo>
                    <a:cubicBezTo>
                      <a:pt x="15" y="33"/>
                      <a:pt x="15" y="33"/>
                      <a:pt x="15" y="33"/>
                    </a:cubicBezTo>
                    <a:cubicBezTo>
                      <a:pt x="16" y="31"/>
                      <a:pt x="16" y="31"/>
                      <a:pt x="16" y="31"/>
                    </a:cubicBezTo>
                    <a:cubicBezTo>
                      <a:pt x="17" y="31"/>
                      <a:pt x="17" y="31"/>
                      <a:pt x="18" y="31"/>
                    </a:cubicBezTo>
                    <a:cubicBezTo>
                      <a:pt x="19" y="33"/>
                      <a:pt x="19" y="33"/>
                      <a:pt x="19" y="33"/>
                    </a:cubicBezTo>
                    <a:cubicBezTo>
                      <a:pt x="23" y="32"/>
                      <a:pt x="23" y="32"/>
                      <a:pt x="23" y="32"/>
                    </a:cubicBezTo>
                    <a:cubicBezTo>
                      <a:pt x="23" y="29"/>
                      <a:pt x="23" y="29"/>
                      <a:pt x="23" y="29"/>
                    </a:cubicBezTo>
                    <a:cubicBezTo>
                      <a:pt x="24" y="29"/>
                      <a:pt x="24" y="29"/>
                      <a:pt x="25" y="29"/>
                    </a:cubicBezTo>
                    <a:cubicBezTo>
                      <a:pt x="27" y="30"/>
                      <a:pt x="27" y="30"/>
                      <a:pt x="27" y="30"/>
                    </a:cubicBezTo>
                    <a:cubicBezTo>
                      <a:pt x="29" y="29"/>
                      <a:pt x="29" y="29"/>
                      <a:pt x="29" y="29"/>
                    </a:cubicBezTo>
                    <a:cubicBezTo>
                      <a:pt x="30" y="27"/>
                      <a:pt x="30" y="27"/>
                      <a:pt x="30" y="27"/>
                    </a:cubicBezTo>
                    <a:cubicBezTo>
                      <a:pt x="30" y="26"/>
                      <a:pt x="30" y="26"/>
                      <a:pt x="30" y="26"/>
                    </a:cubicBezTo>
                    <a:cubicBezTo>
                      <a:pt x="29" y="25"/>
                      <a:pt x="29" y="25"/>
                      <a:pt x="29" y="25"/>
                    </a:cubicBezTo>
                    <a:close/>
                    <a:moveTo>
                      <a:pt x="14" y="19"/>
                    </a:moveTo>
                    <a:cubicBezTo>
                      <a:pt x="13" y="18"/>
                      <a:pt x="13" y="15"/>
                      <a:pt x="14" y="14"/>
                    </a:cubicBezTo>
                    <a:cubicBezTo>
                      <a:pt x="16" y="13"/>
                      <a:pt x="18" y="13"/>
                      <a:pt x="20" y="14"/>
                    </a:cubicBezTo>
                    <a:cubicBezTo>
                      <a:pt x="21" y="15"/>
                      <a:pt x="21" y="18"/>
                      <a:pt x="20" y="19"/>
                    </a:cubicBezTo>
                    <a:cubicBezTo>
                      <a:pt x="18" y="21"/>
                      <a:pt x="16" y="21"/>
                      <a:pt x="14" y="19"/>
                    </a:cubicBezTo>
                    <a:close/>
                  </a:path>
                </a:pathLst>
              </a:custGeom>
              <a:grpFill/>
              <a:ln w="9525">
                <a:noFill/>
                <a:round/>
              </a:ln>
            </p:spPr>
            <p:txBody>
              <a:bodyPr anchor="ctr"/>
              <a:lstStyle/>
              <a:p>
                <a:pPr algn="ctr"/>
                <a:endParaRPr/>
              </a:p>
            </p:txBody>
          </p:sp>
          <p:sp>
            <p:nvSpPr>
              <p:cNvPr id="26" name="Freeform: Shape 54"/>
              <p:cNvSpPr/>
              <p:nvPr/>
            </p:nvSpPr>
            <p:spPr bwMode="auto">
              <a:xfrm>
                <a:off x="4033838" y="4594225"/>
                <a:ext cx="57150" cy="60325"/>
              </a:xfrm>
              <a:custGeom>
                <a:avLst/>
                <a:gdLst/>
                <a:ahLst/>
                <a:cxnLst>
                  <a:cxn ang="0">
                    <a:pos x="17" y="15"/>
                  </a:cxn>
                  <a:cxn ang="0">
                    <a:pos x="17" y="14"/>
                  </a:cxn>
                  <a:cxn ang="0">
                    <a:pos x="19" y="14"/>
                  </a:cxn>
                  <a:cxn ang="0">
                    <a:pos x="20" y="12"/>
                  </a:cxn>
                  <a:cxn ang="0">
                    <a:pos x="18" y="11"/>
                  </a:cxn>
                  <a:cxn ang="0">
                    <a:pos x="18" y="10"/>
                  </a:cxn>
                  <a:cxn ang="0">
                    <a:pos x="20" y="9"/>
                  </a:cxn>
                  <a:cxn ang="0">
                    <a:pos x="19" y="7"/>
                  </a:cxn>
                  <a:cxn ang="0">
                    <a:pos x="17" y="6"/>
                  </a:cxn>
                  <a:cxn ang="0">
                    <a:pos x="17" y="6"/>
                  </a:cxn>
                  <a:cxn ang="0">
                    <a:pos x="18" y="4"/>
                  </a:cxn>
                  <a:cxn ang="0">
                    <a:pos x="17" y="3"/>
                  </a:cxn>
                  <a:cxn ang="0">
                    <a:pos x="16" y="2"/>
                  </a:cxn>
                  <a:cxn ang="0">
                    <a:pos x="14" y="3"/>
                  </a:cxn>
                  <a:cxn ang="0">
                    <a:pos x="14" y="3"/>
                  </a:cxn>
                  <a:cxn ang="0">
                    <a:pos x="14" y="1"/>
                  </a:cxn>
                  <a:cxn ang="0">
                    <a:pos x="11" y="0"/>
                  </a:cxn>
                  <a:cxn ang="0">
                    <a:pos x="10" y="2"/>
                  </a:cxn>
                  <a:cxn ang="0">
                    <a:pos x="9" y="2"/>
                  </a:cxn>
                  <a:cxn ang="0">
                    <a:pos x="8" y="0"/>
                  </a:cxn>
                  <a:cxn ang="0">
                    <a:pos x="6" y="1"/>
                  </a:cxn>
                  <a:cxn ang="0">
                    <a:pos x="6" y="3"/>
                  </a:cxn>
                  <a:cxn ang="0">
                    <a:pos x="5" y="3"/>
                  </a:cxn>
                  <a:cxn ang="0">
                    <a:pos x="3" y="2"/>
                  </a:cxn>
                  <a:cxn ang="0">
                    <a:pos x="2" y="4"/>
                  </a:cxn>
                  <a:cxn ang="0">
                    <a:pos x="2" y="6"/>
                  </a:cxn>
                  <a:cxn ang="0">
                    <a:pos x="2" y="6"/>
                  </a:cxn>
                  <a:cxn ang="0">
                    <a:pos x="0" y="7"/>
                  </a:cxn>
                  <a:cxn ang="0">
                    <a:pos x="0" y="9"/>
                  </a:cxn>
                  <a:cxn ang="0">
                    <a:pos x="1" y="10"/>
                  </a:cxn>
                  <a:cxn ang="0">
                    <a:pos x="1" y="11"/>
                  </a:cxn>
                  <a:cxn ang="0">
                    <a:pos x="0" y="12"/>
                  </a:cxn>
                  <a:cxn ang="0">
                    <a:pos x="0" y="14"/>
                  </a:cxn>
                  <a:cxn ang="0">
                    <a:pos x="2" y="14"/>
                  </a:cxn>
                  <a:cxn ang="0">
                    <a:pos x="2" y="15"/>
                  </a:cxn>
                  <a:cxn ang="0">
                    <a:pos x="2" y="17"/>
                  </a:cxn>
                  <a:cxn ang="0">
                    <a:pos x="3" y="18"/>
                  </a:cxn>
                  <a:cxn ang="0">
                    <a:pos x="5" y="18"/>
                  </a:cxn>
                  <a:cxn ang="0">
                    <a:pos x="6" y="18"/>
                  </a:cxn>
                  <a:cxn ang="0">
                    <a:pos x="6" y="20"/>
                  </a:cxn>
                  <a:cxn ang="0">
                    <a:pos x="8" y="21"/>
                  </a:cxn>
                  <a:cxn ang="0">
                    <a:pos x="9" y="19"/>
                  </a:cxn>
                  <a:cxn ang="0">
                    <a:pos x="10" y="19"/>
                  </a:cxn>
                  <a:cxn ang="0">
                    <a:pos x="11" y="21"/>
                  </a:cxn>
                  <a:cxn ang="0">
                    <a:pos x="14" y="20"/>
                  </a:cxn>
                  <a:cxn ang="0">
                    <a:pos x="14" y="18"/>
                  </a:cxn>
                  <a:cxn ang="0">
                    <a:pos x="14" y="18"/>
                  </a:cxn>
                  <a:cxn ang="0">
                    <a:pos x="16" y="18"/>
                  </a:cxn>
                  <a:cxn ang="0">
                    <a:pos x="17" y="18"/>
                  </a:cxn>
                  <a:cxn ang="0">
                    <a:pos x="18" y="17"/>
                  </a:cxn>
                  <a:cxn ang="0">
                    <a:pos x="17" y="15"/>
                  </a:cxn>
                  <a:cxn ang="0">
                    <a:pos x="8" y="12"/>
                  </a:cxn>
                  <a:cxn ang="0">
                    <a:pos x="8" y="9"/>
                  </a:cxn>
                  <a:cxn ang="0">
                    <a:pos x="11" y="9"/>
                  </a:cxn>
                  <a:cxn ang="0">
                    <a:pos x="11" y="12"/>
                  </a:cxn>
                  <a:cxn ang="0">
                    <a:pos x="8" y="12"/>
                  </a:cxn>
                </a:cxnLst>
                <a:rect l="0" t="0" r="r" b="b"/>
                <a:pathLst>
                  <a:path w="20" h="21">
                    <a:moveTo>
                      <a:pt x="17" y="15"/>
                    </a:moveTo>
                    <a:cubicBezTo>
                      <a:pt x="17" y="15"/>
                      <a:pt x="17" y="15"/>
                      <a:pt x="17" y="14"/>
                    </a:cubicBezTo>
                    <a:cubicBezTo>
                      <a:pt x="19" y="14"/>
                      <a:pt x="19" y="14"/>
                      <a:pt x="19" y="14"/>
                    </a:cubicBezTo>
                    <a:cubicBezTo>
                      <a:pt x="20" y="12"/>
                      <a:pt x="20" y="12"/>
                      <a:pt x="20" y="12"/>
                    </a:cubicBezTo>
                    <a:cubicBezTo>
                      <a:pt x="18" y="11"/>
                      <a:pt x="18" y="11"/>
                      <a:pt x="18" y="11"/>
                    </a:cubicBezTo>
                    <a:cubicBezTo>
                      <a:pt x="18" y="11"/>
                      <a:pt x="18" y="10"/>
                      <a:pt x="18" y="10"/>
                    </a:cubicBezTo>
                    <a:cubicBezTo>
                      <a:pt x="20" y="9"/>
                      <a:pt x="20" y="9"/>
                      <a:pt x="20" y="9"/>
                    </a:cubicBezTo>
                    <a:cubicBezTo>
                      <a:pt x="19" y="7"/>
                      <a:pt x="19" y="7"/>
                      <a:pt x="19" y="7"/>
                    </a:cubicBezTo>
                    <a:cubicBezTo>
                      <a:pt x="17" y="6"/>
                      <a:pt x="17" y="6"/>
                      <a:pt x="17" y="6"/>
                    </a:cubicBezTo>
                    <a:cubicBezTo>
                      <a:pt x="17" y="6"/>
                      <a:pt x="17" y="6"/>
                      <a:pt x="17" y="6"/>
                    </a:cubicBezTo>
                    <a:cubicBezTo>
                      <a:pt x="18" y="4"/>
                      <a:pt x="18" y="4"/>
                      <a:pt x="18" y="4"/>
                    </a:cubicBezTo>
                    <a:cubicBezTo>
                      <a:pt x="17" y="3"/>
                      <a:pt x="17" y="3"/>
                      <a:pt x="17" y="3"/>
                    </a:cubicBezTo>
                    <a:cubicBezTo>
                      <a:pt x="16" y="2"/>
                      <a:pt x="16" y="2"/>
                      <a:pt x="16" y="2"/>
                    </a:cubicBezTo>
                    <a:cubicBezTo>
                      <a:pt x="14" y="3"/>
                      <a:pt x="14" y="3"/>
                      <a:pt x="14" y="3"/>
                    </a:cubicBezTo>
                    <a:cubicBezTo>
                      <a:pt x="14" y="3"/>
                      <a:pt x="14" y="3"/>
                      <a:pt x="14" y="3"/>
                    </a:cubicBezTo>
                    <a:cubicBezTo>
                      <a:pt x="14" y="1"/>
                      <a:pt x="14" y="1"/>
                      <a:pt x="14" y="1"/>
                    </a:cubicBezTo>
                    <a:cubicBezTo>
                      <a:pt x="11" y="0"/>
                      <a:pt x="11" y="0"/>
                      <a:pt x="11" y="0"/>
                    </a:cubicBezTo>
                    <a:cubicBezTo>
                      <a:pt x="10" y="2"/>
                      <a:pt x="10" y="2"/>
                      <a:pt x="10" y="2"/>
                    </a:cubicBezTo>
                    <a:cubicBezTo>
                      <a:pt x="10" y="2"/>
                      <a:pt x="10" y="2"/>
                      <a:pt x="9" y="2"/>
                    </a:cubicBezTo>
                    <a:cubicBezTo>
                      <a:pt x="8" y="0"/>
                      <a:pt x="8" y="0"/>
                      <a:pt x="8" y="0"/>
                    </a:cubicBezTo>
                    <a:cubicBezTo>
                      <a:pt x="6" y="1"/>
                      <a:pt x="6" y="1"/>
                      <a:pt x="6" y="1"/>
                    </a:cubicBezTo>
                    <a:cubicBezTo>
                      <a:pt x="6" y="3"/>
                      <a:pt x="6" y="3"/>
                      <a:pt x="6" y="3"/>
                    </a:cubicBezTo>
                    <a:cubicBezTo>
                      <a:pt x="6" y="3"/>
                      <a:pt x="5" y="3"/>
                      <a:pt x="5" y="3"/>
                    </a:cubicBezTo>
                    <a:cubicBezTo>
                      <a:pt x="3" y="2"/>
                      <a:pt x="3" y="2"/>
                      <a:pt x="3" y="2"/>
                    </a:cubicBezTo>
                    <a:cubicBezTo>
                      <a:pt x="2" y="4"/>
                      <a:pt x="2" y="4"/>
                      <a:pt x="2" y="4"/>
                    </a:cubicBezTo>
                    <a:cubicBezTo>
                      <a:pt x="2" y="6"/>
                      <a:pt x="2" y="6"/>
                      <a:pt x="2" y="6"/>
                    </a:cubicBezTo>
                    <a:cubicBezTo>
                      <a:pt x="2" y="6"/>
                      <a:pt x="2" y="6"/>
                      <a:pt x="2" y="6"/>
                    </a:cubicBezTo>
                    <a:cubicBezTo>
                      <a:pt x="0" y="7"/>
                      <a:pt x="0" y="7"/>
                      <a:pt x="0" y="7"/>
                    </a:cubicBezTo>
                    <a:cubicBezTo>
                      <a:pt x="0" y="9"/>
                      <a:pt x="0" y="9"/>
                      <a:pt x="0" y="9"/>
                    </a:cubicBezTo>
                    <a:cubicBezTo>
                      <a:pt x="1" y="10"/>
                      <a:pt x="1" y="10"/>
                      <a:pt x="1" y="10"/>
                    </a:cubicBezTo>
                    <a:cubicBezTo>
                      <a:pt x="1" y="10"/>
                      <a:pt x="1" y="11"/>
                      <a:pt x="1" y="11"/>
                    </a:cubicBezTo>
                    <a:cubicBezTo>
                      <a:pt x="0" y="12"/>
                      <a:pt x="0" y="12"/>
                      <a:pt x="0" y="12"/>
                    </a:cubicBezTo>
                    <a:cubicBezTo>
                      <a:pt x="0" y="14"/>
                      <a:pt x="0" y="14"/>
                      <a:pt x="0" y="14"/>
                    </a:cubicBezTo>
                    <a:cubicBezTo>
                      <a:pt x="2" y="14"/>
                      <a:pt x="2" y="14"/>
                      <a:pt x="2" y="14"/>
                    </a:cubicBezTo>
                    <a:cubicBezTo>
                      <a:pt x="2" y="15"/>
                      <a:pt x="2" y="15"/>
                      <a:pt x="2" y="15"/>
                    </a:cubicBezTo>
                    <a:cubicBezTo>
                      <a:pt x="2" y="17"/>
                      <a:pt x="2" y="17"/>
                      <a:pt x="2" y="17"/>
                    </a:cubicBezTo>
                    <a:cubicBezTo>
                      <a:pt x="3" y="18"/>
                      <a:pt x="3" y="18"/>
                      <a:pt x="3" y="18"/>
                    </a:cubicBezTo>
                    <a:cubicBezTo>
                      <a:pt x="5" y="18"/>
                      <a:pt x="5" y="18"/>
                      <a:pt x="5" y="18"/>
                    </a:cubicBezTo>
                    <a:cubicBezTo>
                      <a:pt x="5" y="18"/>
                      <a:pt x="5" y="18"/>
                      <a:pt x="6" y="18"/>
                    </a:cubicBezTo>
                    <a:cubicBezTo>
                      <a:pt x="6" y="20"/>
                      <a:pt x="6" y="20"/>
                      <a:pt x="6" y="20"/>
                    </a:cubicBezTo>
                    <a:cubicBezTo>
                      <a:pt x="8" y="21"/>
                      <a:pt x="8" y="21"/>
                      <a:pt x="8" y="21"/>
                    </a:cubicBezTo>
                    <a:cubicBezTo>
                      <a:pt x="9" y="19"/>
                      <a:pt x="9" y="19"/>
                      <a:pt x="9" y="19"/>
                    </a:cubicBezTo>
                    <a:cubicBezTo>
                      <a:pt x="10" y="19"/>
                      <a:pt x="10" y="19"/>
                      <a:pt x="10" y="19"/>
                    </a:cubicBezTo>
                    <a:cubicBezTo>
                      <a:pt x="11" y="21"/>
                      <a:pt x="11" y="21"/>
                      <a:pt x="11" y="21"/>
                    </a:cubicBezTo>
                    <a:cubicBezTo>
                      <a:pt x="14" y="20"/>
                      <a:pt x="14" y="20"/>
                      <a:pt x="14" y="20"/>
                    </a:cubicBezTo>
                    <a:cubicBezTo>
                      <a:pt x="14" y="18"/>
                      <a:pt x="14" y="18"/>
                      <a:pt x="14" y="18"/>
                    </a:cubicBezTo>
                    <a:cubicBezTo>
                      <a:pt x="14" y="18"/>
                      <a:pt x="14" y="18"/>
                      <a:pt x="14" y="18"/>
                    </a:cubicBezTo>
                    <a:cubicBezTo>
                      <a:pt x="16" y="18"/>
                      <a:pt x="16" y="18"/>
                      <a:pt x="16" y="18"/>
                    </a:cubicBezTo>
                    <a:cubicBezTo>
                      <a:pt x="17" y="18"/>
                      <a:pt x="17" y="18"/>
                      <a:pt x="17" y="18"/>
                    </a:cubicBezTo>
                    <a:cubicBezTo>
                      <a:pt x="18" y="17"/>
                      <a:pt x="18" y="17"/>
                      <a:pt x="18" y="17"/>
                    </a:cubicBezTo>
                    <a:lnTo>
                      <a:pt x="17" y="15"/>
                    </a:lnTo>
                    <a:close/>
                    <a:moveTo>
                      <a:pt x="8" y="12"/>
                    </a:moveTo>
                    <a:cubicBezTo>
                      <a:pt x="7" y="11"/>
                      <a:pt x="7" y="10"/>
                      <a:pt x="8" y="9"/>
                    </a:cubicBezTo>
                    <a:cubicBezTo>
                      <a:pt x="9" y="8"/>
                      <a:pt x="10" y="8"/>
                      <a:pt x="11" y="9"/>
                    </a:cubicBezTo>
                    <a:cubicBezTo>
                      <a:pt x="12" y="10"/>
                      <a:pt x="12" y="11"/>
                      <a:pt x="11" y="12"/>
                    </a:cubicBezTo>
                    <a:cubicBezTo>
                      <a:pt x="10" y="13"/>
                      <a:pt x="9" y="13"/>
                      <a:pt x="8" y="12"/>
                    </a:cubicBezTo>
                    <a:close/>
                  </a:path>
                </a:pathLst>
              </a:custGeom>
              <a:grpFill/>
              <a:ln w="9525">
                <a:noFill/>
                <a:round/>
              </a:ln>
            </p:spPr>
            <p:txBody>
              <a:bodyPr anchor="ctr"/>
              <a:lstStyle/>
              <a:p>
                <a:pPr algn="ctr"/>
                <a:endParaRPr/>
              </a:p>
            </p:txBody>
          </p:sp>
        </p:grpSp>
        <p:grpSp>
          <p:nvGrpSpPr>
            <p:cNvPr id="12" name="Group 55"/>
            <p:cNvGrpSpPr/>
            <p:nvPr/>
          </p:nvGrpSpPr>
          <p:grpSpPr>
            <a:xfrm>
              <a:off x="5944960" y="4413990"/>
              <a:ext cx="329914" cy="633645"/>
              <a:chOff x="4486276" y="4586288"/>
              <a:chExt cx="100012" cy="192087"/>
            </a:xfrm>
            <a:solidFill>
              <a:schemeClr val="bg1"/>
            </a:solidFill>
          </p:grpSpPr>
          <p:sp>
            <p:nvSpPr>
              <p:cNvPr id="18" name="Freeform: Shape 56"/>
              <p:cNvSpPr/>
              <p:nvPr/>
            </p:nvSpPr>
            <p:spPr bwMode="auto">
              <a:xfrm>
                <a:off x="4494213" y="4586288"/>
                <a:ext cx="92075" cy="77787"/>
              </a:xfrm>
              <a:custGeom>
                <a:avLst/>
                <a:gdLst/>
                <a:ahLst/>
                <a:cxnLst>
                  <a:cxn ang="0">
                    <a:pos x="24" y="2"/>
                  </a:cxn>
                  <a:cxn ang="0">
                    <a:pos x="11" y="3"/>
                  </a:cxn>
                  <a:cxn ang="0">
                    <a:pos x="1" y="12"/>
                  </a:cxn>
                  <a:cxn ang="0">
                    <a:pos x="0" y="14"/>
                  </a:cxn>
                  <a:cxn ang="0">
                    <a:pos x="1" y="24"/>
                  </a:cxn>
                  <a:cxn ang="0">
                    <a:pos x="2" y="25"/>
                  </a:cxn>
                  <a:cxn ang="0">
                    <a:pos x="2" y="25"/>
                  </a:cxn>
                  <a:cxn ang="0">
                    <a:pos x="2" y="25"/>
                  </a:cxn>
                  <a:cxn ang="0">
                    <a:pos x="4" y="27"/>
                  </a:cxn>
                  <a:cxn ang="0">
                    <a:pos x="5" y="26"/>
                  </a:cxn>
                  <a:cxn ang="0">
                    <a:pos x="6" y="24"/>
                  </a:cxn>
                  <a:cxn ang="0">
                    <a:pos x="7" y="16"/>
                  </a:cxn>
                  <a:cxn ang="0">
                    <a:pos x="13" y="11"/>
                  </a:cxn>
                  <a:cxn ang="0">
                    <a:pos x="14" y="11"/>
                  </a:cxn>
                  <a:cxn ang="0">
                    <a:pos x="16" y="14"/>
                  </a:cxn>
                  <a:cxn ang="0">
                    <a:pos x="16" y="17"/>
                  </a:cxn>
                  <a:cxn ang="0">
                    <a:pos x="12" y="22"/>
                  </a:cxn>
                  <a:cxn ang="0">
                    <a:pos x="13" y="25"/>
                  </a:cxn>
                  <a:cxn ang="0">
                    <a:pos x="14" y="25"/>
                  </a:cxn>
                  <a:cxn ang="0">
                    <a:pos x="16" y="25"/>
                  </a:cxn>
                  <a:cxn ang="0">
                    <a:pos x="22" y="17"/>
                  </a:cxn>
                  <a:cxn ang="0">
                    <a:pos x="29" y="11"/>
                  </a:cxn>
                  <a:cxn ang="0">
                    <a:pos x="30" y="11"/>
                  </a:cxn>
                  <a:cxn ang="0">
                    <a:pos x="32" y="9"/>
                  </a:cxn>
                  <a:cxn ang="0">
                    <a:pos x="32" y="2"/>
                  </a:cxn>
                  <a:cxn ang="0">
                    <a:pos x="30" y="0"/>
                  </a:cxn>
                  <a:cxn ang="0">
                    <a:pos x="24" y="2"/>
                  </a:cxn>
                </a:cxnLst>
                <a:rect l="0" t="0" r="r" b="b"/>
                <a:pathLst>
                  <a:path w="32" h="27">
                    <a:moveTo>
                      <a:pt x="24" y="2"/>
                    </a:moveTo>
                    <a:cubicBezTo>
                      <a:pt x="24" y="2"/>
                      <a:pt x="13" y="2"/>
                      <a:pt x="11" y="3"/>
                    </a:cubicBezTo>
                    <a:cubicBezTo>
                      <a:pt x="9" y="3"/>
                      <a:pt x="1" y="12"/>
                      <a:pt x="1" y="12"/>
                    </a:cubicBezTo>
                    <a:cubicBezTo>
                      <a:pt x="0" y="13"/>
                      <a:pt x="0" y="13"/>
                      <a:pt x="0" y="14"/>
                    </a:cubicBezTo>
                    <a:cubicBezTo>
                      <a:pt x="1" y="24"/>
                      <a:pt x="1" y="24"/>
                      <a:pt x="1" y="24"/>
                    </a:cubicBezTo>
                    <a:cubicBezTo>
                      <a:pt x="1" y="25"/>
                      <a:pt x="2" y="25"/>
                      <a:pt x="2" y="25"/>
                    </a:cubicBezTo>
                    <a:cubicBezTo>
                      <a:pt x="2" y="25"/>
                      <a:pt x="2" y="25"/>
                      <a:pt x="2" y="25"/>
                    </a:cubicBezTo>
                    <a:cubicBezTo>
                      <a:pt x="2" y="25"/>
                      <a:pt x="2" y="25"/>
                      <a:pt x="2" y="25"/>
                    </a:cubicBezTo>
                    <a:cubicBezTo>
                      <a:pt x="2" y="26"/>
                      <a:pt x="3" y="27"/>
                      <a:pt x="4" y="27"/>
                    </a:cubicBezTo>
                    <a:cubicBezTo>
                      <a:pt x="4" y="27"/>
                      <a:pt x="5" y="26"/>
                      <a:pt x="5" y="26"/>
                    </a:cubicBezTo>
                    <a:cubicBezTo>
                      <a:pt x="6" y="25"/>
                      <a:pt x="6" y="25"/>
                      <a:pt x="6" y="24"/>
                    </a:cubicBezTo>
                    <a:cubicBezTo>
                      <a:pt x="7" y="16"/>
                      <a:pt x="7" y="16"/>
                      <a:pt x="7" y="16"/>
                    </a:cubicBezTo>
                    <a:cubicBezTo>
                      <a:pt x="13" y="11"/>
                      <a:pt x="13" y="11"/>
                      <a:pt x="13" y="11"/>
                    </a:cubicBezTo>
                    <a:cubicBezTo>
                      <a:pt x="13" y="11"/>
                      <a:pt x="14" y="10"/>
                      <a:pt x="14" y="11"/>
                    </a:cubicBezTo>
                    <a:cubicBezTo>
                      <a:pt x="15" y="12"/>
                      <a:pt x="16" y="13"/>
                      <a:pt x="16" y="14"/>
                    </a:cubicBezTo>
                    <a:cubicBezTo>
                      <a:pt x="17" y="16"/>
                      <a:pt x="16" y="17"/>
                      <a:pt x="16" y="17"/>
                    </a:cubicBezTo>
                    <a:cubicBezTo>
                      <a:pt x="12" y="22"/>
                      <a:pt x="12" y="22"/>
                      <a:pt x="12" y="22"/>
                    </a:cubicBezTo>
                    <a:cubicBezTo>
                      <a:pt x="12" y="23"/>
                      <a:pt x="12" y="24"/>
                      <a:pt x="13" y="25"/>
                    </a:cubicBezTo>
                    <a:cubicBezTo>
                      <a:pt x="13" y="25"/>
                      <a:pt x="14" y="25"/>
                      <a:pt x="14" y="25"/>
                    </a:cubicBezTo>
                    <a:cubicBezTo>
                      <a:pt x="15" y="25"/>
                      <a:pt x="15" y="25"/>
                      <a:pt x="16" y="25"/>
                    </a:cubicBezTo>
                    <a:cubicBezTo>
                      <a:pt x="22" y="17"/>
                      <a:pt x="22" y="17"/>
                      <a:pt x="22" y="17"/>
                    </a:cubicBezTo>
                    <a:cubicBezTo>
                      <a:pt x="29" y="11"/>
                      <a:pt x="29" y="11"/>
                      <a:pt x="29" y="11"/>
                    </a:cubicBezTo>
                    <a:cubicBezTo>
                      <a:pt x="30" y="11"/>
                      <a:pt x="30" y="11"/>
                      <a:pt x="30" y="11"/>
                    </a:cubicBezTo>
                    <a:cubicBezTo>
                      <a:pt x="30" y="11"/>
                      <a:pt x="32" y="11"/>
                      <a:pt x="32" y="9"/>
                    </a:cubicBezTo>
                    <a:cubicBezTo>
                      <a:pt x="32" y="6"/>
                      <a:pt x="32" y="3"/>
                      <a:pt x="32" y="2"/>
                    </a:cubicBezTo>
                    <a:cubicBezTo>
                      <a:pt x="32" y="0"/>
                      <a:pt x="30" y="0"/>
                      <a:pt x="30" y="0"/>
                    </a:cubicBezTo>
                    <a:lnTo>
                      <a:pt x="24" y="2"/>
                    </a:lnTo>
                    <a:close/>
                  </a:path>
                </a:pathLst>
              </a:custGeom>
              <a:grpFill/>
              <a:ln w="9525">
                <a:noFill/>
                <a:round/>
              </a:ln>
            </p:spPr>
            <p:txBody>
              <a:bodyPr anchor="ctr"/>
              <a:lstStyle/>
              <a:p>
                <a:pPr algn="ctr"/>
                <a:endParaRPr/>
              </a:p>
            </p:txBody>
          </p:sp>
          <p:sp>
            <p:nvSpPr>
              <p:cNvPr id="19" name="Freeform: Shape 57"/>
              <p:cNvSpPr/>
              <p:nvPr/>
            </p:nvSpPr>
            <p:spPr bwMode="auto">
              <a:xfrm>
                <a:off x="4486276" y="4689475"/>
                <a:ext cx="88900" cy="88900"/>
              </a:xfrm>
              <a:custGeom>
                <a:avLst/>
                <a:gdLst/>
                <a:ahLst/>
                <a:cxnLst>
                  <a:cxn ang="0">
                    <a:pos x="6" y="3"/>
                  </a:cxn>
                  <a:cxn ang="0">
                    <a:pos x="18" y="29"/>
                  </a:cxn>
                  <a:cxn ang="0">
                    <a:pos x="16" y="0"/>
                  </a:cxn>
                  <a:cxn ang="0">
                    <a:pos x="22" y="22"/>
                  </a:cxn>
                  <a:cxn ang="0">
                    <a:pos x="18" y="24"/>
                  </a:cxn>
                  <a:cxn ang="0">
                    <a:pos x="17" y="26"/>
                  </a:cxn>
                  <a:cxn ang="0">
                    <a:pos x="16" y="24"/>
                  </a:cxn>
                  <a:cxn ang="0">
                    <a:pos x="12" y="25"/>
                  </a:cxn>
                  <a:cxn ang="0">
                    <a:pos x="10" y="23"/>
                  </a:cxn>
                  <a:cxn ang="0">
                    <a:pos x="11" y="22"/>
                  </a:cxn>
                  <a:cxn ang="0">
                    <a:pos x="13" y="22"/>
                  </a:cxn>
                  <a:cxn ang="0">
                    <a:pos x="17" y="22"/>
                  </a:cxn>
                  <a:cxn ang="0">
                    <a:pos x="19" y="21"/>
                  </a:cxn>
                  <a:cxn ang="0">
                    <a:pos x="19" y="18"/>
                  </a:cxn>
                  <a:cxn ang="0">
                    <a:pos x="17" y="17"/>
                  </a:cxn>
                  <a:cxn ang="0">
                    <a:pos x="13" y="17"/>
                  </a:cxn>
                  <a:cxn ang="0">
                    <a:pos x="9" y="17"/>
                  </a:cxn>
                  <a:cxn ang="0">
                    <a:pos x="7" y="14"/>
                  </a:cxn>
                  <a:cxn ang="0">
                    <a:pos x="8" y="10"/>
                  </a:cxn>
                  <a:cxn ang="0">
                    <a:pos x="12" y="8"/>
                  </a:cxn>
                  <a:cxn ang="0">
                    <a:pos x="12" y="6"/>
                  </a:cxn>
                  <a:cxn ang="0">
                    <a:pos x="14" y="8"/>
                  </a:cxn>
                  <a:cxn ang="0">
                    <a:pos x="17" y="8"/>
                  </a:cxn>
                  <a:cxn ang="0">
                    <a:pos x="19" y="9"/>
                  </a:cxn>
                  <a:cxn ang="0">
                    <a:pos x="18" y="10"/>
                  </a:cxn>
                  <a:cxn ang="0">
                    <a:pos x="18" y="10"/>
                  </a:cxn>
                  <a:cxn ang="0">
                    <a:pos x="14" y="10"/>
                  </a:cxn>
                  <a:cxn ang="0">
                    <a:pos x="11" y="11"/>
                  </a:cxn>
                  <a:cxn ang="0">
                    <a:pos x="11" y="13"/>
                  </a:cxn>
                  <a:cxn ang="0">
                    <a:pos x="12" y="14"/>
                  </a:cxn>
                  <a:cxn ang="0">
                    <a:pos x="15" y="14"/>
                  </a:cxn>
                  <a:cxn ang="0">
                    <a:pos x="18" y="14"/>
                  </a:cxn>
                  <a:cxn ang="0">
                    <a:pos x="23" y="17"/>
                  </a:cxn>
                </a:cxnLst>
                <a:rect l="0" t="0" r="r" b="b"/>
                <a:pathLst>
                  <a:path w="31" h="31">
                    <a:moveTo>
                      <a:pt x="16" y="0"/>
                    </a:moveTo>
                    <a:cubicBezTo>
                      <a:pt x="6" y="3"/>
                      <a:pt x="6" y="3"/>
                      <a:pt x="6" y="3"/>
                    </a:cubicBezTo>
                    <a:cubicBezTo>
                      <a:pt x="3" y="7"/>
                      <a:pt x="0" y="14"/>
                      <a:pt x="2" y="20"/>
                    </a:cubicBezTo>
                    <a:cubicBezTo>
                      <a:pt x="4" y="28"/>
                      <a:pt x="11" y="31"/>
                      <a:pt x="18" y="29"/>
                    </a:cubicBezTo>
                    <a:cubicBezTo>
                      <a:pt x="26" y="27"/>
                      <a:pt x="31" y="21"/>
                      <a:pt x="29" y="13"/>
                    </a:cubicBezTo>
                    <a:cubicBezTo>
                      <a:pt x="27" y="8"/>
                      <a:pt x="21" y="2"/>
                      <a:pt x="16" y="0"/>
                    </a:cubicBezTo>
                    <a:close/>
                    <a:moveTo>
                      <a:pt x="23" y="20"/>
                    </a:moveTo>
                    <a:cubicBezTo>
                      <a:pt x="23" y="20"/>
                      <a:pt x="22" y="21"/>
                      <a:pt x="22" y="22"/>
                    </a:cubicBezTo>
                    <a:cubicBezTo>
                      <a:pt x="21" y="22"/>
                      <a:pt x="20" y="23"/>
                      <a:pt x="20" y="23"/>
                    </a:cubicBezTo>
                    <a:cubicBezTo>
                      <a:pt x="19" y="23"/>
                      <a:pt x="18" y="24"/>
                      <a:pt x="18" y="24"/>
                    </a:cubicBezTo>
                    <a:cubicBezTo>
                      <a:pt x="18" y="25"/>
                      <a:pt x="18" y="25"/>
                      <a:pt x="18" y="25"/>
                    </a:cubicBezTo>
                    <a:cubicBezTo>
                      <a:pt x="18" y="26"/>
                      <a:pt x="18" y="26"/>
                      <a:pt x="17" y="26"/>
                    </a:cubicBezTo>
                    <a:cubicBezTo>
                      <a:pt x="17" y="26"/>
                      <a:pt x="16" y="26"/>
                      <a:pt x="16" y="26"/>
                    </a:cubicBezTo>
                    <a:cubicBezTo>
                      <a:pt x="16" y="24"/>
                      <a:pt x="16" y="24"/>
                      <a:pt x="16" y="24"/>
                    </a:cubicBezTo>
                    <a:cubicBezTo>
                      <a:pt x="15" y="25"/>
                      <a:pt x="15" y="25"/>
                      <a:pt x="14" y="25"/>
                    </a:cubicBezTo>
                    <a:cubicBezTo>
                      <a:pt x="14" y="25"/>
                      <a:pt x="13" y="25"/>
                      <a:pt x="12" y="25"/>
                    </a:cubicBezTo>
                    <a:cubicBezTo>
                      <a:pt x="11" y="25"/>
                      <a:pt x="11" y="24"/>
                      <a:pt x="10" y="24"/>
                    </a:cubicBezTo>
                    <a:cubicBezTo>
                      <a:pt x="10" y="24"/>
                      <a:pt x="10" y="24"/>
                      <a:pt x="10" y="23"/>
                    </a:cubicBezTo>
                    <a:cubicBezTo>
                      <a:pt x="10" y="23"/>
                      <a:pt x="10" y="23"/>
                      <a:pt x="10" y="22"/>
                    </a:cubicBezTo>
                    <a:cubicBezTo>
                      <a:pt x="10" y="22"/>
                      <a:pt x="10" y="22"/>
                      <a:pt x="11" y="22"/>
                    </a:cubicBezTo>
                    <a:cubicBezTo>
                      <a:pt x="11" y="22"/>
                      <a:pt x="11" y="22"/>
                      <a:pt x="12" y="22"/>
                    </a:cubicBezTo>
                    <a:cubicBezTo>
                      <a:pt x="12" y="22"/>
                      <a:pt x="12" y="22"/>
                      <a:pt x="13" y="22"/>
                    </a:cubicBezTo>
                    <a:cubicBezTo>
                      <a:pt x="13" y="22"/>
                      <a:pt x="14" y="22"/>
                      <a:pt x="15" y="22"/>
                    </a:cubicBezTo>
                    <a:cubicBezTo>
                      <a:pt x="15" y="22"/>
                      <a:pt x="16" y="22"/>
                      <a:pt x="17" y="22"/>
                    </a:cubicBezTo>
                    <a:cubicBezTo>
                      <a:pt x="17" y="22"/>
                      <a:pt x="17" y="21"/>
                      <a:pt x="18" y="21"/>
                    </a:cubicBezTo>
                    <a:cubicBezTo>
                      <a:pt x="18" y="21"/>
                      <a:pt x="18" y="21"/>
                      <a:pt x="19" y="21"/>
                    </a:cubicBezTo>
                    <a:cubicBezTo>
                      <a:pt x="19" y="20"/>
                      <a:pt x="19" y="20"/>
                      <a:pt x="19" y="20"/>
                    </a:cubicBezTo>
                    <a:cubicBezTo>
                      <a:pt x="19" y="19"/>
                      <a:pt x="19" y="19"/>
                      <a:pt x="19" y="18"/>
                    </a:cubicBezTo>
                    <a:cubicBezTo>
                      <a:pt x="19" y="18"/>
                      <a:pt x="19" y="18"/>
                      <a:pt x="19" y="18"/>
                    </a:cubicBezTo>
                    <a:cubicBezTo>
                      <a:pt x="18" y="17"/>
                      <a:pt x="18" y="17"/>
                      <a:pt x="17" y="17"/>
                    </a:cubicBezTo>
                    <a:cubicBezTo>
                      <a:pt x="16" y="17"/>
                      <a:pt x="15" y="17"/>
                      <a:pt x="15" y="17"/>
                    </a:cubicBezTo>
                    <a:cubicBezTo>
                      <a:pt x="14" y="17"/>
                      <a:pt x="13" y="17"/>
                      <a:pt x="13" y="17"/>
                    </a:cubicBezTo>
                    <a:cubicBezTo>
                      <a:pt x="12" y="17"/>
                      <a:pt x="11" y="17"/>
                      <a:pt x="11" y="17"/>
                    </a:cubicBezTo>
                    <a:cubicBezTo>
                      <a:pt x="10" y="17"/>
                      <a:pt x="10" y="17"/>
                      <a:pt x="9" y="17"/>
                    </a:cubicBezTo>
                    <a:cubicBezTo>
                      <a:pt x="9" y="16"/>
                      <a:pt x="8" y="16"/>
                      <a:pt x="8" y="16"/>
                    </a:cubicBezTo>
                    <a:cubicBezTo>
                      <a:pt x="8" y="15"/>
                      <a:pt x="7" y="15"/>
                      <a:pt x="7" y="14"/>
                    </a:cubicBezTo>
                    <a:cubicBezTo>
                      <a:pt x="7" y="13"/>
                      <a:pt x="7" y="13"/>
                      <a:pt x="7" y="12"/>
                    </a:cubicBezTo>
                    <a:cubicBezTo>
                      <a:pt x="8" y="11"/>
                      <a:pt x="8" y="11"/>
                      <a:pt x="8" y="10"/>
                    </a:cubicBezTo>
                    <a:cubicBezTo>
                      <a:pt x="9" y="10"/>
                      <a:pt x="9" y="9"/>
                      <a:pt x="10" y="9"/>
                    </a:cubicBezTo>
                    <a:cubicBezTo>
                      <a:pt x="11" y="9"/>
                      <a:pt x="11" y="9"/>
                      <a:pt x="12" y="8"/>
                    </a:cubicBezTo>
                    <a:cubicBezTo>
                      <a:pt x="11" y="7"/>
                      <a:pt x="11" y="7"/>
                      <a:pt x="11" y="7"/>
                    </a:cubicBezTo>
                    <a:cubicBezTo>
                      <a:pt x="11" y="6"/>
                      <a:pt x="11" y="6"/>
                      <a:pt x="12" y="6"/>
                    </a:cubicBezTo>
                    <a:cubicBezTo>
                      <a:pt x="13" y="5"/>
                      <a:pt x="13" y="6"/>
                      <a:pt x="13" y="6"/>
                    </a:cubicBezTo>
                    <a:cubicBezTo>
                      <a:pt x="14" y="8"/>
                      <a:pt x="14" y="8"/>
                      <a:pt x="14" y="8"/>
                    </a:cubicBezTo>
                    <a:cubicBezTo>
                      <a:pt x="14" y="8"/>
                      <a:pt x="15" y="8"/>
                      <a:pt x="15" y="8"/>
                    </a:cubicBezTo>
                    <a:cubicBezTo>
                      <a:pt x="16" y="7"/>
                      <a:pt x="17" y="8"/>
                      <a:pt x="17" y="8"/>
                    </a:cubicBezTo>
                    <a:cubicBezTo>
                      <a:pt x="18" y="8"/>
                      <a:pt x="18" y="8"/>
                      <a:pt x="19" y="8"/>
                    </a:cubicBezTo>
                    <a:cubicBezTo>
                      <a:pt x="19" y="8"/>
                      <a:pt x="19" y="9"/>
                      <a:pt x="19" y="9"/>
                    </a:cubicBezTo>
                    <a:cubicBezTo>
                      <a:pt x="19" y="9"/>
                      <a:pt x="19" y="10"/>
                      <a:pt x="19" y="10"/>
                    </a:cubicBezTo>
                    <a:cubicBezTo>
                      <a:pt x="19" y="10"/>
                      <a:pt x="19" y="10"/>
                      <a:pt x="18" y="10"/>
                    </a:cubicBezTo>
                    <a:cubicBezTo>
                      <a:pt x="18" y="10"/>
                      <a:pt x="18" y="10"/>
                      <a:pt x="18" y="10"/>
                    </a:cubicBezTo>
                    <a:cubicBezTo>
                      <a:pt x="18" y="10"/>
                      <a:pt x="18" y="10"/>
                      <a:pt x="18" y="10"/>
                    </a:cubicBezTo>
                    <a:cubicBezTo>
                      <a:pt x="17" y="10"/>
                      <a:pt x="17" y="10"/>
                      <a:pt x="16" y="10"/>
                    </a:cubicBezTo>
                    <a:cubicBezTo>
                      <a:pt x="15" y="10"/>
                      <a:pt x="15" y="10"/>
                      <a:pt x="14" y="10"/>
                    </a:cubicBezTo>
                    <a:cubicBezTo>
                      <a:pt x="13" y="11"/>
                      <a:pt x="13" y="11"/>
                      <a:pt x="12" y="11"/>
                    </a:cubicBezTo>
                    <a:cubicBezTo>
                      <a:pt x="12" y="11"/>
                      <a:pt x="12" y="11"/>
                      <a:pt x="11" y="11"/>
                    </a:cubicBezTo>
                    <a:cubicBezTo>
                      <a:pt x="11" y="12"/>
                      <a:pt x="11" y="12"/>
                      <a:pt x="11" y="12"/>
                    </a:cubicBezTo>
                    <a:cubicBezTo>
                      <a:pt x="11" y="13"/>
                      <a:pt x="11" y="13"/>
                      <a:pt x="11" y="13"/>
                    </a:cubicBezTo>
                    <a:cubicBezTo>
                      <a:pt x="11" y="13"/>
                      <a:pt x="11" y="14"/>
                      <a:pt x="11" y="14"/>
                    </a:cubicBezTo>
                    <a:cubicBezTo>
                      <a:pt x="11" y="14"/>
                      <a:pt x="12" y="14"/>
                      <a:pt x="12" y="14"/>
                    </a:cubicBezTo>
                    <a:cubicBezTo>
                      <a:pt x="13" y="14"/>
                      <a:pt x="13" y="14"/>
                      <a:pt x="13" y="14"/>
                    </a:cubicBezTo>
                    <a:cubicBezTo>
                      <a:pt x="14" y="14"/>
                      <a:pt x="14" y="14"/>
                      <a:pt x="15" y="14"/>
                    </a:cubicBezTo>
                    <a:cubicBezTo>
                      <a:pt x="15" y="14"/>
                      <a:pt x="16" y="14"/>
                      <a:pt x="17" y="14"/>
                    </a:cubicBezTo>
                    <a:cubicBezTo>
                      <a:pt x="17" y="14"/>
                      <a:pt x="18" y="14"/>
                      <a:pt x="18" y="14"/>
                    </a:cubicBezTo>
                    <a:cubicBezTo>
                      <a:pt x="20" y="14"/>
                      <a:pt x="20" y="15"/>
                      <a:pt x="21" y="15"/>
                    </a:cubicBezTo>
                    <a:cubicBezTo>
                      <a:pt x="22" y="16"/>
                      <a:pt x="22" y="16"/>
                      <a:pt x="23" y="17"/>
                    </a:cubicBezTo>
                    <a:cubicBezTo>
                      <a:pt x="23" y="18"/>
                      <a:pt x="23" y="19"/>
                      <a:pt x="23" y="20"/>
                    </a:cubicBezTo>
                    <a:close/>
                  </a:path>
                </a:pathLst>
              </a:custGeom>
              <a:grpFill/>
              <a:ln w="9525">
                <a:noFill/>
                <a:round/>
              </a:ln>
            </p:spPr>
            <p:txBody>
              <a:bodyPr anchor="ctr"/>
              <a:lstStyle/>
              <a:p>
                <a:pPr algn="ctr"/>
                <a:endParaRPr/>
              </a:p>
            </p:txBody>
          </p:sp>
          <p:sp>
            <p:nvSpPr>
              <p:cNvPr id="20" name="Freeform: Shape 58"/>
              <p:cNvSpPr/>
              <p:nvPr/>
            </p:nvSpPr>
            <p:spPr bwMode="auto">
              <a:xfrm>
                <a:off x="4491038" y="4660900"/>
                <a:ext cx="38100" cy="31750"/>
              </a:xfrm>
              <a:custGeom>
                <a:avLst/>
                <a:gdLst/>
                <a:ahLst/>
                <a:cxnLst>
                  <a:cxn ang="0">
                    <a:pos x="5" y="11"/>
                  </a:cxn>
                  <a:cxn ang="0">
                    <a:pos x="9" y="10"/>
                  </a:cxn>
                  <a:cxn ang="0">
                    <a:pos x="13" y="9"/>
                  </a:cxn>
                  <a:cxn ang="0">
                    <a:pos x="13" y="2"/>
                  </a:cxn>
                  <a:cxn ang="0">
                    <a:pos x="10" y="4"/>
                  </a:cxn>
                  <a:cxn ang="0">
                    <a:pos x="10" y="4"/>
                  </a:cxn>
                  <a:cxn ang="0">
                    <a:pos x="10" y="3"/>
                  </a:cxn>
                  <a:cxn ang="0">
                    <a:pos x="8" y="2"/>
                  </a:cxn>
                  <a:cxn ang="0">
                    <a:pos x="6" y="3"/>
                  </a:cxn>
                  <a:cxn ang="0">
                    <a:pos x="5" y="5"/>
                  </a:cxn>
                  <a:cxn ang="0">
                    <a:pos x="5" y="6"/>
                  </a:cxn>
                  <a:cxn ang="0">
                    <a:pos x="1" y="5"/>
                  </a:cxn>
                  <a:cxn ang="0">
                    <a:pos x="5" y="11"/>
                  </a:cxn>
                </a:cxnLst>
                <a:rect l="0" t="0" r="r" b="b"/>
                <a:pathLst>
                  <a:path w="13" h="11">
                    <a:moveTo>
                      <a:pt x="5" y="11"/>
                    </a:moveTo>
                    <a:cubicBezTo>
                      <a:pt x="5" y="11"/>
                      <a:pt x="9" y="10"/>
                      <a:pt x="9" y="10"/>
                    </a:cubicBezTo>
                    <a:cubicBezTo>
                      <a:pt x="13" y="9"/>
                      <a:pt x="13" y="9"/>
                      <a:pt x="13" y="9"/>
                    </a:cubicBezTo>
                    <a:cubicBezTo>
                      <a:pt x="13" y="9"/>
                      <a:pt x="13" y="4"/>
                      <a:pt x="13" y="2"/>
                    </a:cubicBezTo>
                    <a:cubicBezTo>
                      <a:pt x="13" y="0"/>
                      <a:pt x="11" y="1"/>
                      <a:pt x="10" y="4"/>
                    </a:cubicBezTo>
                    <a:cubicBezTo>
                      <a:pt x="10" y="4"/>
                      <a:pt x="10" y="4"/>
                      <a:pt x="10" y="4"/>
                    </a:cubicBezTo>
                    <a:cubicBezTo>
                      <a:pt x="10" y="4"/>
                      <a:pt x="10" y="4"/>
                      <a:pt x="10" y="3"/>
                    </a:cubicBezTo>
                    <a:cubicBezTo>
                      <a:pt x="9" y="3"/>
                      <a:pt x="9" y="2"/>
                      <a:pt x="8" y="2"/>
                    </a:cubicBezTo>
                    <a:cubicBezTo>
                      <a:pt x="7" y="1"/>
                      <a:pt x="6" y="2"/>
                      <a:pt x="6" y="3"/>
                    </a:cubicBezTo>
                    <a:cubicBezTo>
                      <a:pt x="5" y="4"/>
                      <a:pt x="5" y="4"/>
                      <a:pt x="5" y="5"/>
                    </a:cubicBezTo>
                    <a:cubicBezTo>
                      <a:pt x="5" y="5"/>
                      <a:pt x="5" y="6"/>
                      <a:pt x="5" y="6"/>
                    </a:cubicBezTo>
                    <a:cubicBezTo>
                      <a:pt x="3" y="3"/>
                      <a:pt x="0" y="3"/>
                      <a:pt x="1" y="5"/>
                    </a:cubicBezTo>
                    <a:cubicBezTo>
                      <a:pt x="3" y="7"/>
                      <a:pt x="5" y="11"/>
                      <a:pt x="5" y="11"/>
                    </a:cubicBezTo>
                    <a:close/>
                  </a:path>
                </a:pathLst>
              </a:custGeom>
              <a:grpFill/>
              <a:ln w="9525">
                <a:noFill/>
                <a:round/>
              </a:ln>
            </p:spPr>
            <p:txBody>
              <a:bodyPr anchor="ctr"/>
              <a:lstStyle/>
              <a:p>
                <a:pPr algn="ctr"/>
                <a:endParaRPr/>
              </a:p>
            </p:txBody>
          </p:sp>
        </p:grpSp>
        <p:grpSp>
          <p:nvGrpSpPr>
            <p:cNvPr id="13" name="Group 59"/>
            <p:cNvGrpSpPr/>
            <p:nvPr/>
          </p:nvGrpSpPr>
          <p:grpSpPr>
            <a:xfrm>
              <a:off x="4652272" y="3150905"/>
              <a:ext cx="380069" cy="584717"/>
              <a:chOff x="4235451" y="4579938"/>
              <a:chExt cx="123825" cy="190499"/>
            </a:xfrm>
            <a:solidFill>
              <a:schemeClr val="bg1"/>
            </a:solidFill>
          </p:grpSpPr>
          <p:sp>
            <p:nvSpPr>
              <p:cNvPr id="14" name="Freeform: Shape 60"/>
              <p:cNvSpPr/>
              <p:nvPr/>
            </p:nvSpPr>
            <p:spPr bwMode="auto">
              <a:xfrm>
                <a:off x="4235451" y="4721225"/>
                <a:ext cx="123825" cy="49212"/>
              </a:xfrm>
              <a:custGeom>
                <a:avLst/>
                <a:gdLst/>
                <a:ahLst/>
                <a:cxnLst>
                  <a:cxn ang="0">
                    <a:pos x="0" y="8"/>
                  </a:cxn>
                  <a:cxn ang="0">
                    <a:pos x="8" y="17"/>
                  </a:cxn>
                  <a:cxn ang="0">
                    <a:pos x="12" y="16"/>
                  </a:cxn>
                  <a:cxn ang="0">
                    <a:pos x="30" y="15"/>
                  </a:cxn>
                  <a:cxn ang="0">
                    <a:pos x="43" y="3"/>
                  </a:cxn>
                  <a:cxn ang="0">
                    <a:pos x="40" y="2"/>
                  </a:cxn>
                  <a:cxn ang="0">
                    <a:pos x="33" y="8"/>
                  </a:cxn>
                  <a:cxn ang="0">
                    <a:pos x="17" y="7"/>
                  </a:cxn>
                  <a:cxn ang="0">
                    <a:pos x="30" y="5"/>
                  </a:cxn>
                  <a:cxn ang="0">
                    <a:pos x="28" y="2"/>
                  </a:cxn>
                  <a:cxn ang="0">
                    <a:pos x="15" y="2"/>
                  </a:cxn>
                  <a:cxn ang="0">
                    <a:pos x="7" y="1"/>
                  </a:cxn>
                  <a:cxn ang="0">
                    <a:pos x="0" y="8"/>
                  </a:cxn>
                </a:cxnLst>
                <a:rect l="0" t="0" r="r" b="b"/>
                <a:pathLst>
                  <a:path w="43" h="17">
                    <a:moveTo>
                      <a:pt x="0" y="8"/>
                    </a:moveTo>
                    <a:cubicBezTo>
                      <a:pt x="0" y="11"/>
                      <a:pt x="5" y="16"/>
                      <a:pt x="8" y="17"/>
                    </a:cubicBezTo>
                    <a:cubicBezTo>
                      <a:pt x="9" y="17"/>
                      <a:pt x="10" y="16"/>
                      <a:pt x="12" y="16"/>
                    </a:cubicBezTo>
                    <a:cubicBezTo>
                      <a:pt x="12" y="16"/>
                      <a:pt x="26" y="17"/>
                      <a:pt x="30" y="15"/>
                    </a:cubicBezTo>
                    <a:cubicBezTo>
                      <a:pt x="33" y="14"/>
                      <a:pt x="43" y="5"/>
                      <a:pt x="43" y="3"/>
                    </a:cubicBezTo>
                    <a:cubicBezTo>
                      <a:pt x="43" y="1"/>
                      <a:pt x="42" y="0"/>
                      <a:pt x="40" y="2"/>
                    </a:cubicBezTo>
                    <a:cubicBezTo>
                      <a:pt x="37" y="3"/>
                      <a:pt x="35" y="6"/>
                      <a:pt x="33" y="8"/>
                    </a:cubicBezTo>
                    <a:cubicBezTo>
                      <a:pt x="29" y="11"/>
                      <a:pt x="21" y="12"/>
                      <a:pt x="17" y="7"/>
                    </a:cubicBezTo>
                    <a:cubicBezTo>
                      <a:pt x="17" y="7"/>
                      <a:pt x="28" y="8"/>
                      <a:pt x="30" y="5"/>
                    </a:cubicBezTo>
                    <a:cubicBezTo>
                      <a:pt x="31" y="3"/>
                      <a:pt x="30" y="1"/>
                      <a:pt x="28" y="2"/>
                    </a:cubicBezTo>
                    <a:cubicBezTo>
                      <a:pt x="26" y="2"/>
                      <a:pt x="17" y="2"/>
                      <a:pt x="15" y="2"/>
                    </a:cubicBezTo>
                    <a:cubicBezTo>
                      <a:pt x="12" y="1"/>
                      <a:pt x="8" y="0"/>
                      <a:pt x="7" y="1"/>
                    </a:cubicBezTo>
                    <a:cubicBezTo>
                      <a:pt x="5" y="2"/>
                      <a:pt x="1" y="5"/>
                      <a:pt x="0" y="8"/>
                    </a:cubicBezTo>
                    <a:close/>
                  </a:path>
                </a:pathLst>
              </a:custGeom>
              <a:grpFill/>
              <a:ln w="9525">
                <a:noFill/>
                <a:round/>
              </a:ln>
            </p:spPr>
            <p:txBody>
              <a:bodyPr anchor="ctr"/>
              <a:lstStyle/>
              <a:p>
                <a:pPr algn="ctr"/>
                <a:endParaRPr/>
              </a:p>
            </p:txBody>
          </p:sp>
          <p:sp>
            <p:nvSpPr>
              <p:cNvPr id="15" name="Freeform: Shape 61"/>
              <p:cNvSpPr/>
              <p:nvPr/>
            </p:nvSpPr>
            <p:spPr bwMode="auto">
              <a:xfrm>
                <a:off x="4281488" y="4695825"/>
                <a:ext cx="49213" cy="19050"/>
              </a:xfrm>
              <a:custGeom>
                <a:avLst/>
                <a:gdLst/>
                <a:ahLst/>
                <a:cxnLst>
                  <a:cxn ang="0">
                    <a:pos x="15" y="0"/>
                  </a:cxn>
                  <a:cxn ang="0">
                    <a:pos x="2" y="0"/>
                  </a:cxn>
                  <a:cxn ang="0">
                    <a:pos x="0" y="2"/>
                  </a:cxn>
                  <a:cxn ang="0">
                    <a:pos x="2" y="4"/>
                  </a:cxn>
                  <a:cxn ang="0">
                    <a:pos x="5" y="4"/>
                  </a:cxn>
                  <a:cxn ang="0">
                    <a:pos x="5" y="4"/>
                  </a:cxn>
                  <a:cxn ang="0">
                    <a:pos x="9" y="7"/>
                  </a:cxn>
                  <a:cxn ang="0">
                    <a:pos x="13" y="4"/>
                  </a:cxn>
                  <a:cxn ang="0">
                    <a:pos x="12" y="4"/>
                  </a:cxn>
                  <a:cxn ang="0">
                    <a:pos x="15" y="4"/>
                  </a:cxn>
                  <a:cxn ang="0">
                    <a:pos x="17" y="2"/>
                  </a:cxn>
                  <a:cxn ang="0">
                    <a:pos x="15" y="0"/>
                  </a:cxn>
                </a:cxnLst>
                <a:rect l="0" t="0" r="r" b="b"/>
                <a:pathLst>
                  <a:path w="17" h="7">
                    <a:moveTo>
                      <a:pt x="15" y="0"/>
                    </a:moveTo>
                    <a:cubicBezTo>
                      <a:pt x="2" y="0"/>
                      <a:pt x="2" y="0"/>
                      <a:pt x="2" y="0"/>
                    </a:cubicBezTo>
                    <a:cubicBezTo>
                      <a:pt x="1" y="0"/>
                      <a:pt x="0" y="1"/>
                      <a:pt x="0" y="2"/>
                    </a:cubicBezTo>
                    <a:cubicBezTo>
                      <a:pt x="0" y="3"/>
                      <a:pt x="1" y="4"/>
                      <a:pt x="2" y="4"/>
                    </a:cubicBezTo>
                    <a:cubicBezTo>
                      <a:pt x="5" y="4"/>
                      <a:pt x="5" y="4"/>
                      <a:pt x="5" y="4"/>
                    </a:cubicBezTo>
                    <a:cubicBezTo>
                      <a:pt x="5" y="4"/>
                      <a:pt x="5" y="4"/>
                      <a:pt x="5" y="4"/>
                    </a:cubicBezTo>
                    <a:cubicBezTo>
                      <a:pt x="5" y="6"/>
                      <a:pt x="6" y="7"/>
                      <a:pt x="9" y="7"/>
                    </a:cubicBezTo>
                    <a:cubicBezTo>
                      <a:pt x="11" y="7"/>
                      <a:pt x="13" y="6"/>
                      <a:pt x="13" y="4"/>
                    </a:cubicBezTo>
                    <a:cubicBezTo>
                      <a:pt x="13" y="4"/>
                      <a:pt x="12" y="4"/>
                      <a:pt x="12" y="4"/>
                    </a:cubicBezTo>
                    <a:cubicBezTo>
                      <a:pt x="15" y="4"/>
                      <a:pt x="15" y="4"/>
                      <a:pt x="15" y="4"/>
                    </a:cubicBezTo>
                    <a:cubicBezTo>
                      <a:pt x="16" y="4"/>
                      <a:pt x="17" y="3"/>
                      <a:pt x="17" y="2"/>
                    </a:cubicBezTo>
                    <a:cubicBezTo>
                      <a:pt x="17" y="1"/>
                      <a:pt x="16" y="0"/>
                      <a:pt x="15" y="0"/>
                    </a:cubicBezTo>
                    <a:close/>
                  </a:path>
                </a:pathLst>
              </a:custGeom>
              <a:grpFill/>
              <a:ln w="9525">
                <a:noFill/>
                <a:round/>
              </a:ln>
            </p:spPr>
            <p:txBody>
              <a:bodyPr anchor="ctr"/>
              <a:lstStyle/>
              <a:p>
                <a:pPr algn="ctr"/>
                <a:endParaRPr/>
              </a:p>
            </p:txBody>
          </p:sp>
          <p:sp>
            <p:nvSpPr>
              <p:cNvPr id="16" name="Freeform: Shape 62"/>
              <p:cNvSpPr/>
              <p:nvPr/>
            </p:nvSpPr>
            <p:spPr bwMode="auto">
              <a:xfrm>
                <a:off x="4260851" y="4579938"/>
                <a:ext cx="88900" cy="100012"/>
              </a:xfrm>
              <a:custGeom>
                <a:avLst/>
                <a:gdLst/>
                <a:ahLst/>
                <a:cxnLst>
                  <a:cxn ang="0">
                    <a:pos x="16" y="0"/>
                  </a:cxn>
                  <a:cxn ang="0">
                    <a:pos x="0" y="16"/>
                  </a:cxn>
                  <a:cxn ang="0">
                    <a:pos x="7" y="35"/>
                  </a:cxn>
                  <a:cxn ang="0">
                    <a:pos x="25" y="35"/>
                  </a:cxn>
                  <a:cxn ang="0">
                    <a:pos x="31" y="16"/>
                  </a:cxn>
                  <a:cxn ang="0">
                    <a:pos x="16" y="0"/>
                  </a:cxn>
                  <a:cxn ang="0">
                    <a:pos x="19" y="21"/>
                  </a:cxn>
                  <a:cxn ang="0">
                    <a:pos x="16" y="19"/>
                  </a:cxn>
                  <a:cxn ang="0">
                    <a:pos x="12" y="21"/>
                  </a:cxn>
                  <a:cxn ang="0">
                    <a:pos x="12" y="17"/>
                  </a:cxn>
                  <a:cxn ang="0">
                    <a:pos x="9" y="14"/>
                  </a:cxn>
                  <a:cxn ang="0">
                    <a:pos x="14" y="13"/>
                  </a:cxn>
                  <a:cxn ang="0">
                    <a:pos x="16" y="9"/>
                  </a:cxn>
                  <a:cxn ang="0">
                    <a:pos x="17" y="13"/>
                  </a:cxn>
                  <a:cxn ang="0">
                    <a:pos x="22" y="14"/>
                  </a:cxn>
                  <a:cxn ang="0">
                    <a:pos x="19" y="17"/>
                  </a:cxn>
                  <a:cxn ang="0">
                    <a:pos x="19" y="21"/>
                  </a:cxn>
                </a:cxnLst>
                <a:rect l="0" t="0" r="r" b="b"/>
                <a:pathLst>
                  <a:path w="31" h="35">
                    <a:moveTo>
                      <a:pt x="16" y="0"/>
                    </a:moveTo>
                    <a:cubicBezTo>
                      <a:pt x="7" y="0"/>
                      <a:pt x="0" y="7"/>
                      <a:pt x="0" y="16"/>
                    </a:cubicBezTo>
                    <a:cubicBezTo>
                      <a:pt x="0" y="23"/>
                      <a:pt x="7" y="27"/>
                      <a:pt x="7" y="35"/>
                    </a:cubicBezTo>
                    <a:cubicBezTo>
                      <a:pt x="25" y="35"/>
                      <a:pt x="25" y="35"/>
                      <a:pt x="25" y="35"/>
                    </a:cubicBezTo>
                    <a:cubicBezTo>
                      <a:pt x="25" y="27"/>
                      <a:pt x="31" y="23"/>
                      <a:pt x="31" y="16"/>
                    </a:cubicBezTo>
                    <a:cubicBezTo>
                      <a:pt x="31" y="7"/>
                      <a:pt x="24" y="0"/>
                      <a:pt x="16" y="0"/>
                    </a:cubicBezTo>
                    <a:close/>
                    <a:moveTo>
                      <a:pt x="19" y="21"/>
                    </a:moveTo>
                    <a:cubicBezTo>
                      <a:pt x="16" y="19"/>
                      <a:pt x="16" y="19"/>
                      <a:pt x="16" y="19"/>
                    </a:cubicBezTo>
                    <a:cubicBezTo>
                      <a:pt x="12" y="21"/>
                      <a:pt x="12" y="21"/>
                      <a:pt x="12" y="21"/>
                    </a:cubicBezTo>
                    <a:cubicBezTo>
                      <a:pt x="12" y="17"/>
                      <a:pt x="12" y="17"/>
                      <a:pt x="12" y="17"/>
                    </a:cubicBezTo>
                    <a:cubicBezTo>
                      <a:pt x="9" y="14"/>
                      <a:pt x="9" y="14"/>
                      <a:pt x="9" y="14"/>
                    </a:cubicBezTo>
                    <a:cubicBezTo>
                      <a:pt x="14" y="13"/>
                      <a:pt x="14" y="13"/>
                      <a:pt x="14" y="13"/>
                    </a:cubicBezTo>
                    <a:cubicBezTo>
                      <a:pt x="16" y="9"/>
                      <a:pt x="16" y="9"/>
                      <a:pt x="16" y="9"/>
                    </a:cubicBezTo>
                    <a:cubicBezTo>
                      <a:pt x="17" y="13"/>
                      <a:pt x="17" y="13"/>
                      <a:pt x="17" y="13"/>
                    </a:cubicBezTo>
                    <a:cubicBezTo>
                      <a:pt x="22" y="14"/>
                      <a:pt x="22" y="14"/>
                      <a:pt x="22" y="14"/>
                    </a:cubicBezTo>
                    <a:cubicBezTo>
                      <a:pt x="19" y="17"/>
                      <a:pt x="19" y="17"/>
                      <a:pt x="19" y="17"/>
                    </a:cubicBezTo>
                    <a:lnTo>
                      <a:pt x="19" y="21"/>
                    </a:lnTo>
                    <a:close/>
                  </a:path>
                </a:pathLst>
              </a:custGeom>
              <a:grpFill/>
              <a:ln w="9525">
                <a:noFill/>
                <a:round/>
              </a:ln>
            </p:spPr>
            <p:txBody>
              <a:bodyPr anchor="ctr"/>
              <a:lstStyle/>
              <a:p>
                <a:pPr algn="ctr"/>
                <a:endParaRPr/>
              </a:p>
            </p:txBody>
          </p:sp>
          <p:sp>
            <p:nvSpPr>
              <p:cNvPr id="17" name="Freeform: Shape 63"/>
              <p:cNvSpPr/>
              <p:nvPr/>
            </p:nvSpPr>
            <p:spPr bwMode="auto">
              <a:xfrm>
                <a:off x="4281488" y="4683125"/>
                <a:ext cx="49213" cy="9525"/>
              </a:xfrm>
              <a:custGeom>
                <a:avLst/>
                <a:gdLst/>
                <a:ahLst/>
                <a:cxnLst>
                  <a:cxn ang="0">
                    <a:pos x="1" y="3"/>
                  </a:cxn>
                  <a:cxn ang="0">
                    <a:pos x="16" y="3"/>
                  </a:cxn>
                  <a:cxn ang="0">
                    <a:pos x="17" y="2"/>
                  </a:cxn>
                  <a:cxn ang="0">
                    <a:pos x="16" y="0"/>
                  </a:cxn>
                  <a:cxn ang="0">
                    <a:pos x="1" y="0"/>
                  </a:cxn>
                  <a:cxn ang="0">
                    <a:pos x="0" y="2"/>
                  </a:cxn>
                  <a:cxn ang="0">
                    <a:pos x="1" y="3"/>
                  </a:cxn>
                </a:cxnLst>
                <a:rect l="0" t="0" r="r" b="b"/>
                <a:pathLst>
                  <a:path w="17" h="3">
                    <a:moveTo>
                      <a:pt x="1" y="3"/>
                    </a:moveTo>
                    <a:cubicBezTo>
                      <a:pt x="16" y="3"/>
                      <a:pt x="16" y="3"/>
                      <a:pt x="16" y="3"/>
                    </a:cubicBezTo>
                    <a:cubicBezTo>
                      <a:pt x="17" y="3"/>
                      <a:pt x="17" y="2"/>
                      <a:pt x="17" y="2"/>
                    </a:cubicBezTo>
                    <a:cubicBezTo>
                      <a:pt x="17" y="1"/>
                      <a:pt x="17" y="0"/>
                      <a:pt x="16" y="0"/>
                    </a:cubicBezTo>
                    <a:cubicBezTo>
                      <a:pt x="1" y="0"/>
                      <a:pt x="1" y="0"/>
                      <a:pt x="1" y="0"/>
                    </a:cubicBezTo>
                    <a:cubicBezTo>
                      <a:pt x="0" y="0"/>
                      <a:pt x="0" y="1"/>
                      <a:pt x="0" y="2"/>
                    </a:cubicBezTo>
                    <a:cubicBezTo>
                      <a:pt x="0" y="2"/>
                      <a:pt x="0" y="3"/>
                      <a:pt x="1" y="3"/>
                    </a:cubicBezTo>
                    <a:close/>
                  </a:path>
                </a:pathLst>
              </a:custGeom>
              <a:grpFill/>
              <a:ln w="9525">
                <a:noFill/>
                <a:round/>
              </a:ln>
            </p:spPr>
            <p:txBody>
              <a:bodyPr anchor="ctr"/>
              <a:lstStyle/>
              <a:p>
                <a:pPr algn="ctr"/>
                <a:endParaRPr/>
              </a:p>
            </p:txBody>
          </p:sp>
        </p:grpSp>
      </p:grpSp>
      <p:sp>
        <p:nvSpPr>
          <p:cNvPr id="36" name="矩形 35"/>
          <p:cNvSpPr/>
          <p:nvPr/>
        </p:nvSpPr>
        <p:spPr>
          <a:xfrm>
            <a:off x="906138" y="2829753"/>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37" name="矩形 36"/>
          <p:cNvSpPr/>
          <p:nvPr/>
        </p:nvSpPr>
        <p:spPr>
          <a:xfrm>
            <a:off x="1608010" y="1786944"/>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38" name="矩形 37"/>
          <p:cNvSpPr/>
          <p:nvPr/>
        </p:nvSpPr>
        <p:spPr>
          <a:xfrm>
            <a:off x="6220462" y="2829753"/>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39" name="矩形 38"/>
          <p:cNvSpPr/>
          <p:nvPr/>
        </p:nvSpPr>
        <p:spPr>
          <a:xfrm>
            <a:off x="5674118" y="3906505"/>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childTnLst>
                              </p:cTn>
                            </p:par>
                            <p:par>
                              <p:cTn id="14" fill="hold">
                                <p:stCondLst>
                                  <p:cond delay="1000"/>
                                </p:stCondLst>
                                <p:childTnLst>
                                  <p:par>
                                    <p:cTn id="15" presetID="4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350"/>
                                            <p:tgtEl>
                                              <p:spTgt spid="5"/>
                                            </p:tgtEl>
                                          </p:cBhvr>
                                        </p:animEffect>
                                        <p:anim calcmode="lin" valueType="num">
                                          <p:cBhvr>
                                            <p:cTn id="18" dur="1350" fill="hold"/>
                                            <p:tgtEl>
                                              <p:spTgt spid="5"/>
                                            </p:tgtEl>
                                            <p:attrNameLst>
                                              <p:attrName>ppt_w</p:attrName>
                                            </p:attrNameLst>
                                          </p:cBhvr>
                                          <p:tavLst>
                                            <p:tav tm="0" fmla="#ppt_w*sin(2.5*pi*$)">
                                              <p:val>
                                                <p:fltVal val="0"/>
                                              </p:val>
                                            </p:tav>
                                            <p:tav tm="100000">
                                              <p:val>
                                                <p:fltVal val="1"/>
                                              </p:val>
                                            </p:tav>
                                          </p:tavLst>
                                        </p:anim>
                                        <p:anim calcmode="lin" valueType="num">
                                          <p:cBhvr>
                                            <p:cTn id="19" dur="1350" fill="hold"/>
                                            <p:tgtEl>
                                              <p:spTgt spid="5"/>
                                            </p:tgtEl>
                                            <p:attrNameLst>
                                              <p:attrName>ppt_h</p:attrName>
                                            </p:attrNameLst>
                                          </p:cBhvr>
                                          <p:tavLst>
                                            <p:tav tm="0">
                                              <p:val>
                                                <p:strVal val="#ppt_h"/>
                                              </p:val>
                                            </p:tav>
                                            <p:tav tm="100000">
                                              <p:val>
                                                <p:strVal val="#ppt_h"/>
                                              </p:val>
                                            </p:tav>
                                          </p:tavLst>
                                        </p:anim>
                                      </p:childTnLst>
                                    </p:cTn>
                                  </p:par>
                                </p:childTnLst>
                              </p:cTn>
                            </p:par>
                            <p:par>
                              <p:cTn id="20" fill="hold">
                                <p:stCondLst>
                                  <p:cond delay="2500"/>
                                </p:stCondLst>
                                <p:childTnLst>
                                  <p:par>
                                    <p:cTn id="21" presetID="2" presetClass="entr" presetSubtype="4" fill="hold" grpId="0" nodeType="afterEffect" p14:presetBounceEnd="48000">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14:bounceEnd="48000">
                                          <p:cBhvr additive="base">
                                            <p:cTn id="23" dur="500" fill="hold"/>
                                            <p:tgtEl>
                                              <p:spTgt spid="36"/>
                                            </p:tgtEl>
                                            <p:attrNameLst>
                                              <p:attrName>ppt_x</p:attrName>
                                            </p:attrNameLst>
                                          </p:cBhvr>
                                          <p:tavLst>
                                            <p:tav tm="0">
                                              <p:val>
                                                <p:strVal val="#ppt_x"/>
                                              </p:val>
                                            </p:tav>
                                            <p:tav tm="100000">
                                              <p:val>
                                                <p:strVal val="#ppt_x"/>
                                              </p:val>
                                            </p:tav>
                                          </p:tavLst>
                                        </p:anim>
                                        <p:anim calcmode="lin" valueType="num" p14:bounceEnd="48000">
                                          <p:cBhvr additive="base">
                                            <p:cTn id="24" dur="500" fill="hold"/>
                                            <p:tgtEl>
                                              <p:spTgt spid="36"/>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14:presetBounceEnd="48000">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14:bounceEnd="48000">
                                          <p:cBhvr additive="base">
                                            <p:cTn id="28" dur="500" fill="hold"/>
                                            <p:tgtEl>
                                              <p:spTgt spid="37"/>
                                            </p:tgtEl>
                                            <p:attrNameLst>
                                              <p:attrName>ppt_x</p:attrName>
                                            </p:attrNameLst>
                                          </p:cBhvr>
                                          <p:tavLst>
                                            <p:tav tm="0">
                                              <p:val>
                                                <p:strVal val="#ppt_x"/>
                                              </p:val>
                                            </p:tav>
                                            <p:tav tm="100000">
                                              <p:val>
                                                <p:strVal val="#ppt_x"/>
                                              </p:val>
                                            </p:tav>
                                          </p:tavLst>
                                        </p:anim>
                                        <p:anim calcmode="lin" valueType="num" p14:bounceEnd="48000">
                                          <p:cBhvr additive="base">
                                            <p:cTn id="29" dur="500" fill="hold"/>
                                            <p:tgtEl>
                                              <p:spTgt spid="37"/>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14:presetBounceEnd="48000">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14:bounceEnd="48000">
                                          <p:cBhvr additive="base">
                                            <p:cTn id="33" dur="500" fill="hold"/>
                                            <p:tgtEl>
                                              <p:spTgt spid="38"/>
                                            </p:tgtEl>
                                            <p:attrNameLst>
                                              <p:attrName>ppt_x</p:attrName>
                                            </p:attrNameLst>
                                          </p:cBhvr>
                                          <p:tavLst>
                                            <p:tav tm="0">
                                              <p:val>
                                                <p:strVal val="#ppt_x"/>
                                              </p:val>
                                            </p:tav>
                                            <p:tav tm="100000">
                                              <p:val>
                                                <p:strVal val="#ppt_x"/>
                                              </p:val>
                                            </p:tav>
                                          </p:tavLst>
                                        </p:anim>
                                        <p:anim calcmode="lin" valueType="num" p14:bounceEnd="48000">
                                          <p:cBhvr additive="base">
                                            <p:cTn id="34" dur="500" fill="hold"/>
                                            <p:tgtEl>
                                              <p:spTgt spid="38"/>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grpId="0" nodeType="afterEffect" p14:presetBounceEnd="48000">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14:bounceEnd="48000">
                                          <p:cBhvr additive="base">
                                            <p:cTn id="38" dur="500" fill="hold"/>
                                            <p:tgtEl>
                                              <p:spTgt spid="39"/>
                                            </p:tgtEl>
                                            <p:attrNameLst>
                                              <p:attrName>ppt_x</p:attrName>
                                            </p:attrNameLst>
                                          </p:cBhvr>
                                          <p:tavLst>
                                            <p:tav tm="0">
                                              <p:val>
                                                <p:strVal val="#ppt_x"/>
                                              </p:val>
                                            </p:tav>
                                            <p:tav tm="100000">
                                              <p:val>
                                                <p:strVal val="#ppt_x"/>
                                              </p:val>
                                            </p:tav>
                                          </p:tavLst>
                                        </p:anim>
                                        <p:anim calcmode="lin" valueType="num" p14:bounceEnd="48000">
                                          <p:cBhvr additive="base">
                                            <p:cTn id="3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6" grpId="0"/>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childTnLst>
                              </p:cTn>
                            </p:par>
                            <p:par>
                              <p:cTn id="14" fill="hold">
                                <p:stCondLst>
                                  <p:cond delay="1000"/>
                                </p:stCondLst>
                                <p:childTnLst>
                                  <p:par>
                                    <p:cTn id="15" presetID="4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350"/>
                                            <p:tgtEl>
                                              <p:spTgt spid="5"/>
                                            </p:tgtEl>
                                          </p:cBhvr>
                                        </p:animEffect>
                                        <p:anim calcmode="lin" valueType="num">
                                          <p:cBhvr>
                                            <p:cTn id="18" dur="1350" fill="hold"/>
                                            <p:tgtEl>
                                              <p:spTgt spid="5"/>
                                            </p:tgtEl>
                                            <p:attrNameLst>
                                              <p:attrName>ppt_w</p:attrName>
                                            </p:attrNameLst>
                                          </p:cBhvr>
                                          <p:tavLst>
                                            <p:tav tm="0" fmla="#ppt_w*sin(2.5*pi*$)">
                                              <p:val>
                                                <p:fltVal val="0"/>
                                              </p:val>
                                            </p:tav>
                                            <p:tav tm="100000">
                                              <p:val>
                                                <p:fltVal val="1"/>
                                              </p:val>
                                            </p:tav>
                                          </p:tavLst>
                                        </p:anim>
                                        <p:anim calcmode="lin" valueType="num">
                                          <p:cBhvr>
                                            <p:cTn id="19" dur="1350" fill="hold"/>
                                            <p:tgtEl>
                                              <p:spTgt spid="5"/>
                                            </p:tgtEl>
                                            <p:attrNameLst>
                                              <p:attrName>ppt_h</p:attrName>
                                            </p:attrNameLst>
                                          </p:cBhvr>
                                          <p:tavLst>
                                            <p:tav tm="0">
                                              <p:val>
                                                <p:strVal val="#ppt_h"/>
                                              </p:val>
                                            </p:tav>
                                            <p:tav tm="100000">
                                              <p:val>
                                                <p:strVal val="#ppt_h"/>
                                              </p:val>
                                            </p:tav>
                                          </p:tavLst>
                                        </p:anim>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ppt_x"/>
                                              </p:val>
                                            </p:tav>
                                            <p:tav tm="100000">
                                              <p:val>
                                                <p:strVal val="#ppt_x"/>
                                              </p:val>
                                            </p:tav>
                                          </p:tavLst>
                                        </p:anim>
                                        <p:anim calcmode="lin" valueType="num">
                                          <p:cBhvr additive="base">
                                            <p:cTn id="29" dur="500" fill="hold"/>
                                            <p:tgtEl>
                                              <p:spTgt spid="37"/>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ppt_x"/>
                                              </p:val>
                                            </p:tav>
                                            <p:tav tm="100000">
                                              <p:val>
                                                <p:strVal val="#ppt_x"/>
                                              </p:val>
                                            </p:tav>
                                          </p:tavLst>
                                        </p:anim>
                                        <p:anim calcmode="lin" valueType="num">
                                          <p:cBhvr additive="base">
                                            <p:cTn id="3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6" grpId="0"/>
          <p:bldP spid="37" grpId="0"/>
          <p:bldP spid="38" grpId="0"/>
          <p:bldP spid="39"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267494"/>
            <a:ext cx="3438128" cy="456348"/>
          </a:xfrm>
          <a:custGeom>
            <a:avLst/>
            <a:gdLst/>
            <a:ahLst/>
            <a:cxnLst/>
            <a:rect l="l" t="t" r="r" b="b"/>
            <a:pathLst>
              <a:path w="3438128" h="456348">
                <a:moveTo>
                  <a:pt x="0" y="0"/>
                </a:moveTo>
                <a:lnTo>
                  <a:pt x="3209954" y="0"/>
                </a:lnTo>
                <a:cubicBezTo>
                  <a:pt x="3335971" y="0"/>
                  <a:pt x="3438128" y="102157"/>
                  <a:pt x="3438128" y="228174"/>
                </a:cubicBezTo>
                <a:cubicBezTo>
                  <a:pt x="3438128" y="354191"/>
                  <a:pt x="3335971" y="456348"/>
                  <a:pt x="3209954" y="456348"/>
                </a:cubicBezTo>
                <a:lnTo>
                  <a:pt x="0" y="456348"/>
                </a:lnTo>
                <a:close/>
              </a:path>
            </a:pathLst>
          </a:custGeom>
          <a:solidFill>
            <a:schemeClr val="bg2">
              <a:lumMod val="75000"/>
              <a:lumOff val="2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a:spLocks noChangeArrowheads="1"/>
          </p:cNvSpPr>
          <p:nvPr/>
        </p:nvSpPr>
        <p:spPr bwMode="auto">
          <a:xfrm>
            <a:off x="323528" y="311002"/>
            <a:ext cx="3168972" cy="369332"/>
          </a:xfrm>
          <a:prstGeom prst="rect">
            <a:avLst/>
          </a:prstGeom>
          <a:noFill/>
          <a:ln>
            <a:noFill/>
          </a:ln>
          <a:effectLst>
            <a:outerShdw blurRad="127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在这里填写本次课件的内容</a:t>
            </a:r>
          </a:p>
        </p:txBody>
      </p:sp>
      <p:grpSp>
        <p:nvGrpSpPr>
          <p:cNvPr id="5" name="组合 4"/>
          <p:cNvGrpSpPr/>
          <p:nvPr/>
        </p:nvGrpSpPr>
        <p:grpSpPr>
          <a:xfrm>
            <a:off x="5364088" y="1672205"/>
            <a:ext cx="2478469" cy="2555729"/>
            <a:chOff x="1157427" y="1442502"/>
            <a:chExt cx="1358897" cy="1401257"/>
          </a:xfrm>
        </p:grpSpPr>
        <p:sp>
          <p:nvSpPr>
            <p:cNvPr id="6" name="Block Arc 7"/>
            <p:cNvSpPr/>
            <p:nvPr/>
          </p:nvSpPr>
          <p:spPr>
            <a:xfrm rot="16200000">
              <a:off x="1157427" y="1484862"/>
              <a:ext cx="1358897" cy="1358897"/>
            </a:xfrm>
            <a:prstGeom prst="blockArc">
              <a:avLst>
                <a:gd name="adj1" fmla="val 5871289"/>
                <a:gd name="adj2" fmla="val 46112"/>
                <a:gd name="adj3" fmla="val 11607"/>
              </a:avLst>
            </a:prstGeom>
            <a:solidFill>
              <a:schemeClr val="tx2"/>
            </a:solidFill>
            <a:ln w="12700" cap="flat" cmpd="sng" algn="ctr">
              <a:noFill/>
              <a:prstDash val="solid"/>
              <a:miter lim="800000"/>
            </a:ln>
            <a:effectLst/>
          </p:spPr>
          <p:txBody>
            <a:bodyPr lIns="34290" tIns="17145" rIns="34290" bIns="17145"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tr-TR"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Block Arc 226"/>
            <p:cNvSpPr/>
            <p:nvPr/>
          </p:nvSpPr>
          <p:spPr>
            <a:xfrm rot="16200000">
              <a:off x="1403648" y="1731083"/>
              <a:ext cx="866455" cy="866455"/>
            </a:xfrm>
            <a:prstGeom prst="blockArc">
              <a:avLst>
                <a:gd name="adj1" fmla="val 7151931"/>
                <a:gd name="adj2" fmla="val 21568486"/>
                <a:gd name="adj3" fmla="val 18070"/>
              </a:avLst>
            </a:prstGeom>
            <a:solidFill>
              <a:schemeClr val="bg2"/>
            </a:solidFill>
            <a:ln w="12700" cap="flat" cmpd="sng" algn="ctr">
              <a:noFill/>
              <a:prstDash val="solid"/>
              <a:miter lim="800000"/>
            </a:ln>
            <a:effectLst/>
          </p:spPr>
          <p:txBody>
            <a:bodyPr lIns="34290" tIns="17145" rIns="34290" bIns="17145"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tr-TR"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8" name="Group 227"/>
            <p:cNvGrpSpPr/>
            <p:nvPr/>
          </p:nvGrpSpPr>
          <p:grpSpPr>
            <a:xfrm>
              <a:off x="1904140" y="1731083"/>
              <a:ext cx="77924" cy="203262"/>
              <a:chOff x="2323306" y="2203133"/>
              <a:chExt cx="979488" cy="2554287"/>
            </a:xfrm>
            <a:solidFill>
              <a:srgbClr val="B3457B"/>
            </a:solidFill>
          </p:grpSpPr>
          <p:sp>
            <p:nvSpPr>
              <p:cNvPr id="1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solidFill>
                <a:schemeClr val="bg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defTabSz="685800"/>
                <a:endParaRPr lang="en-US" sz="1400" dirty="0">
                  <a:solidFill>
                    <a:prstClr val="black"/>
                  </a:solidFill>
                  <a:latin typeface="Lato Light"/>
                </a:endParaRPr>
              </a:p>
            </p:txBody>
          </p:sp>
          <p:sp>
            <p:nvSpPr>
              <p:cNvPr id="1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solidFill>
                <a:schemeClr val="bg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defTabSz="685800"/>
                <a:endParaRPr lang="en-US" sz="1400" dirty="0">
                  <a:solidFill>
                    <a:prstClr val="black"/>
                  </a:solidFill>
                  <a:latin typeface="Lato Light"/>
                </a:endParaRPr>
              </a:p>
            </p:txBody>
          </p:sp>
        </p:grpSp>
        <p:grpSp>
          <p:nvGrpSpPr>
            <p:cNvPr id="9" name="Group 236"/>
            <p:cNvGrpSpPr/>
            <p:nvPr/>
          </p:nvGrpSpPr>
          <p:grpSpPr>
            <a:xfrm>
              <a:off x="1887481" y="1442502"/>
              <a:ext cx="94584" cy="215568"/>
              <a:chOff x="3672681" y="1899920"/>
              <a:chExt cx="1293813" cy="2947988"/>
            </a:xfrm>
            <a:solidFill>
              <a:srgbClr val="B3457B"/>
            </a:solidFill>
          </p:grpSpPr>
          <p:sp>
            <p:nvSpPr>
              <p:cNvPr id="10"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1400" dirty="0">
                  <a:solidFill>
                    <a:prstClr val="black"/>
                  </a:solidFill>
                  <a:latin typeface="Lato Light"/>
                </a:endParaRPr>
              </a:p>
            </p:txBody>
          </p:sp>
          <p:sp>
            <p:nvSpPr>
              <p:cNvPr id="11"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endParaRPr lang="en-US" sz="1400" dirty="0">
                  <a:solidFill>
                    <a:prstClr val="black"/>
                  </a:solidFill>
                  <a:latin typeface="Lato Light"/>
                </a:endParaRPr>
              </a:p>
            </p:txBody>
          </p:sp>
        </p:grpSp>
      </p:grpSp>
      <p:cxnSp>
        <p:nvCxnSpPr>
          <p:cNvPr id="14" name="Straight Connector 5"/>
          <p:cNvCxnSpPr/>
          <p:nvPr/>
        </p:nvCxnSpPr>
        <p:spPr>
          <a:xfrm>
            <a:off x="4572000" y="1131590"/>
            <a:ext cx="14777" cy="3312368"/>
          </a:xfrm>
          <a:prstGeom prst="line">
            <a:avLst/>
          </a:prstGeom>
          <a:ln w="6350">
            <a:solidFill>
              <a:schemeClr val="tx2"/>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547664" y="1531933"/>
            <a:ext cx="2364045" cy="2768009"/>
            <a:chOff x="2451868" y="2400104"/>
            <a:chExt cx="1383259" cy="1690773"/>
          </a:xfrm>
        </p:grpSpPr>
        <p:grpSp>
          <p:nvGrpSpPr>
            <p:cNvPr id="16" name="Group 65"/>
            <p:cNvGrpSpPr/>
            <p:nvPr/>
          </p:nvGrpSpPr>
          <p:grpSpPr>
            <a:xfrm>
              <a:off x="3716514" y="3452671"/>
              <a:ext cx="111243" cy="253537"/>
              <a:chOff x="3672681" y="1899920"/>
              <a:chExt cx="1293813" cy="2947988"/>
            </a:xfrm>
            <a:solidFill>
              <a:srgbClr val="B3457B"/>
            </a:solidFill>
          </p:grpSpPr>
          <p:sp>
            <p:nvSpPr>
              <p:cNvPr id="78"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7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nvGrpSpPr>
            <p:cNvPr id="17" name="Group 72"/>
            <p:cNvGrpSpPr/>
            <p:nvPr/>
          </p:nvGrpSpPr>
          <p:grpSpPr>
            <a:xfrm>
              <a:off x="2451868" y="2400104"/>
              <a:ext cx="99708" cy="260084"/>
              <a:chOff x="2323306" y="2203133"/>
              <a:chExt cx="979488" cy="2554287"/>
            </a:xfrm>
            <a:solidFill>
              <a:schemeClr val="tx1">
                <a:lumMod val="85000"/>
                <a:lumOff val="15000"/>
              </a:schemeClr>
            </a:solidFill>
          </p:grpSpPr>
          <p:sp>
            <p:nvSpPr>
              <p:cNvPr id="76"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77"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18" name="Group 75"/>
            <p:cNvGrpSpPr/>
            <p:nvPr/>
          </p:nvGrpSpPr>
          <p:grpSpPr>
            <a:xfrm>
              <a:off x="2592419" y="2400104"/>
              <a:ext cx="99708" cy="260084"/>
              <a:chOff x="2323306" y="2203133"/>
              <a:chExt cx="979488" cy="2554287"/>
            </a:xfrm>
            <a:solidFill>
              <a:schemeClr val="tx1">
                <a:lumMod val="85000"/>
                <a:lumOff val="15000"/>
              </a:schemeClr>
            </a:solidFill>
          </p:grpSpPr>
          <p:sp>
            <p:nvSpPr>
              <p:cNvPr id="74"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75"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19" name="Group 81"/>
            <p:cNvGrpSpPr/>
            <p:nvPr/>
          </p:nvGrpSpPr>
          <p:grpSpPr>
            <a:xfrm>
              <a:off x="2731786" y="2400104"/>
              <a:ext cx="99708" cy="260084"/>
              <a:chOff x="2323306" y="2203133"/>
              <a:chExt cx="979488" cy="2554287"/>
            </a:xfrm>
            <a:solidFill>
              <a:schemeClr val="tx1">
                <a:lumMod val="85000"/>
                <a:lumOff val="15000"/>
              </a:schemeClr>
            </a:solidFill>
          </p:grpSpPr>
          <p:sp>
            <p:nvSpPr>
              <p:cNvPr id="7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7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20" name="Group 84"/>
            <p:cNvGrpSpPr/>
            <p:nvPr/>
          </p:nvGrpSpPr>
          <p:grpSpPr>
            <a:xfrm>
              <a:off x="2872337" y="2400104"/>
              <a:ext cx="99708" cy="260084"/>
              <a:chOff x="2323306" y="2203133"/>
              <a:chExt cx="979488" cy="2554287"/>
            </a:xfrm>
            <a:solidFill>
              <a:schemeClr val="tx1">
                <a:lumMod val="85000"/>
                <a:lumOff val="15000"/>
              </a:schemeClr>
            </a:solidFill>
          </p:grpSpPr>
          <p:sp>
            <p:nvSpPr>
              <p:cNvPr id="70"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71"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21" name="Group 87"/>
            <p:cNvGrpSpPr/>
            <p:nvPr/>
          </p:nvGrpSpPr>
          <p:grpSpPr>
            <a:xfrm>
              <a:off x="3011704" y="2400104"/>
              <a:ext cx="99708" cy="260084"/>
              <a:chOff x="2323306" y="2203133"/>
              <a:chExt cx="979488" cy="2554287"/>
            </a:xfrm>
            <a:solidFill>
              <a:srgbClr val="B3457B"/>
            </a:solidFill>
          </p:grpSpPr>
          <p:sp>
            <p:nvSpPr>
              <p:cNvPr id="6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6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22" name="Group 90"/>
            <p:cNvGrpSpPr/>
            <p:nvPr/>
          </p:nvGrpSpPr>
          <p:grpSpPr>
            <a:xfrm>
              <a:off x="3152255" y="2400104"/>
              <a:ext cx="99708" cy="260084"/>
              <a:chOff x="2323306" y="2203133"/>
              <a:chExt cx="979488" cy="2554287"/>
            </a:xfrm>
            <a:solidFill>
              <a:srgbClr val="B3457B"/>
            </a:solidFill>
          </p:grpSpPr>
          <p:sp>
            <p:nvSpPr>
              <p:cNvPr id="66"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67"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23" name="Group 93"/>
            <p:cNvGrpSpPr/>
            <p:nvPr/>
          </p:nvGrpSpPr>
          <p:grpSpPr>
            <a:xfrm>
              <a:off x="3291622" y="2400104"/>
              <a:ext cx="99708" cy="260084"/>
              <a:chOff x="2323306" y="2203133"/>
              <a:chExt cx="979488" cy="2554287"/>
            </a:xfrm>
            <a:solidFill>
              <a:srgbClr val="B3457B"/>
            </a:solidFill>
          </p:grpSpPr>
          <p:sp>
            <p:nvSpPr>
              <p:cNvPr id="64"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65"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24" name="Group 96"/>
            <p:cNvGrpSpPr/>
            <p:nvPr/>
          </p:nvGrpSpPr>
          <p:grpSpPr>
            <a:xfrm>
              <a:off x="3432173" y="2400104"/>
              <a:ext cx="99708" cy="260084"/>
              <a:chOff x="2323306" y="2203133"/>
              <a:chExt cx="979488" cy="2554287"/>
            </a:xfrm>
            <a:solidFill>
              <a:srgbClr val="B3457B"/>
            </a:solidFill>
          </p:grpSpPr>
          <p:sp>
            <p:nvSpPr>
              <p:cNvPr id="6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6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25" name="Group 99"/>
            <p:cNvGrpSpPr/>
            <p:nvPr/>
          </p:nvGrpSpPr>
          <p:grpSpPr>
            <a:xfrm>
              <a:off x="3575962" y="2400104"/>
              <a:ext cx="99708" cy="260084"/>
              <a:chOff x="2323306" y="2203133"/>
              <a:chExt cx="979488" cy="2554287"/>
            </a:xfrm>
            <a:solidFill>
              <a:srgbClr val="B3457B"/>
            </a:solidFill>
          </p:grpSpPr>
          <p:sp>
            <p:nvSpPr>
              <p:cNvPr id="60"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61"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26" name="Group 102"/>
            <p:cNvGrpSpPr/>
            <p:nvPr/>
          </p:nvGrpSpPr>
          <p:grpSpPr>
            <a:xfrm>
              <a:off x="3716513" y="2400104"/>
              <a:ext cx="99708" cy="260084"/>
              <a:chOff x="2323306" y="2203133"/>
              <a:chExt cx="979488" cy="2554287"/>
            </a:xfrm>
            <a:solidFill>
              <a:srgbClr val="B3457B"/>
            </a:solidFill>
          </p:grpSpPr>
          <p:sp>
            <p:nvSpPr>
              <p:cNvPr id="5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5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27" name="Group 135"/>
            <p:cNvGrpSpPr/>
            <p:nvPr/>
          </p:nvGrpSpPr>
          <p:grpSpPr>
            <a:xfrm>
              <a:off x="3574391" y="3452671"/>
              <a:ext cx="111243" cy="253537"/>
              <a:chOff x="3672681" y="1899920"/>
              <a:chExt cx="1293813" cy="2947988"/>
            </a:xfrm>
            <a:solidFill>
              <a:srgbClr val="B3457B"/>
            </a:solidFill>
          </p:grpSpPr>
          <p:sp>
            <p:nvSpPr>
              <p:cNvPr id="56"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57"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nvGrpSpPr>
            <p:cNvPr id="28" name="Group 138"/>
            <p:cNvGrpSpPr/>
            <p:nvPr/>
          </p:nvGrpSpPr>
          <p:grpSpPr>
            <a:xfrm>
              <a:off x="3427956" y="3452671"/>
              <a:ext cx="111243" cy="253537"/>
              <a:chOff x="3672681" y="1899920"/>
              <a:chExt cx="1293813" cy="2947988"/>
            </a:xfrm>
            <a:solidFill>
              <a:srgbClr val="B3457B"/>
            </a:solidFill>
          </p:grpSpPr>
          <p:sp>
            <p:nvSpPr>
              <p:cNvPr id="5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5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nvGrpSpPr>
            <p:cNvPr id="29" name="Group 141"/>
            <p:cNvGrpSpPr/>
            <p:nvPr/>
          </p:nvGrpSpPr>
          <p:grpSpPr>
            <a:xfrm>
              <a:off x="3287242" y="3452671"/>
              <a:ext cx="111243" cy="253537"/>
              <a:chOff x="3672681" y="1899920"/>
              <a:chExt cx="1293813" cy="2947988"/>
            </a:xfrm>
            <a:solidFill>
              <a:srgbClr val="B3457B"/>
            </a:solidFill>
          </p:grpSpPr>
          <p:sp>
            <p:nvSpPr>
              <p:cNvPr id="52"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53"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nvGrpSpPr>
            <p:cNvPr id="30" name="Group 144"/>
            <p:cNvGrpSpPr/>
            <p:nvPr/>
          </p:nvGrpSpPr>
          <p:grpSpPr>
            <a:xfrm>
              <a:off x="3146462" y="3452671"/>
              <a:ext cx="111243" cy="253537"/>
              <a:chOff x="3672681" y="1899920"/>
              <a:chExt cx="1293813" cy="2947988"/>
            </a:xfrm>
            <a:solidFill>
              <a:srgbClr val="B3457B"/>
            </a:solidFill>
          </p:grpSpPr>
          <p:sp>
            <p:nvSpPr>
              <p:cNvPr id="50"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51"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nvGrpSpPr>
            <p:cNvPr id="31" name="Group 147"/>
            <p:cNvGrpSpPr/>
            <p:nvPr/>
          </p:nvGrpSpPr>
          <p:grpSpPr>
            <a:xfrm>
              <a:off x="3013841" y="3452671"/>
              <a:ext cx="111243" cy="253537"/>
              <a:chOff x="3672681" y="1899920"/>
              <a:chExt cx="1293813" cy="2947988"/>
            </a:xfrm>
            <a:solidFill>
              <a:srgbClr val="B3457B"/>
            </a:solidFill>
          </p:grpSpPr>
          <p:sp>
            <p:nvSpPr>
              <p:cNvPr id="48"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4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nvGrpSpPr>
            <p:cNvPr id="32" name="Group 150"/>
            <p:cNvGrpSpPr/>
            <p:nvPr/>
          </p:nvGrpSpPr>
          <p:grpSpPr>
            <a:xfrm>
              <a:off x="2873967" y="3452671"/>
              <a:ext cx="111243" cy="253537"/>
              <a:chOff x="3672681" y="1899920"/>
              <a:chExt cx="1293813" cy="2947988"/>
            </a:xfrm>
            <a:solidFill>
              <a:srgbClr val="B3457B"/>
            </a:solidFill>
          </p:grpSpPr>
          <p:sp>
            <p:nvSpPr>
              <p:cNvPr id="46"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47"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nvGrpSpPr>
            <p:cNvPr id="33" name="Group 153"/>
            <p:cNvGrpSpPr/>
            <p:nvPr/>
          </p:nvGrpSpPr>
          <p:grpSpPr>
            <a:xfrm>
              <a:off x="2734001" y="3452671"/>
              <a:ext cx="111243" cy="253537"/>
              <a:chOff x="3672681" y="1899920"/>
              <a:chExt cx="1293813" cy="2947988"/>
            </a:xfrm>
            <a:solidFill>
              <a:srgbClr val="B3457B"/>
            </a:solidFill>
          </p:grpSpPr>
          <p:sp>
            <p:nvSpPr>
              <p:cNvPr id="4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4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nvGrpSpPr>
            <p:cNvPr id="34" name="Group 156"/>
            <p:cNvGrpSpPr/>
            <p:nvPr/>
          </p:nvGrpSpPr>
          <p:grpSpPr>
            <a:xfrm>
              <a:off x="2593844" y="3452671"/>
              <a:ext cx="111243" cy="253537"/>
              <a:chOff x="3672681" y="1899920"/>
              <a:chExt cx="1293813" cy="2947988"/>
            </a:xfrm>
            <a:solidFill>
              <a:srgbClr val="B3457B"/>
            </a:solidFill>
          </p:grpSpPr>
          <p:sp>
            <p:nvSpPr>
              <p:cNvPr id="42"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43"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nvGrpSpPr>
            <p:cNvPr id="35" name="Group 159"/>
            <p:cNvGrpSpPr/>
            <p:nvPr/>
          </p:nvGrpSpPr>
          <p:grpSpPr>
            <a:xfrm>
              <a:off x="2453357" y="3452671"/>
              <a:ext cx="111243" cy="253537"/>
              <a:chOff x="3672681" y="1899920"/>
              <a:chExt cx="1293813" cy="2947988"/>
            </a:xfrm>
            <a:solidFill>
              <a:schemeClr val="tx1">
                <a:lumMod val="85000"/>
                <a:lumOff val="15000"/>
              </a:schemeClr>
            </a:solidFill>
          </p:grpSpPr>
          <p:sp>
            <p:nvSpPr>
              <p:cNvPr id="40"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41"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36" name="TextBox 35"/>
            <p:cNvSpPr txBox="1"/>
            <p:nvPr/>
          </p:nvSpPr>
          <p:spPr>
            <a:xfrm>
              <a:off x="3457996" y="2758323"/>
              <a:ext cx="370680" cy="284347"/>
            </a:xfrm>
            <a:prstGeom prst="rect">
              <a:avLst/>
            </a:prstGeom>
            <a:noFill/>
          </p:spPr>
          <p:txBody>
            <a:bodyPr wrap="none" lIns="34290" tIns="17145" rIns="34290" bIns="17145" rtlCol="0">
              <a:spAutoFit/>
            </a:bodyPr>
            <a:lstStyle/>
            <a:p>
              <a:pPr algn="r"/>
              <a:r>
                <a:rPr lang="tr-TR" sz="2800" dirty="0">
                  <a:solidFill>
                    <a:schemeClr val="tx2"/>
                  </a:solidFill>
                  <a:latin typeface="Impact" panose="020B0806030902050204" pitchFamily="34" charset="0"/>
                  <a:ea typeface="Open Sans Extrabold" panose="020B0906030804020204" pitchFamily="34" charset="0"/>
                  <a:cs typeface="Open Sans Extrabold" panose="020B0906030804020204" pitchFamily="34" charset="0"/>
                </a:rPr>
                <a:t>60</a:t>
              </a:r>
              <a:r>
                <a:rPr lang="tr-TR" sz="2000" dirty="0">
                  <a:solidFill>
                    <a:schemeClr val="tx2"/>
                  </a:solidFill>
                  <a:latin typeface="Impact" panose="020B0806030902050204" pitchFamily="34" charset="0"/>
                  <a:ea typeface="Open Sans Extrabold" panose="020B0906030804020204" pitchFamily="34" charset="0"/>
                  <a:cs typeface="Open Sans Extrabold" panose="020B0906030804020204" pitchFamily="34" charset="0"/>
                </a:rPr>
                <a:t>%</a:t>
              </a:r>
            </a:p>
          </p:txBody>
        </p:sp>
        <p:sp>
          <p:nvSpPr>
            <p:cNvPr id="37" name="TextBox 36"/>
            <p:cNvSpPr txBox="1"/>
            <p:nvPr/>
          </p:nvSpPr>
          <p:spPr>
            <a:xfrm>
              <a:off x="3464447" y="3806530"/>
              <a:ext cx="370680" cy="284347"/>
            </a:xfrm>
            <a:prstGeom prst="rect">
              <a:avLst/>
            </a:prstGeom>
            <a:noFill/>
          </p:spPr>
          <p:txBody>
            <a:bodyPr wrap="none" lIns="34290" tIns="17145" rIns="34290" bIns="17145" rtlCol="0">
              <a:spAutoFit/>
            </a:bodyPr>
            <a:lstStyle/>
            <a:p>
              <a:pPr algn="r"/>
              <a:r>
                <a:rPr lang="tr-TR" sz="2800" dirty="0">
                  <a:solidFill>
                    <a:schemeClr val="tx2"/>
                  </a:solidFill>
                  <a:latin typeface="Impact" panose="020B0806030902050204" pitchFamily="34" charset="0"/>
                  <a:ea typeface="Open Sans Extrabold" panose="020B0906030804020204" pitchFamily="34" charset="0"/>
                  <a:cs typeface="Open Sans Extrabold" panose="020B0906030804020204" pitchFamily="34" charset="0"/>
                </a:rPr>
                <a:t>90</a:t>
              </a:r>
              <a:r>
                <a:rPr lang="tr-TR" sz="2000" dirty="0">
                  <a:solidFill>
                    <a:schemeClr val="tx2"/>
                  </a:solidFill>
                  <a:latin typeface="Impact" panose="020B0806030902050204" pitchFamily="34" charset="0"/>
                  <a:ea typeface="Open Sans Extrabold" panose="020B0906030804020204" pitchFamily="34" charset="0"/>
                  <a:cs typeface="Open Sans Extrabold" panose="020B0906030804020204" pitchFamily="34" charset="0"/>
                </a:rPr>
                <a:t>%</a:t>
              </a:r>
            </a:p>
          </p:txBody>
        </p:sp>
        <p:sp>
          <p:nvSpPr>
            <p:cNvPr id="38" name="Rectangle 6"/>
            <p:cNvSpPr/>
            <p:nvPr/>
          </p:nvSpPr>
          <p:spPr>
            <a:xfrm>
              <a:off x="3427956" y="2754751"/>
              <a:ext cx="399802" cy="288540"/>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tr-TR"/>
            </a:p>
          </p:txBody>
        </p:sp>
        <p:sp>
          <p:nvSpPr>
            <p:cNvPr id="39" name="Rectangle 225"/>
            <p:cNvSpPr/>
            <p:nvPr/>
          </p:nvSpPr>
          <p:spPr>
            <a:xfrm>
              <a:off x="3427956" y="3802337"/>
              <a:ext cx="399802" cy="288540"/>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tr-T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267494"/>
            <a:ext cx="3438128" cy="456348"/>
          </a:xfrm>
          <a:custGeom>
            <a:avLst/>
            <a:gdLst/>
            <a:ahLst/>
            <a:cxnLst/>
            <a:rect l="l" t="t" r="r" b="b"/>
            <a:pathLst>
              <a:path w="3438128" h="456348">
                <a:moveTo>
                  <a:pt x="0" y="0"/>
                </a:moveTo>
                <a:lnTo>
                  <a:pt x="3209954" y="0"/>
                </a:lnTo>
                <a:cubicBezTo>
                  <a:pt x="3335971" y="0"/>
                  <a:pt x="3438128" y="102157"/>
                  <a:pt x="3438128" y="228174"/>
                </a:cubicBezTo>
                <a:cubicBezTo>
                  <a:pt x="3438128" y="354191"/>
                  <a:pt x="3335971" y="456348"/>
                  <a:pt x="3209954" y="456348"/>
                </a:cubicBezTo>
                <a:lnTo>
                  <a:pt x="0" y="456348"/>
                </a:lnTo>
                <a:close/>
              </a:path>
            </a:pathLst>
          </a:custGeom>
          <a:solidFill>
            <a:schemeClr val="bg2">
              <a:lumMod val="75000"/>
              <a:lumOff val="2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a:spLocks noChangeArrowheads="1"/>
          </p:cNvSpPr>
          <p:nvPr/>
        </p:nvSpPr>
        <p:spPr bwMode="auto">
          <a:xfrm>
            <a:off x="323528" y="311002"/>
            <a:ext cx="3168972" cy="369332"/>
          </a:xfrm>
          <a:prstGeom prst="rect">
            <a:avLst/>
          </a:prstGeom>
          <a:noFill/>
          <a:ln>
            <a:noFill/>
          </a:ln>
          <a:effectLst>
            <a:outerShdw blurRad="127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在这里填写本次课件的内容</a:t>
            </a:r>
          </a:p>
        </p:txBody>
      </p:sp>
      <p:grpSp>
        <p:nvGrpSpPr>
          <p:cNvPr id="5" name="Group 5"/>
          <p:cNvGrpSpPr/>
          <p:nvPr/>
        </p:nvGrpSpPr>
        <p:grpSpPr bwMode="auto">
          <a:xfrm>
            <a:off x="1259632" y="1643983"/>
            <a:ext cx="1189434" cy="1384697"/>
            <a:chOff x="1732158" y="1983171"/>
            <a:chExt cx="1586048" cy="1845225"/>
          </a:xfrm>
        </p:grpSpPr>
        <p:sp>
          <p:nvSpPr>
            <p:cNvPr id="6" name="Freeform 4"/>
            <p:cNvSpPr/>
            <p:nvPr/>
          </p:nvSpPr>
          <p:spPr>
            <a:xfrm rot="16200000">
              <a:off x="1649374" y="2159564"/>
              <a:ext cx="1751616" cy="158604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15" dirty="0">
                <a:solidFill>
                  <a:schemeClr val="bg2">
                    <a:lumMod val="50000"/>
                  </a:schemeClr>
                </a:solidFill>
                <a:latin typeface="+mj-ea"/>
                <a:ea typeface="+mj-ea"/>
                <a:cs typeface="+mn-ea"/>
                <a:sym typeface="+mn-lt"/>
              </a:endParaRPr>
            </a:p>
          </p:txBody>
        </p:sp>
        <p:sp>
          <p:nvSpPr>
            <p:cNvPr id="7" name="Freeform 6"/>
            <p:cNvSpPr/>
            <p:nvPr/>
          </p:nvSpPr>
          <p:spPr>
            <a:xfrm rot="16200000">
              <a:off x="1649374" y="2065955"/>
              <a:ext cx="1751616" cy="158604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15" dirty="0">
                <a:solidFill>
                  <a:schemeClr val="bg2">
                    <a:lumMod val="50000"/>
                  </a:schemeClr>
                </a:solidFill>
                <a:latin typeface="+mj-ea"/>
                <a:ea typeface="+mj-ea"/>
                <a:cs typeface="+mn-ea"/>
                <a:sym typeface="+mn-lt"/>
              </a:endParaRPr>
            </a:p>
          </p:txBody>
        </p:sp>
        <p:sp>
          <p:nvSpPr>
            <p:cNvPr id="8" name="Freeform 61"/>
            <p:cNvSpPr>
              <a:spLocks noEditPoints="1"/>
            </p:cNvSpPr>
            <p:nvPr/>
          </p:nvSpPr>
          <p:spPr bwMode="auto">
            <a:xfrm>
              <a:off x="2189082" y="2358077"/>
              <a:ext cx="671582" cy="527098"/>
            </a:xfrm>
            <a:custGeom>
              <a:avLst/>
              <a:gdLst>
                <a:gd name="T0" fmla="*/ 316784 w 106"/>
                <a:gd name="T1" fmla="*/ 69856 h 83"/>
                <a:gd name="T2" fmla="*/ 323120 w 106"/>
                <a:gd name="T3" fmla="*/ 69856 h 83"/>
                <a:gd name="T4" fmla="*/ 323120 w 106"/>
                <a:gd name="T5" fmla="*/ 273075 h 83"/>
                <a:gd name="T6" fmla="*/ 120378 w 106"/>
                <a:gd name="T7" fmla="*/ 171466 h 83"/>
                <a:gd name="T8" fmla="*/ 120378 w 106"/>
                <a:gd name="T9" fmla="*/ 165115 h 83"/>
                <a:gd name="T10" fmla="*/ 348462 w 106"/>
                <a:gd name="T11" fmla="*/ 266724 h 83"/>
                <a:gd name="T12" fmla="*/ 354798 w 106"/>
                <a:gd name="T13" fmla="*/ 273075 h 83"/>
                <a:gd name="T14" fmla="*/ 551204 w 106"/>
                <a:gd name="T15" fmla="*/ 171466 h 83"/>
                <a:gd name="T16" fmla="*/ 354798 w 106"/>
                <a:gd name="T17" fmla="*/ 69856 h 83"/>
                <a:gd name="T18" fmla="*/ 348462 w 106"/>
                <a:gd name="T19" fmla="*/ 69856 h 83"/>
                <a:gd name="T20" fmla="*/ 95035 w 106"/>
                <a:gd name="T21" fmla="*/ 184167 h 83"/>
                <a:gd name="T22" fmla="*/ 6336 w 106"/>
                <a:gd name="T23" fmla="*/ 222270 h 83"/>
                <a:gd name="T24" fmla="*/ 6336 w 106"/>
                <a:gd name="T25" fmla="*/ 234971 h 83"/>
                <a:gd name="T26" fmla="*/ 215413 w 106"/>
                <a:gd name="T27" fmla="*/ 336581 h 83"/>
                <a:gd name="T28" fmla="*/ 304113 w 106"/>
                <a:gd name="T29" fmla="*/ 292127 h 83"/>
                <a:gd name="T30" fmla="*/ 665246 w 106"/>
                <a:gd name="T31" fmla="*/ 101609 h 83"/>
                <a:gd name="T32" fmla="*/ 665246 w 106"/>
                <a:gd name="T33" fmla="*/ 114310 h 83"/>
                <a:gd name="T34" fmla="*/ 576547 w 106"/>
                <a:gd name="T35" fmla="*/ 158764 h 83"/>
                <a:gd name="T36" fmla="*/ 367469 w 106"/>
                <a:gd name="T37" fmla="*/ 50805 h 83"/>
                <a:gd name="T38" fmla="*/ 456169 w 106"/>
                <a:gd name="T39" fmla="*/ 0 h 83"/>
                <a:gd name="T40" fmla="*/ 665246 w 106"/>
                <a:gd name="T41" fmla="*/ 101609 h 83"/>
                <a:gd name="T42" fmla="*/ 671582 w 106"/>
                <a:gd name="T43" fmla="*/ 228621 h 83"/>
                <a:gd name="T44" fmla="*/ 456169 w 106"/>
                <a:gd name="T45" fmla="*/ 336581 h 83"/>
                <a:gd name="T46" fmla="*/ 367469 w 106"/>
                <a:gd name="T47" fmla="*/ 298477 h 83"/>
                <a:gd name="T48" fmla="*/ 367469 w 106"/>
                <a:gd name="T49" fmla="*/ 285776 h 83"/>
                <a:gd name="T50" fmla="*/ 582882 w 106"/>
                <a:gd name="T51" fmla="*/ 184167 h 83"/>
                <a:gd name="T52" fmla="*/ 304113 w 106"/>
                <a:gd name="T53" fmla="*/ 44454 h 83"/>
                <a:gd name="T54" fmla="*/ 209077 w 106"/>
                <a:gd name="T55" fmla="*/ 0 h 83"/>
                <a:gd name="T56" fmla="*/ 0 w 106"/>
                <a:gd name="T57" fmla="*/ 107960 h 83"/>
                <a:gd name="T58" fmla="*/ 88700 w 106"/>
                <a:gd name="T59" fmla="*/ 158764 h 83"/>
                <a:gd name="T60" fmla="*/ 304113 w 106"/>
                <a:gd name="T61" fmla="*/ 57155 h 83"/>
                <a:gd name="T62" fmla="*/ 304113 w 106"/>
                <a:gd name="T63" fmla="*/ 44454 h 83"/>
                <a:gd name="T64" fmla="*/ 348462 w 106"/>
                <a:gd name="T65" fmla="*/ 520747 h 83"/>
                <a:gd name="T66" fmla="*/ 354798 w 106"/>
                <a:gd name="T67" fmla="*/ 527098 h 83"/>
                <a:gd name="T68" fmla="*/ 570211 w 106"/>
                <a:gd name="T69" fmla="*/ 412788 h 83"/>
                <a:gd name="T70" fmla="*/ 563875 w 106"/>
                <a:gd name="T71" fmla="*/ 311178 h 83"/>
                <a:gd name="T72" fmla="*/ 462505 w 106"/>
                <a:gd name="T73" fmla="*/ 361983 h 83"/>
                <a:gd name="T74" fmla="*/ 456169 w 106"/>
                <a:gd name="T75" fmla="*/ 361983 h 83"/>
                <a:gd name="T76" fmla="*/ 354798 w 106"/>
                <a:gd name="T77" fmla="*/ 311178 h 83"/>
                <a:gd name="T78" fmla="*/ 348462 w 106"/>
                <a:gd name="T79" fmla="*/ 317529 h 83"/>
                <a:gd name="T80" fmla="*/ 107707 w 106"/>
                <a:gd name="T81" fmla="*/ 311178 h 83"/>
                <a:gd name="T82" fmla="*/ 209077 w 106"/>
                <a:gd name="T83" fmla="*/ 361983 h 83"/>
                <a:gd name="T84" fmla="*/ 316784 w 106"/>
                <a:gd name="T85" fmla="*/ 311178 h 83"/>
                <a:gd name="T86" fmla="*/ 323120 w 106"/>
                <a:gd name="T87" fmla="*/ 317529 h 83"/>
                <a:gd name="T88" fmla="*/ 323120 w 106"/>
                <a:gd name="T89" fmla="*/ 527098 h 83"/>
                <a:gd name="T90" fmla="*/ 107707 w 106"/>
                <a:gd name="T91" fmla="*/ 419138 h 83"/>
                <a:gd name="T92" fmla="*/ 101371 w 106"/>
                <a:gd name="T93" fmla="*/ 317529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solidFill>
                  <a:schemeClr val="bg2">
                    <a:lumMod val="50000"/>
                  </a:schemeClr>
                </a:solidFill>
                <a:latin typeface="+mj-ea"/>
                <a:ea typeface="+mj-ea"/>
                <a:cs typeface="+mn-ea"/>
                <a:sym typeface="+mn-lt"/>
              </a:endParaRPr>
            </a:p>
          </p:txBody>
        </p:sp>
      </p:grpSp>
      <p:grpSp>
        <p:nvGrpSpPr>
          <p:cNvPr id="9" name="Group 10"/>
          <p:cNvGrpSpPr/>
          <p:nvPr/>
        </p:nvGrpSpPr>
        <p:grpSpPr bwMode="auto">
          <a:xfrm>
            <a:off x="3043189" y="1643984"/>
            <a:ext cx="1189434" cy="1387078"/>
            <a:chOff x="4110208" y="1983171"/>
            <a:chExt cx="1585433" cy="1848898"/>
          </a:xfrm>
        </p:grpSpPr>
        <p:sp>
          <p:nvSpPr>
            <p:cNvPr id="10" name="Freeform 3"/>
            <p:cNvSpPr/>
            <p:nvPr/>
          </p:nvSpPr>
          <p:spPr>
            <a:xfrm rot="16200000">
              <a:off x="4026880" y="2163308"/>
              <a:ext cx="175208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15" dirty="0">
                <a:solidFill>
                  <a:schemeClr val="bg2">
                    <a:lumMod val="50000"/>
                  </a:schemeClr>
                </a:solidFill>
                <a:latin typeface="+mj-ea"/>
                <a:ea typeface="+mj-ea"/>
                <a:cs typeface="+mn-ea"/>
                <a:sym typeface="+mn-lt"/>
              </a:endParaRPr>
            </a:p>
          </p:txBody>
        </p:sp>
        <p:sp>
          <p:nvSpPr>
            <p:cNvPr id="11" name="Freeform 7"/>
            <p:cNvSpPr/>
            <p:nvPr/>
          </p:nvSpPr>
          <p:spPr>
            <a:xfrm rot="16200000">
              <a:off x="4026880" y="2066499"/>
              <a:ext cx="175208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15" dirty="0">
                <a:solidFill>
                  <a:schemeClr val="bg2">
                    <a:lumMod val="50000"/>
                  </a:schemeClr>
                </a:solidFill>
                <a:latin typeface="+mj-ea"/>
                <a:ea typeface="+mj-ea"/>
                <a:cs typeface="+mn-ea"/>
                <a:sym typeface="+mn-lt"/>
              </a:endParaRPr>
            </a:p>
          </p:txBody>
        </p:sp>
        <p:sp>
          <p:nvSpPr>
            <p:cNvPr id="12" name="Freeform 11"/>
            <p:cNvSpPr>
              <a:spLocks noEditPoints="1"/>
            </p:cNvSpPr>
            <p:nvPr/>
          </p:nvSpPr>
          <p:spPr bwMode="auto">
            <a:xfrm>
              <a:off x="4619781" y="2358077"/>
              <a:ext cx="571344" cy="472924"/>
            </a:xfrm>
            <a:custGeom>
              <a:avLst/>
              <a:gdLst>
                <a:gd name="T0" fmla="*/ 517594 w 287"/>
                <a:gd name="T1" fmla="*/ 155646 h 237"/>
                <a:gd name="T2" fmla="*/ 485742 w 287"/>
                <a:gd name="T3" fmla="*/ 187573 h 237"/>
                <a:gd name="T4" fmla="*/ 517594 w 287"/>
                <a:gd name="T5" fmla="*/ 221496 h 237"/>
                <a:gd name="T6" fmla="*/ 551437 w 287"/>
                <a:gd name="T7" fmla="*/ 187573 h 237"/>
                <a:gd name="T8" fmla="*/ 517594 w 287"/>
                <a:gd name="T9" fmla="*/ 155646 h 237"/>
                <a:gd name="T10" fmla="*/ 53750 w 287"/>
                <a:gd name="T11" fmla="*/ 155646 h 237"/>
                <a:gd name="T12" fmla="*/ 21898 w 287"/>
                <a:gd name="T13" fmla="*/ 187573 h 237"/>
                <a:gd name="T14" fmla="*/ 53750 w 287"/>
                <a:gd name="T15" fmla="*/ 221496 h 237"/>
                <a:gd name="T16" fmla="*/ 85602 w 287"/>
                <a:gd name="T17" fmla="*/ 187573 h 237"/>
                <a:gd name="T18" fmla="*/ 53750 w 287"/>
                <a:gd name="T19" fmla="*/ 155646 h 237"/>
                <a:gd name="T20" fmla="*/ 422038 w 287"/>
                <a:gd name="T21" fmla="*/ 97778 h 237"/>
                <a:gd name="T22" fmla="*/ 374260 w 287"/>
                <a:gd name="T23" fmla="*/ 145669 h 237"/>
                <a:gd name="T24" fmla="*/ 422038 w 287"/>
                <a:gd name="T25" fmla="*/ 193560 h 237"/>
                <a:gd name="T26" fmla="*/ 469816 w 287"/>
                <a:gd name="T27" fmla="*/ 145669 h 237"/>
                <a:gd name="T28" fmla="*/ 422038 w 287"/>
                <a:gd name="T29" fmla="*/ 97778 h 237"/>
                <a:gd name="T30" fmla="*/ 571344 w 287"/>
                <a:gd name="T31" fmla="*/ 391110 h 237"/>
                <a:gd name="T32" fmla="*/ 515603 w 287"/>
                <a:gd name="T33" fmla="*/ 391110 h 237"/>
                <a:gd name="T34" fmla="*/ 515603 w 287"/>
                <a:gd name="T35" fmla="*/ 289342 h 237"/>
                <a:gd name="T36" fmla="*/ 503659 w 287"/>
                <a:gd name="T37" fmla="*/ 241451 h 237"/>
                <a:gd name="T38" fmla="*/ 517594 w 287"/>
                <a:gd name="T39" fmla="*/ 239455 h 237"/>
                <a:gd name="T40" fmla="*/ 571344 w 287"/>
                <a:gd name="T41" fmla="*/ 293333 h 237"/>
                <a:gd name="T42" fmla="*/ 571344 w 287"/>
                <a:gd name="T43" fmla="*/ 391110 h 237"/>
                <a:gd name="T44" fmla="*/ 149306 w 287"/>
                <a:gd name="T45" fmla="*/ 97778 h 237"/>
                <a:gd name="T46" fmla="*/ 101528 w 287"/>
                <a:gd name="T47" fmla="*/ 145669 h 237"/>
                <a:gd name="T48" fmla="*/ 149306 w 287"/>
                <a:gd name="T49" fmla="*/ 193560 h 237"/>
                <a:gd name="T50" fmla="*/ 197084 w 287"/>
                <a:gd name="T51" fmla="*/ 145669 h 237"/>
                <a:gd name="T52" fmla="*/ 149306 w 287"/>
                <a:gd name="T53" fmla="*/ 97778 h 237"/>
                <a:gd name="T54" fmla="*/ 53750 w 287"/>
                <a:gd name="T55" fmla="*/ 239455 h 237"/>
                <a:gd name="T56" fmla="*/ 67685 w 287"/>
                <a:gd name="T57" fmla="*/ 241451 h 237"/>
                <a:gd name="T58" fmla="*/ 55741 w 287"/>
                <a:gd name="T59" fmla="*/ 289342 h 237"/>
                <a:gd name="T60" fmla="*/ 55741 w 287"/>
                <a:gd name="T61" fmla="*/ 391110 h 237"/>
                <a:gd name="T62" fmla="*/ 0 w 287"/>
                <a:gd name="T63" fmla="*/ 391110 h 237"/>
                <a:gd name="T64" fmla="*/ 0 w 287"/>
                <a:gd name="T65" fmla="*/ 293333 h 237"/>
                <a:gd name="T66" fmla="*/ 53750 w 287"/>
                <a:gd name="T67" fmla="*/ 239455 h 237"/>
                <a:gd name="T68" fmla="*/ 286667 w 287"/>
                <a:gd name="T69" fmla="*/ 0 h 237"/>
                <a:gd name="T70" fmla="*/ 215001 w 287"/>
                <a:gd name="T71" fmla="*/ 71837 h 237"/>
                <a:gd name="T72" fmla="*/ 286667 w 287"/>
                <a:gd name="T73" fmla="*/ 143673 h 237"/>
                <a:gd name="T74" fmla="*/ 356343 w 287"/>
                <a:gd name="T75" fmla="*/ 71837 h 237"/>
                <a:gd name="T76" fmla="*/ 286667 w 287"/>
                <a:gd name="T77" fmla="*/ 0 h 237"/>
                <a:gd name="T78" fmla="*/ 499677 w 287"/>
                <a:gd name="T79" fmla="*/ 427028 h 237"/>
                <a:gd name="T80" fmla="*/ 414075 w 287"/>
                <a:gd name="T81" fmla="*/ 427028 h 237"/>
                <a:gd name="T82" fmla="*/ 414075 w 287"/>
                <a:gd name="T83" fmla="*/ 273378 h 237"/>
                <a:gd name="T84" fmla="*/ 400140 w 287"/>
                <a:gd name="T85" fmla="*/ 215510 h 237"/>
                <a:gd name="T86" fmla="*/ 422038 w 287"/>
                <a:gd name="T87" fmla="*/ 211519 h 237"/>
                <a:gd name="T88" fmla="*/ 499677 w 287"/>
                <a:gd name="T89" fmla="*/ 289342 h 237"/>
                <a:gd name="T90" fmla="*/ 499677 w 287"/>
                <a:gd name="T91" fmla="*/ 427028 h 237"/>
                <a:gd name="T92" fmla="*/ 157269 w 287"/>
                <a:gd name="T93" fmla="*/ 273378 h 237"/>
                <a:gd name="T94" fmla="*/ 157269 w 287"/>
                <a:gd name="T95" fmla="*/ 427028 h 237"/>
                <a:gd name="T96" fmla="*/ 73658 w 287"/>
                <a:gd name="T97" fmla="*/ 427028 h 237"/>
                <a:gd name="T98" fmla="*/ 73658 w 287"/>
                <a:gd name="T99" fmla="*/ 289342 h 237"/>
                <a:gd name="T100" fmla="*/ 149306 w 287"/>
                <a:gd name="T101" fmla="*/ 211519 h 237"/>
                <a:gd name="T102" fmla="*/ 171204 w 287"/>
                <a:gd name="T103" fmla="*/ 215510 h 237"/>
                <a:gd name="T104" fmla="*/ 157269 w 287"/>
                <a:gd name="T105" fmla="*/ 273378 h 237"/>
                <a:gd name="T106" fmla="*/ 175186 w 287"/>
                <a:gd name="T107" fmla="*/ 472924 h 237"/>
                <a:gd name="T108" fmla="*/ 398149 w 287"/>
                <a:gd name="T109" fmla="*/ 472924 h 237"/>
                <a:gd name="T110" fmla="*/ 398149 w 287"/>
                <a:gd name="T111" fmla="*/ 273378 h 237"/>
                <a:gd name="T112" fmla="*/ 286667 w 287"/>
                <a:gd name="T113" fmla="*/ 161632 h 237"/>
                <a:gd name="T114" fmla="*/ 175186 w 287"/>
                <a:gd name="T115" fmla="*/ 273378 h 237"/>
                <a:gd name="T116" fmla="*/ 175186 w 287"/>
                <a:gd name="T117" fmla="*/ 472924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solidFill>
                  <a:schemeClr val="bg2">
                    <a:lumMod val="50000"/>
                  </a:schemeClr>
                </a:solidFill>
                <a:latin typeface="+mj-ea"/>
                <a:ea typeface="+mj-ea"/>
                <a:cs typeface="+mn-ea"/>
                <a:sym typeface="+mn-lt"/>
              </a:endParaRPr>
            </a:p>
          </p:txBody>
        </p:sp>
      </p:grpSp>
      <p:grpSp>
        <p:nvGrpSpPr>
          <p:cNvPr id="13" name="Group 11"/>
          <p:cNvGrpSpPr/>
          <p:nvPr/>
        </p:nvGrpSpPr>
        <p:grpSpPr bwMode="auto">
          <a:xfrm>
            <a:off x="4826745" y="1643984"/>
            <a:ext cx="1189434" cy="1387078"/>
            <a:chOff x="6488259" y="1983170"/>
            <a:chExt cx="1585433" cy="1848898"/>
          </a:xfrm>
        </p:grpSpPr>
        <p:sp>
          <p:nvSpPr>
            <p:cNvPr id="14" name="Freeform 2"/>
            <p:cNvSpPr/>
            <p:nvPr/>
          </p:nvSpPr>
          <p:spPr>
            <a:xfrm rot="16200000">
              <a:off x="6404931" y="2163307"/>
              <a:ext cx="175208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15" dirty="0">
                <a:solidFill>
                  <a:schemeClr val="bg2">
                    <a:lumMod val="50000"/>
                  </a:schemeClr>
                </a:solidFill>
                <a:latin typeface="+mj-ea"/>
                <a:ea typeface="+mj-ea"/>
                <a:cs typeface="+mn-ea"/>
                <a:sym typeface="+mn-lt"/>
              </a:endParaRPr>
            </a:p>
          </p:txBody>
        </p:sp>
        <p:sp>
          <p:nvSpPr>
            <p:cNvPr id="15" name="Freeform 8"/>
            <p:cNvSpPr/>
            <p:nvPr/>
          </p:nvSpPr>
          <p:spPr>
            <a:xfrm rot="16200000">
              <a:off x="6404931" y="2066498"/>
              <a:ext cx="175208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15" dirty="0">
                <a:solidFill>
                  <a:schemeClr val="bg2">
                    <a:lumMod val="50000"/>
                  </a:schemeClr>
                </a:solidFill>
                <a:latin typeface="+mj-ea"/>
                <a:ea typeface="+mj-ea"/>
                <a:cs typeface="+mn-ea"/>
                <a:sym typeface="+mn-lt"/>
              </a:endParaRPr>
            </a:p>
          </p:txBody>
        </p:sp>
        <p:sp>
          <p:nvSpPr>
            <p:cNvPr id="16" name="Freeform 37"/>
            <p:cNvSpPr>
              <a:spLocks noEditPoints="1"/>
            </p:cNvSpPr>
            <p:nvPr/>
          </p:nvSpPr>
          <p:spPr bwMode="auto">
            <a:xfrm>
              <a:off x="6998585" y="2328809"/>
              <a:ext cx="573790" cy="569813"/>
            </a:xfrm>
            <a:custGeom>
              <a:avLst/>
              <a:gdLst>
                <a:gd name="T0" fmla="*/ 0 w 120"/>
                <a:gd name="T1" fmla="*/ 284907 h 120"/>
                <a:gd name="T2" fmla="*/ 573790 w 120"/>
                <a:gd name="T3" fmla="*/ 284907 h 120"/>
                <a:gd name="T4" fmla="*/ 396871 w 120"/>
                <a:gd name="T5" fmla="*/ 113963 h 120"/>
                <a:gd name="T6" fmla="*/ 411216 w 120"/>
                <a:gd name="T7" fmla="*/ 66478 h 120"/>
                <a:gd name="T8" fmla="*/ 411216 w 120"/>
                <a:gd name="T9" fmla="*/ 132956 h 120"/>
                <a:gd name="T10" fmla="*/ 224734 w 120"/>
                <a:gd name="T11" fmla="*/ 365630 h 120"/>
                <a:gd name="T12" fmla="*/ 196045 w 120"/>
                <a:gd name="T13" fmla="*/ 417863 h 120"/>
                <a:gd name="T14" fmla="*/ 181700 w 120"/>
                <a:gd name="T15" fmla="*/ 451102 h 120"/>
                <a:gd name="T16" fmla="*/ 176919 w 120"/>
                <a:gd name="T17" fmla="*/ 522329 h 120"/>
                <a:gd name="T18" fmla="*/ 148229 w 120"/>
                <a:gd name="T19" fmla="*/ 470096 h 120"/>
                <a:gd name="T20" fmla="*/ 124321 w 120"/>
                <a:gd name="T21" fmla="*/ 422611 h 120"/>
                <a:gd name="T22" fmla="*/ 81287 w 120"/>
                <a:gd name="T23" fmla="*/ 389372 h 120"/>
                <a:gd name="T24" fmla="*/ 76505 w 120"/>
                <a:gd name="T25" fmla="*/ 322894 h 120"/>
                <a:gd name="T26" fmla="*/ 71724 w 120"/>
                <a:gd name="T27" fmla="*/ 284907 h 120"/>
                <a:gd name="T28" fmla="*/ 47816 w 120"/>
                <a:gd name="T29" fmla="*/ 256416 h 120"/>
                <a:gd name="T30" fmla="*/ 47816 w 120"/>
                <a:gd name="T31" fmla="*/ 213680 h 120"/>
                <a:gd name="T32" fmla="*/ 181700 w 120"/>
                <a:gd name="T33" fmla="*/ 94969 h 120"/>
                <a:gd name="T34" fmla="*/ 148229 w 120"/>
                <a:gd name="T35" fmla="*/ 94969 h 120"/>
                <a:gd name="T36" fmla="*/ 133884 w 120"/>
                <a:gd name="T37" fmla="*/ 123459 h 120"/>
                <a:gd name="T38" fmla="*/ 153011 w 120"/>
                <a:gd name="T39" fmla="*/ 132956 h 120"/>
                <a:gd name="T40" fmla="*/ 148229 w 120"/>
                <a:gd name="T41" fmla="*/ 113963 h 120"/>
                <a:gd name="T42" fmla="*/ 224734 w 120"/>
                <a:gd name="T43" fmla="*/ 142453 h 120"/>
                <a:gd name="T44" fmla="*/ 196045 w 120"/>
                <a:gd name="T45" fmla="*/ 161447 h 120"/>
                <a:gd name="T46" fmla="*/ 176919 w 120"/>
                <a:gd name="T47" fmla="*/ 170944 h 120"/>
                <a:gd name="T48" fmla="*/ 181700 w 120"/>
                <a:gd name="T49" fmla="*/ 204183 h 120"/>
                <a:gd name="T50" fmla="*/ 157792 w 120"/>
                <a:gd name="T51" fmla="*/ 232674 h 120"/>
                <a:gd name="T52" fmla="*/ 138666 w 120"/>
                <a:gd name="T53" fmla="*/ 242171 h 120"/>
                <a:gd name="T54" fmla="*/ 100413 w 120"/>
                <a:gd name="T55" fmla="*/ 232674 h 120"/>
                <a:gd name="T56" fmla="*/ 71724 w 120"/>
                <a:gd name="T57" fmla="*/ 256416 h 120"/>
                <a:gd name="T58" fmla="*/ 76505 w 120"/>
                <a:gd name="T59" fmla="*/ 275410 h 120"/>
                <a:gd name="T60" fmla="*/ 129103 w 120"/>
                <a:gd name="T61" fmla="*/ 294403 h 120"/>
                <a:gd name="T62" fmla="*/ 196045 w 120"/>
                <a:gd name="T63" fmla="*/ 313397 h 120"/>
                <a:gd name="T64" fmla="*/ 224734 w 120"/>
                <a:gd name="T65" fmla="*/ 365630 h 120"/>
                <a:gd name="T66" fmla="*/ 262987 w 120"/>
                <a:gd name="T67" fmla="*/ 99717 h 120"/>
                <a:gd name="T68" fmla="*/ 210390 w 120"/>
                <a:gd name="T69" fmla="*/ 71227 h 120"/>
                <a:gd name="T70" fmla="*/ 301240 w 120"/>
                <a:gd name="T71" fmla="*/ 47484 h 120"/>
                <a:gd name="T72" fmla="*/ 511629 w 120"/>
                <a:gd name="T73" fmla="*/ 294403 h 120"/>
                <a:gd name="T74" fmla="*/ 439906 w 120"/>
                <a:gd name="T75" fmla="*/ 484341 h 120"/>
                <a:gd name="T76" fmla="*/ 435124 w 120"/>
                <a:gd name="T77" fmla="*/ 436857 h 120"/>
                <a:gd name="T78" fmla="*/ 401653 w 120"/>
                <a:gd name="T79" fmla="*/ 384624 h 120"/>
                <a:gd name="T80" fmla="*/ 315585 w 120"/>
                <a:gd name="T81" fmla="*/ 318146 h 120"/>
                <a:gd name="T82" fmla="*/ 463814 w 120"/>
                <a:gd name="T83" fmla="*/ 265913 h 120"/>
                <a:gd name="T84" fmla="*/ 502066 w 120"/>
                <a:gd name="T85" fmla="*/ 232674 h 120"/>
                <a:gd name="T86" fmla="*/ 444687 w 120"/>
                <a:gd name="T87" fmla="*/ 185189 h 120"/>
                <a:gd name="T88" fmla="*/ 435124 w 120"/>
                <a:gd name="T89" fmla="*/ 246919 h 120"/>
                <a:gd name="T90" fmla="*/ 377745 w 120"/>
                <a:gd name="T91" fmla="*/ 232674 h 120"/>
                <a:gd name="T92" fmla="*/ 349056 w 120"/>
                <a:gd name="T93" fmla="*/ 208931 h 120"/>
                <a:gd name="T94" fmla="*/ 363400 w 120"/>
                <a:gd name="T95" fmla="*/ 166195 h 120"/>
                <a:gd name="T96" fmla="*/ 430343 w 120"/>
                <a:gd name="T97" fmla="*/ 170944 h 120"/>
                <a:gd name="T98" fmla="*/ 478158 w 120"/>
                <a:gd name="T99" fmla="*/ 170944 h 120"/>
                <a:gd name="T100" fmla="*/ 502066 w 120"/>
                <a:gd name="T101" fmla="*/ 151950 h 120"/>
                <a:gd name="T102" fmla="*/ 525974 w 120"/>
                <a:gd name="T103" fmla="*/ 270661 h 120"/>
                <a:gd name="T104" fmla="*/ 511629 w 120"/>
                <a:gd name="T105" fmla="*/ 294403 h 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015">
                <a:solidFill>
                  <a:schemeClr val="bg2">
                    <a:lumMod val="50000"/>
                  </a:schemeClr>
                </a:solidFill>
                <a:latin typeface="+mj-ea"/>
                <a:ea typeface="+mj-ea"/>
                <a:cs typeface="+mn-ea"/>
                <a:sym typeface="+mn-lt"/>
              </a:endParaRPr>
            </a:p>
          </p:txBody>
        </p:sp>
      </p:grpSp>
      <p:grpSp>
        <p:nvGrpSpPr>
          <p:cNvPr id="17" name="Group 12"/>
          <p:cNvGrpSpPr/>
          <p:nvPr/>
        </p:nvGrpSpPr>
        <p:grpSpPr bwMode="auto">
          <a:xfrm>
            <a:off x="6605538" y="1643984"/>
            <a:ext cx="1194197" cy="1397794"/>
            <a:chOff x="8860086" y="1983168"/>
            <a:chExt cx="1591659" cy="1862695"/>
          </a:xfrm>
        </p:grpSpPr>
        <p:sp>
          <p:nvSpPr>
            <p:cNvPr id="18" name="Freeform 1"/>
            <p:cNvSpPr/>
            <p:nvPr/>
          </p:nvSpPr>
          <p:spPr>
            <a:xfrm rot="16200000">
              <a:off x="8776926" y="2177392"/>
              <a:ext cx="1751631" cy="1585311"/>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15" dirty="0">
                <a:solidFill>
                  <a:schemeClr val="bg2">
                    <a:lumMod val="50000"/>
                  </a:schemeClr>
                </a:solidFill>
                <a:latin typeface="+mj-ea"/>
                <a:ea typeface="+mj-ea"/>
                <a:cs typeface="+mn-ea"/>
                <a:sym typeface="+mn-lt"/>
              </a:endParaRPr>
            </a:p>
          </p:txBody>
        </p:sp>
        <p:sp>
          <p:nvSpPr>
            <p:cNvPr id="19" name="Freeform 9"/>
            <p:cNvSpPr/>
            <p:nvPr/>
          </p:nvSpPr>
          <p:spPr>
            <a:xfrm rot="16200000">
              <a:off x="8783274" y="2066328"/>
              <a:ext cx="1751631" cy="1585311"/>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15" dirty="0">
                <a:solidFill>
                  <a:schemeClr val="bg2">
                    <a:lumMod val="50000"/>
                  </a:schemeClr>
                </a:solidFill>
                <a:latin typeface="+mj-ea"/>
                <a:ea typeface="+mj-ea"/>
                <a:cs typeface="+mn-ea"/>
                <a:sym typeface="+mn-lt"/>
              </a:endParaRPr>
            </a:p>
          </p:txBody>
        </p:sp>
        <p:sp>
          <p:nvSpPr>
            <p:cNvPr id="20" name="Freeform 18"/>
            <p:cNvSpPr/>
            <p:nvPr/>
          </p:nvSpPr>
          <p:spPr bwMode="auto">
            <a:xfrm>
              <a:off x="9387843" y="2397504"/>
              <a:ext cx="549534" cy="549533"/>
            </a:xfrm>
            <a:custGeom>
              <a:avLst/>
              <a:gdLst>
                <a:gd name="T0" fmla="*/ 406045 w 360"/>
                <a:gd name="T1" fmla="*/ 549533 h 360"/>
                <a:gd name="T2" fmla="*/ 448786 w 360"/>
                <a:gd name="T3" fmla="*/ 505265 h 360"/>
                <a:gd name="T4" fmla="*/ 373988 w 360"/>
                <a:gd name="T5" fmla="*/ 236604 h 360"/>
                <a:gd name="T6" fmla="*/ 485422 w 360"/>
                <a:gd name="T7" fmla="*/ 125171 h 360"/>
                <a:gd name="T8" fmla="*/ 519004 w 360"/>
                <a:gd name="T9" fmla="*/ 29003 h 360"/>
                <a:gd name="T10" fmla="*/ 424362 w 360"/>
                <a:gd name="T11" fmla="*/ 64112 h 360"/>
                <a:gd name="T12" fmla="*/ 312929 w 360"/>
                <a:gd name="T13" fmla="*/ 175545 h 360"/>
                <a:gd name="T14" fmla="*/ 42742 w 360"/>
                <a:gd name="T15" fmla="*/ 99221 h 360"/>
                <a:gd name="T16" fmla="*/ 0 w 360"/>
                <a:gd name="T17" fmla="*/ 143489 h 360"/>
                <a:gd name="T18" fmla="*/ 225920 w 360"/>
                <a:gd name="T19" fmla="*/ 262555 h 360"/>
                <a:gd name="T20" fmla="*/ 149595 w 360"/>
                <a:gd name="T21" fmla="*/ 338879 h 360"/>
                <a:gd name="T22" fmla="*/ 58006 w 360"/>
                <a:gd name="T23" fmla="*/ 344985 h 360"/>
                <a:gd name="T24" fmla="*/ 13738 w 360"/>
                <a:gd name="T25" fmla="*/ 387726 h 360"/>
                <a:gd name="T26" fmla="*/ 122119 w 360"/>
                <a:gd name="T27" fmla="*/ 427415 h 360"/>
                <a:gd name="T28" fmla="*/ 160281 w 360"/>
                <a:gd name="T29" fmla="*/ 534268 h 360"/>
                <a:gd name="T30" fmla="*/ 204549 w 360"/>
                <a:gd name="T31" fmla="*/ 491527 h 360"/>
                <a:gd name="T32" fmla="*/ 209128 w 360"/>
                <a:gd name="T33" fmla="*/ 399938 h 360"/>
                <a:gd name="T34" fmla="*/ 286979 w 360"/>
                <a:gd name="T35" fmla="*/ 322087 h 360"/>
                <a:gd name="T36" fmla="*/ 406045 w 360"/>
                <a:gd name="T37" fmla="*/ 549533 h 3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solidFill>
                  <a:schemeClr val="bg2">
                    <a:lumMod val="50000"/>
                  </a:schemeClr>
                </a:solidFill>
                <a:latin typeface="+mj-ea"/>
                <a:ea typeface="+mj-ea"/>
                <a:cs typeface="+mn-ea"/>
                <a:sym typeface="+mn-lt"/>
              </a:endParaRPr>
            </a:p>
          </p:txBody>
        </p:sp>
      </p:grpSp>
      <p:sp>
        <p:nvSpPr>
          <p:cNvPr id="21" name="矩形 20"/>
          <p:cNvSpPr/>
          <p:nvPr/>
        </p:nvSpPr>
        <p:spPr>
          <a:xfrm>
            <a:off x="1098136" y="3215506"/>
            <a:ext cx="1511962" cy="707886"/>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随着计算机技术的发展及印刷技术进步，平面设计在视觉感观领域表现和应用也越来越丰富。</a:t>
            </a:r>
          </a:p>
        </p:txBody>
      </p:sp>
      <p:sp>
        <p:nvSpPr>
          <p:cNvPr id="22" name="矩形 21"/>
          <p:cNvSpPr/>
          <p:nvPr/>
        </p:nvSpPr>
        <p:spPr>
          <a:xfrm>
            <a:off x="2881925" y="3215506"/>
            <a:ext cx="1511962" cy="707886"/>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随着计算机技术的发展及印刷技术进步，平面设计在视觉感观领域表现和应用也越来越丰富。</a:t>
            </a:r>
          </a:p>
        </p:txBody>
      </p:sp>
      <p:sp>
        <p:nvSpPr>
          <p:cNvPr id="23" name="矩形 22"/>
          <p:cNvSpPr/>
          <p:nvPr/>
        </p:nvSpPr>
        <p:spPr>
          <a:xfrm>
            <a:off x="4668860" y="3215506"/>
            <a:ext cx="1511962" cy="707886"/>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随着计算机技术的发展及印刷技术进步，平面设计在视觉感观领域表现和应用也越来越丰富。</a:t>
            </a:r>
          </a:p>
        </p:txBody>
      </p:sp>
      <p:sp>
        <p:nvSpPr>
          <p:cNvPr id="24" name="矩形 23"/>
          <p:cNvSpPr/>
          <p:nvPr/>
        </p:nvSpPr>
        <p:spPr>
          <a:xfrm>
            <a:off x="6449037" y="3215506"/>
            <a:ext cx="1511962" cy="707886"/>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随着计算机技术的发展及印刷技术进步，平面设计在视觉感观领域表现和应用也越来越丰富。</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3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9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strVal val="#ppt_x"/>
                                          </p:val>
                                        </p:tav>
                                        <p:tav tm="100000">
                                          <p:val>
                                            <p:strVal val="#ppt_x"/>
                                          </p:val>
                                        </p:tav>
                                      </p:tavLst>
                                    </p:anim>
                                    <p:anim calcmode="lin" valueType="num">
                                      <p:cBhvr>
                                        <p:cTn id="39" dur="500" fill="hold"/>
                                        <p:tgtEl>
                                          <p:spTgt spid="21"/>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2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30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anim calcmode="lin" valueType="num">
                                      <p:cBhvr>
                                        <p:cTn id="48" dur="500" fill="hold"/>
                                        <p:tgtEl>
                                          <p:spTgt spid="23"/>
                                        </p:tgtEl>
                                        <p:attrNameLst>
                                          <p:attrName>ppt_x</p:attrName>
                                        </p:attrNameLst>
                                      </p:cBhvr>
                                      <p:tavLst>
                                        <p:tav tm="0">
                                          <p:val>
                                            <p:strVal val="#ppt_x"/>
                                          </p:val>
                                        </p:tav>
                                        <p:tav tm="100000">
                                          <p:val>
                                            <p:strVal val="#ppt_x"/>
                                          </p:val>
                                        </p:tav>
                                      </p:tavLst>
                                    </p:anim>
                                    <p:anim calcmode="lin" valueType="num">
                                      <p:cBhvr>
                                        <p:cTn id="49" dur="500" fill="hold"/>
                                        <p:tgtEl>
                                          <p:spTgt spid="23"/>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60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strVal val="#ppt_x"/>
                                          </p:val>
                                        </p:tav>
                                        <p:tav tm="100000">
                                          <p:val>
                                            <p:strVal val="#ppt_x"/>
                                          </p:val>
                                        </p:tav>
                                      </p:tavLst>
                                    </p:anim>
                                    <p:anim calcmode="lin" valueType="num">
                                      <p:cBhvr>
                                        <p:cTn id="5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267494"/>
            <a:ext cx="3438128" cy="456348"/>
          </a:xfrm>
          <a:custGeom>
            <a:avLst/>
            <a:gdLst/>
            <a:ahLst/>
            <a:cxnLst/>
            <a:rect l="l" t="t" r="r" b="b"/>
            <a:pathLst>
              <a:path w="3438128" h="456348">
                <a:moveTo>
                  <a:pt x="0" y="0"/>
                </a:moveTo>
                <a:lnTo>
                  <a:pt x="3209954" y="0"/>
                </a:lnTo>
                <a:cubicBezTo>
                  <a:pt x="3335971" y="0"/>
                  <a:pt x="3438128" y="102157"/>
                  <a:pt x="3438128" y="228174"/>
                </a:cubicBezTo>
                <a:cubicBezTo>
                  <a:pt x="3438128" y="354191"/>
                  <a:pt x="3335971" y="456348"/>
                  <a:pt x="3209954" y="456348"/>
                </a:cubicBezTo>
                <a:lnTo>
                  <a:pt x="0" y="456348"/>
                </a:lnTo>
                <a:close/>
              </a:path>
            </a:pathLst>
          </a:custGeom>
          <a:solidFill>
            <a:schemeClr val="bg2">
              <a:lumMod val="75000"/>
              <a:lumOff val="2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a:spLocks noChangeArrowheads="1"/>
          </p:cNvSpPr>
          <p:nvPr/>
        </p:nvSpPr>
        <p:spPr bwMode="auto">
          <a:xfrm>
            <a:off x="323528" y="311002"/>
            <a:ext cx="3168972" cy="369332"/>
          </a:xfrm>
          <a:prstGeom prst="rect">
            <a:avLst/>
          </a:prstGeom>
          <a:noFill/>
          <a:ln>
            <a:noFill/>
          </a:ln>
          <a:effectLst>
            <a:outerShdw blurRad="127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在这里填写本次课件的内容</a:t>
            </a:r>
          </a:p>
        </p:txBody>
      </p:sp>
      <p:grpSp>
        <p:nvGrpSpPr>
          <p:cNvPr id="5" name="组合 4"/>
          <p:cNvGrpSpPr/>
          <p:nvPr/>
        </p:nvGrpSpPr>
        <p:grpSpPr>
          <a:xfrm rot="21141998">
            <a:off x="3930440" y="2975677"/>
            <a:ext cx="540453" cy="830359"/>
            <a:chOff x="3229455" y="3870331"/>
            <a:chExt cx="1247286" cy="1916345"/>
          </a:xfrm>
          <a:solidFill>
            <a:schemeClr val="tx2"/>
          </a:solidFill>
        </p:grpSpPr>
        <p:sp>
          <p:nvSpPr>
            <p:cNvPr id="6"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rot="762989" flipH="1">
            <a:off x="4649246" y="3654600"/>
            <a:ext cx="540453" cy="830359"/>
            <a:chOff x="3229455" y="3870331"/>
            <a:chExt cx="1247286" cy="1916345"/>
          </a:xfrm>
          <a:solidFill>
            <a:schemeClr val="bg2"/>
          </a:solidFill>
        </p:grpSpPr>
        <p:sp>
          <p:nvSpPr>
            <p:cNvPr id="13"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rot="762989" flipH="1">
            <a:off x="4649246" y="2461650"/>
            <a:ext cx="540453" cy="830359"/>
            <a:chOff x="3229455" y="3870331"/>
            <a:chExt cx="1247286" cy="1916345"/>
          </a:xfrm>
          <a:solidFill>
            <a:schemeClr val="bg2"/>
          </a:solidFill>
        </p:grpSpPr>
        <p:sp>
          <p:nvSpPr>
            <p:cNvPr id="20"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1141998">
            <a:off x="3930440" y="1739870"/>
            <a:ext cx="540453" cy="830359"/>
            <a:chOff x="3229455" y="3870331"/>
            <a:chExt cx="1247286" cy="1916345"/>
          </a:xfrm>
          <a:solidFill>
            <a:schemeClr val="tx2"/>
          </a:solidFill>
        </p:grpSpPr>
        <p:sp>
          <p:nvSpPr>
            <p:cNvPr id="27"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20475942">
              <a:off x="3406806" y="3918384"/>
              <a:ext cx="208252" cy="21602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20475942">
              <a:off x="3583475" y="3870331"/>
              <a:ext cx="264856" cy="26043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20475942">
              <a:off x="3785918" y="3905667"/>
              <a:ext cx="264856" cy="26043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rot="20475942">
              <a:off x="3951202" y="4017607"/>
              <a:ext cx="289739" cy="30364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rot="20475942">
              <a:off x="4109475" y="4134635"/>
              <a:ext cx="367266" cy="32942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3" name="直接连接符 32"/>
          <p:cNvCxnSpPr/>
          <p:nvPr/>
        </p:nvCxnSpPr>
        <p:spPr>
          <a:xfrm flipH="1">
            <a:off x="2793284" y="3503191"/>
            <a:ext cx="1017623" cy="952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 name="矩形 1"/>
          <p:cNvSpPr>
            <a:spLocks noChangeArrowheads="1"/>
          </p:cNvSpPr>
          <p:nvPr/>
        </p:nvSpPr>
        <p:spPr bwMode="auto">
          <a:xfrm>
            <a:off x="827584" y="3192224"/>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cxnSp>
        <p:nvCxnSpPr>
          <p:cNvPr id="35" name="直接连接符 34"/>
          <p:cNvCxnSpPr/>
          <p:nvPr/>
        </p:nvCxnSpPr>
        <p:spPr>
          <a:xfrm flipH="1">
            <a:off x="5330444" y="4176292"/>
            <a:ext cx="1064071"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6" name="矩形 1"/>
          <p:cNvSpPr>
            <a:spLocks noChangeArrowheads="1"/>
          </p:cNvSpPr>
          <p:nvPr/>
        </p:nvSpPr>
        <p:spPr bwMode="auto">
          <a:xfrm>
            <a:off x="6397403" y="3855805"/>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随着计算机技术的发展及印刷技术进步，平面设计在视觉感观领域的表现也越来越丰富这真正的对今天的平面设计的人。</a:t>
            </a:r>
          </a:p>
        </p:txBody>
      </p:sp>
      <p:cxnSp>
        <p:nvCxnSpPr>
          <p:cNvPr id="37" name="直接连接符 36"/>
          <p:cNvCxnSpPr/>
          <p:nvPr/>
        </p:nvCxnSpPr>
        <p:spPr>
          <a:xfrm flipH="1">
            <a:off x="5330444" y="2984440"/>
            <a:ext cx="1064071"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矩形 1"/>
          <p:cNvSpPr>
            <a:spLocks noChangeArrowheads="1"/>
          </p:cNvSpPr>
          <p:nvPr/>
        </p:nvSpPr>
        <p:spPr bwMode="auto">
          <a:xfrm>
            <a:off x="6397403" y="2663953"/>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随着计算机技术的发展及印刷技术进步，平面设计在视觉感观领域的表现也越来越丰富这真正的对今天的平面设计的人。</a:t>
            </a:r>
          </a:p>
        </p:txBody>
      </p:sp>
      <p:cxnSp>
        <p:nvCxnSpPr>
          <p:cNvPr id="39" name="直接连接符 38"/>
          <p:cNvCxnSpPr/>
          <p:nvPr/>
        </p:nvCxnSpPr>
        <p:spPr>
          <a:xfrm flipH="1">
            <a:off x="2793284" y="2216740"/>
            <a:ext cx="1017623" cy="952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矩形 1"/>
          <p:cNvSpPr>
            <a:spLocks noChangeArrowheads="1"/>
          </p:cNvSpPr>
          <p:nvPr/>
        </p:nvSpPr>
        <p:spPr bwMode="auto">
          <a:xfrm>
            <a:off x="827584" y="1905773"/>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grpSp>
        <p:nvGrpSpPr>
          <p:cNvPr id="41" name="组合 40"/>
          <p:cNvGrpSpPr/>
          <p:nvPr/>
        </p:nvGrpSpPr>
        <p:grpSpPr>
          <a:xfrm rot="762989" flipH="1">
            <a:off x="4649246" y="1252898"/>
            <a:ext cx="540453" cy="830359"/>
            <a:chOff x="3229455" y="3870331"/>
            <a:chExt cx="1247286" cy="1916345"/>
          </a:xfrm>
          <a:solidFill>
            <a:schemeClr val="bg2"/>
          </a:solidFill>
        </p:grpSpPr>
        <p:sp>
          <p:nvSpPr>
            <p:cNvPr id="42"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8" name="直接连接符 47"/>
          <p:cNvCxnSpPr/>
          <p:nvPr/>
        </p:nvCxnSpPr>
        <p:spPr>
          <a:xfrm flipH="1">
            <a:off x="5330444" y="1775688"/>
            <a:ext cx="1064071"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矩形 1"/>
          <p:cNvSpPr>
            <a:spLocks noChangeArrowheads="1"/>
          </p:cNvSpPr>
          <p:nvPr/>
        </p:nvSpPr>
        <p:spPr bwMode="auto">
          <a:xfrm>
            <a:off x="6397403" y="1455201"/>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随着计算机技术的发展及印刷技术进步，平面设计在视觉感观领域的表现也越来越丰富这真正的对今天的平面设计的人。</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par>
                                    <p:cTn id="14" presetID="23" presetClass="entr" presetSubtype="28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strVal val="4/3*#ppt_w"/>
                                              </p:val>
                                            </p:tav>
                                            <p:tav tm="100000">
                                              <p:val>
                                                <p:strVal val="#ppt_w"/>
                                              </p:val>
                                            </p:tav>
                                          </p:tavLst>
                                        </p:anim>
                                        <p:anim calcmode="lin" valueType="num">
                                          <p:cBhvr>
                                            <p:cTn id="17" dur="500" fill="hold"/>
                                            <p:tgtEl>
                                              <p:spTgt spid="12"/>
                                            </p:tgtEl>
                                            <p:attrNameLst>
                                              <p:attrName>ppt_h</p:attrName>
                                            </p:attrNameLst>
                                          </p:cBhvr>
                                          <p:tavLst>
                                            <p:tav tm="0">
                                              <p:val>
                                                <p:strVal val="4/3*#ppt_h"/>
                                              </p:val>
                                            </p:tav>
                                            <p:tav tm="100000">
                                              <p:val>
                                                <p:strVal val="#ppt_h"/>
                                              </p:val>
                                            </p:tav>
                                          </p:tavLst>
                                        </p:anim>
                                      </p:childTnLst>
                                    </p:cTn>
                                  </p:par>
                                </p:childTnLst>
                              </p:cTn>
                            </p:par>
                            <p:par>
                              <p:cTn id="18" fill="hold">
                                <p:stCondLst>
                                  <p:cond delay="1000"/>
                                </p:stCondLst>
                                <p:childTnLst>
                                  <p:par>
                                    <p:cTn id="19" presetID="23" presetClass="entr" presetSubtype="28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strVal val="4/3*#ppt_w"/>
                                              </p:val>
                                            </p:tav>
                                            <p:tav tm="100000">
                                              <p:val>
                                                <p:strVal val="#ppt_w"/>
                                              </p:val>
                                            </p:tav>
                                          </p:tavLst>
                                        </p:anim>
                                        <p:anim calcmode="lin" valueType="num">
                                          <p:cBhvr>
                                            <p:cTn id="22" dur="500" fill="hold"/>
                                            <p:tgtEl>
                                              <p:spTgt spid="5"/>
                                            </p:tgtEl>
                                            <p:attrNameLst>
                                              <p:attrName>ppt_h</p:attrName>
                                            </p:attrNameLst>
                                          </p:cBhvr>
                                          <p:tavLst>
                                            <p:tav tm="0">
                                              <p:val>
                                                <p:strVal val="4/3*#ppt_h"/>
                                              </p:val>
                                            </p:tav>
                                            <p:tav tm="100000">
                                              <p:val>
                                                <p:strVal val="#ppt_h"/>
                                              </p:val>
                                            </p:tav>
                                          </p:tavLst>
                                        </p:anim>
                                      </p:childTnLst>
                                    </p:cTn>
                                  </p:par>
                                </p:childTnLst>
                              </p:cTn>
                            </p:par>
                            <p:par>
                              <p:cTn id="23" fill="hold">
                                <p:stCondLst>
                                  <p:cond delay="1500"/>
                                </p:stCondLst>
                                <p:childTnLst>
                                  <p:par>
                                    <p:cTn id="24" presetID="23" presetClass="entr" presetSubtype="288"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strVal val="4/3*#ppt_w"/>
                                              </p:val>
                                            </p:tav>
                                            <p:tav tm="100000">
                                              <p:val>
                                                <p:strVal val="#ppt_w"/>
                                              </p:val>
                                            </p:tav>
                                          </p:tavLst>
                                        </p:anim>
                                        <p:anim calcmode="lin" valueType="num">
                                          <p:cBhvr>
                                            <p:cTn id="27" dur="500" fill="hold"/>
                                            <p:tgtEl>
                                              <p:spTgt spid="19"/>
                                            </p:tgtEl>
                                            <p:attrNameLst>
                                              <p:attrName>ppt_h</p:attrName>
                                            </p:attrNameLst>
                                          </p:cBhvr>
                                          <p:tavLst>
                                            <p:tav tm="0">
                                              <p:val>
                                                <p:strVal val="4/3*#ppt_h"/>
                                              </p:val>
                                            </p:tav>
                                            <p:tav tm="100000">
                                              <p:val>
                                                <p:strVal val="#ppt_h"/>
                                              </p:val>
                                            </p:tav>
                                          </p:tavLst>
                                        </p:anim>
                                      </p:childTnLst>
                                    </p:cTn>
                                  </p:par>
                                </p:childTnLst>
                              </p:cTn>
                            </p:par>
                            <p:par>
                              <p:cTn id="28" fill="hold">
                                <p:stCondLst>
                                  <p:cond delay="2000"/>
                                </p:stCondLst>
                                <p:childTnLst>
                                  <p:par>
                                    <p:cTn id="29" presetID="23" presetClass="entr" presetSubtype="28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strVal val="4/3*#ppt_w"/>
                                              </p:val>
                                            </p:tav>
                                            <p:tav tm="100000">
                                              <p:val>
                                                <p:strVal val="#ppt_w"/>
                                              </p:val>
                                            </p:tav>
                                          </p:tavLst>
                                        </p:anim>
                                        <p:anim calcmode="lin" valueType="num">
                                          <p:cBhvr>
                                            <p:cTn id="32" dur="500" fill="hold"/>
                                            <p:tgtEl>
                                              <p:spTgt spid="26"/>
                                            </p:tgtEl>
                                            <p:attrNameLst>
                                              <p:attrName>ppt_h</p:attrName>
                                            </p:attrNameLst>
                                          </p:cBhvr>
                                          <p:tavLst>
                                            <p:tav tm="0">
                                              <p:val>
                                                <p:strVal val="4/3*#ppt_h"/>
                                              </p:val>
                                            </p:tav>
                                            <p:tav tm="100000">
                                              <p:val>
                                                <p:strVal val="#ppt_h"/>
                                              </p:val>
                                            </p:tav>
                                          </p:tavLst>
                                        </p:anim>
                                      </p:childTnLst>
                                    </p:cTn>
                                  </p:par>
                                </p:childTnLst>
                              </p:cTn>
                            </p:par>
                            <p:par>
                              <p:cTn id="33" fill="hold">
                                <p:stCondLst>
                                  <p:cond delay="2500"/>
                                </p:stCondLst>
                                <p:childTnLst>
                                  <p:par>
                                    <p:cTn id="34" presetID="23" presetClass="entr" presetSubtype="288"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strVal val="4/3*#ppt_w"/>
                                              </p:val>
                                            </p:tav>
                                            <p:tav tm="100000">
                                              <p:val>
                                                <p:strVal val="#ppt_w"/>
                                              </p:val>
                                            </p:tav>
                                          </p:tavLst>
                                        </p:anim>
                                        <p:anim calcmode="lin" valueType="num">
                                          <p:cBhvr>
                                            <p:cTn id="37" dur="500" fill="hold"/>
                                            <p:tgtEl>
                                              <p:spTgt spid="41"/>
                                            </p:tgtEl>
                                            <p:attrNameLst>
                                              <p:attrName>ppt_h</p:attrName>
                                            </p:attrNameLst>
                                          </p:cBhvr>
                                          <p:tavLst>
                                            <p:tav tm="0">
                                              <p:val>
                                                <p:strVal val="4/3*#ppt_h"/>
                                              </p:val>
                                            </p:tav>
                                            <p:tav tm="100000">
                                              <p:val>
                                                <p:strVal val="#ppt_h"/>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3500"/>
                                </p:stCondLst>
                                <p:childTnLst>
                                  <p:par>
                                    <p:cTn id="43" presetID="2" presetClass="entr" presetSubtype="2" fill="hold" grpId="0" nodeType="afterEffect" p14:presetBounceEnd="50000">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14:bounceEnd="50000">
                                          <p:cBhvr additive="base">
                                            <p:cTn id="45" dur="300" fill="hold"/>
                                            <p:tgtEl>
                                              <p:spTgt spid="36"/>
                                            </p:tgtEl>
                                            <p:attrNameLst>
                                              <p:attrName>ppt_x</p:attrName>
                                            </p:attrNameLst>
                                          </p:cBhvr>
                                          <p:tavLst>
                                            <p:tav tm="0">
                                              <p:val>
                                                <p:strVal val="1+#ppt_w/2"/>
                                              </p:val>
                                            </p:tav>
                                            <p:tav tm="100000">
                                              <p:val>
                                                <p:strVal val="#ppt_x"/>
                                              </p:val>
                                            </p:tav>
                                          </p:tavLst>
                                        </p:anim>
                                        <p:anim calcmode="lin" valueType="num" p14:bounceEnd="50000">
                                          <p:cBhvr additive="base">
                                            <p:cTn id="46" dur="300" fill="hold"/>
                                            <p:tgtEl>
                                              <p:spTgt spid="36"/>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2"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right)">
                                          <p:cBhvr>
                                            <p:cTn id="50" dur="500"/>
                                            <p:tgtEl>
                                              <p:spTgt spid="33"/>
                                            </p:tgtEl>
                                          </p:cBhvr>
                                        </p:animEffect>
                                      </p:childTnLst>
                                    </p:cTn>
                                  </p:par>
                                </p:childTnLst>
                              </p:cTn>
                            </p:par>
                            <p:par>
                              <p:cTn id="51" fill="hold">
                                <p:stCondLst>
                                  <p:cond delay="4500"/>
                                </p:stCondLst>
                                <p:childTnLst>
                                  <p:par>
                                    <p:cTn id="52" presetID="2" presetClass="entr" presetSubtype="8" fill="hold" grpId="0" nodeType="afterEffect" p14:presetBounceEnd="50000">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14:bounceEnd="50000">
                                          <p:cBhvr additive="base">
                                            <p:cTn id="54" dur="300" fill="hold"/>
                                            <p:tgtEl>
                                              <p:spTgt spid="34"/>
                                            </p:tgtEl>
                                            <p:attrNameLst>
                                              <p:attrName>ppt_x</p:attrName>
                                            </p:attrNameLst>
                                          </p:cBhvr>
                                          <p:tavLst>
                                            <p:tav tm="0">
                                              <p:val>
                                                <p:strVal val="0-#ppt_w/2"/>
                                              </p:val>
                                            </p:tav>
                                            <p:tav tm="100000">
                                              <p:val>
                                                <p:strVal val="#ppt_x"/>
                                              </p:val>
                                            </p:tav>
                                          </p:tavLst>
                                        </p:anim>
                                        <p:anim calcmode="lin" valueType="num" p14:bounceEnd="50000">
                                          <p:cBhvr additive="base">
                                            <p:cTn id="55" dur="300" fill="hold"/>
                                            <p:tgtEl>
                                              <p:spTgt spid="34"/>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2" presetClass="entr" presetSubtype="2" fill="hold" grpId="0" nodeType="afterEffect" p14:presetBounceEnd="50000">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14:bounceEnd="50000">
                                          <p:cBhvr additive="base">
                                            <p:cTn id="63" dur="300" fill="hold"/>
                                            <p:tgtEl>
                                              <p:spTgt spid="38"/>
                                            </p:tgtEl>
                                            <p:attrNameLst>
                                              <p:attrName>ppt_x</p:attrName>
                                            </p:attrNameLst>
                                          </p:cBhvr>
                                          <p:tavLst>
                                            <p:tav tm="0">
                                              <p:val>
                                                <p:strVal val="1+#ppt_w/2"/>
                                              </p:val>
                                            </p:tav>
                                            <p:tav tm="100000">
                                              <p:val>
                                                <p:strVal val="#ppt_x"/>
                                              </p:val>
                                            </p:tav>
                                          </p:tavLst>
                                        </p:anim>
                                        <p:anim calcmode="lin" valueType="num" p14:bounceEnd="50000">
                                          <p:cBhvr additive="base">
                                            <p:cTn id="64" dur="300" fill="hold"/>
                                            <p:tgtEl>
                                              <p:spTgt spid="38"/>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2" presetClass="entr" presetSubtype="2"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right)">
                                          <p:cBhvr>
                                            <p:cTn id="68" dur="500"/>
                                            <p:tgtEl>
                                              <p:spTgt spid="39"/>
                                            </p:tgtEl>
                                          </p:cBhvr>
                                        </p:animEffect>
                                      </p:childTnLst>
                                    </p:cTn>
                                  </p:par>
                                </p:childTnLst>
                              </p:cTn>
                            </p:par>
                            <p:par>
                              <p:cTn id="69" fill="hold">
                                <p:stCondLst>
                                  <p:cond delay="6500"/>
                                </p:stCondLst>
                                <p:childTnLst>
                                  <p:par>
                                    <p:cTn id="70" presetID="2" presetClass="entr" presetSubtype="8" fill="hold" grpId="0" nodeType="afterEffect" p14:presetBounceEnd="50000">
                                      <p:stCondLst>
                                        <p:cond delay="0"/>
                                      </p:stCondLst>
                                      <p:childTnLst>
                                        <p:set>
                                          <p:cBhvr>
                                            <p:cTn id="71" dur="1" fill="hold">
                                              <p:stCondLst>
                                                <p:cond delay="0"/>
                                              </p:stCondLst>
                                            </p:cTn>
                                            <p:tgtEl>
                                              <p:spTgt spid="40"/>
                                            </p:tgtEl>
                                            <p:attrNameLst>
                                              <p:attrName>style.visibility</p:attrName>
                                            </p:attrNameLst>
                                          </p:cBhvr>
                                          <p:to>
                                            <p:strVal val="visible"/>
                                          </p:to>
                                        </p:set>
                                        <p:anim calcmode="lin" valueType="num" p14:bounceEnd="50000">
                                          <p:cBhvr additive="base">
                                            <p:cTn id="72" dur="300" fill="hold"/>
                                            <p:tgtEl>
                                              <p:spTgt spid="40"/>
                                            </p:tgtEl>
                                            <p:attrNameLst>
                                              <p:attrName>ppt_x</p:attrName>
                                            </p:attrNameLst>
                                          </p:cBhvr>
                                          <p:tavLst>
                                            <p:tav tm="0">
                                              <p:val>
                                                <p:strVal val="0-#ppt_w/2"/>
                                              </p:val>
                                            </p:tav>
                                            <p:tav tm="100000">
                                              <p:val>
                                                <p:strVal val="#ppt_x"/>
                                              </p:val>
                                            </p:tav>
                                          </p:tavLst>
                                        </p:anim>
                                        <p:anim calcmode="lin" valueType="num" p14:bounceEnd="50000">
                                          <p:cBhvr additive="base">
                                            <p:cTn id="73" dur="300" fill="hold"/>
                                            <p:tgtEl>
                                              <p:spTgt spid="40"/>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7500"/>
                                </p:stCondLst>
                                <p:childTnLst>
                                  <p:par>
                                    <p:cTn id="79" presetID="2" presetClass="entr" presetSubtype="2" fill="hold" grpId="0" nodeType="afterEffect" p14:presetBounceEnd="50000">
                                      <p:stCondLst>
                                        <p:cond delay="0"/>
                                      </p:stCondLst>
                                      <p:childTnLst>
                                        <p:set>
                                          <p:cBhvr>
                                            <p:cTn id="80" dur="1" fill="hold">
                                              <p:stCondLst>
                                                <p:cond delay="0"/>
                                              </p:stCondLst>
                                            </p:cTn>
                                            <p:tgtEl>
                                              <p:spTgt spid="49"/>
                                            </p:tgtEl>
                                            <p:attrNameLst>
                                              <p:attrName>style.visibility</p:attrName>
                                            </p:attrNameLst>
                                          </p:cBhvr>
                                          <p:to>
                                            <p:strVal val="visible"/>
                                          </p:to>
                                        </p:set>
                                        <p:anim calcmode="lin" valueType="num" p14:bounceEnd="50000">
                                          <p:cBhvr additive="base">
                                            <p:cTn id="81" dur="300" fill="hold"/>
                                            <p:tgtEl>
                                              <p:spTgt spid="49"/>
                                            </p:tgtEl>
                                            <p:attrNameLst>
                                              <p:attrName>ppt_x</p:attrName>
                                            </p:attrNameLst>
                                          </p:cBhvr>
                                          <p:tavLst>
                                            <p:tav tm="0">
                                              <p:val>
                                                <p:strVal val="1+#ppt_w/2"/>
                                              </p:val>
                                            </p:tav>
                                            <p:tav tm="100000">
                                              <p:val>
                                                <p:strVal val="#ppt_x"/>
                                              </p:val>
                                            </p:tav>
                                          </p:tavLst>
                                        </p:anim>
                                        <p:anim calcmode="lin" valueType="num" p14:bounceEnd="50000">
                                          <p:cBhvr additive="base">
                                            <p:cTn id="82" dur="3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4" grpId="0"/>
          <p:bldP spid="36" grpId="0"/>
          <p:bldP spid="38" grpId="0"/>
          <p:bldP spid="40"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par>
                                    <p:cTn id="14" presetID="23" presetClass="entr" presetSubtype="28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strVal val="4/3*#ppt_w"/>
                                              </p:val>
                                            </p:tav>
                                            <p:tav tm="100000">
                                              <p:val>
                                                <p:strVal val="#ppt_w"/>
                                              </p:val>
                                            </p:tav>
                                          </p:tavLst>
                                        </p:anim>
                                        <p:anim calcmode="lin" valueType="num">
                                          <p:cBhvr>
                                            <p:cTn id="17" dur="500" fill="hold"/>
                                            <p:tgtEl>
                                              <p:spTgt spid="12"/>
                                            </p:tgtEl>
                                            <p:attrNameLst>
                                              <p:attrName>ppt_h</p:attrName>
                                            </p:attrNameLst>
                                          </p:cBhvr>
                                          <p:tavLst>
                                            <p:tav tm="0">
                                              <p:val>
                                                <p:strVal val="4/3*#ppt_h"/>
                                              </p:val>
                                            </p:tav>
                                            <p:tav tm="100000">
                                              <p:val>
                                                <p:strVal val="#ppt_h"/>
                                              </p:val>
                                            </p:tav>
                                          </p:tavLst>
                                        </p:anim>
                                      </p:childTnLst>
                                    </p:cTn>
                                  </p:par>
                                </p:childTnLst>
                              </p:cTn>
                            </p:par>
                            <p:par>
                              <p:cTn id="18" fill="hold">
                                <p:stCondLst>
                                  <p:cond delay="1000"/>
                                </p:stCondLst>
                                <p:childTnLst>
                                  <p:par>
                                    <p:cTn id="19" presetID="23" presetClass="entr" presetSubtype="28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strVal val="4/3*#ppt_w"/>
                                              </p:val>
                                            </p:tav>
                                            <p:tav tm="100000">
                                              <p:val>
                                                <p:strVal val="#ppt_w"/>
                                              </p:val>
                                            </p:tav>
                                          </p:tavLst>
                                        </p:anim>
                                        <p:anim calcmode="lin" valueType="num">
                                          <p:cBhvr>
                                            <p:cTn id="22" dur="500" fill="hold"/>
                                            <p:tgtEl>
                                              <p:spTgt spid="5"/>
                                            </p:tgtEl>
                                            <p:attrNameLst>
                                              <p:attrName>ppt_h</p:attrName>
                                            </p:attrNameLst>
                                          </p:cBhvr>
                                          <p:tavLst>
                                            <p:tav tm="0">
                                              <p:val>
                                                <p:strVal val="4/3*#ppt_h"/>
                                              </p:val>
                                            </p:tav>
                                            <p:tav tm="100000">
                                              <p:val>
                                                <p:strVal val="#ppt_h"/>
                                              </p:val>
                                            </p:tav>
                                          </p:tavLst>
                                        </p:anim>
                                      </p:childTnLst>
                                    </p:cTn>
                                  </p:par>
                                </p:childTnLst>
                              </p:cTn>
                            </p:par>
                            <p:par>
                              <p:cTn id="23" fill="hold">
                                <p:stCondLst>
                                  <p:cond delay="1500"/>
                                </p:stCondLst>
                                <p:childTnLst>
                                  <p:par>
                                    <p:cTn id="24" presetID="23" presetClass="entr" presetSubtype="288"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strVal val="4/3*#ppt_w"/>
                                              </p:val>
                                            </p:tav>
                                            <p:tav tm="100000">
                                              <p:val>
                                                <p:strVal val="#ppt_w"/>
                                              </p:val>
                                            </p:tav>
                                          </p:tavLst>
                                        </p:anim>
                                        <p:anim calcmode="lin" valueType="num">
                                          <p:cBhvr>
                                            <p:cTn id="27" dur="500" fill="hold"/>
                                            <p:tgtEl>
                                              <p:spTgt spid="19"/>
                                            </p:tgtEl>
                                            <p:attrNameLst>
                                              <p:attrName>ppt_h</p:attrName>
                                            </p:attrNameLst>
                                          </p:cBhvr>
                                          <p:tavLst>
                                            <p:tav tm="0">
                                              <p:val>
                                                <p:strVal val="4/3*#ppt_h"/>
                                              </p:val>
                                            </p:tav>
                                            <p:tav tm="100000">
                                              <p:val>
                                                <p:strVal val="#ppt_h"/>
                                              </p:val>
                                            </p:tav>
                                          </p:tavLst>
                                        </p:anim>
                                      </p:childTnLst>
                                    </p:cTn>
                                  </p:par>
                                </p:childTnLst>
                              </p:cTn>
                            </p:par>
                            <p:par>
                              <p:cTn id="28" fill="hold">
                                <p:stCondLst>
                                  <p:cond delay="2000"/>
                                </p:stCondLst>
                                <p:childTnLst>
                                  <p:par>
                                    <p:cTn id="29" presetID="23" presetClass="entr" presetSubtype="28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strVal val="4/3*#ppt_w"/>
                                              </p:val>
                                            </p:tav>
                                            <p:tav tm="100000">
                                              <p:val>
                                                <p:strVal val="#ppt_w"/>
                                              </p:val>
                                            </p:tav>
                                          </p:tavLst>
                                        </p:anim>
                                        <p:anim calcmode="lin" valueType="num">
                                          <p:cBhvr>
                                            <p:cTn id="32" dur="500" fill="hold"/>
                                            <p:tgtEl>
                                              <p:spTgt spid="26"/>
                                            </p:tgtEl>
                                            <p:attrNameLst>
                                              <p:attrName>ppt_h</p:attrName>
                                            </p:attrNameLst>
                                          </p:cBhvr>
                                          <p:tavLst>
                                            <p:tav tm="0">
                                              <p:val>
                                                <p:strVal val="4/3*#ppt_h"/>
                                              </p:val>
                                            </p:tav>
                                            <p:tav tm="100000">
                                              <p:val>
                                                <p:strVal val="#ppt_h"/>
                                              </p:val>
                                            </p:tav>
                                          </p:tavLst>
                                        </p:anim>
                                      </p:childTnLst>
                                    </p:cTn>
                                  </p:par>
                                </p:childTnLst>
                              </p:cTn>
                            </p:par>
                            <p:par>
                              <p:cTn id="33" fill="hold">
                                <p:stCondLst>
                                  <p:cond delay="2500"/>
                                </p:stCondLst>
                                <p:childTnLst>
                                  <p:par>
                                    <p:cTn id="34" presetID="23" presetClass="entr" presetSubtype="288"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strVal val="4/3*#ppt_w"/>
                                              </p:val>
                                            </p:tav>
                                            <p:tav tm="100000">
                                              <p:val>
                                                <p:strVal val="#ppt_w"/>
                                              </p:val>
                                            </p:tav>
                                          </p:tavLst>
                                        </p:anim>
                                        <p:anim calcmode="lin" valueType="num">
                                          <p:cBhvr>
                                            <p:cTn id="37" dur="500" fill="hold"/>
                                            <p:tgtEl>
                                              <p:spTgt spid="41"/>
                                            </p:tgtEl>
                                            <p:attrNameLst>
                                              <p:attrName>ppt_h</p:attrName>
                                            </p:attrNameLst>
                                          </p:cBhvr>
                                          <p:tavLst>
                                            <p:tav tm="0">
                                              <p:val>
                                                <p:strVal val="4/3*#ppt_h"/>
                                              </p:val>
                                            </p:tav>
                                            <p:tav tm="100000">
                                              <p:val>
                                                <p:strVal val="#ppt_h"/>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3500"/>
                                </p:stCondLst>
                                <p:childTnLst>
                                  <p:par>
                                    <p:cTn id="43" presetID="2" presetClass="entr" presetSubtype="2"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300" fill="hold"/>
                                            <p:tgtEl>
                                              <p:spTgt spid="36"/>
                                            </p:tgtEl>
                                            <p:attrNameLst>
                                              <p:attrName>ppt_x</p:attrName>
                                            </p:attrNameLst>
                                          </p:cBhvr>
                                          <p:tavLst>
                                            <p:tav tm="0">
                                              <p:val>
                                                <p:strVal val="1+#ppt_w/2"/>
                                              </p:val>
                                            </p:tav>
                                            <p:tav tm="100000">
                                              <p:val>
                                                <p:strVal val="#ppt_x"/>
                                              </p:val>
                                            </p:tav>
                                          </p:tavLst>
                                        </p:anim>
                                        <p:anim calcmode="lin" valueType="num">
                                          <p:cBhvr additive="base">
                                            <p:cTn id="46" dur="300" fill="hold"/>
                                            <p:tgtEl>
                                              <p:spTgt spid="36"/>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2"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right)">
                                          <p:cBhvr>
                                            <p:cTn id="50" dur="500"/>
                                            <p:tgtEl>
                                              <p:spTgt spid="33"/>
                                            </p:tgtEl>
                                          </p:cBhvr>
                                        </p:animEffect>
                                      </p:childTnLst>
                                    </p:cTn>
                                  </p:par>
                                </p:childTnLst>
                              </p:cTn>
                            </p:par>
                            <p:par>
                              <p:cTn id="51" fill="hold">
                                <p:stCondLst>
                                  <p:cond delay="4500"/>
                                </p:stCondLst>
                                <p:childTnLst>
                                  <p:par>
                                    <p:cTn id="52" presetID="2" presetClass="entr" presetSubtype="8"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300" fill="hold"/>
                                            <p:tgtEl>
                                              <p:spTgt spid="34"/>
                                            </p:tgtEl>
                                            <p:attrNameLst>
                                              <p:attrName>ppt_x</p:attrName>
                                            </p:attrNameLst>
                                          </p:cBhvr>
                                          <p:tavLst>
                                            <p:tav tm="0">
                                              <p:val>
                                                <p:strVal val="0-#ppt_w/2"/>
                                              </p:val>
                                            </p:tav>
                                            <p:tav tm="100000">
                                              <p:val>
                                                <p:strVal val="#ppt_x"/>
                                              </p:val>
                                            </p:tav>
                                          </p:tavLst>
                                        </p:anim>
                                        <p:anim calcmode="lin" valueType="num">
                                          <p:cBhvr additive="base">
                                            <p:cTn id="55" dur="300" fill="hold"/>
                                            <p:tgtEl>
                                              <p:spTgt spid="34"/>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300" fill="hold"/>
                                            <p:tgtEl>
                                              <p:spTgt spid="38"/>
                                            </p:tgtEl>
                                            <p:attrNameLst>
                                              <p:attrName>ppt_x</p:attrName>
                                            </p:attrNameLst>
                                          </p:cBhvr>
                                          <p:tavLst>
                                            <p:tav tm="0">
                                              <p:val>
                                                <p:strVal val="1+#ppt_w/2"/>
                                              </p:val>
                                            </p:tav>
                                            <p:tav tm="100000">
                                              <p:val>
                                                <p:strVal val="#ppt_x"/>
                                              </p:val>
                                            </p:tav>
                                          </p:tavLst>
                                        </p:anim>
                                        <p:anim calcmode="lin" valueType="num">
                                          <p:cBhvr additive="base">
                                            <p:cTn id="64" dur="300" fill="hold"/>
                                            <p:tgtEl>
                                              <p:spTgt spid="38"/>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2" presetClass="entr" presetSubtype="2"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right)">
                                          <p:cBhvr>
                                            <p:cTn id="68" dur="500"/>
                                            <p:tgtEl>
                                              <p:spTgt spid="39"/>
                                            </p:tgtEl>
                                          </p:cBhvr>
                                        </p:animEffect>
                                      </p:childTnLst>
                                    </p:cTn>
                                  </p:par>
                                </p:childTnLst>
                              </p:cTn>
                            </p:par>
                            <p:par>
                              <p:cTn id="69" fill="hold">
                                <p:stCondLst>
                                  <p:cond delay="6500"/>
                                </p:stCondLst>
                                <p:childTnLst>
                                  <p:par>
                                    <p:cTn id="70" presetID="2" presetClass="entr" presetSubtype="8"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 calcmode="lin" valueType="num">
                                          <p:cBhvr additive="base">
                                            <p:cTn id="72" dur="300" fill="hold"/>
                                            <p:tgtEl>
                                              <p:spTgt spid="40"/>
                                            </p:tgtEl>
                                            <p:attrNameLst>
                                              <p:attrName>ppt_x</p:attrName>
                                            </p:attrNameLst>
                                          </p:cBhvr>
                                          <p:tavLst>
                                            <p:tav tm="0">
                                              <p:val>
                                                <p:strVal val="0-#ppt_w/2"/>
                                              </p:val>
                                            </p:tav>
                                            <p:tav tm="100000">
                                              <p:val>
                                                <p:strVal val="#ppt_x"/>
                                              </p:val>
                                            </p:tav>
                                          </p:tavLst>
                                        </p:anim>
                                        <p:anim calcmode="lin" valueType="num">
                                          <p:cBhvr additive="base">
                                            <p:cTn id="73" dur="300" fill="hold"/>
                                            <p:tgtEl>
                                              <p:spTgt spid="40"/>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7500"/>
                                </p:stCondLst>
                                <p:childTnLst>
                                  <p:par>
                                    <p:cTn id="79" presetID="2" presetClass="entr" presetSubtype="2"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 calcmode="lin" valueType="num">
                                          <p:cBhvr additive="base">
                                            <p:cTn id="81" dur="300" fill="hold"/>
                                            <p:tgtEl>
                                              <p:spTgt spid="49"/>
                                            </p:tgtEl>
                                            <p:attrNameLst>
                                              <p:attrName>ppt_x</p:attrName>
                                            </p:attrNameLst>
                                          </p:cBhvr>
                                          <p:tavLst>
                                            <p:tav tm="0">
                                              <p:val>
                                                <p:strVal val="1+#ppt_w/2"/>
                                              </p:val>
                                            </p:tav>
                                            <p:tav tm="100000">
                                              <p:val>
                                                <p:strVal val="#ppt_x"/>
                                              </p:val>
                                            </p:tav>
                                          </p:tavLst>
                                        </p:anim>
                                        <p:anim calcmode="lin" valueType="num">
                                          <p:cBhvr additive="base">
                                            <p:cTn id="82" dur="3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4" grpId="0"/>
          <p:bldP spid="36" grpId="0"/>
          <p:bldP spid="38" grpId="0"/>
          <p:bldP spid="40" grpId="0"/>
          <p:bldP spid="4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267494"/>
            <a:ext cx="3438128" cy="456348"/>
          </a:xfrm>
          <a:custGeom>
            <a:avLst/>
            <a:gdLst/>
            <a:ahLst/>
            <a:cxnLst/>
            <a:rect l="l" t="t" r="r" b="b"/>
            <a:pathLst>
              <a:path w="3438128" h="456348">
                <a:moveTo>
                  <a:pt x="0" y="0"/>
                </a:moveTo>
                <a:lnTo>
                  <a:pt x="3209954" y="0"/>
                </a:lnTo>
                <a:cubicBezTo>
                  <a:pt x="3335971" y="0"/>
                  <a:pt x="3438128" y="102157"/>
                  <a:pt x="3438128" y="228174"/>
                </a:cubicBezTo>
                <a:cubicBezTo>
                  <a:pt x="3438128" y="354191"/>
                  <a:pt x="3335971" y="456348"/>
                  <a:pt x="3209954" y="456348"/>
                </a:cubicBezTo>
                <a:lnTo>
                  <a:pt x="0" y="456348"/>
                </a:lnTo>
                <a:close/>
              </a:path>
            </a:pathLst>
          </a:custGeom>
          <a:solidFill>
            <a:schemeClr val="bg2">
              <a:lumMod val="75000"/>
              <a:lumOff val="2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a:spLocks noChangeArrowheads="1"/>
          </p:cNvSpPr>
          <p:nvPr/>
        </p:nvSpPr>
        <p:spPr bwMode="auto">
          <a:xfrm>
            <a:off x="323528" y="311002"/>
            <a:ext cx="3168972" cy="369332"/>
          </a:xfrm>
          <a:prstGeom prst="rect">
            <a:avLst/>
          </a:prstGeom>
          <a:noFill/>
          <a:ln>
            <a:noFill/>
          </a:ln>
          <a:effectLst>
            <a:outerShdw blurRad="127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在这里填写本次课件的内容</a:t>
            </a:r>
          </a:p>
        </p:txBody>
      </p:sp>
      <p:sp>
        <p:nvSpPr>
          <p:cNvPr id="5" name="矩形 4"/>
          <p:cNvSpPr/>
          <p:nvPr/>
        </p:nvSpPr>
        <p:spPr>
          <a:xfrm>
            <a:off x="0" y="2453992"/>
            <a:ext cx="9144000" cy="64387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148"/>
          <p:cNvGrpSpPr/>
          <p:nvPr/>
        </p:nvGrpSpPr>
        <p:grpSpPr>
          <a:xfrm>
            <a:off x="3923928" y="1920114"/>
            <a:ext cx="1041400" cy="1890192"/>
            <a:chOff x="4056062" y="659130"/>
            <a:chExt cx="1041400" cy="1890192"/>
          </a:xfrm>
        </p:grpSpPr>
        <p:grpSp>
          <p:nvGrpSpPr>
            <p:cNvPr id="7" name="Group 98"/>
            <p:cNvGrpSpPr/>
            <p:nvPr/>
          </p:nvGrpSpPr>
          <p:grpSpPr>
            <a:xfrm>
              <a:off x="4298857" y="1787039"/>
              <a:ext cx="546286" cy="762283"/>
              <a:chOff x="4499466" y="1718459"/>
              <a:chExt cx="546286" cy="762283"/>
            </a:xfrm>
          </p:grpSpPr>
          <p:sp>
            <p:nvSpPr>
              <p:cNvPr id="23" name="Freeform 9"/>
              <p:cNvSpPr/>
              <p:nvPr/>
            </p:nvSpPr>
            <p:spPr bwMode="auto">
              <a:xfrm>
                <a:off x="4499466" y="1718459"/>
                <a:ext cx="546286" cy="762283"/>
              </a:xfrm>
              <a:custGeom>
                <a:avLst/>
                <a:gdLst/>
                <a:ahLst/>
                <a:cxnLst>
                  <a:cxn ang="0">
                    <a:pos x="349" y="71"/>
                  </a:cxn>
                  <a:cxn ang="0">
                    <a:pos x="253" y="217"/>
                  </a:cxn>
                  <a:cxn ang="0">
                    <a:pos x="185" y="329"/>
                  </a:cxn>
                  <a:cxn ang="0">
                    <a:pos x="124" y="445"/>
                  </a:cxn>
                  <a:cxn ang="0">
                    <a:pos x="74" y="564"/>
                  </a:cxn>
                  <a:cxn ang="0">
                    <a:pos x="36" y="688"/>
                  </a:cxn>
                  <a:cxn ang="0">
                    <a:pos x="11" y="816"/>
                  </a:cxn>
                  <a:cxn ang="0">
                    <a:pos x="0" y="950"/>
                  </a:cxn>
                  <a:cxn ang="0">
                    <a:pos x="10" y="1088"/>
                  </a:cxn>
                  <a:cxn ang="0">
                    <a:pos x="37" y="1234"/>
                  </a:cxn>
                  <a:cxn ang="0">
                    <a:pos x="255" y="1127"/>
                  </a:cxn>
                  <a:cxn ang="0">
                    <a:pos x="245" y="1251"/>
                  </a:cxn>
                  <a:cxn ang="0">
                    <a:pos x="250" y="1383"/>
                  </a:cxn>
                  <a:cxn ang="0">
                    <a:pos x="271" y="1523"/>
                  </a:cxn>
                  <a:cxn ang="0">
                    <a:pos x="308" y="1672"/>
                  </a:cxn>
                  <a:cxn ang="0">
                    <a:pos x="363" y="1829"/>
                  </a:cxn>
                  <a:cxn ang="0">
                    <a:pos x="436" y="1996"/>
                  </a:cxn>
                  <a:cxn ang="0">
                    <a:pos x="529" y="2173"/>
                  </a:cxn>
                  <a:cxn ang="0">
                    <a:pos x="641" y="2359"/>
                  </a:cxn>
                  <a:cxn ang="0">
                    <a:pos x="774" y="2557"/>
                  </a:cxn>
                  <a:cxn ang="0">
                    <a:pos x="929" y="2764"/>
                  </a:cxn>
                  <a:cxn ang="0">
                    <a:pos x="1103" y="2837"/>
                  </a:cxn>
                  <a:cxn ang="0">
                    <a:pos x="1265" y="2624"/>
                  </a:cxn>
                  <a:cxn ang="0">
                    <a:pos x="1405" y="2424"/>
                  </a:cxn>
                  <a:cxn ang="0">
                    <a:pos x="1524" y="2233"/>
                  </a:cxn>
                  <a:cxn ang="0">
                    <a:pos x="1623" y="2054"/>
                  </a:cxn>
                  <a:cxn ang="0">
                    <a:pos x="1702" y="1883"/>
                  </a:cxn>
                  <a:cxn ang="0">
                    <a:pos x="1763" y="1724"/>
                  </a:cxn>
                  <a:cxn ang="0">
                    <a:pos x="1807" y="1572"/>
                  </a:cxn>
                  <a:cxn ang="0">
                    <a:pos x="1833" y="1429"/>
                  </a:cxn>
                  <a:cxn ang="0">
                    <a:pos x="1842" y="1294"/>
                  </a:cxn>
                  <a:cxn ang="0">
                    <a:pos x="1838" y="1168"/>
                  </a:cxn>
                  <a:cxn ang="0">
                    <a:pos x="2037" y="1284"/>
                  </a:cxn>
                  <a:cxn ang="0">
                    <a:pos x="2072" y="1136"/>
                  </a:cxn>
                  <a:cxn ang="0">
                    <a:pos x="2087" y="995"/>
                  </a:cxn>
                  <a:cxn ang="0">
                    <a:pos x="2083" y="860"/>
                  </a:cxn>
                  <a:cxn ang="0">
                    <a:pos x="2063" y="730"/>
                  </a:cxn>
                  <a:cxn ang="0">
                    <a:pos x="2029" y="605"/>
                  </a:cxn>
                  <a:cxn ang="0">
                    <a:pos x="1981" y="485"/>
                  </a:cxn>
                  <a:cxn ang="0">
                    <a:pos x="1924" y="367"/>
                  </a:cxn>
                  <a:cxn ang="0">
                    <a:pos x="1860" y="254"/>
                  </a:cxn>
                  <a:cxn ang="0">
                    <a:pos x="1788" y="144"/>
                  </a:cxn>
                  <a:cxn ang="0">
                    <a:pos x="1044" y="0"/>
                  </a:cxn>
                </a:cxnLst>
                <a:rect l="0" t="0" r="r" b="b"/>
                <a:pathLst>
                  <a:path w="2087" h="2910">
                    <a:moveTo>
                      <a:pt x="1044" y="0"/>
                    </a:moveTo>
                    <a:lnTo>
                      <a:pt x="400" y="0"/>
                    </a:lnTo>
                    <a:lnTo>
                      <a:pt x="349" y="71"/>
                    </a:lnTo>
                    <a:lnTo>
                      <a:pt x="300" y="144"/>
                    </a:lnTo>
                    <a:lnTo>
                      <a:pt x="275" y="180"/>
                    </a:lnTo>
                    <a:lnTo>
                      <a:pt x="253" y="217"/>
                    </a:lnTo>
                    <a:lnTo>
                      <a:pt x="229" y="254"/>
                    </a:lnTo>
                    <a:lnTo>
                      <a:pt x="206" y="292"/>
                    </a:lnTo>
                    <a:lnTo>
                      <a:pt x="185" y="329"/>
                    </a:lnTo>
                    <a:lnTo>
                      <a:pt x="164" y="367"/>
                    </a:lnTo>
                    <a:lnTo>
                      <a:pt x="144" y="406"/>
                    </a:lnTo>
                    <a:lnTo>
                      <a:pt x="124" y="445"/>
                    </a:lnTo>
                    <a:lnTo>
                      <a:pt x="107" y="485"/>
                    </a:lnTo>
                    <a:lnTo>
                      <a:pt x="90" y="524"/>
                    </a:lnTo>
                    <a:lnTo>
                      <a:pt x="74" y="564"/>
                    </a:lnTo>
                    <a:lnTo>
                      <a:pt x="60" y="605"/>
                    </a:lnTo>
                    <a:lnTo>
                      <a:pt x="47" y="646"/>
                    </a:lnTo>
                    <a:lnTo>
                      <a:pt x="36" y="688"/>
                    </a:lnTo>
                    <a:lnTo>
                      <a:pt x="25" y="730"/>
                    </a:lnTo>
                    <a:lnTo>
                      <a:pt x="18" y="773"/>
                    </a:lnTo>
                    <a:lnTo>
                      <a:pt x="11" y="816"/>
                    </a:lnTo>
                    <a:lnTo>
                      <a:pt x="6" y="860"/>
                    </a:lnTo>
                    <a:lnTo>
                      <a:pt x="2" y="905"/>
                    </a:lnTo>
                    <a:lnTo>
                      <a:pt x="0" y="950"/>
                    </a:lnTo>
                    <a:lnTo>
                      <a:pt x="2" y="995"/>
                    </a:lnTo>
                    <a:lnTo>
                      <a:pt x="4" y="1041"/>
                    </a:lnTo>
                    <a:lnTo>
                      <a:pt x="10" y="1088"/>
                    </a:lnTo>
                    <a:lnTo>
                      <a:pt x="16" y="1136"/>
                    </a:lnTo>
                    <a:lnTo>
                      <a:pt x="25" y="1185"/>
                    </a:lnTo>
                    <a:lnTo>
                      <a:pt x="37" y="1234"/>
                    </a:lnTo>
                    <a:lnTo>
                      <a:pt x="52" y="1284"/>
                    </a:lnTo>
                    <a:lnTo>
                      <a:pt x="68" y="1334"/>
                    </a:lnTo>
                    <a:lnTo>
                      <a:pt x="255" y="1127"/>
                    </a:lnTo>
                    <a:lnTo>
                      <a:pt x="250" y="1168"/>
                    </a:lnTo>
                    <a:lnTo>
                      <a:pt x="246" y="1209"/>
                    </a:lnTo>
                    <a:lnTo>
                      <a:pt x="245" y="1251"/>
                    </a:lnTo>
                    <a:lnTo>
                      <a:pt x="245" y="1294"/>
                    </a:lnTo>
                    <a:lnTo>
                      <a:pt x="247" y="1338"/>
                    </a:lnTo>
                    <a:lnTo>
                      <a:pt x="250" y="1383"/>
                    </a:lnTo>
                    <a:lnTo>
                      <a:pt x="255" y="1429"/>
                    </a:lnTo>
                    <a:lnTo>
                      <a:pt x="262" y="1475"/>
                    </a:lnTo>
                    <a:lnTo>
                      <a:pt x="271" y="1523"/>
                    </a:lnTo>
                    <a:lnTo>
                      <a:pt x="282" y="1572"/>
                    </a:lnTo>
                    <a:lnTo>
                      <a:pt x="294" y="1622"/>
                    </a:lnTo>
                    <a:lnTo>
                      <a:pt x="308" y="1672"/>
                    </a:lnTo>
                    <a:lnTo>
                      <a:pt x="325" y="1724"/>
                    </a:lnTo>
                    <a:lnTo>
                      <a:pt x="344" y="1776"/>
                    </a:lnTo>
                    <a:lnTo>
                      <a:pt x="363" y="1829"/>
                    </a:lnTo>
                    <a:lnTo>
                      <a:pt x="386" y="1883"/>
                    </a:lnTo>
                    <a:lnTo>
                      <a:pt x="410" y="1939"/>
                    </a:lnTo>
                    <a:lnTo>
                      <a:pt x="436" y="1996"/>
                    </a:lnTo>
                    <a:lnTo>
                      <a:pt x="465" y="2054"/>
                    </a:lnTo>
                    <a:lnTo>
                      <a:pt x="496" y="2113"/>
                    </a:lnTo>
                    <a:lnTo>
                      <a:pt x="529" y="2173"/>
                    </a:lnTo>
                    <a:lnTo>
                      <a:pt x="564" y="2233"/>
                    </a:lnTo>
                    <a:lnTo>
                      <a:pt x="601" y="2295"/>
                    </a:lnTo>
                    <a:lnTo>
                      <a:pt x="641" y="2359"/>
                    </a:lnTo>
                    <a:lnTo>
                      <a:pt x="683" y="2424"/>
                    </a:lnTo>
                    <a:lnTo>
                      <a:pt x="727" y="2490"/>
                    </a:lnTo>
                    <a:lnTo>
                      <a:pt x="774" y="2557"/>
                    </a:lnTo>
                    <a:lnTo>
                      <a:pt x="823" y="2624"/>
                    </a:lnTo>
                    <a:lnTo>
                      <a:pt x="875" y="2694"/>
                    </a:lnTo>
                    <a:lnTo>
                      <a:pt x="929" y="2764"/>
                    </a:lnTo>
                    <a:lnTo>
                      <a:pt x="985" y="2837"/>
                    </a:lnTo>
                    <a:lnTo>
                      <a:pt x="1044" y="2910"/>
                    </a:lnTo>
                    <a:lnTo>
                      <a:pt x="1103" y="2837"/>
                    </a:lnTo>
                    <a:lnTo>
                      <a:pt x="1160" y="2764"/>
                    </a:lnTo>
                    <a:lnTo>
                      <a:pt x="1214" y="2694"/>
                    </a:lnTo>
                    <a:lnTo>
                      <a:pt x="1265" y="2624"/>
                    </a:lnTo>
                    <a:lnTo>
                      <a:pt x="1314" y="2557"/>
                    </a:lnTo>
                    <a:lnTo>
                      <a:pt x="1360" y="2490"/>
                    </a:lnTo>
                    <a:lnTo>
                      <a:pt x="1405" y="2424"/>
                    </a:lnTo>
                    <a:lnTo>
                      <a:pt x="1448" y="2359"/>
                    </a:lnTo>
                    <a:lnTo>
                      <a:pt x="1487" y="2295"/>
                    </a:lnTo>
                    <a:lnTo>
                      <a:pt x="1524" y="2233"/>
                    </a:lnTo>
                    <a:lnTo>
                      <a:pt x="1560" y="2173"/>
                    </a:lnTo>
                    <a:lnTo>
                      <a:pt x="1593" y="2113"/>
                    </a:lnTo>
                    <a:lnTo>
                      <a:pt x="1623" y="2054"/>
                    </a:lnTo>
                    <a:lnTo>
                      <a:pt x="1652" y="1996"/>
                    </a:lnTo>
                    <a:lnTo>
                      <a:pt x="1679" y="1939"/>
                    </a:lnTo>
                    <a:lnTo>
                      <a:pt x="1702" y="1883"/>
                    </a:lnTo>
                    <a:lnTo>
                      <a:pt x="1725" y="1829"/>
                    </a:lnTo>
                    <a:lnTo>
                      <a:pt x="1745" y="1776"/>
                    </a:lnTo>
                    <a:lnTo>
                      <a:pt x="1763" y="1724"/>
                    </a:lnTo>
                    <a:lnTo>
                      <a:pt x="1779" y="1672"/>
                    </a:lnTo>
                    <a:lnTo>
                      <a:pt x="1794" y="1622"/>
                    </a:lnTo>
                    <a:lnTo>
                      <a:pt x="1807" y="1572"/>
                    </a:lnTo>
                    <a:lnTo>
                      <a:pt x="1817" y="1523"/>
                    </a:lnTo>
                    <a:lnTo>
                      <a:pt x="1825" y="1475"/>
                    </a:lnTo>
                    <a:lnTo>
                      <a:pt x="1833" y="1429"/>
                    </a:lnTo>
                    <a:lnTo>
                      <a:pt x="1838" y="1383"/>
                    </a:lnTo>
                    <a:lnTo>
                      <a:pt x="1841" y="1338"/>
                    </a:lnTo>
                    <a:lnTo>
                      <a:pt x="1842" y="1294"/>
                    </a:lnTo>
                    <a:lnTo>
                      <a:pt x="1842" y="1251"/>
                    </a:lnTo>
                    <a:lnTo>
                      <a:pt x="1841" y="1209"/>
                    </a:lnTo>
                    <a:lnTo>
                      <a:pt x="1838" y="1168"/>
                    </a:lnTo>
                    <a:lnTo>
                      <a:pt x="1833" y="1127"/>
                    </a:lnTo>
                    <a:lnTo>
                      <a:pt x="2019" y="1334"/>
                    </a:lnTo>
                    <a:lnTo>
                      <a:pt x="2037" y="1284"/>
                    </a:lnTo>
                    <a:lnTo>
                      <a:pt x="2051" y="1234"/>
                    </a:lnTo>
                    <a:lnTo>
                      <a:pt x="2063" y="1185"/>
                    </a:lnTo>
                    <a:lnTo>
                      <a:pt x="2072" y="1136"/>
                    </a:lnTo>
                    <a:lnTo>
                      <a:pt x="2079" y="1088"/>
                    </a:lnTo>
                    <a:lnTo>
                      <a:pt x="2084" y="1041"/>
                    </a:lnTo>
                    <a:lnTo>
                      <a:pt x="2087" y="995"/>
                    </a:lnTo>
                    <a:lnTo>
                      <a:pt x="2087" y="950"/>
                    </a:lnTo>
                    <a:lnTo>
                      <a:pt x="2085" y="905"/>
                    </a:lnTo>
                    <a:lnTo>
                      <a:pt x="2083" y="860"/>
                    </a:lnTo>
                    <a:lnTo>
                      <a:pt x="2078" y="816"/>
                    </a:lnTo>
                    <a:lnTo>
                      <a:pt x="2071" y="773"/>
                    </a:lnTo>
                    <a:lnTo>
                      <a:pt x="2063" y="730"/>
                    </a:lnTo>
                    <a:lnTo>
                      <a:pt x="2052" y="688"/>
                    </a:lnTo>
                    <a:lnTo>
                      <a:pt x="2041" y="646"/>
                    </a:lnTo>
                    <a:lnTo>
                      <a:pt x="2029" y="605"/>
                    </a:lnTo>
                    <a:lnTo>
                      <a:pt x="2014" y="564"/>
                    </a:lnTo>
                    <a:lnTo>
                      <a:pt x="1998" y="524"/>
                    </a:lnTo>
                    <a:lnTo>
                      <a:pt x="1981" y="485"/>
                    </a:lnTo>
                    <a:lnTo>
                      <a:pt x="1964" y="445"/>
                    </a:lnTo>
                    <a:lnTo>
                      <a:pt x="1944" y="406"/>
                    </a:lnTo>
                    <a:lnTo>
                      <a:pt x="1924" y="367"/>
                    </a:lnTo>
                    <a:lnTo>
                      <a:pt x="1903" y="329"/>
                    </a:lnTo>
                    <a:lnTo>
                      <a:pt x="1882" y="292"/>
                    </a:lnTo>
                    <a:lnTo>
                      <a:pt x="1860" y="254"/>
                    </a:lnTo>
                    <a:lnTo>
                      <a:pt x="1836" y="217"/>
                    </a:lnTo>
                    <a:lnTo>
                      <a:pt x="1812" y="180"/>
                    </a:lnTo>
                    <a:lnTo>
                      <a:pt x="1788" y="144"/>
                    </a:lnTo>
                    <a:lnTo>
                      <a:pt x="1738" y="71"/>
                    </a:lnTo>
                    <a:lnTo>
                      <a:pt x="1688" y="0"/>
                    </a:lnTo>
                    <a:lnTo>
                      <a:pt x="1044" y="0"/>
                    </a:lnTo>
                  </a:path>
                </a:pathLst>
              </a:custGeom>
              <a:solidFill>
                <a:schemeClr val="bg1">
                  <a:lumMod val="75000"/>
                </a:schemeClr>
              </a:solidFill>
              <a:ln w="1">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sp>
            <p:nvSpPr>
              <p:cNvPr id="24" name="Freeform 10"/>
              <p:cNvSpPr/>
              <p:nvPr/>
            </p:nvSpPr>
            <p:spPr bwMode="auto">
              <a:xfrm>
                <a:off x="4583349" y="1718459"/>
                <a:ext cx="378521" cy="523218"/>
              </a:xfrm>
              <a:custGeom>
                <a:avLst/>
                <a:gdLst/>
                <a:ahLst/>
                <a:cxnLst>
                  <a:cxn ang="0">
                    <a:pos x="278" y="0"/>
                  </a:cxn>
                  <a:cxn ang="0">
                    <a:pos x="208" y="103"/>
                  </a:cxn>
                  <a:cxn ang="0">
                    <a:pos x="175" y="159"/>
                  </a:cxn>
                  <a:cxn ang="0">
                    <a:pos x="143" y="217"/>
                  </a:cxn>
                  <a:cxn ang="0">
                    <a:pos x="112" y="277"/>
                  </a:cxn>
                  <a:cxn ang="0">
                    <a:pos x="86" y="339"/>
                  </a:cxn>
                  <a:cxn ang="0">
                    <a:pos x="62" y="403"/>
                  </a:cxn>
                  <a:cxn ang="0">
                    <a:pos x="41" y="469"/>
                  </a:cxn>
                  <a:cxn ang="0">
                    <a:pos x="24" y="536"/>
                  </a:cxn>
                  <a:cxn ang="0">
                    <a:pos x="12" y="604"/>
                  </a:cxn>
                  <a:cxn ang="0">
                    <a:pos x="3" y="674"/>
                  </a:cxn>
                  <a:cxn ang="0">
                    <a:pos x="0" y="742"/>
                  </a:cxn>
                  <a:cxn ang="0">
                    <a:pos x="3" y="812"/>
                  </a:cxn>
                  <a:cxn ang="0">
                    <a:pos x="11" y="882"/>
                  </a:cxn>
                  <a:cxn ang="0">
                    <a:pos x="25" y="954"/>
                  </a:cxn>
                  <a:cxn ang="0">
                    <a:pos x="46" y="1024"/>
                  </a:cxn>
                  <a:cxn ang="0">
                    <a:pos x="173" y="800"/>
                  </a:cxn>
                  <a:cxn ang="0">
                    <a:pos x="169" y="859"/>
                  </a:cxn>
                  <a:cxn ang="0">
                    <a:pos x="171" y="918"/>
                  </a:cxn>
                  <a:cxn ang="0">
                    <a:pos x="177" y="980"/>
                  </a:cxn>
                  <a:cxn ang="0">
                    <a:pos x="188" y="1045"/>
                  </a:cxn>
                  <a:cxn ang="0">
                    <a:pos x="204" y="1112"/>
                  </a:cxn>
                  <a:cxn ang="0">
                    <a:pos x="225" y="1182"/>
                  </a:cxn>
                  <a:cxn ang="0">
                    <a:pos x="251" y="1255"/>
                  </a:cxn>
                  <a:cxn ang="0">
                    <a:pos x="284" y="1330"/>
                  </a:cxn>
                  <a:cxn ang="0">
                    <a:pos x="322" y="1408"/>
                  </a:cxn>
                  <a:cxn ang="0">
                    <a:pos x="366" y="1490"/>
                  </a:cxn>
                  <a:cxn ang="0">
                    <a:pos x="416" y="1574"/>
                  </a:cxn>
                  <a:cxn ang="0">
                    <a:pos x="473" y="1662"/>
                  </a:cxn>
                  <a:cxn ang="0">
                    <a:pos x="536" y="1753"/>
                  </a:cxn>
                  <a:cxn ang="0">
                    <a:pos x="605" y="1848"/>
                  </a:cxn>
                  <a:cxn ang="0">
                    <a:pos x="682" y="1945"/>
                  </a:cxn>
                  <a:cxn ang="0">
                    <a:pos x="763" y="1945"/>
                  </a:cxn>
                  <a:cxn ang="0">
                    <a:pos x="840" y="1848"/>
                  </a:cxn>
                  <a:cxn ang="0">
                    <a:pos x="910" y="1753"/>
                  </a:cxn>
                  <a:cxn ang="0">
                    <a:pos x="973" y="1662"/>
                  </a:cxn>
                  <a:cxn ang="0">
                    <a:pos x="1030" y="1574"/>
                  </a:cxn>
                  <a:cxn ang="0">
                    <a:pos x="1080" y="1490"/>
                  </a:cxn>
                  <a:cxn ang="0">
                    <a:pos x="1124" y="1408"/>
                  </a:cxn>
                  <a:cxn ang="0">
                    <a:pos x="1162" y="1330"/>
                  </a:cxn>
                  <a:cxn ang="0">
                    <a:pos x="1195" y="1255"/>
                  </a:cxn>
                  <a:cxn ang="0">
                    <a:pos x="1222" y="1182"/>
                  </a:cxn>
                  <a:cxn ang="0">
                    <a:pos x="1243" y="1112"/>
                  </a:cxn>
                  <a:cxn ang="0">
                    <a:pos x="1259" y="1045"/>
                  </a:cxn>
                  <a:cxn ang="0">
                    <a:pos x="1269" y="980"/>
                  </a:cxn>
                  <a:cxn ang="0">
                    <a:pos x="1276" y="918"/>
                  </a:cxn>
                  <a:cxn ang="0">
                    <a:pos x="1277" y="859"/>
                  </a:cxn>
                  <a:cxn ang="0">
                    <a:pos x="1273" y="800"/>
                  </a:cxn>
                  <a:cxn ang="0">
                    <a:pos x="1399" y="1024"/>
                  </a:cxn>
                  <a:cxn ang="0">
                    <a:pos x="1421" y="954"/>
                  </a:cxn>
                  <a:cxn ang="0">
                    <a:pos x="1436" y="882"/>
                  </a:cxn>
                  <a:cxn ang="0">
                    <a:pos x="1444" y="812"/>
                  </a:cxn>
                  <a:cxn ang="0">
                    <a:pos x="1446" y="742"/>
                  </a:cxn>
                  <a:cxn ang="0">
                    <a:pos x="1442" y="674"/>
                  </a:cxn>
                  <a:cxn ang="0">
                    <a:pos x="1434" y="604"/>
                  </a:cxn>
                  <a:cxn ang="0">
                    <a:pos x="1422" y="536"/>
                  </a:cxn>
                  <a:cxn ang="0">
                    <a:pos x="1405" y="469"/>
                  </a:cxn>
                  <a:cxn ang="0">
                    <a:pos x="1384" y="403"/>
                  </a:cxn>
                  <a:cxn ang="0">
                    <a:pos x="1360" y="339"/>
                  </a:cxn>
                  <a:cxn ang="0">
                    <a:pos x="1333" y="277"/>
                  </a:cxn>
                  <a:cxn ang="0">
                    <a:pos x="1304" y="217"/>
                  </a:cxn>
                  <a:cxn ang="0">
                    <a:pos x="1239" y="103"/>
                  </a:cxn>
                  <a:cxn ang="0">
                    <a:pos x="1169" y="0"/>
                  </a:cxn>
                </a:cxnLst>
                <a:rect l="0" t="0" r="r" b="b"/>
                <a:pathLst>
                  <a:path w="1446" h="1996">
                    <a:moveTo>
                      <a:pt x="723" y="0"/>
                    </a:moveTo>
                    <a:lnTo>
                      <a:pt x="278" y="0"/>
                    </a:lnTo>
                    <a:lnTo>
                      <a:pt x="242" y="50"/>
                    </a:lnTo>
                    <a:lnTo>
                      <a:pt x="208" y="103"/>
                    </a:lnTo>
                    <a:lnTo>
                      <a:pt x="190" y="131"/>
                    </a:lnTo>
                    <a:lnTo>
                      <a:pt x="175" y="159"/>
                    </a:lnTo>
                    <a:lnTo>
                      <a:pt x="159" y="188"/>
                    </a:lnTo>
                    <a:lnTo>
                      <a:pt x="143" y="217"/>
                    </a:lnTo>
                    <a:lnTo>
                      <a:pt x="127" y="247"/>
                    </a:lnTo>
                    <a:lnTo>
                      <a:pt x="112" y="277"/>
                    </a:lnTo>
                    <a:lnTo>
                      <a:pt x="99" y="308"/>
                    </a:lnTo>
                    <a:lnTo>
                      <a:pt x="86" y="339"/>
                    </a:lnTo>
                    <a:lnTo>
                      <a:pt x="74" y="371"/>
                    </a:lnTo>
                    <a:lnTo>
                      <a:pt x="62" y="403"/>
                    </a:lnTo>
                    <a:lnTo>
                      <a:pt x="52" y="436"/>
                    </a:lnTo>
                    <a:lnTo>
                      <a:pt x="41" y="469"/>
                    </a:lnTo>
                    <a:lnTo>
                      <a:pt x="32" y="502"/>
                    </a:lnTo>
                    <a:lnTo>
                      <a:pt x="24" y="536"/>
                    </a:lnTo>
                    <a:lnTo>
                      <a:pt x="17" y="569"/>
                    </a:lnTo>
                    <a:lnTo>
                      <a:pt x="12" y="604"/>
                    </a:lnTo>
                    <a:lnTo>
                      <a:pt x="7" y="638"/>
                    </a:lnTo>
                    <a:lnTo>
                      <a:pt x="3" y="674"/>
                    </a:lnTo>
                    <a:lnTo>
                      <a:pt x="2" y="708"/>
                    </a:lnTo>
                    <a:lnTo>
                      <a:pt x="0" y="742"/>
                    </a:lnTo>
                    <a:lnTo>
                      <a:pt x="0" y="778"/>
                    </a:lnTo>
                    <a:lnTo>
                      <a:pt x="3" y="812"/>
                    </a:lnTo>
                    <a:lnTo>
                      <a:pt x="6" y="848"/>
                    </a:lnTo>
                    <a:lnTo>
                      <a:pt x="11" y="882"/>
                    </a:lnTo>
                    <a:lnTo>
                      <a:pt x="17" y="918"/>
                    </a:lnTo>
                    <a:lnTo>
                      <a:pt x="25" y="954"/>
                    </a:lnTo>
                    <a:lnTo>
                      <a:pt x="36" y="988"/>
                    </a:lnTo>
                    <a:lnTo>
                      <a:pt x="46" y="1024"/>
                    </a:lnTo>
                    <a:lnTo>
                      <a:pt x="176" y="773"/>
                    </a:lnTo>
                    <a:lnTo>
                      <a:pt x="173" y="800"/>
                    </a:lnTo>
                    <a:lnTo>
                      <a:pt x="171" y="829"/>
                    </a:lnTo>
                    <a:lnTo>
                      <a:pt x="169" y="859"/>
                    </a:lnTo>
                    <a:lnTo>
                      <a:pt x="169" y="888"/>
                    </a:lnTo>
                    <a:lnTo>
                      <a:pt x="171" y="918"/>
                    </a:lnTo>
                    <a:lnTo>
                      <a:pt x="173" y="948"/>
                    </a:lnTo>
                    <a:lnTo>
                      <a:pt x="177" y="980"/>
                    </a:lnTo>
                    <a:lnTo>
                      <a:pt x="181" y="1012"/>
                    </a:lnTo>
                    <a:lnTo>
                      <a:pt x="188" y="1045"/>
                    </a:lnTo>
                    <a:lnTo>
                      <a:pt x="194" y="1078"/>
                    </a:lnTo>
                    <a:lnTo>
                      <a:pt x="204" y="1112"/>
                    </a:lnTo>
                    <a:lnTo>
                      <a:pt x="213" y="1146"/>
                    </a:lnTo>
                    <a:lnTo>
                      <a:pt x="225" y="1182"/>
                    </a:lnTo>
                    <a:lnTo>
                      <a:pt x="238" y="1218"/>
                    </a:lnTo>
                    <a:lnTo>
                      <a:pt x="251" y="1255"/>
                    </a:lnTo>
                    <a:lnTo>
                      <a:pt x="267" y="1292"/>
                    </a:lnTo>
                    <a:lnTo>
                      <a:pt x="284" y="1330"/>
                    </a:lnTo>
                    <a:lnTo>
                      <a:pt x="303" y="1368"/>
                    </a:lnTo>
                    <a:lnTo>
                      <a:pt x="322" y="1408"/>
                    </a:lnTo>
                    <a:lnTo>
                      <a:pt x="344" y="1449"/>
                    </a:lnTo>
                    <a:lnTo>
                      <a:pt x="366" y="1490"/>
                    </a:lnTo>
                    <a:lnTo>
                      <a:pt x="390" y="1532"/>
                    </a:lnTo>
                    <a:lnTo>
                      <a:pt x="416" y="1574"/>
                    </a:lnTo>
                    <a:lnTo>
                      <a:pt x="444" y="1618"/>
                    </a:lnTo>
                    <a:lnTo>
                      <a:pt x="473" y="1662"/>
                    </a:lnTo>
                    <a:lnTo>
                      <a:pt x="503" y="1706"/>
                    </a:lnTo>
                    <a:lnTo>
                      <a:pt x="536" y="1753"/>
                    </a:lnTo>
                    <a:lnTo>
                      <a:pt x="569" y="1799"/>
                    </a:lnTo>
                    <a:lnTo>
                      <a:pt x="605" y="1848"/>
                    </a:lnTo>
                    <a:lnTo>
                      <a:pt x="643" y="1895"/>
                    </a:lnTo>
                    <a:lnTo>
                      <a:pt x="682" y="1945"/>
                    </a:lnTo>
                    <a:lnTo>
                      <a:pt x="723" y="1996"/>
                    </a:lnTo>
                    <a:lnTo>
                      <a:pt x="763" y="1945"/>
                    </a:lnTo>
                    <a:lnTo>
                      <a:pt x="803" y="1895"/>
                    </a:lnTo>
                    <a:lnTo>
                      <a:pt x="840" y="1848"/>
                    </a:lnTo>
                    <a:lnTo>
                      <a:pt x="876" y="1799"/>
                    </a:lnTo>
                    <a:lnTo>
                      <a:pt x="910" y="1753"/>
                    </a:lnTo>
                    <a:lnTo>
                      <a:pt x="943" y="1706"/>
                    </a:lnTo>
                    <a:lnTo>
                      <a:pt x="973" y="1662"/>
                    </a:lnTo>
                    <a:lnTo>
                      <a:pt x="1003" y="1618"/>
                    </a:lnTo>
                    <a:lnTo>
                      <a:pt x="1030" y="1574"/>
                    </a:lnTo>
                    <a:lnTo>
                      <a:pt x="1055" y="1532"/>
                    </a:lnTo>
                    <a:lnTo>
                      <a:pt x="1080" y="1490"/>
                    </a:lnTo>
                    <a:lnTo>
                      <a:pt x="1103" y="1449"/>
                    </a:lnTo>
                    <a:lnTo>
                      <a:pt x="1124" y="1408"/>
                    </a:lnTo>
                    <a:lnTo>
                      <a:pt x="1144" y="1368"/>
                    </a:lnTo>
                    <a:lnTo>
                      <a:pt x="1162" y="1330"/>
                    </a:lnTo>
                    <a:lnTo>
                      <a:pt x="1179" y="1292"/>
                    </a:lnTo>
                    <a:lnTo>
                      <a:pt x="1195" y="1255"/>
                    </a:lnTo>
                    <a:lnTo>
                      <a:pt x="1208" y="1218"/>
                    </a:lnTo>
                    <a:lnTo>
                      <a:pt x="1222" y="1182"/>
                    </a:lnTo>
                    <a:lnTo>
                      <a:pt x="1232" y="1146"/>
                    </a:lnTo>
                    <a:lnTo>
                      <a:pt x="1243" y="1112"/>
                    </a:lnTo>
                    <a:lnTo>
                      <a:pt x="1251" y="1078"/>
                    </a:lnTo>
                    <a:lnTo>
                      <a:pt x="1259" y="1045"/>
                    </a:lnTo>
                    <a:lnTo>
                      <a:pt x="1265" y="1012"/>
                    </a:lnTo>
                    <a:lnTo>
                      <a:pt x="1269" y="980"/>
                    </a:lnTo>
                    <a:lnTo>
                      <a:pt x="1273" y="948"/>
                    </a:lnTo>
                    <a:lnTo>
                      <a:pt x="1276" y="918"/>
                    </a:lnTo>
                    <a:lnTo>
                      <a:pt x="1277" y="888"/>
                    </a:lnTo>
                    <a:lnTo>
                      <a:pt x="1277" y="859"/>
                    </a:lnTo>
                    <a:lnTo>
                      <a:pt x="1276" y="829"/>
                    </a:lnTo>
                    <a:lnTo>
                      <a:pt x="1273" y="800"/>
                    </a:lnTo>
                    <a:lnTo>
                      <a:pt x="1271" y="773"/>
                    </a:lnTo>
                    <a:lnTo>
                      <a:pt x="1399" y="1024"/>
                    </a:lnTo>
                    <a:lnTo>
                      <a:pt x="1411" y="988"/>
                    </a:lnTo>
                    <a:lnTo>
                      <a:pt x="1421" y="954"/>
                    </a:lnTo>
                    <a:lnTo>
                      <a:pt x="1429" y="918"/>
                    </a:lnTo>
                    <a:lnTo>
                      <a:pt x="1436" y="882"/>
                    </a:lnTo>
                    <a:lnTo>
                      <a:pt x="1440" y="848"/>
                    </a:lnTo>
                    <a:lnTo>
                      <a:pt x="1444" y="812"/>
                    </a:lnTo>
                    <a:lnTo>
                      <a:pt x="1445" y="778"/>
                    </a:lnTo>
                    <a:lnTo>
                      <a:pt x="1446" y="742"/>
                    </a:lnTo>
                    <a:lnTo>
                      <a:pt x="1445" y="708"/>
                    </a:lnTo>
                    <a:lnTo>
                      <a:pt x="1442" y="674"/>
                    </a:lnTo>
                    <a:lnTo>
                      <a:pt x="1440" y="638"/>
                    </a:lnTo>
                    <a:lnTo>
                      <a:pt x="1434" y="604"/>
                    </a:lnTo>
                    <a:lnTo>
                      <a:pt x="1429" y="569"/>
                    </a:lnTo>
                    <a:lnTo>
                      <a:pt x="1422" y="536"/>
                    </a:lnTo>
                    <a:lnTo>
                      <a:pt x="1414" y="502"/>
                    </a:lnTo>
                    <a:lnTo>
                      <a:pt x="1405" y="469"/>
                    </a:lnTo>
                    <a:lnTo>
                      <a:pt x="1395" y="436"/>
                    </a:lnTo>
                    <a:lnTo>
                      <a:pt x="1384" y="403"/>
                    </a:lnTo>
                    <a:lnTo>
                      <a:pt x="1372" y="371"/>
                    </a:lnTo>
                    <a:lnTo>
                      <a:pt x="1360" y="339"/>
                    </a:lnTo>
                    <a:lnTo>
                      <a:pt x="1347" y="308"/>
                    </a:lnTo>
                    <a:lnTo>
                      <a:pt x="1333" y="277"/>
                    </a:lnTo>
                    <a:lnTo>
                      <a:pt x="1318" y="247"/>
                    </a:lnTo>
                    <a:lnTo>
                      <a:pt x="1304" y="217"/>
                    </a:lnTo>
                    <a:lnTo>
                      <a:pt x="1272" y="159"/>
                    </a:lnTo>
                    <a:lnTo>
                      <a:pt x="1239" y="103"/>
                    </a:lnTo>
                    <a:lnTo>
                      <a:pt x="1205" y="50"/>
                    </a:lnTo>
                    <a:lnTo>
                      <a:pt x="1169" y="0"/>
                    </a:lnTo>
                    <a:lnTo>
                      <a:pt x="723" y="0"/>
                    </a:lnTo>
                  </a:path>
                </a:pathLst>
              </a:custGeom>
              <a:solidFill>
                <a:schemeClr val="bg2">
                  <a:lumMod val="60000"/>
                  <a:lumOff val="40000"/>
                </a:schemeClr>
              </a:solidFill>
              <a:ln w="1">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sp>
            <p:nvSpPr>
              <p:cNvPr id="25" name="Freeform 24"/>
              <p:cNvSpPr/>
              <p:nvPr/>
            </p:nvSpPr>
            <p:spPr bwMode="auto">
              <a:xfrm>
                <a:off x="4773133" y="1718459"/>
                <a:ext cx="272619" cy="762283"/>
              </a:xfrm>
              <a:custGeom>
                <a:avLst/>
                <a:gdLst/>
                <a:ahLst/>
                <a:cxnLst>
                  <a:cxn ang="0">
                    <a:pos x="58" y="2837"/>
                  </a:cxn>
                  <a:cxn ang="0">
                    <a:pos x="169" y="2694"/>
                  </a:cxn>
                  <a:cxn ang="0">
                    <a:pos x="269" y="2556"/>
                  </a:cxn>
                  <a:cxn ang="0">
                    <a:pos x="360" y="2424"/>
                  </a:cxn>
                  <a:cxn ang="0">
                    <a:pos x="442" y="2295"/>
                  </a:cxn>
                  <a:cxn ang="0">
                    <a:pos x="515" y="2173"/>
                  </a:cxn>
                  <a:cxn ang="0">
                    <a:pos x="578" y="2054"/>
                  </a:cxn>
                  <a:cxn ang="0">
                    <a:pos x="634" y="1939"/>
                  </a:cxn>
                  <a:cxn ang="0">
                    <a:pos x="680" y="1829"/>
                  </a:cxn>
                  <a:cxn ang="0">
                    <a:pos x="718" y="1724"/>
                  </a:cxn>
                  <a:cxn ang="0">
                    <a:pos x="749" y="1622"/>
                  </a:cxn>
                  <a:cxn ang="0">
                    <a:pos x="772" y="1523"/>
                  </a:cxn>
                  <a:cxn ang="0">
                    <a:pos x="788" y="1429"/>
                  </a:cxn>
                  <a:cxn ang="0">
                    <a:pos x="796" y="1338"/>
                  </a:cxn>
                  <a:cxn ang="0">
                    <a:pos x="797" y="1251"/>
                  </a:cxn>
                  <a:cxn ang="0">
                    <a:pos x="793" y="1168"/>
                  </a:cxn>
                  <a:cxn ang="0">
                    <a:pos x="974" y="1334"/>
                  </a:cxn>
                  <a:cxn ang="0">
                    <a:pos x="1006" y="1234"/>
                  </a:cxn>
                  <a:cxn ang="0">
                    <a:pos x="1027" y="1136"/>
                  </a:cxn>
                  <a:cxn ang="0">
                    <a:pos x="1039" y="1041"/>
                  </a:cxn>
                  <a:cxn ang="0">
                    <a:pos x="1042" y="950"/>
                  </a:cxn>
                  <a:cxn ang="0">
                    <a:pos x="1038" y="860"/>
                  </a:cxn>
                  <a:cxn ang="0">
                    <a:pos x="1026" y="773"/>
                  </a:cxn>
                  <a:cxn ang="0">
                    <a:pos x="1007" y="688"/>
                  </a:cxn>
                  <a:cxn ang="0">
                    <a:pos x="984" y="605"/>
                  </a:cxn>
                  <a:cxn ang="0">
                    <a:pos x="953" y="524"/>
                  </a:cxn>
                  <a:cxn ang="0">
                    <a:pos x="919" y="445"/>
                  </a:cxn>
                  <a:cxn ang="0">
                    <a:pos x="879" y="367"/>
                  </a:cxn>
                  <a:cxn ang="0">
                    <a:pos x="837" y="292"/>
                  </a:cxn>
                  <a:cxn ang="0">
                    <a:pos x="791" y="217"/>
                  </a:cxn>
                  <a:cxn ang="0">
                    <a:pos x="743" y="144"/>
                  </a:cxn>
                  <a:cxn ang="0">
                    <a:pos x="643" y="0"/>
                  </a:cxn>
                  <a:cxn ang="0">
                    <a:pos x="0" y="2910"/>
                  </a:cxn>
                </a:cxnLst>
                <a:rect l="0" t="0" r="r" b="b"/>
                <a:pathLst>
                  <a:path w="1042" h="2910">
                    <a:moveTo>
                      <a:pt x="0" y="2910"/>
                    </a:moveTo>
                    <a:lnTo>
                      <a:pt x="58" y="2837"/>
                    </a:lnTo>
                    <a:lnTo>
                      <a:pt x="115" y="2764"/>
                    </a:lnTo>
                    <a:lnTo>
                      <a:pt x="169" y="2694"/>
                    </a:lnTo>
                    <a:lnTo>
                      <a:pt x="220" y="2624"/>
                    </a:lnTo>
                    <a:lnTo>
                      <a:pt x="269" y="2556"/>
                    </a:lnTo>
                    <a:lnTo>
                      <a:pt x="317" y="2490"/>
                    </a:lnTo>
                    <a:lnTo>
                      <a:pt x="360" y="2424"/>
                    </a:lnTo>
                    <a:lnTo>
                      <a:pt x="403" y="2359"/>
                    </a:lnTo>
                    <a:lnTo>
                      <a:pt x="442" y="2295"/>
                    </a:lnTo>
                    <a:lnTo>
                      <a:pt x="479" y="2233"/>
                    </a:lnTo>
                    <a:lnTo>
                      <a:pt x="515" y="2173"/>
                    </a:lnTo>
                    <a:lnTo>
                      <a:pt x="548" y="2112"/>
                    </a:lnTo>
                    <a:lnTo>
                      <a:pt x="578" y="2054"/>
                    </a:lnTo>
                    <a:lnTo>
                      <a:pt x="607" y="1996"/>
                    </a:lnTo>
                    <a:lnTo>
                      <a:pt x="634" y="1939"/>
                    </a:lnTo>
                    <a:lnTo>
                      <a:pt x="657" y="1883"/>
                    </a:lnTo>
                    <a:lnTo>
                      <a:pt x="680" y="1829"/>
                    </a:lnTo>
                    <a:lnTo>
                      <a:pt x="700" y="1776"/>
                    </a:lnTo>
                    <a:lnTo>
                      <a:pt x="718" y="1724"/>
                    </a:lnTo>
                    <a:lnTo>
                      <a:pt x="734" y="1672"/>
                    </a:lnTo>
                    <a:lnTo>
                      <a:pt x="749" y="1622"/>
                    </a:lnTo>
                    <a:lnTo>
                      <a:pt x="762" y="1572"/>
                    </a:lnTo>
                    <a:lnTo>
                      <a:pt x="772" y="1523"/>
                    </a:lnTo>
                    <a:lnTo>
                      <a:pt x="780" y="1475"/>
                    </a:lnTo>
                    <a:lnTo>
                      <a:pt x="788" y="1429"/>
                    </a:lnTo>
                    <a:lnTo>
                      <a:pt x="793" y="1383"/>
                    </a:lnTo>
                    <a:lnTo>
                      <a:pt x="796" y="1338"/>
                    </a:lnTo>
                    <a:lnTo>
                      <a:pt x="797" y="1294"/>
                    </a:lnTo>
                    <a:lnTo>
                      <a:pt x="797" y="1251"/>
                    </a:lnTo>
                    <a:lnTo>
                      <a:pt x="796" y="1209"/>
                    </a:lnTo>
                    <a:lnTo>
                      <a:pt x="793" y="1168"/>
                    </a:lnTo>
                    <a:lnTo>
                      <a:pt x="788" y="1127"/>
                    </a:lnTo>
                    <a:lnTo>
                      <a:pt x="974" y="1334"/>
                    </a:lnTo>
                    <a:lnTo>
                      <a:pt x="992" y="1284"/>
                    </a:lnTo>
                    <a:lnTo>
                      <a:pt x="1006" y="1234"/>
                    </a:lnTo>
                    <a:lnTo>
                      <a:pt x="1018" y="1185"/>
                    </a:lnTo>
                    <a:lnTo>
                      <a:pt x="1027" y="1136"/>
                    </a:lnTo>
                    <a:lnTo>
                      <a:pt x="1034" y="1088"/>
                    </a:lnTo>
                    <a:lnTo>
                      <a:pt x="1039" y="1041"/>
                    </a:lnTo>
                    <a:lnTo>
                      <a:pt x="1042" y="995"/>
                    </a:lnTo>
                    <a:lnTo>
                      <a:pt x="1042" y="950"/>
                    </a:lnTo>
                    <a:lnTo>
                      <a:pt x="1040" y="905"/>
                    </a:lnTo>
                    <a:lnTo>
                      <a:pt x="1038" y="860"/>
                    </a:lnTo>
                    <a:lnTo>
                      <a:pt x="1033" y="816"/>
                    </a:lnTo>
                    <a:lnTo>
                      <a:pt x="1026" y="773"/>
                    </a:lnTo>
                    <a:lnTo>
                      <a:pt x="1018" y="730"/>
                    </a:lnTo>
                    <a:lnTo>
                      <a:pt x="1007" y="688"/>
                    </a:lnTo>
                    <a:lnTo>
                      <a:pt x="996" y="646"/>
                    </a:lnTo>
                    <a:lnTo>
                      <a:pt x="984" y="605"/>
                    </a:lnTo>
                    <a:lnTo>
                      <a:pt x="969" y="564"/>
                    </a:lnTo>
                    <a:lnTo>
                      <a:pt x="953" y="524"/>
                    </a:lnTo>
                    <a:lnTo>
                      <a:pt x="936" y="485"/>
                    </a:lnTo>
                    <a:lnTo>
                      <a:pt x="919" y="445"/>
                    </a:lnTo>
                    <a:lnTo>
                      <a:pt x="899" y="406"/>
                    </a:lnTo>
                    <a:lnTo>
                      <a:pt x="879" y="367"/>
                    </a:lnTo>
                    <a:lnTo>
                      <a:pt x="858" y="329"/>
                    </a:lnTo>
                    <a:lnTo>
                      <a:pt x="837" y="292"/>
                    </a:lnTo>
                    <a:lnTo>
                      <a:pt x="815" y="254"/>
                    </a:lnTo>
                    <a:lnTo>
                      <a:pt x="791" y="217"/>
                    </a:lnTo>
                    <a:lnTo>
                      <a:pt x="767" y="180"/>
                    </a:lnTo>
                    <a:lnTo>
                      <a:pt x="743" y="144"/>
                    </a:lnTo>
                    <a:lnTo>
                      <a:pt x="693" y="71"/>
                    </a:lnTo>
                    <a:lnTo>
                      <a:pt x="643" y="0"/>
                    </a:lnTo>
                    <a:lnTo>
                      <a:pt x="21" y="0"/>
                    </a:lnTo>
                    <a:lnTo>
                      <a:pt x="0" y="2910"/>
                    </a:lnTo>
                  </a:path>
                </a:pathLst>
              </a:custGeom>
              <a:solidFill>
                <a:schemeClr val="bg1">
                  <a:lumMod val="75000"/>
                </a:schemeClr>
              </a:solidFill>
              <a:ln w="1">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sp>
            <p:nvSpPr>
              <p:cNvPr id="26" name="Freeform 25"/>
              <p:cNvSpPr/>
              <p:nvPr/>
            </p:nvSpPr>
            <p:spPr bwMode="auto">
              <a:xfrm>
                <a:off x="4773133" y="1718459"/>
                <a:ext cx="188736" cy="522169"/>
              </a:xfrm>
              <a:custGeom>
                <a:avLst/>
                <a:gdLst/>
                <a:ahLst/>
                <a:cxnLst>
                  <a:cxn ang="0">
                    <a:pos x="41" y="1944"/>
                  </a:cxn>
                  <a:cxn ang="0">
                    <a:pos x="117" y="1846"/>
                  </a:cxn>
                  <a:cxn ang="0">
                    <a:pos x="186" y="1753"/>
                  </a:cxn>
                  <a:cxn ang="0">
                    <a:pos x="249" y="1662"/>
                  </a:cxn>
                  <a:cxn ang="0">
                    <a:pos x="306" y="1574"/>
                  </a:cxn>
                  <a:cxn ang="0">
                    <a:pos x="356" y="1490"/>
                  </a:cxn>
                  <a:cxn ang="0">
                    <a:pos x="400" y="1408"/>
                  </a:cxn>
                  <a:cxn ang="0">
                    <a:pos x="438" y="1330"/>
                  </a:cxn>
                  <a:cxn ang="0">
                    <a:pos x="471" y="1255"/>
                  </a:cxn>
                  <a:cxn ang="0">
                    <a:pos x="498" y="1182"/>
                  </a:cxn>
                  <a:cxn ang="0">
                    <a:pos x="519" y="1112"/>
                  </a:cxn>
                  <a:cxn ang="0">
                    <a:pos x="535" y="1045"/>
                  </a:cxn>
                  <a:cxn ang="0">
                    <a:pos x="545" y="980"/>
                  </a:cxn>
                  <a:cxn ang="0">
                    <a:pos x="552" y="918"/>
                  </a:cxn>
                  <a:cxn ang="0">
                    <a:pos x="553" y="859"/>
                  </a:cxn>
                  <a:cxn ang="0">
                    <a:pos x="549" y="800"/>
                  </a:cxn>
                  <a:cxn ang="0">
                    <a:pos x="675" y="1024"/>
                  </a:cxn>
                  <a:cxn ang="0">
                    <a:pos x="697" y="954"/>
                  </a:cxn>
                  <a:cxn ang="0">
                    <a:pos x="712" y="882"/>
                  </a:cxn>
                  <a:cxn ang="0">
                    <a:pos x="720" y="812"/>
                  </a:cxn>
                  <a:cxn ang="0">
                    <a:pos x="722" y="742"/>
                  </a:cxn>
                  <a:cxn ang="0">
                    <a:pos x="718" y="674"/>
                  </a:cxn>
                  <a:cxn ang="0">
                    <a:pos x="710" y="604"/>
                  </a:cxn>
                  <a:cxn ang="0">
                    <a:pos x="698" y="536"/>
                  </a:cxn>
                  <a:cxn ang="0">
                    <a:pos x="681" y="469"/>
                  </a:cxn>
                  <a:cxn ang="0">
                    <a:pos x="660" y="403"/>
                  </a:cxn>
                  <a:cxn ang="0">
                    <a:pos x="636" y="339"/>
                  </a:cxn>
                  <a:cxn ang="0">
                    <a:pos x="609" y="277"/>
                  </a:cxn>
                  <a:cxn ang="0">
                    <a:pos x="580" y="217"/>
                  </a:cxn>
                  <a:cxn ang="0">
                    <a:pos x="515" y="103"/>
                  </a:cxn>
                  <a:cxn ang="0">
                    <a:pos x="445" y="0"/>
                  </a:cxn>
                  <a:cxn ang="0">
                    <a:pos x="0" y="1994"/>
                  </a:cxn>
                </a:cxnLst>
                <a:rect l="0" t="0" r="r" b="b"/>
                <a:pathLst>
                  <a:path w="722" h="1994">
                    <a:moveTo>
                      <a:pt x="0" y="1994"/>
                    </a:moveTo>
                    <a:lnTo>
                      <a:pt x="41" y="1944"/>
                    </a:lnTo>
                    <a:lnTo>
                      <a:pt x="79" y="1895"/>
                    </a:lnTo>
                    <a:lnTo>
                      <a:pt x="117" y="1846"/>
                    </a:lnTo>
                    <a:lnTo>
                      <a:pt x="153" y="1799"/>
                    </a:lnTo>
                    <a:lnTo>
                      <a:pt x="186" y="1753"/>
                    </a:lnTo>
                    <a:lnTo>
                      <a:pt x="219" y="1706"/>
                    </a:lnTo>
                    <a:lnTo>
                      <a:pt x="249" y="1662"/>
                    </a:lnTo>
                    <a:lnTo>
                      <a:pt x="279" y="1618"/>
                    </a:lnTo>
                    <a:lnTo>
                      <a:pt x="306" y="1574"/>
                    </a:lnTo>
                    <a:lnTo>
                      <a:pt x="333" y="1531"/>
                    </a:lnTo>
                    <a:lnTo>
                      <a:pt x="356" y="1490"/>
                    </a:lnTo>
                    <a:lnTo>
                      <a:pt x="379" y="1449"/>
                    </a:lnTo>
                    <a:lnTo>
                      <a:pt x="400" y="1408"/>
                    </a:lnTo>
                    <a:lnTo>
                      <a:pt x="420" y="1368"/>
                    </a:lnTo>
                    <a:lnTo>
                      <a:pt x="438" y="1330"/>
                    </a:lnTo>
                    <a:lnTo>
                      <a:pt x="455" y="1292"/>
                    </a:lnTo>
                    <a:lnTo>
                      <a:pt x="471" y="1255"/>
                    </a:lnTo>
                    <a:lnTo>
                      <a:pt x="484" y="1218"/>
                    </a:lnTo>
                    <a:lnTo>
                      <a:pt x="498" y="1182"/>
                    </a:lnTo>
                    <a:lnTo>
                      <a:pt x="508" y="1146"/>
                    </a:lnTo>
                    <a:lnTo>
                      <a:pt x="519" y="1112"/>
                    </a:lnTo>
                    <a:lnTo>
                      <a:pt x="527" y="1078"/>
                    </a:lnTo>
                    <a:lnTo>
                      <a:pt x="535" y="1045"/>
                    </a:lnTo>
                    <a:lnTo>
                      <a:pt x="541" y="1012"/>
                    </a:lnTo>
                    <a:lnTo>
                      <a:pt x="545" y="980"/>
                    </a:lnTo>
                    <a:lnTo>
                      <a:pt x="549" y="948"/>
                    </a:lnTo>
                    <a:lnTo>
                      <a:pt x="552" y="918"/>
                    </a:lnTo>
                    <a:lnTo>
                      <a:pt x="553" y="888"/>
                    </a:lnTo>
                    <a:lnTo>
                      <a:pt x="553" y="859"/>
                    </a:lnTo>
                    <a:lnTo>
                      <a:pt x="552" y="829"/>
                    </a:lnTo>
                    <a:lnTo>
                      <a:pt x="549" y="800"/>
                    </a:lnTo>
                    <a:lnTo>
                      <a:pt x="547" y="773"/>
                    </a:lnTo>
                    <a:lnTo>
                      <a:pt x="675" y="1024"/>
                    </a:lnTo>
                    <a:lnTo>
                      <a:pt x="687" y="988"/>
                    </a:lnTo>
                    <a:lnTo>
                      <a:pt x="697" y="954"/>
                    </a:lnTo>
                    <a:lnTo>
                      <a:pt x="705" y="918"/>
                    </a:lnTo>
                    <a:lnTo>
                      <a:pt x="712" y="882"/>
                    </a:lnTo>
                    <a:lnTo>
                      <a:pt x="716" y="848"/>
                    </a:lnTo>
                    <a:lnTo>
                      <a:pt x="720" y="812"/>
                    </a:lnTo>
                    <a:lnTo>
                      <a:pt x="721" y="778"/>
                    </a:lnTo>
                    <a:lnTo>
                      <a:pt x="722" y="742"/>
                    </a:lnTo>
                    <a:lnTo>
                      <a:pt x="721" y="708"/>
                    </a:lnTo>
                    <a:lnTo>
                      <a:pt x="718" y="674"/>
                    </a:lnTo>
                    <a:lnTo>
                      <a:pt x="716" y="638"/>
                    </a:lnTo>
                    <a:lnTo>
                      <a:pt x="710" y="604"/>
                    </a:lnTo>
                    <a:lnTo>
                      <a:pt x="705" y="569"/>
                    </a:lnTo>
                    <a:lnTo>
                      <a:pt x="698" y="536"/>
                    </a:lnTo>
                    <a:lnTo>
                      <a:pt x="690" y="502"/>
                    </a:lnTo>
                    <a:lnTo>
                      <a:pt x="681" y="469"/>
                    </a:lnTo>
                    <a:lnTo>
                      <a:pt x="671" y="436"/>
                    </a:lnTo>
                    <a:lnTo>
                      <a:pt x="660" y="403"/>
                    </a:lnTo>
                    <a:lnTo>
                      <a:pt x="648" y="371"/>
                    </a:lnTo>
                    <a:lnTo>
                      <a:pt x="636" y="339"/>
                    </a:lnTo>
                    <a:lnTo>
                      <a:pt x="623" y="308"/>
                    </a:lnTo>
                    <a:lnTo>
                      <a:pt x="609" y="277"/>
                    </a:lnTo>
                    <a:lnTo>
                      <a:pt x="594" y="247"/>
                    </a:lnTo>
                    <a:lnTo>
                      <a:pt x="580" y="217"/>
                    </a:lnTo>
                    <a:lnTo>
                      <a:pt x="548" y="159"/>
                    </a:lnTo>
                    <a:lnTo>
                      <a:pt x="515" y="103"/>
                    </a:lnTo>
                    <a:lnTo>
                      <a:pt x="481" y="50"/>
                    </a:lnTo>
                    <a:lnTo>
                      <a:pt x="445" y="0"/>
                    </a:lnTo>
                    <a:lnTo>
                      <a:pt x="21" y="0"/>
                    </a:lnTo>
                    <a:lnTo>
                      <a:pt x="0" y="1994"/>
                    </a:lnTo>
                    <a:close/>
                  </a:path>
                </a:pathLst>
              </a:custGeom>
              <a:solidFill>
                <a:schemeClr val="bg2">
                  <a:lumMod val="75000"/>
                </a:schemeClr>
              </a:solidFill>
              <a:ln w="1">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grpSp>
        <p:grpSp>
          <p:nvGrpSpPr>
            <p:cNvPr id="8" name="Group 132"/>
            <p:cNvGrpSpPr/>
            <p:nvPr/>
          </p:nvGrpSpPr>
          <p:grpSpPr>
            <a:xfrm>
              <a:off x="4056062" y="659130"/>
              <a:ext cx="1041400" cy="1177749"/>
              <a:chOff x="4051300" y="590550"/>
              <a:chExt cx="1041400" cy="1177749"/>
            </a:xfrm>
          </p:grpSpPr>
          <p:sp>
            <p:nvSpPr>
              <p:cNvPr id="9" name="Freeform 10"/>
              <p:cNvSpPr/>
              <p:nvPr/>
            </p:nvSpPr>
            <p:spPr bwMode="auto">
              <a:xfrm>
                <a:off x="4572000" y="590550"/>
                <a:ext cx="336652" cy="1067759"/>
              </a:xfrm>
              <a:custGeom>
                <a:avLst/>
                <a:gdLst/>
                <a:ahLst/>
                <a:cxnLst>
                  <a:cxn ang="0">
                    <a:pos x="282" y="238"/>
                  </a:cxn>
                  <a:cxn ang="0">
                    <a:pos x="831" y="758"/>
                  </a:cxn>
                  <a:cxn ang="0">
                    <a:pos x="1354" y="1337"/>
                  </a:cxn>
                  <a:cxn ang="0">
                    <a:pos x="1850" y="1978"/>
                  </a:cxn>
                  <a:cxn ang="0">
                    <a:pos x="2315" y="2677"/>
                  </a:cxn>
                  <a:cxn ang="0">
                    <a:pos x="2752" y="3437"/>
                  </a:cxn>
                  <a:cxn ang="0">
                    <a:pos x="3157" y="4257"/>
                  </a:cxn>
                  <a:cxn ang="0">
                    <a:pos x="3528" y="5137"/>
                  </a:cxn>
                  <a:cxn ang="0">
                    <a:pos x="3863" y="6075"/>
                  </a:cxn>
                  <a:cxn ang="0">
                    <a:pos x="4162" y="7074"/>
                  </a:cxn>
                  <a:cxn ang="0">
                    <a:pos x="4422" y="8132"/>
                  </a:cxn>
                  <a:cxn ang="0">
                    <a:pos x="4643" y="9251"/>
                  </a:cxn>
                  <a:cxn ang="0">
                    <a:pos x="4821" y="10428"/>
                  </a:cxn>
                  <a:cxn ang="0">
                    <a:pos x="4957" y="11665"/>
                  </a:cxn>
                  <a:cxn ang="0">
                    <a:pos x="5048" y="12961"/>
                  </a:cxn>
                  <a:cxn ang="0">
                    <a:pos x="5092" y="14318"/>
                  </a:cxn>
                  <a:cxn ang="0">
                    <a:pos x="5083" y="15116"/>
                  </a:cxn>
                  <a:cxn ang="0">
                    <a:pos x="4980" y="15293"/>
                  </a:cxn>
                  <a:cxn ang="0">
                    <a:pos x="4788" y="15451"/>
                  </a:cxn>
                  <a:cxn ang="0">
                    <a:pos x="4519" y="15588"/>
                  </a:cxn>
                  <a:cxn ang="0">
                    <a:pos x="4186" y="15707"/>
                  </a:cxn>
                  <a:cxn ang="0">
                    <a:pos x="3802" y="15809"/>
                  </a:cxn>
                  <a:cxn ang="0">
                    <a:pos x="3381" y="15895"/>
                  </a:cxn>
                  <a:cxn ang="0">
                    <a:pos x="2937" y="15965"/>
                  </a:cxn>
                  <a:cxn ang="0">
                    <a:pos x="2480" y="16022"/>
                  </a:cxn>
                  <a:cxn ang="0">
                    <a:pos x="2024" y="16068"/>
                  </a:cxn>
                  <a:cxn ang="0">
                    <a:pos x="1583" y="16102"/>
                  </a:cxn>
                  <a:cxn ang="0">
                    <a:pos x="1169" y="16128"/>
                  </a:cxn>
                  <a:cxn ang="0">
                    <a:pos x="796" y="16145"/>
                  </a:cxn>
                  <a:cxn ang="0">
                    <a:pos x="478" y="16155"/>
                  </a:cxn>
                  <a:cxn ang="0">
                    <a:pos x="224" y="16159"/>
                  </a:cxn>
                  <a:cxn ang="0">
                    <a:pos x="52" y="16159"/>
                  </a:cxn>
                  <a:cxn ang="0">
                    <a:pos x="0" y="0"/>
                  </a:cxn>
                </a:cxnLst>
                <a:rect l="0" t="0" r="r" b="b"/>
                <a:pathLst>
                  <a:path w="5096" h="16159">
                    <a:moveTo>
                      <a:pt x="0" y="0"/>
                    </a:moveTo>
                    <a:lnTo>
                      <a:pt x="282" y="238"/>
                    </a:lnTo>
                    <a:lnTo>
                      <a:pt x="559" y="490"/>
                    </a:lnTo>
                    <a:lnTo>
                      <a:pt x="831" y="758"/>
                    </a:lnTo>
                    <a:lnTo>
                      <a:pt x="1096" y="1040"/>
                    </a:lnTo>
                    <a:lnTo>
                      <a:pt x="1354" y="1337"/>
                    </a:lnTo>
                    <a:lnTo>
                      <a:pt x="1605" y="1650"/>
                    </a:lnTo>
                    <a:lnTo>
                      <a:pt x="1850" y="1978"/>
                    </a:lnTo>
                    <a:lnTo>
                      <a:pt x="2086" y="2320"/>
                    </a:lnTo>
                    <a:lnTo>
                      <a:pt x="2315" y="2677"/>
                    </a:lnTo>
                    <a:lnTo>
                      <a:pt x="2538" y="3050"/>
                    </a:lnTo>
                    <a:lnTo>
                      <a:pt x="2752" y="3437"/>
                    </a:lnTo>
                    <a:lnTo>
                      <a:pt x="2959" y="3839"/>
                    </a:lnTo>
                    <a:lnTo>
                      <a:pt x="3157" y="4257"/>
                    </a:lnTo>
                    <a:lnTo>
                      <a:pt x="3347" y="4690"/>
                    </a:lnTo>
                    <a:lnTo>
                      <a:pt x="3528" y="5137"/>
                    </a:lnTo>
                    <a:lnTo>
                      <a:pt x="3700" y="5598"/>
                    </a:lnTo>
                    <a:lnTo>
                      <a:pt x="3863" y="6075"/>
                    </a:lnTo>
                    <a:lnTo>
                      <a:pt x="4017" y="6567"/>
                    </a:lnTo>
                    <a:lnTo>
                      <a:pt x="4162" y="7074"/>
                    </a:lnTo>
                    <a:lnTo>
                      <a:pt x="4297" y="7596"/>
                    </a:lnTo>
                    <a:lnTo>
                      <a:pt x="4422" y="8132"/>
                    </a:lnTo>
                    <a:lnTo>
                      <a:pt x="4538" y="8684"/>
                    </a:lnTo>
                    <a:lnTo>
                      <a:pt x="4643" y="9251"/>
                    </a:lnTo>
                    <a:lnTo>
                      <a:pt x="4738" y="9832"/>
                    </a:lnTo>
                    <a:lnTo>
                      <a:pt x="4821" y="10428"/>
                    </a:lnTo>
                    <a:lnTo>
                      <a:pt x="4895" y="11040"/>
                    </a:lnTo>
                    <a:lnTo>
                      <a:pt x="4957" y="11665"/>
                    </a:lnTo>
                    <a:lnTo>
                      <a:pt x="5008" y="12306"/>
                    </a:lnTo>
                    <a:lnTo>
                      <a:pt x="5048" y="12961"/>
                    </a:lnTo>
                    <a:lnTo>
                      <a:pt x="5076" y="13632"/>
                    </a:lnTo>
                    <a:lnTo>
                      <a:pt x="5092" y="14318"/>
                    </a:lnTo>
                    <a:lnTo>
                      <a:pt x="5096" y="15019"/>
                    </a:lnTo>
                    <a:lnTo>
                      <a:pt x="5083" y="15116"/>
                    </a:lnTo>
                    <a:lnTo>
                      <a:pt x="5044" y="15207"/>
                    </a:lnTo>
                    <a:lnTo>
                      <a:pt x="4980" y="15293"/>
                    </a:lnTo>
                    <a:lnTo>
                      <a:pt x="4894" y="15375"/>
                    </a:lnTo>
                    <a:lnTo>
                      <a:pt x="4788" y="15451"/>
                    </a:lnTo>
                    <a:lnTo>
                      <a:pt x="4662" y="15523"/>
                    </a:lnTo>
                    <a:lnTo>
                      <a:pt x="4519" y="15588"/>
                    </a:lnTo>
                    <a:lnTo>
                      <a:pt x="4359" y="15650"/>
                    </a:lnTo>
                    <a:lnTo>
                      <a:pt x="4186" y="15707"/>
                    </a:lnTo>
                    <a:lnTo>
                      <a:pt x="4000" y="15759"/>
                    </a:lnTo>
                    <a:lnTo>
                      <a:pt x="3802" y="15809"/>
                    </a:lnTo>
                    <a:lnTo>
                      <a:pt x="3596" y="15853"/>
                    </a:lnTo>
                    <a:lnTo>
                      <a:pt x="3381" y="15895"/>
                    </a:lnTo>
                    <a:lnTo>
                      <a:pt x="3161" y="15931"/>
                    </a:lnTo>
                    <a:lnTo>
                      <a:pt x="2937" y="15965"/>
                    </a:lnTo>
                    <a:lnTo>
                      <a:pt x="2709" y="15995"/>
                    </a:lnTo>
                    <a:lnTo>
                      <a:pt x="2480" y="16022"/>
                    </a:lnTo>
                    <a:lnTo>
                      <a:pt x="2251" y="16047"/>
                    </a:lnTo>
                    <a:lnTo>
                      <a:pt x="2024" y="16068"/>
                    </a:lnTo>
                    <a:lnTo>
                      <a:pt x="1800" y="16087"/>
                    </a:lnTo>
                    <a:lnTo>
                      <a:pt x="1583" y="16102"/>
                    </a:lnTo>
                    <a:lnTo>
                      <a:pt x="1371" y="16116"/>
                    </a:lnTo>
                    <a:lnTo>
                      <a:pt x="1169" y="16128"/>
                    </a:lnTo>
                    <a:lnTo>
                      <a:pt x="977" y="16137"/>
                    </a:lnTo>
                    <a:lnTo>
                      <a:pt x="796" y="16145"/>
                    </a:lnTo>
                    <a:lnTo>
                      <a:pt x="630" y="16150"/>
                    </a:lnTo>
                    <a:lnTo>
                      <a:pt x="478" y="16155"/>
                    </a:lnTo>
                    <a:lnTo>
                      <a:pt x="341" y="16157"/>
                    </a:lnTo>
                    <a:lnTo>
                      <a:pt x="224" y="16159"/>
                    </a:lnTo>
                    <a:lnTo>
                      <a:pt x="127" y="16159"/>
                    </a:lnTo>
                    <a:lnTo>
                      <a:pt x="52" y="16159"/>
                    </a:lnTo>
                    <a:lnTo>
                      <a:pt x="0" y="16158"/>
                    </a:lnTo>
                    <a:lnTo>
                      <a:pt x="0" y="0"/>
                    </a:lnTo>
                  </a:path>
                </a:pathLst>
              </a:custGeom>
              <a:solidFill>
                <a:srgbClr val="FFFFFF">
                  <a:lumMod val="85000"/>
                </a:srgbClr>
              </a:solidFill>
              <a:ln w="1">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sp>
            <p:nvSpPr>
              <p:cNvPr id="10" name="Freeform 11"/>
              <p:cNvSpPr/>
              <p:nvPr/>
            </p:nvSpPr>
            <p:spPr bwMode="auto">
              <a:xfrm>
                <a:off x="4235348" y="590550"/>
                <a:ext cx="336652" cy="1067759"/>
              </a:xfrm>
              <a:custGeom>
                <a:avLst/>
                <a:gdLst/>
                <a:ahLst/>
                <a:cxnLst>
                  <a:cxn ang="0">
                    <a:pos x="4814" y="238"/>
                  </a:cxn>
                  <a:cxn ang="0">
                    <a:pos x="4265" y="758"/>
                  </a:cxn>
                  <a:cxn ang="0">
                    <a:pos x="3742" y="1337"/>
                  </a:cxn>
                  <a:cxn ang="0">
                    <a:pos x="3246" y="1978"/>
                  </a:cxn>
                  <a:cxn ang="0">
                    <a:pos x="2781" y="2677"/>
                  </a:cxn>
                  <a:cxn ang="0">
                    <a:pos x="2344" y="3437"/>
                  </a:cxn>
                  <a:cxn ang="0">
                    <a:pos x="1939" y="4257"/>
                  </a:cxn>
                  <a:cxn ang="0">
                    <a:pos x="1568" y="5137"/>
                  </a:cxn>
                  <a:cxn ang="0">
                    <a:pos x="1233" y="6075"/>
                  </a:cxn>
                  <a:cxn ang="0">
                    <a:pos x="934" y="7074"/>
                  </a:cxn>
                  <a:cxn ang="0">
                    <a:pos x="674" y="8132"/>
                  </a:cxn>
                  <a:cxn ang="0">
                    <a:pos x="453" y="9251"/>
                  </a:cxn>
                  <a:cxn ang="0">
                    <a:pos x="275" y="10428"/>
                  </a:cxn>
                  <a:cxn ang="0">
                    <a:pos x="139" y="11665"/>
                  </a:cxn>
                  <a:cxn ang="0">
                    <a:pos x="48" y="12961"/>
                  </a:cxn>
                  <a:cxn ang="0">
                    <a:pos x="4" y="14318"/>
                  </a:cxn>
                  <a:cxn ang="0">
                    <a:pos x="13" y="15116"/>
                  </a:cxn>
                  <a:cxn ang="0">
                    <a:pos x="116" y="15293"/>
                  </a:cxn>
                  <a:cxn ang="0">
                    <a:pos x="308" y="15451"/>
                  </a:cxn>
                  <a:cxn ang="0">
                    <a:pos x="577" y="15588"/>
                  </a:cxn>
                  <a:cxn ang="0">
                    <a:pos x="910" y="15707"/>
                  </a:cxn>
                  <a:cxn ang="0">
                    <a:pos x="1294" y="15809"/>
                  </a:cxn>
                  <a:cxn ang="0">
                    <a:pos x="1715" y="15895"/>
                  </a:cxn>
                  <a:cxn ang="0">
                    <a:pos x="2159" y="15965"/>
                  </a:cxn>
                  <a:cxn ang="0">
                    <a:pos x="2616" y="16022"/>
                  </a:cxn>
                  <a:cxn ang="0">
                    <a:pos x="3072" y="16068"/>
                  </a:cxn>
                  <a:cxn ang="0">
                    <a:pos x="3513" y="16102"/>
                  </a:cxn>
                  <a:cxn ang="0">
                    <a:pos x="3927" y="16128"/>
                  </a:cxn>
                  <a:cxn ang="0">
                    <a:pos x="4300" y="16145"/>
                  </a:cxn>
                  <a:cxn ang="0">
                    <a:pos x="4618" y="16155"/>
                  </a:cxn>
                  <a:cxn ang="0">
                    <a:pos x="4872" y="16159"/>
                  </a:cxn>
                  <a:cxn ang="0">
                    <a:pos x="5044" y="16159"/>
                  </a:cxn>
                  <a:cxn ang="0">
                    <a:pos x="5098" y="0"/>
                  </a:cxn>
                </a:cxnLst>
                <a:rect l="0" t="0" r="r" b="b"/>
                <a:pathLst>
                  <a:path w="5098" h="16159">
                    <a:moveTo>
                      <a:pt x="5098" y="0"/>
                    </a:moveTo>
                    <a:lnTo>
                      <a:pt x="4814" y="238"/>
                    </a:lnTo>
                    <a:lnTo>
                      <a:pt x="4537" y="490"/>
                    </a:lnTo>
                    <a:lnTo>
                      <a:pt x="4265" y="758"/>
                    </a:lnTo>
                    <a:lnTo>
                      <a:pt x="4000" y="1040"/>
                    </a:lnTo>
                    <a:lnTo>
                      <a:pt x="3742" y="1337"/>
                    </a:lnTo>
                    <a:lnTo>
                      <a:pt x="3491" y="1650"/>
                    </a:lnTo>
                    <a:lnTo>
                      <a:pt x="3246" y="1978"/>
                    </a:lnTo>
                    <a:lnTo>
                      <a:pt x="3010" y="2320"/>
                    </a:lnTo>
                    <a:lnTo>
                      <a:pt x="2781" y="2677"/>
                    </a:lnTo>
                    <a:lnTo>
                      <a:pt x="2558" y="3050"/>
                    </a:lnTo>
                    <a:lnTo>
                      <a:pt x="2344" y="3437"/>
                    </a:lnTo>
                    <a:lnTo>
                      <a:pt x="2137" y="3839"/>
                    </a:lnTo>
                    <a:lnTo>
                      <a:pt x="1939" y="4257"/>
                    </a:lnTo>
                    <a:lnTo>
                      <a:pt x="1749" y="4690"/>
                    </a:lnTo>
                    <a:lnTo>
                      <a:pt x="1568" y="5137"/>
                    </a:lnTo>
                    <a:lnTo>
                      <a:pt x="1396" y="5598"/>
                    </a:lnTo>
                    <a:lnTo>
                      <a:pt x="1233" y="6075"/>
                    </a:lnTo>
                    <a:lnTo>
                      <a:pt x="1079" y="6567"/>
                    </a:lnTo>
                    <a:lnTo>
                      <a:pt x="934" y="7074"/>
                    </a:lnTo>
                    <a:lnTo>
                      <a:pt x="799" y="7596"/>
                    </a:lnTo>
                    <a:lnTo>
                      <a:pt x="674" y="8132"/>
                    </a:lnTo>
                    <a:lnTo>
                      <a:pt x="558" y="8684"/>
                    </a:lnTo>
                    <a:lnTo>
                      <a:pt x="453" y="9251"/>
                    </a:lnTo>
                    <a:lnTo>
                      <a:pt x="358" y="9832"/>
                    </a:lnTo>
                    <a:lnTo>
                      <a:pt x="275" y="10428"/>
                    </a:lnTo>
                    <a:lnTo>
                      <a:pt x="201" y="11040"/>
                    </a:lnTo>
                    <a:lnTo>
                      <a:pt x="139" y="11665"/>
                    </a:lnTo>
                    <a:lnTo>
                      <a:pt x="88" y="12306"/>
                    </a:lnTo>
                    <a:lnTo>
                      <a:pt x="48" y="12961"/>
                    </a:lnTo>
                    <a:lnTo>
                      <a:pt x="20" y="13632"/>
                    </a:lnTo>
                    <a:lnTo>
                      <a:pt x="4" y="14318"/>
                    </a:lnTo>
                    <a:lnTo>
                      <a:pt x="0" y="15019"/>
                    </a:lnTo>
                    <a:lnTo>
                      <a:pt x="13" y="15116"/>
                    </a:lnTo>
                    <a:lnTo>
                      <a:pt x="52" y="15207"/>
                    </a:lnTo>
                    <a:lnTo>
                      <a:pt x="116" y="15293"/>
                    </a:lnTo>
                    <a:lnTo>
                      <a:pt x="202" y="15375"/>
                    </a:lnTo>
                    <a:lnTo>
                      <a:pt x="308" y="15451"/>
                    </a:lnTo>
                    <a:lnTo>
                      <a:pt x="434" y="15523"/>
                    </a:lnTo>
                    <a:lnTo>
                      <a:pt x="577" y="15588"/>
                    </a:lnTo>
                    <a:lnTo>
                      <a:pt x="737" y="15650"/>
                    </a:lnTo>
                    <a:lnTo>
                      <a:pt x="910" y="15707"/>
                    </a:lnTo>
                    <a:lnTo>
                      <a:pt x="1096" y="15759"/>
                    </a:lnTo>
                    <a:lnTo>
                      <a:pt x="1294" y="15809"/>
                    </a:lnTo>
                    <a:lnTo>
                      <a:pt x="1500" y="15853"/>
                    </a:lnTo>
                    <a:lnTo>
                      <a:pt x="1715" y="15895"/>
                    </a:lnTo>
                    <a:lnTo>
                      <a:pt x="1935" y="15931"/>
                    </a:lnTo>
                    <a:lnTo>
                      <a:pt x="2159" y="15965"/>
                    </a:lnTo>
                    <a:lnTo>
                      <a:pt x="2387" y="15995"/>
                    </a:lnTo>
                    <a:lnTo>
                      <a:pt x="2616" y="16022"/>
                    </a:lnTo>
                    <a:lnTo>
                      <a:pt x="2845" y="16047"/>
                    </a:lnTo>
                    <a:lnTo>
                      <a:pt x="3072" y="16068"/>
                    </a:lnTo>
                    <a:lnTo>
                      <a:pt x="3296" y="16087"/>
                    </a:lnTo>
                    <a:lnTo>
                      <a:pt x="3513" y="16102"/>
                    </a:lnTo>
                    <a:lnTo>
                      <a:pt x="3725" y="16116"/>
                    </a:lnTo>
                    <a:lnTo>
                      <a:pt x="3927" y="16128"/>
                    </a:lnTo>
                    <a:lnTo>
                      <a:pt x="4119" y="16137"/>
                    </a:lnTo>
                    <a:lnTo>
                      <a:pt x="4300" y="16145"/>
                    </a:lnTo>
                    <a:lnTo>
                      <a:pt x="4466" y="16150"/>
                    </a:lnTo>
                    <a:lnTo>
                      <a:pt x="4618" y="16155"/>
                    </a:lnTo>
                    <a:lnTo>
                      <a:pt x="4755" y="16157"/>
                    </a:lnTo>
                    <a:lnTo>
                      <a:pt x="4872" y="16159"/>
                    </a:lnTo>
                    <a:lnTo>
                      <a:pt x="4969" y="16159"/>
                    </a:lnTo>
                    <a:lnTo>
                      <a:pt x="5044" y="16159"/>
                    </a:lnTo>
                    <a:lnTo>
                      <a:pt x="5098" y="16158"/>
                    </a:lnTo>
                    <a:lnTo>
                      <a:pt x="5098" y="0"/>
                    </a:lnTo>
                  </a:path>
                </a:pathLst>
              </a:custGeom>
              <a:solidFill>
                <a:srgbClr val="FFFFFF">
                  <a:lumMod val="95000"/>
                </a:srgbClr>
              </a:solidFill>
              <a:ln w="1">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sp>
            <p:nvSpPr>
              <p:cNvPr id="11" name="Freeform 5"/>
              <p:cNvSpPr/>
              <p:nvPr/>
            </p:nvSpPr>
            <p:spPr bwMode="auto">
              <a:xfrm>
                <a:off x="4383327" y="786159"/>
                <a:ext cx="377346" cy="78614"/>
              </a:xfrm>
              <a:custGeom>
                <a:avLst/>
                <a:gdLst/>
                <a:ahLst/>
                <a:cxnLst>
                  <a:cxn ang="0">
                    <a:pos x="5556" y="733"/>
                  </a:cxn>
                  <a:cxn ang="0">
                    <a:pos x="5313" y="816"/>
                  </a:cxn>
                  <a:cxn ang="0">
                    <a:pos x="5064" y="891"/>
                  </a:cxn>
                  <a:cxn ang="0">
                    <a:pos x="4807" y="959"/>
                  </a:cxn>
                  <a:cxn ang="0">
                    <a:pos x="4545" y="1018"/>
                  </a:cxn>
                  <a:cxn ang="0">
                    <a:pos x="4275" y="1068"/>
                  </a:cxn>
                  <a:cxn ang="0">
                    <a:pos x="4002" y="1111"/>
                  </a:cxn>
                  <a:cxn ang="0">
                    <a:pos x="3722" y="1144"/>
                  </a:cxn>
                  <a:cxn ang="0">
                    <a:pos x="3437" y="1168"/>
                  </a:cxn>
                  <a:cxn ang="0">
                    <a:pos x="3149" y="1183"/>
                  </a:cxn>
                  <a:cxn ang="0">
                    <a:pos x="2858" y="1188"/>
                  </a:cxn>
                  <a:cxn ang="0">
                    <a:pos x="2565" y="1183"/>
                  </a:cxn>
                  <a:cxn ang="0">
                    <a:pos x="2277" y="1168"/>
                  </a:cxn>
                  <a:cxn ang="0">
                    <a:pos x="1992" y="1144"/>
                  </a:cxn>
                  <a:cxn ang="0">
                    <a:pos x="1712" y="1111"/>
                  </a:cxn>
                  <a:cxn ang="0">
                    <a:pos x="1439" y="1068"/>
                  </a:cxn>
                  <a:cxn ang="0">
                    <a:pos x="1169" y="1018"/>
                  </a:cxn>
                  <a:cxn ang="0">
                    <a:pos x="907" y="959"/>
                  </a:cxn>
                  <a:cxn ang="0">
                    <a:pos x="650" y="891"/>
                  </a:cxn>
                  <a:cxn ang="0">
                    <a:pos x="401" y="816"/>
                  </a:cxn>
                  <a:cxn ang="0">
                    <a:pos x="158" y="733"/>
                  </a:cxn>
                  <a:cxn ang="0">
                    <a:pos x="46" y="587"/>
                  </a:cxn>
                  <a:cxn ang="0">
                    <a:pos x="182" y="331"/>
                  </a:cxn>
                  <a:cxn ang="0">
                    <a:pos x="322" y="82"/>
                  </a:cxn>
                  <a:cxn ang="0">
                    <a:pos x="510" y="45"/>
                  </a:cxn>
                  <a:cxn ang="0">
                    <a:pos x="726" y="106"/>
                  </a:cxn>
                  <a:cxn ang="0">
                    <a:pos x="947" y="163"/>
                  </a:cxn>
                  <a:cxn ang="0">
                    <a:pos x="1173" y="212"/>
                  </a:cxn>
                  <a:cxn ang="0">
                    <a:pos x="1402" y="257"/>
                  </a:cxn>
                  <a:cxn ang="0">
                    <a:pos x="1635" y="294"/>
                  </a:cxn>
                  <a:cxn ang="0">
                    <a:pos x="1873" y="325"/>
                  </a:cxn>
                  <a:cxn ang="0">
                    <a:pos x="2115" y="350"/>
                  </a:cxn>
                  <a:cxn ang="0">
                    <a:pos x="2359" y="368"/>
                  </a:cxn>
                  <a:cxn ang="0">
                    <a:pos x="2606" y="379"/>
                  </a:cxn>
                  <a:cxn ang="0">
                    <a:pos x="2858" y="382"/>
                  </a:cxn>
                  <a:cxn ang="0">
                    <a:pos x="3108" y="379"/>
                  </a:cxn>
                  <a:cxn ang="0">
                    <a:pos x="3355" y="368"/>
                  </a:cxn>
                  <a:cxn ang="0">
                    <a:pos x="3599" y="350"/>
                  </a:cxn>
                  <a:cxn ang="0">
                    <a:pos x="3841" y="325"/>
                  </a:cxn>
                  <a:cxn ang="0">
                    <a:pos x="4079" y="294"/>
                  </a:cxn>
                  <a:cxn ang="0">
                    <a:pos x="4312" y="257"/>
                  </a:cxn>
                  <a:cxn ang="0">
                    <a:pos x="4541" y="212"/>
                  </a:cxn>
                  <a:cxn ang="0">
                    <a:pos x="4767" y="162"/>
                  </a:cxn>
                  <a:cxn ang="0">
                    <a:pos x="4988" y="106"/>
                  </a:cxn>
                  <a:cxn ang="0">
                    <a:pos x="5204" y="45"/>
                  </a:cxn>
                  <a:cxn ang="0">
                    <a:pos x="5392" y="82"/>
                  </a:cxn>
                  <a:cxn ang="0">
                    <a:pos x="5532" y="331"/>
                  </a:cxn>
                  <a:cxn ang="0">
                    <a:pos x="5668" y="587"/>
                  </a:cxn>
                </a:cxnLst>
                <a:rect l="0" t="0" r="r" b="b"/>
                <a:pathLst>
                  <a:path w="5714" h="1188">
                    <a:moveTo>
                      <a:pt x="5714" y="673"/>
                    </a:moveTo>
                    <a:lnTo>
                      <a:pt x="5635" y="703"/>
                    </a:lnTo>
                    <a:lnTo>
                      <a:pt x="5556" y="733"/>
                    </a:lnTo>
                    <a:lnTo>
                      <a:pt x="5476" y="761"/>
                    </a:lnTo>
                    <a:lnTo>
                      <a:pt x="5395" y="789"/>
                    </a:lnTo>
                    <a:lnTo>
                      <a:pt x="5313" y="816"/>
                    </a:lnTo>
                    <a:lnTo>
                      <a:pt x="5230" y="841"/>
                    </a:lnTo>
                    <a:lnTo>
                      <a:pt x="5148" y="867"/>
                    </a:lnTo>
                    <a:lnTo>
                      <a:pt x="5064" y="891"/>
                    </a:lnTo>
                    <a:lnTo>
                      <a:pt x="4979" y="914"/>
                    </a:lnTo>
                    <a:lnTo>
                      <a:pt x="4893" y="936"/>
                    </a:lnTo>
                    <a:lnTo>
                      <a:pt x="4807" y="959"/>
                    </a:lnTo>
                    <a:lnTo>
                      <a:pt x="4720" y="979"/>
                    </a:lnTo>
                    <a:lnTo>
                      <a:pt x="4633" y="999"/>
                    </a:lnTo>
                    <a:lnTo>
                      <a:pt x="4545" y="1018"/>
                    </a:lnTo>
                    <a:lnTo>
                      <a:pt x="4455" y="1036"/>
                    </a:lnTo>
                    <a:lnTo>
                      <a:pt x="4366" y="1053"/>
                    </a:lnTo>
                    <a:lnTo>
                      <a:pt x="4275" y="1068"/>
                    </a:lnTo>
                    <a:lnTo>
                      <a:pt x="4185" y="1084"/>
                    </a:lnTo>
                    <a:lnTo>
                      <a:pt x="4093" y="1097"/>
                    </a:lnTo>
                    <a:lnTo>
                      <a:pt x="4002" y="1111"/>
                    </a:lnTo>
                    <a:lnTo>
                      <a:pt x="3909" y="1123"/>
                    </a:lnTo>
                    <a:lnTo>
                      <a:pt x="3816" y="1134"/>
                    </a:lnTo>
                    <a:lnTo>
                      <a:pt x="3722" y="1144"/>
                    </a:lnTo>
                    <a:lnTo>
                      <a:pt x="3627" y="1153"/>
                    </a:lnTo>
                    <a:lnTo>
                      <a:pt x="3533" y="1161"/>
                    </a:lnTo>
                    <a:lnTo>
                      <a:pt x="3437" y="1168"/>
                    </a:lnTo>
                    <a:lnTo>
                      <a:pt x="3342" y="1174"/>
                    </a:lnTo>
                    <a:lnTo>
                      <a:pt x="3246" y="1179"/>
                    </a:lnTo>
                    <a:lnTo>
                      <a:pt x="3149" y="1183"/>
                    </a:lnTo>
                    <a:lnTo>
                      <a:pt x="3052" y="1186"/>
                    </a:lnTo>
                    <a:lnTo>
                      <a:pt x="2955" y="1187"/>
                    </a:lnTo>
                    <a:lnTo>
                      <a:pt x="2858" y="1188"/>
                    </a:lnTo>
                    <a:lnTo>
                      <a:pt x="2759" y="1187"/>
                    </a:lnTo>
                    <a:lnTo>
                      <a:pt x="2662" y="1186"/>
                    </a:lnTo>
                    <a:lnTo>
                      <a:pt x="2565" y="1183"/>
                    </a:lnTo>
                    <a:lnTo>
                      <a:pt x="2468" y="1179"/>
                    </a:lnTo>
                    <a:lnTo>
                      <a:pt x="2372" y="1174"/>
                    </a:lnTo>
                    <a:lnTo>
                      <a:pt x="2277" y="1168"/>
                    </a:lnTo>
                    <a:lnTo>
                      <a:pt x="2181" y="1161"/>
                    </a:lnTo>
                    <a:lnTo>
                      <a:pt x="2087" y="1153"/>
                    </a:lnTo>
                    <a:lnTo>
                      <a:pt x="1992" y="1144"/>
                    </a:lnTo>
                    <a:lnTo>
                      <a:pt x="1898" y="1134"/>
                    </a:lnTo>
                    <a:lnTo>
                      <a:pt x="1805" y="1123"/>
                    </a:lnTo>
                    <a:lnTo>
                      <a:pt x="1712" y="1111"/>
                    </a:lnTo>
                    <a:lnTo>
                      <a:pt x="1621" y="1097"/>
                    </a:lnTo>
                    <a:lnTo>
                      <a:pt x="1529" y="1084"/>
                    </a:lnTo>
                    <a:lnTo>
                      <a:pt x="1439" y="1068"/>
                    </a:lnTo>
                    <a:lnTo>
                      <a:pt x="1348" y="1053"/>
                    </a:lnTo>
                    <a:lnTo>
                      <a:pt x="1259" y="1036"/>
                    </a:lnTo>
                    <a:lnTo>
                      <a:pt x="1169" y="1018"/>
                    </a:lnTo>
                    <a:lnTo>
                      <a:pt x="1081" y="999"/>
                    </a:lnTo>
                    <a:lnTo>
                      <a:pt x="994" y="979"/>
                    </a:lnTo>
                    <a:lnTo>
                      <a:pt x="907" y="959"/>
                    </a:lnTo>
                    <a:lnTo>
                      <a:pt x="821" y="936"/>
                    </a:lnTo>
                    <a:lnTo>
                      <a:pt x="735" y="914"/>
                    </a:lnTo>
                    <a:lnTo>
                      <a:pt x="650" y="891"/>
                    </a:lnTo>
                    <a:lnTo>
                      <a:pt x="566" y="867"/>
                    </a:lnTo>
                    <a:lnTo>
                      <a:pt x="484" y="841"/>
                    </a:lnTo>
                    <a:lnTo>
                      <a:pt x="401" y="816"/>
                    </a:lnTo>
                    <a:lnTo>
                      <a:pt x="319" y="789"/>
                    </a:lnTo>
                    <a:lnTo>
                      <a:pt x="238" y="761"/>
                    </a:lnTo>
                    <a:lnTo>
                      <a:pt x="158" y="733"/>
                    </a:lnTo>
                    <a:lnTo>
                      <a:pt x="79" y="703"/>
                    </a:lnTo>
                    <a:lnTo>
                      <a:pt x="0" y="673"/>
                    </a:lnTo>
                    <a:lnTo>
                      <a:pt x="46" y="587"/>
                    </a:lnTo>
                    <a:lnTo>
                      <a:pt x="90" y="501"/>
                    </a:lnTo>
                    <a:lnTo>
                      <a:pt x="136" y="416"/>
                    </a:lnTo>
                    <a:lnTo>
                      <a:pt x="182" y="331"/>
                    </a:lnTo>
                    <a:lnTo>
                      <a:pt x="228" y="247"/>
                    </a:lnTo>
                    <a:lnTo>
                      <a:pt x="275" y="164"/>
                    </a:lnTo>
                    <a:lnTo>
                      <a:pt x="322" y="82"/>
                    </a:lnTo>
                    <a:lnTo>
                      <a:pt x="370" y="0"/>
                    </a:lnTo>
                    <a:lnTo>
                      <a:pt x="440" y="22"/>
                    </a:lnTo>
                    <a:lnTo>
                      <a:pt x="510" y="45"/>
                    </a:lnTo>
                    <a:lnTo>
                      <a:pt x="582" y="66"/>
                    </a:lnTo>
                    <a:lnTo>
                      <a:pt x="654" y="86"/>
                    </a:lnTo>
                    <a:lnTo>
                      <a:pt x="726" y="106"/>
                    </a:lnTo>
                    <a:lnTo>
                      <a:pt x="800" y="126"/>
                    </a:lnTo>
                    <a:lnTo>
                      <a:pt x="873" y="144"/>
                    </a:lnTo>
                    <a:lnTo>
                      <a:pt x="947" y="163"/>
                    </a:lnTo>
                    <a:lnTo>
                      <a:pt x="1022" y="180"/>
                    </a:lnTo>
                    <a:lnTo>
                      <a:pt x="1097" y="197"/>
                    </a:lnTo>
                    <a:lnTo>
                      <a:pt x="1173" y="212"/>
                    </a:lnTo>
                    <a:lnTo>
                      <a:pt x="1249" y="228"/>
                    </a:lnTo>
                    <a:lnTo>
                      <a:pt x="1325" y="243"/>
                    </a:lnTo>
                    <a:lnTo>
                      <a:pt x="1402" y="257"/>
                    </a:lnTo>
                    <a:lnTo>
                      <a:pt x="1480" y="271"/>
                    </a:lnTo>
                    <a:lnTo>
                      <a:pt x="1557" y="283"/>
                    </a:lnTo>
                    <a:lnTo>
                      <a:pt x="1635" y="294"/>
                    </a:lnTo>
                    <a:lnTo>
                      <a:pt x="1715" y="305"/>
                    </a:lnTo>
                    <a:lnTo>
                      <a:pt x="1794" y="316"/>
                    </a:lnTo>
                    <a:lnTo>
                      <a:pt x="1873" y="325"/>
                    </a:lnTo>
                    <a:lnTo>
                      <a:pt x="1954" y="334"/>
                    </a:lnTo>
                    <a:lnTo>
                      <a:pt x="2034" y="343"/>
                    </a:lnTo>
                    <a:lnTo>
                      <a:pt x="2115" y="350"/>
                    </a:lnTo>
                    <a:lnTo>
                      <a:pt x="2195" y="357"/>
                    </a:lnTo>
                    <a:lnTo>
                      <a:pt x="2277" y="363"/>
                    </a:lnTo>
                    <a:lnTo>
                      <a:pt x="2359" y="368"/>
                    </a:lnTo>
                    <a:lnTo>
                      <a:pt x="2441" y="372"/>
                    </a:lnTo>
                    <a:lnTo>
                      <a:pt x="2524" y="376"/>
                    </a:lnTo>
                    <a:lnTo>
                      <a:pt x="2606" y="379"/>
                    </a:lnTo>
                    <a:lnTo>
                      <a:pt x="2690" y="380"/>
                    </a:lnTo>
                    <a:lnTo>
                      <a:pt x="2774" y="382"/>
                    </a:lnTo>
                    <a:lnTo>
                      <a:pt x="2858" y="382"/>
                    </a:lnTo>
                    <a:lnTo>
                      <a:pt x="2940" y="382"/>
                    </a:lnTo>
                    <a:lnTo>
                      <a:pt x="3024" y="380"/>
                    </a:lnTo>
                    <a:lnTo>
                      <a:pt x="3108" y="379"/>
                    </a:lnTo>
                    <a:lnTo>
                      <a:pt x="3190" y="376"/>
                    </a:lnTo>
                    <a:lnTo>
                      <a:pt x="3273" y="372"/>
                    </a:lnTo>
                    <a:lnTo>
                      <a:pt x="3355" y="368"/>
                    </a:lnTo>
                    <a:lnTo>
                      <a:pt x="3437" y="363"/>
                    </a:lnTo>
                    <a:lnTo>
                      <a:pt x="3518" y="357"/>
                    </a:lnTo>
                    <a:lnTo>
                      <a:pt x="3599" y="350"/>
                    </a:lnTo>
                    <a:lnTo>
                      <a:pt x="3680" y="343"/>
                    </a:lnTo>
                    <a:lnTo>
                      <a:pt x="3760" y="334"/>
                    </a:lnTo>
                    <a:lnTo>
                      <a:pt x="3841" y="325"/>
                    </a:lnTo>
                    <a:lnTo>
                      <a:pt x="3920" y="316"/>
                    </a:lnTo>
                    <a:lnTo>
                      <a:pt x="3999" y="305"/>
                    </a:lnTo>
                    <a:lnTo>
                      <a:pt x="4079" y="294"/>
                    </a:lnTo>
                    <a:lnTo>
                      <a:pt x="4157" y="283"/>
                    </a:lnTo>
                    <a:lnTo>
                      <a:pt x="4234" y="271"/>
                    </a:lnTo>
                    <a:lnTo>
                      <a:pt x="4312" y="257"/>
                    </a:lnTo>
                    <a:lnTo>
                      <a:pt x="4389" y="243"/>
                    </a:lnTo>
                    <a:lnTo>
                      <a:pt x="4465" y="228"/>
                    </a:lnTo>
                    <a:lnTo>
                      <a:pt x="4541" y="212"/>
                    </a:lnTo>
                    <a:lnTo>
                      <a:pt x="4617" y="197"/>
                    </a:lnTo>
                    <a:lnTo>
                      <a:pt x="4692" y="180"/>
                    </a:lnTo>
                    <a:lnTo>
                      <a:pt x="4767" y="162"/>
                    </a:lnTo>
                    <a:lnTo>
                      <a:pt x="4841" y="144"/>
                    </a:lnTo>
                    <a:lnTo>
                      <a:pt x="4914" y="126"/>
                    </a:lnTo>
                    <a:lnTo>
                      <a:pt x="4988" y="106"/>
                    </a:lnTo>
                    <a:lnTo>
                      <a:pt x="5060" y="86"/>
                    </a:lnTo>
                    <a:lnTo>
                      <a:pt x="5132" y="66"/>
                    </a:lnTo>
                    <a:lnTo>
                      <a:pt x="5204" y="45"/>
                    </a:lnTo>
                    <a:lnTo>
                      <a:pt x="5274" y="22"/>
                    </a:lnTo>
                    <a:lnTo>
                      <a:pt x="5344" y="0"/>
                    </a:lnTo>
                    <a:lnTo>
                      <a:pt x="5392" y="82"/>
                    </a:lnTo>
                    <a:lnTo>
                      <a:pt x="5439" y="164"/>
                    </a:lnTo>
                    <a:lnTo>
                      <a:pt x="5486" y="247"/>
                    </a:lnTo>
                    <a:lnTo>
                      <a:pt x="5532" y="331"/>
                    </a:lnTo>
                    <a:lnTo>
                      <a:pt x="5578" y="416"/>
                    </a:lnTo>
                    <a:lnTo>
                      <a:pt x="5624" y="501"/>
                    </a:lnTo>
                    <a:lnTo>
                      <a:pt x="5668" y="587"/>
                    </a:lnTo>
                    <a:lnTo>
                      <a:pt x="5714" y="673"/>
                    </a:lnTo>
                  </a:path>
                </a:pathLst>
              </a:custGeom>
              <a:solidFill>
                <a:schemeClr val="tx2"/>
              </a:solidFill>
              <a:ln w="1">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sp>
            <p:nvSpPr>
              <p:cNvPr id="12" name="Freeform 6"/>
              <p:cNvSpPr/>
              <p:nvPr/>
            </p:nvSpPr>
            <p:spPr bwMode="auto">
              <a:xfrm>
                <a:off x="4572000" y="786159"/>
                <a:ext cx="188673" cy="78614"/>
              </a:xfrm>
              <a:custGeom>
                <a:avLst/>
                <a:gdLst/>
                <a:ahLst/>
                <a:cxnLst>
                  <a:cxn ang="0">
                    <a:pos x="0" y="1188"/>
                  </a:cxn>
                  <a:cxn ang="0">
                    <a:pos x="97" y="1187"/>
                  </a:cxn>
                  <a:cxn ang="0">
                    <a:pos x="291" y="1183"/>
                  </a:cxn>
                  <a:cxn ang="0">
                    <a:pos x="484" y="1174"/>
                  </a:cxn>
                  <a:cxn ang="0">
                    <a:pos x="675" y="1161"/>
                  </a:cxn>
                  <a:cxn ang="0">
                    <a:pos x="864" y="1144"/>
                  </a:cxn>
                  <a:cxn ang="0">
                    <a:pos x="1051" y="1123"/>
                  </a:cxn>
                  <a:cxn ang="0">
                    <a:pos x="1235" y="1097"/>
                  </a:cxn>
                  <a:cxn ang="0">
                    <a:pos x="1417" y="1068"/>
                  </a:cxn>
                  <a:cxn ang="0">
                    <a:pos x="1597" y="1036"/>
                  </a:cxn>
                  <a:cxn ang="0">
                    <a:pos x="1775" y="999"/>
                  </a:cxn>
                  <a:cxn ang="0">
                    <a:pos x="1949" y="959"/>
                  </a:cxn>
                  <a:cxn ang="0">
                    <a:pos x="2121" y="914"/>
                  </a:cxn>
                  <a:cxn ang="0">
                    <a:pos x="2290" y="867"/>
                  </a:cxn>
                  <a:cxn ang="0">
                    <a:pos x="2455" y="816"/>
                  </a:cxn>
                  <a:cxn ang="0">
                    <a:pos x="2618" y="761"/>
                  </a:cxn>
                  <a:cxn ang="0">
                    <a:pos x="2777" y="703"/>
                  </a:cxn>
                  <a:cxn ang="0">
                    <a:pos x="2810" y="587"/>
                  </a:cxn>
                  <a:cxn ang="0">
                    <a:pos x="2720" y="416"/>
                  </a:cxn>
                  <a:cxn ang="0">
                    <a:pos x="2628" y="247"/>
                  </a:cxn>
                  <a:cxn ang="0">
                    <a:pos x="2534" y="82"/>
                  </a:cxn>
                  <a:cxn ang="0">
                    <a:pos x="2416" y="22"/>
                  </a:cxn>
                  <a:cxn ang="0">
                    <a:pos x="2274" y="66"/>
                  </a:cxn>
                  <a:cxn ang="0">
                    <a:pos x="2130" y="106"/>
                  </a:cxn>
                  <a:cxn ang="0">
                    <a:pos x="1983" y="144"/>
                  </a:cxn>
                  <a:cxn ang="0">
                    <a:pos x="1834" y="180"/>
                  </a:cxn>
                  <a:cxn ang="0">
                    <a:pos x="1683" y="212"/>
                  </a:cxn>
                  <a:cxn ang="0">
                    <a:pos x="1531" y="243"/>
                  </a:cxn>
                  <a:cxn ang="0">
                    <a:pos x="1376" y="271"/>
                  </a:cxn>
                  <a:cxn ang="0">
                    <a:pos x="1221" y="294"/>
                  </a:cxn>
                  <a:cxn ang="0">
                    <a:pos x="1062" y="316"/>
                  </a:cxn>
                  <a:cxn ang="0">
                    <a:pos x="902" y="334"/>
                  </a:cxn>
                  <a:cxn ang="0">
                    <a:pos x="741" y="350"/>
                  </a:cxn>
                  <a:cxn ang="0">
                    <a:pos x="579" y="363"/>
                  </a:cxn>
                  <a:cxn ang="0">
                    <a:pos x="415" y="372"/>
                  </a:cxn>
                  <a:cxn ang="0">
                    <a:pos x="250" y="379"/>
                  </a:cxn>
                  <a:cxn ang="0">
                    <a:pos x="83" y="382"/>
                  </a:cxn>
                  <a:cxn ang="0">
                    <a:pos x="0" y="382"/>
                  </a:cxn>
                  <a:cxn ang="0">
                    <a:pos x="0" y="1188"/>
                  </a:cxn>
                </a:cxnLst>
                <a:rect l="0" t="0" r="r" b="b"/>
                <a:pathLst>
                  <a:path w="2856" h="1188">
                    <a:moveTo>
                      <a:pt x="0" y="1188"/>
                    </a:moveTo>
                    <a:lnTo>
                      <a:pt x="0" y="1188"/>
                    </a:lnTo>
                    <a:lnTo>
                      <a:pt x="0" y="1188"/>
                    </a:lnTo>
                    <a:lnTo>
                      <a:pt x="97" y="1187"/>
                    </a:lnTo>
                    <a:lnTo>
                      <a:pt x="194" y="1186"/>
                    </a:lnTo>
                    <a:lnTo>
                      <a:pt x="291" y="1183"/>
                    </a:lnTo>
                    <a:lnTo>
                      <a:pt x="388" y="1179"/>
                    </a:lnTo>
                    <a:lnTo>
                      <a:pt x="484" y="1174"/>
                    </a:lnTo>
                    <a:lnTo>
                      <a:pt x="579" y="1168"/>
                    </a:lnTo>
                    <a:lnTo>
                      <a:pt x="675" y="1161"/>
                    </a:lnTo>
                    <a:lnTo>
                      <a:pt x="770" y="1153"/>
                    </a:lnTo>
                    <a:lnTo>
                      <a:pt x="864" y="1144"/>
                    </a:lnTo>
                    <a:lnTo>
                      <a:pt x="958" y="1134"/>
                    </a:lnTo>
                    <a:lnTo>
                      <a:pt x="1051" y="1123"/>
                    </a:lnTo>
                    <a:lnTo>
                      <a:pt x="1144" y="1111"/>
                    </a:lnTo>
                    <a:lnTo>
                      <a:pt x="1235" y="1097"/>
                    </a:lnTo>
                    <a:lnTo>
                      <a:pt x="1327" y="1084"/>
                    </a:lnTo>
                    <a:lnTo>
                      <a:pt x="1417" y="1068"/>
                    </a:lnTo>
                    <a:lnTo>
                      <a:pt x="1508" y="1053"/>
                    </a:lnTo>
                    <a:lnTo>
                      <a:pt x="1597" y="1036"/>
                    </a:lnTo>
                    <a:lnTo>
                      <a:pt x="1687" y="1018"/>
                    </a:lnTo>
                    <a:lnTo>
                      <a:pt x="1775" y="999"/>
                    </a:lnTo>
                    <a:lnTo>
                      <a:pt x="1862" y="979"/>
                    </a:lnTo>
                    <a:lnTo>
                      <a:pt x="1949" y="959"/>
                    </a:lnTo>
                    <a:lnTo>
                      <a:pt x="2035" y="936"/>
                    </a:lnTo>
                    <a:lnTo>
                      <a:pt x="2121" y="914"/>
                    </a:lnTo>
                    <a:lnTo>
                      <a:pt x="2206" y="891"/>
                    </a:lnTo>
                    <a:lnTo>
                      <a:pt x="2290" y="867"/>
                    </a:lnTo>
                    <a:lnTo>
                      <a:pt x="2372" y="841"/>
                    </a:lnTo>
                    <a:lnTo>
                      <a:pt x="2455" y="816"/>
                    </a:lnTo>
                    <a:lnTo>
                      <a:pt x="2537" y="789"/>
                    </a:lnTo>
                    <a:lnTo>
                      <a:pt x="2618" y="761"/>
                    </a:lnTo>
                    <a:lnTo>
                      <a:pt x="2699" y="733"/>
                    </a:lnTo>
                    <a:lnTo>
                      <a:pt x="2777" y="703"/>
                    </a:lnTo>
                    <a:lnTo>
                      <a:pt x="2856" y="673"/>
                    </a:lnTo>
                    <a:lnTo>
                      <a:pt x="2810" y="587"/>
                    </a:lnTo>
                    <a:lnTo>
                      <a:pt x="2766" y="501"/>
                    </a:lnTo>
                    <a:lnTo>
                      <a:pt x="2720" y="416"/>
                    </a:lnTo>
                    <a:lnTo>
                      <a:pt x="2674" y="331"/>
                    </a:lnTo>
                    <a:lnTo>
                      <a:pt x="2628" y="247"/>
                    </a:lnTo>
                    <a:lnTo>
                      <a:pt x="2581" y="164"/>
                    </a:lnTo>
                    <a:lnTo>
                      <a:pt x="2534" y="82"/>
                    </a:lnTo>
                    <a:lnTo>
                      <a:pt x="2486" y="0"/>
                    </a:lnTo>
                    <a:lnTo>
                      <a:pt x="2416" y="22"/>
                    </a:lnTo>
                    <a:lnTo>
                      <a:pt x="2346" y="45"/>
                    </a:lnTo>
                    <a:lnTo>
                      <a:pt x="2274" y="66"/>
                    </a:lnTo>
                    <a:lnTo>
                      <a:pt x="2203" y="86"/>
                    </a:lnTo>
                    <a:lnTo>
                      <a:pt x="2130" y="106"/>
                    </a:lnTo>
                    <a:lnTo>
                      <a:pt x="2056" y="126"/>
                    </a:lnTo>
                    <a:lnTo>
                      <a:pt x="1983" y="144"/>
                    </a:lnTo>
                    <a:lnTo>
                      <a:pt x="1909" y="163"/>
                    </a:lnTo>
                    <a:lnTo>
                      <a:pt x="1834" y="180"/>
                    </a:lnTo>
                    <a:lnTo>
                      <a:pt x="1759" y="197"/>
                    </a:lnTo>
                    <a:lnTo>
                      <a:pt x="1683" y="212"/>
                    </a:lnTo>
                    <a:lnTo>
                      <a:pt x="1607" y="228"/>
                    </a:lnTo>
                    <a:lnTo>
                      <a:pt x="1531" y="243"/>
                    </a:lnTo>
                    <a:lnTo>
                      <a:pt x="1454" y="257"/>
                    </a:lnTo>
                    <a:lnTo>
                      <a:pt x="1376" y="271"/>
                    </a:lnTo>
                    <a:lnTo>
                      <a:pt x="1299" y="283"/>
                    </a:lnTo>
                    <a:lnTo>
                      <a:pt x="1221" y="294"/>
                    </a:lnTo>
                    <a:lnTo>
                      <a:pt x="1141" y="305"/>
                    </a:lnTo>
                    <a:lnTo>
                      <a:pt x="1062" y="316"/>
                    </a:lnTo>
                    <a:lnTo>
                      <a:pt x="983" y="325"/>
                    </a:lnTo>
                    <a:lnTo>
                      <a:pt x="902" y="334"/>
                    </a:lnTo>
                    <a:lnTo>
                      <a:pt x="822" y="343"/>
                    </a:lnTo>
                    <a:lnTo>
                      <a:pt x="741" y="350"/>
                    </a:lnTo>
                    <a:lnTo>
                      <a:pt x="661" y="357"/>
                    </a:lnTo>
                    <a:lnTo>
                      <a:pt x="579" y="363"/>
                    </a:lnTo>
                    <a:lnTo>
                      <a:pt x="497" y="368"/>
                    </a:lnTo>
                    <a:lnTo>
                      <a:pt x="415" y="372"/>
                    </a:lnTo>
                    <a:lnTo>
                      <a:pt x="332" y="376"/>
                    </a:lnTo>
                    <a:lnTo>
                      <a:pt x="250" y="379"/>
                    </a:lnTo>
                    <a:lnTo>
                      <a:pt x="166" y="380"/>
                    </a:lnTo>
                    <a:lnTo>
                      <a:pt x="83" y="382"/>
                    </a:lnTo>
                    <a:lnTo>
                      <a:pt x="0" y="382"/>
                    </a:lnTo>
                    <a:lnTo>
                      <a:pt x="0" y="382"/>
                    </a:lnTo>
                    <a:lnTo>
                      <a:pt x="0" y="382"/>
                    </a:lnTo>
                    <a:lnTo>
                      <a:pt x="0" y="1188"/>
                    </a:lnTo>
                  </a:path>
                </a:pathLst>
              </a:custGeom>
              <a:solidFill>
                <a:schemeClr val="tx2"/>
              </a:solidFill>
              <a:ln w="1">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sp>
            <p:nvSpPr>
              <p:cNvPr id="13" name="Freeform 7"/>
              <p:cNvSpPr/>
              <p:nvPr/>
            </p:nvSpPr>
            <p:spPr bwMode="auto">
              <a:xfrm>
                <a:off x="4051300" y="1301310"/>
                <a:ext cx="199309" cy="446711"/>
              </a:xfrm>
              <a:custGeom>
                <a:avLst/>
                <a:gdLst/>
                <a:ahLst/>
                <a:cxnLst>
                  <a:cxn ang="0">
                    <a:pos x="3021" y="0"/>
                  </a:cxn>
                  <a:cxn ang="0">
                    <a:pos x="0" y="1815"/>
                  </a:cxn>
                  <a:cxn ang="0">
                    <a:pos x="386" y="6345"/>
                  </a:cxn>
                  <a:cxn ang="0">
                    <a:pos x="1350" y="6762"/>
                  </a:cxn>
                  <a:cxn ang="0">
                    <a:pos x="1387" y="6675"/>
                  </a:cxn>
                  <a:cxn ang="0">
                    <a:pos x="1424" y="6589"/>
                  </a:cxn>
                  <a:cxn ang="0">
                    <a:pos x="1461" y="6503"/>
                  </a:cxn>
                  <a:cxn ang="0">
                    <a:pos x="1499" y="6418"/>
                  </a:cxn>
                  <a:cxn ang="0">
                    <a:pos x="1537" y="6333"/>
                  </a:cxn>
                  <a:cxn ang="0">
                    <a:pos x="1576" y="6249"/>
                  </a:cxn>
                  <a:cxn ang="0">
                    <a:pos x="1615" y="6166"/>
                  </a:cxn>
                  <a:cxn ang="0">
                    <a:pos x="1654" y="6083"/>
                  </a:cxn>
                  <a:cxn ang="0">
                    <a:pos x="1694" y="6000"/>
                  </a:cxn>
                  <a:cxn ang="0">
                    <a:pos x="1735" y="5919"/>
                  </a:cxn>
                  <a:cxn ang="0">
                    <a:pos x="1777" y="5838"/>
                  </a:cxn>
                  <a:cxn ang="0">
                    <a:pos x="1818" y="5759"/>
                  </a:cxn>
                  <a:cxn ang="0">
                    <a:pos x="1861" y="5680"/>
                  </a:cxn>
                  <a:cxn ang="0">
                    <a:pos x="1904" y="5601"/>
                  </a:cxn>
                  <a:cxn ang="0">
                    <a:pos x="1948" y="5523"/>
                  </a:cxn>
                  <a:cxn ang="0">
                    <a:pos x="1992" y="5447"/>
                  </a:cxn>
                  <a:cxn ang="0">
                    <a:pos x="2037" y="5371"/>
                  </a:cxn>
                  <a:cxn ang="0">
                    <a:pos x="2083" y="5295"/>
                  </a:cxn>
                  <a:cxn ang="0">
                    <a:pos x="2129" y="5221"/>
                  </a:cxn>
                  <a:cxn ang="0">
                    <a:pos x="2176" y="5148"/>
                  </a:cxn>
                  <a:cxn ang="0">
                    <a:pos x="2224" y="5076"/>
                  </a:cxn>
                  <a:cxn ang="0">
                    <a:pos x="2272" y="5005"/>
                  </a:cxn>
                  <a:cxn ang="0">
                    <a:pos x="2321" y="4934"/>
                  </a:cxn>
                  <a:cxn ang="0">
                    <a:pos x="2371" y="4864"/>
                  </a:cxn>
                  <a:cxn ang="0">
                    <a:pos x="2421" y="4796"/>
                  </a:cxn>
                  <a:cxn ang="0">
                    <a:pos x="2473" y="4729"/>
                  </a:cxn>
                  <a:cxn ang="0">
                    <a:pos x="2525" y="4662"/>
                  </a:cxn>
                  <a:cxn ang="0">
                    <a:pos x="2579" y="4596"/>
                  </a:cxn>
                  <a:cxn ang="0">
                    <a:pos x="2633" y="4532"/>
                  </a:cxn>
                  <a:cxn ang="0">
                    <a:pos x="2687" y="4468"/>
                  </a:cxn>
                  <a:cxn ang="0">
                    <a:pos x="2742" y="4406"/>
                  </a:cxn>
                  <a:cxn ang="0">
                    <a:pos x="2799" y="4345"/>
                  </a:cxn>
                  <a:cxn ang="0">
                    <a:pos x="2795" y="4324"/>
                  </a:cxn>
                  <a:cxn ang="0">
                    <a:pos x="2791" y="4304"/>
                  </a:cxn>
                  <a:cxn ang="0">
                    <a:pos x="2789" y="4283"/>
                  </a:cxn>
                  <a:cxn ang="0">
                    <a:pos x="2788" y="4262"/>
                  </a:cxn>
                  <a:cxn ang="0">
                    <a:pos x="2788" y="3977"/>
                  </a:cxn>
                  <a:cxn ang="0">
                    <a:pos x="2790" y="3695"/>
                  </a:cxn>
                  <a:cxn ang="0">
                    <a:pos x="2795" y="3415"/>
                  </a:cxn>
                  <a:cxn ang="0">
                    <a:pos x="2800" y="3137"/>
                  </a:cxn>
                  <a:cxn ang="0">
                    <a:pos x="2809" y="2863"/>
                  </a:cxn>
                  <a:cxn ang="0">
                    <a:pos x="2819" y="2591"/>
                  </a:cxn>
                  <a:cxn ang="0">
                    <a:pos x="2830" y="2321"/>
                  </a:cxn>
                  <a:cxn ang="0">
                    <a:pos x="2845" y="2054"/>
                  </a:cxn>
                  <a:cxn ang="0">
                    <a:pos x="2860" y="1788"/>
                  </a:cxn>
                  <a:cxn ang="0">
                    <a:pos x="2877" y="1525"/>
                  </a:cxn>
                  <a:cxn ang="0">
                    <a:pos x="2897" y="1265"/>
                  </a:cxn>
                  <a:cxn ang="0">
                    <a:pos x="2919" y="1008"/>
                  </a:cxn>
                  <a:cxn ang="0">
                    <a:pos x="2942" y="752"/>
                  </a:cxn>
                  <a:cxn ang="0">
                    <a:pos x="2967" y="499"/>
                  </a:cxn>
                  <a:cxn ang="0">
                    <a:pos x="2993" y="248"/>
                  </a:cxn>
                  <a:cxn ang="0">
                    <a:pos x="3021" y="0"/>
                  </a:cxn>
                </a:cxnLst>
                <a:rect l="0" t="0" r="r" b="b"/>
                <a:pathLst>
                  <a:path w="3021" h="6762">
                    <a:moveTo>
                      <a:pt x="3021" y="0"/>
                    </a:moveTo>
                    <a:lnTo>
                      <a:pt x="0" y="1815"/>
                    </a:lnTo>
                    <a:lnTo>
                      <a:pt x="386" y="6345"/>
                    </a:lnTo>
                    <a:lnTo>
                      <a:pt x="1350" y="6762"/>
                    </a:lnTo>
                    <a:lnTo>
                      <a:pt x="1387" y="6675"/>
                    </a:lnTo>
                    <a:lnTo>
                      <a:pt x="1424" y="6589"/>
                    </a:lnTo>
                    <a:lnTo>
                      <a:pt x="1461" y="6503"/>
                    </a:lnTo>
                    <a:lnTo>
                      <a:pt x="1499" y="6418"/>
                    </a:lnTo>
                    <a:lnTo>
                      <a:pt x="1537" y="6333"/>
                    </a:lnTo>
                    <a:lnTo>
                      <a:pt x="1576" y="6249"/>
                    </a:lnTo>
                    <a:lnTo>
                      <a:pt x="1615" y="6166"/>
                    </a:lnTo>
                    <a:lnTo>
                      <a:pt x="1654" y="6083"/>
                    </a:lnTo>
                    <a:lnTo>
                      <a:pt x="1694" y="6000"/>
                    </a:lnTo>
                    <a:lnTo>
                      <a:pt x="1735" y="5919"/>
                    </a:lnTo>
                    <a:lnTo>
                      <a:pt x="1777" y="5838"/>
                    </a:lnTo>
                    <a:lnTo>
                      <a:pt x="1818" y="5759"/>
                    </a:lnTo>
                    <a:lnTo>
                      <a:pt x="1861" y="5680"/>
                    </a:lnTo>
                    <a:lnTo>
                      <a:pt x="1904" y="5601"/>
                    </a:lnTo>
                    <a:lnTo>
                      <a:pt x="1948" y="5523"/>
                    </a:lnTo>
                    <a:lnTo>
                      <a:pt x="1992" y="5447"/>
                    </a:lnTo>
                    <a:lnTo>
                      <a:pt x="2037" y="5371"/>
                    </a:lnTo>
                    <a:lnTo>
                      <a:pt x="2083" y="5295"/>
                    </a:lnTo>
                    <a:lnTo>
                      <a:pt x="2129" y="5221"/>
                    </a:lnTo>
                    <a:lnTo>
                      <a:pt x="2176" y="5148"/>
                    </a:lnTo>
                    <a:lnTo>
                      <a:pt x="2224" y="5076"/>
                    </a:lnTo>
                    <a:lnTo>
                      <a:pt x="2272" y="5005"/>
                    </a:lnTo>
                    <a:lnTo>
                      <a:pt x="2321" y="4934"/>
                    </a:lnTo>
                    <a:lnTo>
                      <a:pt x="2371" y="4864"/>
                    </a:lnTo>
                    <a:lnTo>
                      <a:pt x="2421" y="4796"/>
                    </a:lnTo>
                    <a:lnTo>
                      <a:pt x="2473" y="4729"/>
                    </a:lnTo>
                    <a:lnTo>
                      <a:pt x="2525" y="4662"/>
                    </a:lnTo>
                    <a:lnTo>
                      <a:pt x="2579" y="4596"/>
                    </a:lnTo>
                    <a:lnTo>
                      <a:pt x="2633" y="4532"/>
                    </a:lnTo>
                    <a:lnTo>
                      <a:pt x="2687" y="4468"/>
                    </a:lnTo>
                    <a:lnTo>
                      <a:pt x="2742" y="4406"/>
                    </a:lnTo>
                    <a:lnTo>
                      <a:pt x="2799" y="4345"/>
                    </a:lnTo>
                    <a:lnTo>
                      <a:pt x="2795" y="4324"/>
                    </a:lnTo>
                    <a:lnTo>
                      <a:pt x="2791" y="4304"/>
                    </a:lnTo>
                    <a:lnTo>
                      <a:pt x="2789" y="4283"/>
                    </a:lnTo>
                    <a:lnTo>
                      <a:pt x="2788" y="4262"/>
                    </a:lnTo>
                    <a:lnTo>
                      <a:pt x="2788" y="3977"/>
                    </a:lnTo>
                    <a:lnTo>
                      <a:pt x="2790" y="3695"/>
                    </a:lnTo>
                    <a:lnTo>
                      <a:pt x="2795" y="3415"/>
                    </a:lnTo>
                    <a:lnTo>
                      <a:pt x="2800" y="3137"/>
                    </a:lnTo>
                    <a:lnTo>
                      <a:pt x="2809" y="2863"/>
                    </a:lnTo>
                    <a:lnTo>
                      <a:pt x="2819" y="2591"/>
                    </a:lnTo>
                    <a:lnTo>
                      <a:pt x="2830" y="2321"/>
                    </a:lnTo>
                    <a:lnTo>
                      <a:pt x="2845" y="2054"/>
                    </a:lnTo>
                    <a:lnTo>
                      <a:pt x="2860" y="1788"/>
                    </a:lnTo>
                    <a:lnTo>
                      <a:pt x="2877" y="1525"/>
                    </a:lnTo>
                    <a:lnTo>
                      <a:pt x="2897" y="1265"/>
                    </a:lnTo>
                    <a:lnTo>
                      <a:pt x="2919" y="1008"/>
                    </a:lnTo>
                    <a:lnTo>
                      <a:pt x="2942" y="752"/>
                    </a:lnTo>
                    <a:lnTo>
                      <a:pt x="2967" y="499"/>
                    </a:lnTo>
                    <a:lnTo>
                      <a:pt x="2993" y="248"/>
                    </a:lnTo>
                    <a:lnTo>
                      <a:pt x="3021" y="0"/>
                    </a:lnTo>
                    <a:close/>
                  </a:path>
                </a:pathLst>
              </a:custGeom>
              <a:solidFill>
                <a:schemeClr val="tx2"/>
              </a:solidFill>
              <a:ln w="1">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sp>
            <p:nvSpPr>
              <p:cNvPr id="14" name="Freeform 8"/>
              <p:cNvSpPr/>
              <p:nvPr/>
            </p:nvSpPr>
            <p:spPr bwMode="auto">
              <a:xfrm>
                <a:off x="4893391" y="1301310"/>
                <a:ext cx="199309" cy="446711"/>
              </a:xfrm>
              <a:custGeom>
                <a:avLst/>
                <a:gdLst/>
                <a:ahLst/>
                <a:cxnLst>
                  <a:cxn ang="0">
                    <a:pos x="0" y="0"/>
                  </a:cxn>
                  <a:cxn ang="0">
                    <a:pos x="3021" y="1815"/>
                  </a:cxn>
                  <a:cxn ang="0">
                    <a:pos x="2635" y="6345"/>
                  </a:cxn>
                  <a:cxn ang="0">
                    <a:pos x="1671" y="6762"/>
                  </a:cxn>
                  <a:cxn ang="0">
                    <a:pos x="1634" y="6675"/>
                  </a:cxn>
                  <a:cxn ang="0">
                    <a:pos x="1597" y="6589"/>
                  </a:cxn>
                  <a:cxn ang="0">
                    <a:pos x="1560" y="6503"/>
                  </a:cxn>
                  <a:cxn ang="0">
                    <a:pos x="1522" y="6418"/>
                  </a:cxn>
                  <a:cxn ang="0">
                    <a:pos x="1484" y="6333"/>
                  </a:cxn>
                  <a:cxn ang="0">
                    <a:pos x="1445" y="6248"/>
                  </a:cxn>
                  <a:cxn ang="0">
                    <a:pos x="1406" y="6166"/>
                  </a:cxn>
                  <a:cxn ang="0">
                    <a:pos x="1367" y="6083"/>
                  </a:cxn>
                  <a:cxn ang="0">
                    <a:pos x="1327" y="6000"/>
                  </a:cxn>
                  <a:cxn ang="0">
                    <a:pos x="1286" y="5919"/>
                  </a:cxn>
                  <a:cxn ang="0">
                    <a:pos x="1244" y="5838"/>
                  </a:cxn>
                  <a:cxn ang="0">
                    <a:pos x="1203" y="5759"/>
                  </a:cxn>
                  <a:cxn ang="0">
                    <a:pos x="1160" y="5680"/>
                  </a:cxn>
                  <a:cxn ang="0">
                    <a:pos x="1117" y="5601"/>
                  </a:cxn>
                  <a:cxn ang="0">
                    <a:pos x="1073" y="5523"/>
                  </a:cxn>
                  <a:cxn ang="0">
                    <a:pos x="1029" y="5447"/>
                  </a:cxn>
                  <a:cxn ang="0">
                    <a:pos x="984" y="5371"/>
                  </a:cxn>
                  <a:cxn ang="0">
                    <a:pos x="938" y="5295"/>
                  </a:cxn>
                  <a:cxn ang="0">
                    <a:pos x="892" y="5221"/>
                  </a:cxn>
                  <a:cxn ang="0">
                    <a:pos x="845" y="5148"/>
                  </a:cxn>
                  <a:cxn ang="0">
                    <a:pos x="797" y="5076"/>
                  </a:cxn>
                  <a:cxn ang="0">
                    <a:pos x="749" y="5005"/>
                  </a:cxn>
                  <a:cxn ang="0">
                    <a:pos x="700" y="4934"/>
                  </a:cxn>
                  <a:cxn ang="0">
                    <a:pos x="650" y="4864"/>
                  </a:cxn>
                  <a:cxn ang="0">
                    <a:pos x="600" y="4796"/>
                  </a:cxn>
                  <a:cxn ang="0">
                    <a:pos x="548" y="4729"/>
                  </a:cxn>
                  <a:cxn ang="0">
                    <a:pos x="496" y="4662"/>
                  </a:cxn>
                  <a:cxn ang="0">
                    <a:pos x="442" y="4596"/>
                  </a:cxn>
                  <a:cxn ang="0">
                    <a:pos x="388" y="4532"/>
                  </a:cxn>
                  <a:cxn ang="0">
                    <a:pos x="334" y="4468"/>
                  </a:cxn>
                  <a:cxn ang="0">
                    <a:pos x="279" y="4406"/>
                  </a:cxn>
                  <a:cxn ang="0">
                    <a:pos x="222" y="4345"/>
                  </a:cxn>
                  <a:cxn ang="0">
                    <a:pos x="226" y="4324"/>
                  </a:cxn>
                  <a:cxn ang="0">
                    <a:pos x="230" y="4304"/>
                  </a:cxn>
                  <a:cxn ang="0">
                    <a:pos x="232" y="4283"/>
                  </a:cxn>
                  <a:cxn ang="0">
                    <a:pos x="233" y="4262"/>
                  </a:cxn>
                  <a:cxn ang="0">
                    <a:pos x="233" y="3977"/>
                  </a:cxn>
                  <a:cxn ang="0">
                    <a:pos x="231" y="3695"/>
                  </a:cxn>
                  <a:cxn ang="0">
                    <a:pos x="226" y="3415"/>
                  </a:cxn>
                  <a:cxn ang="0">
                    <a:pos x="221" y="3137"/>
                  </a:cxn>
                  <a:cxn ang="0">
                    <a:pos x="212" y="2863"/>
                  </a:cxn>
                  <a:cxn ang="0">
                    <a:pos x="202" y="2591"/>
                  </a:cxn>
                  <a:cxn ang="0">
                    <a:pos x="191" y="2321"/>
                  </a:cxn>
                  <a:cxn ang="0">
                    <a:pos x="176" y="2054"/>
                  </a:cxn>
                  <a:cxn ang="0">
                    <a:pos x="161" y="1788"/>
                  </a:cxn>
                  <a:cxn ang="0">
                    <a:pos x="144" y="1525"/>
                  </a:cxn>
                  <a:cxn ang="0">
                    <a:pos x="124" y="1265"/>
                  </a:cxn>
                  <a:cxn ang="0">
                    <a:pos x="102" y="1007"/>
                  </a:cxn>
                  <a:cxn ang="0">
                    <a:pos x="79" y="752"/>
                  </a:cxn>
                  <a:cxn ang="0">
                    <a:pos x="54" y="498"/>
                  </a:cxn>
                  <a:cxn ang="0">
                    <a:pos x="28" y="248"/>
                  </a:cxn>
                  <a:cxn ang="0">
                    <a:pos x="0" y="0"/>
                  </a:cxn>
                </a:cxnLst>
                <a:rect l="0" t="0" r="r" b="b"/>
                <a:pathLst>
                  <a:path w="3021" h="6762">
                    <a:moveTo>
                      <a:pt x="0" y="0"/>
                    </a:moveTo>
                    <a:lnTo>
                      <a:pt x="3021" y="1815"/>
                    </a:lnTo>
                    <a:lnTo>
                      <a:pt x="2635" y="6345"/>
                    </a:lnTo>
                    <a:lnTo>
                      <a:pt x="1671" y="6762"/>
                    </a:lnTo>
                    <a:lnTo>
                      <a:pt x="1634" y="6675"/>
                    </a:lnTo>
                    <a:lnTo>
                      <a:pt x="1597" y="6589"/>
                    </a:lnTo>
                    <a:lnTo>
                      <a:pt x="1560" y="6503"/>
                    </a:lnTo>
                    <a:lnTo>
                      <a:pt x="1522" y="6418"/>
                    </a:lnTo>
                    <a:lnTo>
                      <a:pt x="1484" y="6333"/>
                    </a:lnTo>
                    <a:lnTo>
                      <a:pt x="1445" y="6248"/>
                    </a:lnTo>
                    <a:lnTo>
                      <a:pt x="1406" y="6166"/>
                    </a:lnTo>
                    <a:lnTo>
                      <a:pt x="1367" y="6083"/>
                    </a:lnTo>
                    <a:lnTo>
                      <a:pt x="1327" y="6000"/>
                    </a:lnTo>
                    <a:lnTo>
                      <a:pt x="1286" y="5919"/>
                    </a:lnTo>
                    <a:lnTo>
                      <a:pt x="1244" y="5838"/>
                    </a:lnTo>
                    <a:lnTo>
                      <a:pt x="1203" y="5759"/>
                    </a:lnTo>
                    <a:lnTo>
                      <a:pt x="1160" y="5680"/>
                    </a:lnTo>
                    <a:lnTo>
                      <a:pt x="1117" y="5601"/>
                    </a:lnTo>
                    <a:lnTo>
                      <a:pt x="1073" y="5523"/>
                    </a:lnTo>
                    <a:lnTo>
                      <a:pt x="1029" y="5447"/>
                    </a:lnTo>
                    <a:lnTo>
                      <a:pt x="984" y="5371"/>
                    </a:lnTo>
                    <a:lnTo>
                      <a:pt x="938" y="5295"/>
                    </a:lnTo>
                    <a:lnTo>
                      <a:pt x="892" y="5221"/>
                    </a:lnTo>
                    <a:lnTo>
                      <a:pt x="845" y="5148"/>
                    </a:lnTo>
                    <a:lnTo>
                      <a:pt x="797" y="5076"/>
                    </a:lnTo>
                    <a:lnTo>
                      <a:pt x="749" y="5005"/>
                    </a:lnTo>
                    <a:lnTo>
                      <a:pt x="700" y="4934"/>
                    </a:lnTo>
                    <a:lnTo>
                      <a:pt x="650" y="4864"/>
                    </a:lnTo>
                    <a:lnTo>
                      <a:pt x="600" y="4796"/>
                    </a:lnTo>
                    <a:lnTo>
                      <a:pt x="548" y="4729"/>
                    </a:lnTo>
                    <a:lnTo>
                      <a:pt x="496" y="4662"/>
                    </a:lnTo>
                    <a:lnTo>
                      <a:pt x="442" y="4596"/>
                    </a:lnTo>
                    <a:lnTo>
                      <a:pt x="388" y="4532"/>
                    </a:lnTo>
                    <a:lnTo>
                      <a:pt x="334" y="4468"/>
                    </a:lnTo>
                    <a:lnTo>
                      <a:pt x="279" y="4406"/>
                    </a:lnTo>
                    <a:lnTo>
                      <a:pt x="222" y="4345"/>
                    </a:lnTo>
                    <a:lnTo>
                      <a:pt x="226" y="4324"/>
                    </a:lnTo>
                    <a:lnTo>
                      <a:pt x="230" y="4304"/>
                    </a:lnTo>
                    <a:lnTo>
                      <a:pt x="232" y="4283"/>
                    </a:lnTo>
                    <a:lnTo>
                      <a:pt x="233" y="4262"/>
                    </a:lnTo>
                    <a:lnTo>
                      <a:pt x="233" y="3977"/>
                    </a:lnTo>
                    <a:lnTo>
                      <a:pt x="231" y="3695"/>
                    </a:lnTo>
                    <a:lnTo>
                      <a:pt x="226" y="3415"/>
                    </a:lnTo>
                    <a:lnTo>
                      <a:pt x="221" y="3137"/>
                    </a:lnTo>
                    <a:lnTo>
                      <a:pt x="212" y="2863"/>
                    </a:lnTo>
                    <a:lnTo>
                      <a:pt x="202" y="2591"/>
                    </a:lnTo>
                    <a:lnTo>
                      <a:pt x="191" y="2321"/>
                    </a:lnTo>
                    <a:lnTo>
                      <a:pt x="176" y="2054"/>
                    </a:lnTo>
                    <a:lnTo>
                      <a:pt x="161" y="1788"/>
                    </a:lnTo>
                    <a:lnTo>
                      <a:pt x="144" y="1525"/>
                    </a:lnTo>
                    <a:lnTo>
                      <a:pt x="124" y="1265"/>
                    </a:lnTo>
                    <a:lnTo>
                      <a:pt x="102" y="1007"/>
                    </a:lnTo>
                    <a:lnTo>
                      <a:pt x="79" y="752"/>
                    </a:lnTo>
                    <a:lnTo>
                      <a:pt x="54" y="498"/>
                    </a:lnTo>
                    <a:lnTo>
                      <a:pt x="28" y="248"/>
                    </a:lnTo>
                    <a:lnTo>
                      <a:pt x="0" y="0"/>
                    </a:lnTo>
                  </a:path>
                </a:pathLst>
              </a:custGeom>
              <a:solidFill>
                <a:schemeClr val="tx2"/>
              </a:solidFill>
              <a:ln w="1">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sp>
            <p:nvSpPr>
              <p:cNvPr id="15" name="Freeform 9"/>
              <p:cNvSpPr/>
              <p:nvPr/>
            </p:nvSpPr>
            <p:spPr bwMode="auto">
              <a:xfrm>
                <a:off x="4278817" y="1657777"/>
                <a:ext cx="293183" cy="110522"/>
              </a:xfrm>
              <a:custGeom>
                <a:avLst/>
                <a:gdLst/>
                <a:ahLst/>
                <a:cxnLst>
                  <a:cxn ang="0">
                    <a:pos x="21" y="119"/>
                  </a:cxn>
                  <a:cxn ang="0">
                    <a:pos x="90" y="343"/>
                  </a:cxn>
                  <a:cxn ang="0">
                    <a:pos x="191" y="546"/>
                  </a:cxn>
                  <a:cxn ang="0">
                    <a:pos x="325" y="729"/>
                  </a:cxn>
                  <a:cxn ang="0">
                    <a:pos x="489" y="894"/>
                  </a:cxn>
                  <a:cxn ang="0">
                    <a:pos x="685" y="1041"/>
                  </a:cxn>
                  <a:cxn ang="0">
                    <a:pos x="911" y="1171"/>
                  </a:cxn>
                  <a:cxn ang="0">
                    <a:pos x="1166" y="1282"/>
                  </a:cxn>
                  <a:cxn ang="0">
                    <a:pos x="1451" y="1380"/>
                  </a:cxn>
                  <a:cxn ang="0">
                    <a:pos x="1764" y="1461"/>
                  </a:cxn>
                  <a:cxn ang="0">
                    <a:pos x="2103" y="1528"/>
                  </a:cxn>
                  <a:cxn ang="0">
                    <a:pos x="2471" y="1582"/>
                  </a:cxn>
                  <a:cxn ang="0">
                    <a:pos x="2864" y="1622"/>
                  </a:cxn>
                  <a:cxn ang="0">
                    <a:pos x="3283" y="1651"/>
                  </a:cxn>
                  <a:cxn ang="0">
                    <a:pos x="3728" y="1668"/>
                  </a:cxn>
                  <a:cxn ang="0">
                    <a:pos x="4197" y="1674"/>
                  </a:cxn>
                  <a:cxn ang="0">
                    <a:pos x="4441" y="687"/>
                  </a:cxn>
                  <a:cxn ang="0">
                    <a:pos x="4025" y="681"/>
                  </a:cxn>
                  <a:cxn ang="0">
                    <a:pos x="3625" y="673"/>
                  </a:cxn>
                  <a:cxn ang="0">
                    <a:pos x="3243" y="661"/>
                  </a:cxn>
                  <a:cxn ang="0">
                    <a:pos x="2878" y="644"/>
                  </a:cxn>
                  <a:cxn ang="0">
                    <a:pos x="2529" y="624"/>
                  </a:cxn>
                  <a:cxn ang="0">
                    <a:pos x="2199" y="599"/>
                  </a:cxn>
                  <a:cxn ang="0">
                    <a:pos x="1889" y="567"/>
                  </a:cxn>
                  <a:cxn ang="0">
                    <a:pos x="1596" y="532"/>
                  </a:cxn>
                  <a:cxn ang="0">
                    <a:pos x="1324" y="489"/>
                  </a:cxn>
                  <a:cxn ang="0">
                    <a:pos x="1071" y="441"/>
                  </a:cxn>
                  <a:cxn ang="0">
                    <a:pos x="839" y="386"/>
                  </a:cxn>
                  <a:cxn ang="0">
                    <a:pos x="626" y="325"/>
                  </a:cxn>
                  <a:cxn ang="0">
                    <a:pos x="437" y="256"/>
                  </a:cxn>
                  <a:cxn ang="0">
                    <a:pos x="269" y="178"/>
                  </a:cxn>
                  <a:cxn ang="0">
                    <a:pos x="123" y="92"/>
                  </a:cxn>
                  <a:cxn ang="0">
                    <a:pos x="0" y="0"/>
                  </a:cxn>
                </a:cxnLst>
                <a:rect l="0" t="0" r="r" b="b"/>
                <a:pathLst>
                  <a:path w="4441" h="1674">
                    <a:moveTo>
                      <a:pt x="0" y="0"/>
                    </a:moveTo>
                    <a:lnTo>
                      <a:pt x="21" y="119"/>
                    </a:lnTo>
                    <a:lnTo>
                      <a:pt x="51" y="233"/>
                    </a:lnTo>
                    <a:lnTo>
                      <a:pt x="90" y="343"/>
                    </a:lnTo>
                    <a:lnTo>
                      <a:pt x="136" y="447"/>
                    </a:lnTo>
                    <a:lnTo>
                      <a:pt x="191" y="546"/>
                    </a:lnTo>
                    <a:lnTo>
                      <a:pt x="254" y="640"/>
                    </a:lnTo>
                    <a:lnTo>
                      <a:pt x="325" y="729"/>
                    </a:lnTo>
                    <a:lnTo>
                      <a:pt x="403" y="814"/>
                    </a:lnTo>
                    <a:lnTo>
                      <a:pt x="489" y="894"/>
                    </a:lnTo>
                    <a:lnTo>
                      <a:pt x="583" y="970"/>
                    </a:lnTo>
                    <a:lnTo>
                      <a:pt x="685" y="1041"/>
                    </a:lnTo>
                    <a:lnTo>
                      <a:pt x="794" y="1108"/>
                    </a:lnTo>
                    <a:lnTo>
                      <a:pt x="911" y="1171"/>
                    </a:lnTo>
                    <a:lnTo>
                      <a:pt x="1035" y="1229"/>
                    </a:lnTo>
                    <a:lnTo>
                      <a:pt x="1166" y="1282"/>
                    </a:lnTo>
                    <a:lnTo>
                      <a:pt x="1305" y="1333"/>
                    </a:lnTo>
                    <a:lnTo>
                      <a:pt x="1451" y="1380"/>
                    </a:lnTo>
                    <a:lnTo>
                      <a:pt x="1604" y="1422"/>
                    </a:lnTo>
                    <a:lnTo>
                      <a:pt x="1764" y="1461"/>
                    </a:lnTo>
                    <a:lnTo>
                      <a:pt x="1930" y="1497"/>
                    </a:lnTo>
                    <a:lnTo>
                      <a:pt x="2103" y="1528"/>
                    </a:lnTo>
                    <a:lnTo>
                      <a:pt x="2284" y="1557"/>
                    </a:lnTo>
                    <a:lnTo>
                      <a:pt x="2471" y="1582"/>
                    </a:lnTo>
                    <a:lnTo>
                      <a:pt x="2664" y="1604"/>
                    </a:lnTo>
                    <a:lnTo>
                      <a:pt x="2864" y="1622"/>
                    </a:lnTo>
                    <a:lnTo>
                      <a:pt x="3071" y="1638"/>
                    </a:lnTo>
                    <a:lnTo>
                      <a:pt x="3283" y="1651"/>
                    </a:lnTo>
                    <a:lnTo>
                      <a:pt x="3503" y="1660"/>
                    </a:lnTo>
                    <a:lnTo>
                      <a:pt x="3728" y="1668"/>
                    </a:lnTo>
                    <a:lnTo>
                      <a:pt x="3959" y="1671"/>
                    </a:lnTo>
                    <a:lnTo>
                      <a:pt x="4197" y="1674"/>
                    </a:lnTo>
                    <a:lnTo>
                      <a:pt x="4441" y="1672"/>
                    </a:lnTo>
                    <a:lnTo>
                      <a:pt x="4441" y="687"/>
                    </a:lnTo>
                    <a:lnTo>
                      <a:pt x="4231" y="685"/>
                    </a:lnTo>
                    <a:lnTo>
                      <a:pt x="4025" y="681"/>
                    </a:lnTo>
                    <a:lnTo>
                      <a:pt x="3823" y="678"/>
                    </a:lnTo>
                    <a:lnTo>
                      <a:pt x="3625" y="673"/>
                    </a:lnTo>
                    <a:lnTo>
                      <a:pt x="3432" y="668"/>
                    </a:lnTo>
                    <a:lnTo>
                      <a:pt x="3243" y="661"/>
                    </a:lnTo>
                    <a:lnTo>
                      <a:pt x="3057" y="653"/>
                    </a:lnTo>
                    <a:lnTo>
                      <a:pt x="2878" y="644"/>
                    </a:lnTo>
                    <a:lnTo>
                      <a:pt x="2701" y="634"/>
                    </a:lnTo>
                    <a:lnTo>
                      <a:pt x="2529" y="624"/>
                    </a:lnTo>
                    <a:lnTo>
                      <a:pt x="2363" y="612"/>
                    </a:lnTo>
                    <a:lnTo>
                      <a:pt x="2199" y="599"/>
                    </a:lnTo>
                    <a:lnTo>
                      <a:pt x="2042" y="584"/>
                    </a:lnTo>
                    <a:lnTo>
                      <a:pt x="1889" y="567"/>
                    </a:lnTo>
                    <a:lnTo>
                      <a:pt x="1740" y="551"/>
                    </a:lnTo>
                    <a:lnTo>
                      <a:pt x="1596" y="532"/>
                    </a:lnTo>
                    <a:lnTo>
                      <a:pt x="1458" y="511"/>
                    </a:lnTo>
                    <a:lnTo>
                      <a:pt x="1324" y="489"/>
                    </a:lnTo>
                    <a:lnTo>
                      <a:pt x="1194" y="467"/>
                    </a:lnTo>
                    <a:lnTo>
                      <a:pt x="1071" y="441"/>
                    </a:lnTo>
                    <a:lnTo>
                      <a:pt x="952" y="414"/>
                    </a:lnTo>
                    <a:lnTo>
                      <a:pt x="839" y="386"/>
                    </a:lnTo>
                    <a:lnTo>
                      <a:pt x="730" y="356"/>
                    </a:lnTo>
                    <a:lnTo>
                      <a:pt x="626" y="325"/>
                    </a:lnTo>
                    <a:lnTo>
                      <a:pt x="529" y="290"/>
                    </a:lnTo>
                    <a:lnTo>
                      <a:pt x="437" y="256"/>
                    </a:lnTo>
                    <a:lnTo>
                      <a:pt x="349" y="218"/>
                    </a:lnTo>
                    <a:lnTo>
                      <a:pt x="269" y="178"/>
                    </a:lnTo>
                    <a:lnTo>
                      <a:pt x="193" y="136"/>
                    </a:lnTo>
                    <a:lnTo>
                      <a:pt x="123" y="92"/>
                    </a:lnTo>
                    <a:lnTo>
                      <a:pt x="58" y="47"/>
                    </a:lnTo>
                    <a:lnTo>
                      <a:pt x="0" y="0"/>
                    </a:lnTo>
                    <a:close/>
                  </a:path>
                </a:pathLst>
              </a:custGeom>
              <a:solidFill>
                <a:schemeClr val="bg2">
                  <a:lumMod val="75000"/>
                </a:schemeClr>
              </a:solidFill>
              <a:ln w="1">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sp>
            <p:nvSpPr>
              <p:cNvPr id="16" name="Line 12"/>
              <p:cNvSpPr>
                <a:spLocks noChangeShapeType="1"/>
              </p:cNvSpPr>
              <p:nvPr/>
            </p:nvSpPr>
            <p:spPr bwMode="auto">
              <a:xfrm>
                <a:off x="4572000" y="933213"/>
                <a:ext cx="463" cy="566481"/>
              </a:xfrm>
              <a:prstGeom prst="line">
                <a:avLst/>
              </a:prstGeom>
              <a:noFill/>
              <a:ln w="1">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sp>
            <p:nvSpPr>
              <p:cNvPr id="17" name="Freeform 13"/>
              <p:cNvSpPr/>
              <p:nvPr/>
            </p:nvSpPr>
            <p:spPr bwMode="auto">
              <a:xfrm>
                <a:off x="4442056" y="1051596"/>
                <a:ext cx="259888" cy="260350"/>
              </a:xfrm>
              <a:custGeom>
                <a:avLst/>
                <a:gdLst/>
                <a:ahLst/>
                <a:cxnLst>
                  <a:cxn ang="0">
                    <a:pos x="2171" y="3931"/>
                  </a:cxn>
                  <a:cxn ang="0">
                    <a:pos x="2461" y="3879"/>
                  </a:cxn>
                  <a:cxn ang="0">
                    <a:pos x="2736" y="3785"/>
                  </a:cxn>
                  <a:cxn ang="0">
                    <a:pos x="2991" y="3655"/>
                  </a:cxn>
                  <a:cxn ang="0">
                    <a:pos x="3222" y="3490"/>
                  </a:cxn>
                  <a:cxn ang="0">
                    <a:pos x="3427" y="3295"/>
                  </a:cxn>
                  <a:cxn ang="0">
                    <a:pos x="3603" y="3071"/>
                  </a:cxn>
                  <a:cxn ang="0">
                    <a:pos x="3746" y="2823"/>
                  </a:cxn>
                  <a:cxn ang="0">
                    <a:pos x="3852" y="2555"/>
                  </a:cxn>
                  <a:cxn ang="0">
                    <a:pos x="3918" y="2270"/>
                  </a:cxn>
                  <a:cxn ang="0">
                    <a:pos x="3940" y="1971"/>
                  </a:cxn>
                  <a:cxn ang="0">
                    <a:pos x="3918" y="1671"/>
                  </a:cxn>
                  <a:cxn ang="0">
                    <a:pos x="3852" y="1385"/>
                  </a:cxn>
                  <a:cxn ang="0">
                    <a:pos x="3746" y="1117"/>
                  </a:cxn>
                  <a:cxn ang="0">
                    <a:pos x="3603" y="870"/>
                  </a:cxn>
                  <a:cxn ang="0">
                    <a:pos x="3427" y="647"/>
                  </a:cxn>
                  <a:cxn ang="0">
                    <a:pos x="3222" y="451"/>
                  </a:cxn>
                  <a:cxn ang="0">
                    <a:pos x="2991" y="286"/>
                  </a:cxn>
                  <a:cxn ang="0">
                    <a:pos x="2736" y="155"/>
                  </a:cxn>
                  <a:cxn ang="0">
                    <a:pos x="2461" y="62"/>
                  </a:cxn>
                  <a:cxn ang="0">
                    <a:pos x="2171" y="10"/>
                  </a:cxn>
                  <a:cxn ang="0">
                    <a:pos x="1869" y="2"/>
                  </a:cxn>
                  <a:cxn ang="0">
                    <a:pos x="1574" y="40"/>
                  </a:cxn>
                  <a:cxn ang="0">
                    <a:pos x="1294" y="120"/>
                  </a:cxn>
                  <a:cxn ang="0">
                    <a:pos x="1032" y="239"/>
                  </a:cxn>
                  <a:cxn ang="0">
                    <a:pos x="793" y="392"/>
                  </a:cxn>
                  <a:cxn ang="0">
                    <a:pos x="579" y="579"/>
                  </a:cxn>
                  <a:cxn ang="0">
                    <a:pos x="392" y="793"/>
                  </a:cxn>
                  <a:cxn ang="0">
                    <a:pos x="238" y="1032"/>
                  </a:cxn>
                  <a:cxn ang="0">
                    <a:pos x="119" y="1294"/>
                  </a:cxn>
                  <a:cxn ang="0">
                    <a:pos x="40" y="1574"/>
                  </a:cxn>
                  <a:cxn ang="0">
                    <a:pos x="2" y="1869"/>
                  </a:cxn>
                  <a:cxn ang="0">
                    <a:pos x="10" y="2172"/>
                  </a:cxn>
                  <a:cxn ang="0">
                    <a:pos x="62" y="2462"/>
                  </a:cxn>
                  <a:cxn ang="0">
                    <a:pos x="155" y="2736"/>
                  </a:cxn>
                  <a:cxn ang="0">
                    <a:pos x="286" y="2991"/>
                  </a:cxn>
                  <a:cxn ang="0">
                    <a:pos x="451" y="3222"/>
                  </a:cxn>
                  <a:cxn ang="0">
                    <a:pos x="647" y="3428"/>
                  </a:cxn>
                  <a:cxn ang="0">
                    <a:pos x="870" y="3603"/>
                  </a:cxn>
                  <a:cxn ang="0">
                    <a:pos x="1117" y="3746"/>
                  </a:cxn>
                  <a:cxn ang="0">
                    <a:pos x="1385" y="3852"/>
                  </a:cxn>
                  <a:cxn ang="0">
                    <a:pos x="1671" y="3918"/>
                  </a:cxn>
                  <a:cxn ang="0">
                    <a:pos x="1971" y="3941"/>
                  </a:cxn>
                </a:cxnLst>
                <a:rect l="0" t="0" r="r" b="b"/>
                <a:pathLst>
                  <a:path w="3940" h="3941">
                    <a:moveTo>
                      <a:pt x="1971" y="3941"/>
                    </a:moveTo>
                    <a:lnTo>
                      <a:pt x="2071" y="3938"/>
                    </a:lnTo>
                    <a:lnTo>
                      <a:pt x="2171" y="3931"/>
                    </a:lnTo>
                    <a:lnTo>
                      <a:pt x="2270" y="3918"/>
                    </a:lnTo>
                    <a:lnTo>
                      <a:pt x="2366" y="3900"/>
                    </a:lnTo>
                    <a:lnTo>
                      <a:pt x="2461" y="3879"/>
                    </a:lnTo>
                    <a:lnTo>
                      <a:pt x="2555" y="3852"/>
                    </a:lnTo>
                    <a:lnTo>
                      <a:pt x="2646" y="3821"/>
                    </a:lnTo>
                    <a:lnTo>
                      <a:pt x="2736" y="3785"/>
                    </a:lnTo>
                    <a:lnTo>
                      <a:pt x="2823" y="3746"/>
                    </a:lnTo>
                    <a:lnTo>
                      <a:pt x="2908" y="3703"/>
                    </a:lnTo>
                    <a:lnTo>
                      <a:pt x="2991" y="3655"/>
                    </a:lnTo>
                    <a:lnTo>
                      <a:pt x="3070" y="3603"/>
                    </a:lnTo>
                    <a:lnTo>
                      <a:pt x="3148" y="3548"/>
                    </a:lnTo>
                    <a:lnTo>
                      <a:pt x="3222" y="3490"/>
                    </a:lnTo>
                    <a:lnTo>
                      <a:pt x="3293" y="3428"/>
                    </a:lnTo>
                    <a:lnTo>
                      <a:pt x="3363" y="3363"/>
                    </a:lnTo>
                    <a:lnTo>
                      <a:pt x="3427" y="3295"/>
                    </a:lnTo>
                    <a:lnTo>
                      <a:pt x="3490" y="3222"/>
                    </a:lnTo>
                    <a:lnTo>
                      <a:pt x="3548" y="3148"/>
                    </a:lnTo>
                    <a:lnTo>
                      <a:pt x="3603" y="3071"/>
                    </a:lnTo>
                    <a:lnTo>
                      <a:pt x="3654" y="2991"/>
                    </a:lnTo>
                    <a:lnTo>
                      <a:pt x="3702" y="2908"/>
                    </a:lnTo>
                    <a:lnTo>
                      <a:pt x="3746" y="2823"/>
                    </a:lnTo>
                    <a:lnTo>
                      <a:pt x="3785" y="2736"/>
                    </a:lnTo>
                    <a:lnTo>
                      <a:pt x="3821" y="2647"/>
                    </a:lnTo>
                    <a:lnTo>
                      <a:pt x="3852" y="2555"/>
                    </a:lnTo>
                    <a:lnTo>
                      <a:pt x="3878" y="2462"/>
                    </a:lnTo>
                    <a:lnTo>
                      <a:pt x="3900" y="2366"/>
                    </a:lnTo>
                    <a:lnTo>
                      <a:pt x="3918" y="2270"/>
                    </a:lnTo>
                    <a:lnTo>
                      <a:pt x="3930" y="2172"/>
                    </a:lnTo>
                    <a:lnTo>
                      <a:pt x="3938" y="2071"/>
                    </a:lnTo>
                    <a:lnTo>
                      <a:pt x="3940" y="1971"/>
                    </a:lnTo>
                    <a:lnTo>
                      <a:pt x="3938" y="1869"/>
                    </a:lnTo>
                    <a:lnTo>
                      <a:pt x="3930" y="1770"/>
                    </a:lnTo>
                    <a:lnTo>
                      <a:pt x="3918" y="1671"/>
                    </a:lnTo>
                    <a:lnTo>
                      <a:pt x="3900" y="1574"/>
                    </a:lnTo>
                    <a:lnTo>
                      <a:pt x="3878" y="1479"/>
                    </a:lnTo>
                    <a:lnTo>
                      <a:pt x="3852" y="1385"/>
                    </a:lnTo>
                    <a:lnTo>
                      <a:pt x="3821" y="1294"/>
                    </a:lnTo>
                    <a:lnTo>
                      <a:pt x="3785" y="1204"/>
                    </a:lnTo>
                    <a:lnTo>
                      <a:pt x="3746" y="1117"/>
                    </a:lnTo>
                    <a:lnTo>
                      <a:pt x="3702" y="1032"/>
                    </a:lnTo>
                    <a:lnTo>
                      <a:pt x="3654" y="949"/>
                    </a:lnTo>
                    <a:lnTo>
                      <a:pt x="3603" y="870"/>
                    </a:lnTo>
                    <a:lnTo>
                      <a:pt x="3548" y="793"/>
                    </a:lnTo>
                    <a:lnTo>
                      <a:pt x="3490" y="718"/>
                    </a:lnTo>
                    <a:lnTo>
                      <a:pt x="3427" y="647"/>
                    </a:lnTo>
                    <a:lnTo>
                      <a:pt x="3363" y="579"/>
                    </a:lnTo>
                    <a:lnTo>
                      <a:pt x="3293" y="513"/>
                    </a:lnTo>
                    <a:lnTo>
                      <a:pt x="3222" y="451"/>
                    </a:lnTo>
                    <a:lnTo>
                      <a:pt x="3148" y="392"/>
                    </a:lnTo>
                    <a:lnTo>
                      <a:pt x="3070" y="337"/>
                    </a:lnTo>
                    <a:lnTo>
                      <a:pt x="2991" y="286"/>
                    </a:lnTo>
                    <a:lnTo>
                      <a:pt x="2908" y="239"/>
                    </a:lnTo>
                    <a:lnTo>
                      <a:pt x="2823" y="195"/>
                    </a:lnTo>
                    <a:lnTo>
                      <a:pt x="2736" y="155"/>
                    </a:lnTo>
                    <a:lnTo>
                      <a:pt x="2646" y="120"/>
                    </a:lnTo>
                    <a:lnTo>
                      <a:pt x="2555" y="89"/>
                    </a:lnTo>
                    <a:lnTo>
                      <a:pt x="2461" y="62"/>
                    </a:lnTo>
                    <a:lnTo>
                      <a:pt x="2366" y="40"/>
                    </a:lnTo>
                    <a:lnTo>
                      <a:pt x="2270" y="23"/>
                    </a:lnTo>
                    <a:lnTo>
                      <a:pt x="2171" y="10"/>
                    </a:lnTo>
                    <a:lnTo>
                      <a:pt x="2071" y="2"/>
                    </a:lnTo>
                    <a:lnTo>
                      <a:pt x="1971" y="0"/>
                    </a:lnTo>
                    <a:lnTo>
                      <a:pt x="1869" y="2"/>
                    </a:lnTo>
                    <a:lnTo>
                      <a:pt x="1769" y="10"/>
                    </a:lnTo>
                    <a:lnTo>
                      <a:pt x="1671" y="23"/>
                    </a:lnTo>
                    <a:lnTo>
                      <a:pt x="1574" y="40"/>
                    </a:lnTo>
                    <a:lnTo>
                      <a:pt x="1479" y="62"/>
                    </a:lnTo>
                    <a:lnTo>
                      <a:pt x="1385" y="89"/>
                    </a:lnTo>
                    <a:lnTo>
                      <a:pt x="1294" y="120"/>
                    </a:lnTo>
                    <a:lnTo>
                      <a:pt x="1204" y="155"/>
                    </a:lnTo>
                    <a:lnTo>
                      <a:pt x="1117" y="195"/>
                    </a:lnTo>
                    <a:lnTo>
                      <a:pt x="1032" y="239"/>
                    </a:lnTo>
                    <a:lnTo>
                      <a:pt x="949" y="286"/>
                    </a:lnTo>
                    <a:lnTo>
                      <a:pt x="870" y="337"/>
                    </a:lnTo>
                    <a:lnTo>
                      <a:pt x="793" y="392"/>
                    </a:lnTo>
                    <a:lnTo>
                      <a:pt x="718" y="451"/>
                    </a:lnTo>
                    <a:lnTo>
                      <a:pt x="647" y="513"/>
                    </a:lnTo>
                    <a:lnTo>
                      <a:pt x="579" y="579"/>
                    </a:lnTo>
                    <a:lnTo>
                      <a:pt x="513" y="647"/>
                    </a:lnTo>
                    <a:lnTo>
                      <a:pt x="451" y="718"/>
                    </a:lnTo>
                    <a:lnTo>
                      <a:pt x="392" y="793"/>
                    </a:lnTo>
                    <a:lnTo>
                      <a:pt x="337" y="870"/>
                    </a:lnTo>
                    <a:lnTo>
                      <a:pt x="286" y="949"/>
                    </a:lnTo>
                    <a:lnTo>
                      <a:pt x="238" y="1032"/>
                    </a:lnTo>
                    <a:lnTo>
                      <a:pt x="194" y="1117"/>
                    </a:lnTo>
                    <a:lnTo>
                      <a:pt x="155" y="1204"/>
                    </a:lnTo>
                    <a:lnTo>
                      <a:pt x="119" y="1294"/>
                    </a:lnTo>
                    <a:lnTo>
                      <a:pt x="89" y="1385"/>
                    </a:lnTo>
                    <a:lnTo>
                      <a:pt x="62" y="1479"/>
                    </a:lnTo>
                    <a:lnTo>
                      <a:pt x="40" y="1574"/>
                    </a:lnTo>
                    <a:lnTo>
                      <a:pt x="22" y="1671"/>
                    </a:lnTo>
                    <a:lnTo>
                      <a:pt x="10" y="1770"/>
                    </a:lnTo>
                    <a:lnTo>
                      <a:pt x="2" y="1869"/>
                    </a:lnTo>
                    <a:lnTo>
                      <a:pt x="0" y="1971"/>
                    </a:lnTo>
                    <a:lnTo>
                      <a:pt x="2" y="2071"/>
                    </a:lnTo>
                    <a:lnTo>
                      <a:pt x="10" y="2172"/>
                    </a:lnTo>
                    <a:lnTo>
                      <a:pt x="22" y="2270"/>
                    </a:lnTo>
                    <a:lnTo>
                      <a:pt x="40" y="2366"/>
                    </a:lnTo>
                    <a:lnTo>
                      <a:pt x="62" y="2462"/>
                    </a:lnTo>
                    <a:lnTo>
                      <a:pt x="89" y="2555"/>
                    </a:lnTo>
                    <a:lnTo>
                      <a:pt x="119" y="2647"/>
                    </a:lnTo>
                    <a:lnTo>
                      <a:pt x="155" y="2736"/>
                    </a:lnTo>
                    <a:lnTo>
                      <a:pt x="194" y="2823"/>
                    </a:lnTo>
                    <a:lnTo>
                      <a:pt x="238" y="2908"/>
                    </a:lnTo>
                    <a:lnTo>
                      <a:pt x="286" y="2991"/>
                    </a:lnTo>
                    <a:lnTo>
                      <a:pt x="337" y="3071"/>
                    </a:lnTo>
                    <a:lnTo>
                      <a:pt x="392" y="3148"/>
                    </a:lnTo>
                    <a:lnTo>
                      <a:pt x="451" y="3222"/>
                    </a:lnTo>
                    <a:lnTo>
                      <a:pt x="513" y="3295"/>
                    </a:lnTo>
                    <a:lnTo>
                      <a:pt x="579" y="3363"/>
                    </a:lnTo>
                    <a:lnTo>
                      <a:pt x="647" y="3428"/>
                    </a:lnTo>
                    <a:lnTo>
                      <a:pt x="718" y="3490"/>
                    </a:lnTo>
                    <a:lnTo>
                      <a:pt x="793" y="3548"/>
                    </a:lnTo>
                    <a:lnTo>
                      <a:pt x="870" y="3603"/>
                    </a:lnTo>
                    <a:lnTo>
                      <a:pt x="949" y="3655"/>
                    </a:lnTo>
                    <a:lnTo>
                      <a:pt x="1032" y="3703"/>
                    </a:lnTo>
                    <a:lnTo>
                      <a:pt x="1117" y="3746"/>
                    </a:lnTo>
                    <a:lnTo>
                      <a:pt x="1204" y="3785"/>
                    </a:lnTo>
                    <a:lnTo>
                      <a:pt x="1294" y="3821"/>
                    </a:lnTo>
                    <a:lnTo>
                      <a:pt x="1385" y="3852"/>
                    </a:lnTo>
                    <a:lnTo>
                      <a:pt x="1479" y="3879"/>
                    </a:lnTo>
                    <a:lnTo>
                      <a:pt x="1574" y="3900"/>
                    </a:lnTo>
                    <a:lnTo>
                      <a:pt x="1671" y="3918"/>
                    </a:lnTo>
                    <a:lnTo>
                      <a:pt x="1769" y="3931"/>
                    </a:lnTo>
                    <a:lnTo>
                      <a:pt x="1869" y="3938"/>
                    </a:lnTo>
                    <a:lnTo>
                      <a:pt x="1971" y="3941"/>
                    </a:lnTo>
                  </a:path>
                </a:pathLst>
              </a:custGeom>
              <a:gradFill flip="none" rotWithShape="1">
                <a:gsLst>
                  <a:gs pos="0">
                    <a:srgbClr val="FFFFFF"/>
                  </a:gs>
                  <a:gs pos="50000">
                    <a:srgbClr val="FFFFFF">
                      <a:lumMod val="85000"/>
                    </a:srgbClr>
                  </a:gs>
                  <a:gs pos="100000">
                    <a:srgbClr val="FFFFFF">
                      <a:lumMod val="75000"/>
                    </a:srgbClr>
                  </a:gs>
                </a:gsLst>
                <a:path path="circle">
                  <a:fillToRect l="50000" t="50000" r="50000" b="50000"/>
                </a:path>
                <a:tileRect/>
              </a:gradFill>
              <a:ln w="1">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sp>
            <p:nvSpPr>
              <p:cNvPr id="18" name="Freeform 16"/>
              <p:cNvSpPr/>
              <p:nvPr/>
            </p:nvSpPr>
            <p:spPr bwMode="auto">
              <a:xfrm>
                <a:off x="4261245" y="1614840"/>
                <a:ext cx="310755" cy="90637"/>
              </a:xfrm>
              <a:custGeom>
                <a:avLst/>
                <a:gdLst/>
                <a:ahLst/>
                <a:cxnLst>
                  <a:cxn ang="0">
                    <a:pos x="7" y="27"/>
                  </a:cxn>
                  <a:cxn ang="0">
                    <a:pos x="2" y="77"/>
                  </a:cxn>
                  <a:cxn ang="0">
                    <a:pos x="0" y="127"/>
                  </a:cxn>
                  <a:cxn ang="0">
                    <a:pos x="1" y="176"/>
                  </a:cxn>
                  <a:cxn ang="0">
                    <a:pos x="5" y="225"/>
                  </a:cxn>
                  <a:cxn ang="0">
                    <a:pos x="12" y="272"/>
                  </a:cxn>
                  <a:cxn ang="0">
                    <a:pos x="23" y="318"/>
                  </a:cxn>
                  <a:cxn ang="0">
                    <a:pos x="36" y="364"/>
                  </a:cxn>
                  <a:cxn ang="0">
                    <a:pos x="52" y="409"/>
                  </a:cxn>
                  <a:cxn ang="0">
                    <a:pos x="72" y="451"/>
                  </a:cxn>
                  <a:cxn ang="0">
                    <a:pos x="93" y="494"/>
                  </a:cxn>
                  <a:cxn ang="0">
                    <a:pos x="119" y="535"/>
                  </a:cxn>
                  <a:cxn ang="0">
                    <a:pos x="147" y="576"/>
                  </a:cxn>
                  <a:cxn ang="0">
                    <a:pos x="177" y="615"/>
                  </a:cxn>
                  <a:cxn ang="0">
                    <a:pos x="211" y="655"/>
                  </a:cxn>
                  <a:cxn ang="0">
                    <a:pos x="247" y="691"/>
                  </a:cxn>
                  <a:cxn ang="0">
                    <a:pos x="265" y="697"/>
                  </a:cxn>
                  <a:cxn ang="0">
                    <a:pos x="321" y="732"/>
                  </a:cxn>
                  <a:cxn ang="0">
                    <a:pos x="456" y="821"/>
                  </a:cxn>
                  <a:cxn ang="0">
                    <a:pos x="612" y="903"/>
                  </a:cxn>
                  <a:cxn ang="0">
                    <a:pos x="792" y="975"/>
                  </a:cxn>
                  <a:cxn ang="0">
                    <a:pos x="993" y="1041"/>
                  </a:cxn>
                  <a:cxn ang="0">
                    <a:pos x="1215" y="1099"/>
                  </a:cxn>
                  <a:cxn ang="0">
                    <a:pos x="1457" y="1152"/>
                  </a:cxn>
                  <a:cxn ang="0">
                    <a:pos x="1721" y="1196"/>
                  </a:cxn>
                  <a:cxn ang="0">
                    <a:pos x="2003" y="1236"/>
                  </a:cxn>
                  <a:cxn ang="0">
                    <a:pos x="2305" y="1269"/>
                  </a:cxn>
                  <a:cxn ang="0">
                    <a:pos x="2626" y="1297"/>
                  </a:cxn>
                  <a:cxn ang="0">
                    <a:pos x="2964" y="1319"/>
                  </a:cxn>
                  <a:cxn ang="0">
                    <a:pos x="3320" y="1338"/>
                  </a:cxn>
                  <a:cxn ang="0">
                    <a:pos x="3695" y="1353"/>
                  </a:cxn>
                  <a:cxn ang="0">
                    <a:pos x="4086" y="1363"/>
                  </a:cxn>
                  <a:cxn ang="0">
                    <a:pos x="4494" y="1370"/>
                  </a:cxn>
                  <a:cxn ang="0">
                    <a:pos x="4704" y="652"/>
                  </a:cxn>
                  <a:cxn ang="0">
                    <a:pos x="4604" y="653"/>
                  </a:cxn>
                  <a:cxn ang="0">
                    <a:pos x="4447" y="652"/>
                  </a:cxn>
                  <a:cxn ang="0">
                    <a:pos x="4237" y="649"/>
                  </a:cxn>
                  <a:cxn ang="0">
                    <a:pos x="3982" y="641"/>
                  </a:cxn>
                  <a:cxn ang="0">
                    <a:pos x="3688" y="629"/>
                  </a:cxn>
                  <a:cxn ang="0">
                    <a:pos x="3364" y="612"/>
                  </a:cxn>
                  <a:cxn ang="0">
                    <a:pos x="3017" y="589"/>
                  </a:cxn>
                  <a:cxn ang="0">
                    <a:pos x="2652" y="560"/>
                  </a:cxn>
                  <a:cxn ang="0">
                    <a:pos x="2279" y="523"/>
                  </a:cxn>
                  <a:cxn ang="0">
                    <a:pos x="1904" y="478"/>
                  </a:cxn>
                  <a:cxn ang="0">
                    <a:pos x="1534" y="424"/>
                  </a:cxn>
                  <a:cxn ang="0">
                    <a:pos x="1177" y="361"/>
                  </a:cxn>
                  <a:cxn ang="0">
                    <a:pos x="838" y="288"/>
                  </a:cxn>
                  <a:cxn ang="0">
                    <a:pos x="526" y="203"/>
                  </a:cxn>
                  <a:cxn ang="0">
                    <a:pos x="248" y="108"/>
                  </a:cxn>
                  <a:cxn ang="0">
                    <a:pos x="10" y="0"/>
                  </a:cxn>
                </a:cxnLst>
                <a:rect l="0" t="0" r="r" b="b"/>
                <a:pathLst>
                  <a:path w="4704" h="1372">
                    <a:moveTo>
                      <a:pt x="10" y="0"/>
                    </a:moveTo>
                    <a:lnTo>
                      <a:pt x="7" y="27"/>
                    </a:lnTo>
                    <a:lnTo>
                      <a:pt x="4" y="52"/>
                    </a:lnTo>
                    <a:lnTo>
                      <a:pt x="2" y="77"/>
                    </a:lnTo>
                    <a:lnTo>
                      <a:pt x="0" y="103"/>
                    </a:lnTo>
                    <a:lnTo>
                      <a:pt x="0" y="127"/>
                    </a:lnTo>
                    <a:lnTo>
                      <a:pt x="0" y="152"/>
                    </a:lnTo>
                    <a:lnTo>
                      <a:pt x="1" y="176"/>
                    </a:lnTo>
                    <a:lnTo>
                      <a:pt x="2" y="201"/>
                    </a:lnTo>
                    <a:lnTo>
                      <a:pt x="5" y="225"/>
                    </a:lnTo>
                    <a:lnTo>
                      <a:pt x="8" y="249"/>
                    </a:lnTo>
                    <a:lnTo>
                      <a:pt x="12" y="272"/>
                    </a:lnTo>
                    <a:lnTo>
                      <a:pt x="17" y="296"/>
                    </a:lnTo>
                    <a:lnTo>
                      <a:pt x="23" y="318"/>
                    </a:lnTo>
                    <a:lnTo>
                      <a:pt x="29" y="342"/>
                    </a:lnTo>
                    <a:lnTo>
                      <a:pt x="36" y="364"/>
                    </a:lnTo>
                    <a:lnTo>
                      <a:pt x="44" y="386"/>
                    </a:lnTo>
                    <a:lnTo>
                      <a:pt x="52" y="409"/>
                    </a:lnTo>
                    <a:lnTo>
                      <a:pt x="62" y="430"/>
                    </a:lnTo>
                    <a:lnTo>
                      <a:pt x="72" y="451"/>
                    </a:lnTo>
                    <a:lnTo>
                      <a:pt x="82" y="472"/>
                    </a:lnTo>
                    <a:lnTo>
                      <a:pt x="93" y="494"/>
                    </a:lnTo>
                    <a:lnTo>
                      <a:pt x="105" y="515"/>
                    </a:lnTo>
                    <a:lnTo>
                      <a:pt x="119" y="535"/>
                    </a:lnTo>
                    <a:lnTo>
                      <a:pt x="132" y="556"/>
                    </a:lnTo>
                    <a:lnTo>
                      <a:pt x="147" y="576"/>
                    </a:lnTo>
                    <a:lnTo>
                      <a:pt x="161" y="596"/>
                    </a:lnTo>
                    <a:lnTo>
                      <a:pt x="177" y="615"/>
                    </a:lnTo>
                    <a:lnTo>
                      <a:pt x="193" y="636"/>
                    </a:lnTo>
                    <a:lnTo>
                      <a:pt x="211" y="655"/>
                    </a:lnTo>
                    <a:lnTo>
                      <a:pt x="229" y="674"/>
                    </a:lnTo>
                    <a:lnTo>
                      <a:pt x="247" y="691"/>
                    </a:lnTo>
                    <a:lnTo>
                      <a:pt x="267" y="710"/>
                    </a:lnTo>
                    <a:lnTo>
                      <a:pt x="265" y="697"/>
                    </a:lnTo>
                    <a:lnTo>
                      <a:pt x="263" y="685"/>
                    </a:lnTo>
                    <a:lnTo>
                      <a:pt x="321" y="732"/>
                    </a:lnTo>
                    <a:lnTo>
                      <a:pt x="386" y="777"/>
                    </a:lnTo>
                    <a:lnTo>
                      <a:pt x="456" y="821"/>
                    </a:lnTo>
                    <a:lnTo>
                      <a:pt x="532" y="863"/>
                    </a:lnTo>
                    <a:lnTo>
                      <a:pt x="612" y="903"/>
                    </a:lnTo>
                    <a:lnTo>
                      <a:pt x="700" y="941"/>
                    </a:lnTo>
                    <a:lnTo>
                      <a:pt x="792" y="975"/>
                    </a:lnTo>
                    <a:lnTo>
                      <a:pt x="889" y="1010"/>
                    </a:lnTo>
                    <a:lnTo>
                      <a:pt x="993" y="1041"/>
                    </a:lnTo>
                    <a:lnTo>
                      <a:pt x="1102" y="1071"/>
                    </a:lnTo>
                    <a:lnTo>
                      <a:pt x="1215" y="1099"/>
                    </a:lnTo>
                    <a:lnTo>
                      <a:pt x="1334" y="1126"/>
                    </a:lnTo>
                    <a:lnTo>
                      <a:pt x="1457" y="1152"/>
                    </a:lnTo>
                    <a:lnTo>
                      <a:pt x="1587" y="1174"/>
                    </a:lnTo>
                    <a:lnTo>
                      <a:pt x="1721" y="1196"/>
                    </a:lnTo>
                    <a:lnTo>
                      <a:pt x="1859" y="1217"/>
                    </a:lnTo>
                    <a:lnTo>
                      <a:pt x="2003" y="1236"/>
                    </a:lnTo>
                    <a:lnTo>
                      <a:pt x="2152" y="1252"/>
                    </a:lnTo>
                    <a:lnTo>
                      <a:pt x="2305" y="1269"/>
                    </a:lnTo>
                    <a:lnTo>
                      <a:pt x="2462" y="1284"/>
                    </a:lnTo>
                    <a:lnTo>
                      <a:pt x="2626" y="1297"/>
                    </a:lnTo>
                    <a:lnTo>
                      <a:pt x="2792" y="1309"/>
                    </a:lnTo>
                    <a:lnTo>
                      <a:pt x="2964" y="1319"/>
                    </a:lnTo>
                    <a:lnTo>
                      <a:pt x="3141" y="1329"/>
                    </a:lnTo>
                    <a:lnTo>
                      <a:pt x="3320" y="1338"/>
                    </a:lnTo>
                    <a:lnTo>
                      <a:pt x="3506" y="1346"/>
                    </a:lnTo>
                    <a:lnTo>
                      <a:pt x="3695" y="1353"/>
                    </a:lnTo>
                    <a:lnTo>
                      <a:pt x="3888" y="1358"/>
                    </a:lnTo>
                    <a:lnTo>
                      <a:pt x="4086" y="1363"/>
                    </a:lnTo>
                    <a:lnTo>
                      <a:pt x="4288" y="1366"/>
                    </a:lnTo>
                    <a:lnTo>
                      <a:pt x="4494" y="1370"/>
                    </a:lnTo>
                    <a:lnTo>
                      <a:pt x="4704" y="1372"/>
                    </a:lnTo>
                    <a:lnTo>
                      <a:pt x="4704" y="652"/>
                    </a:lnTo>
                    <a:lnTo>
                      <a:pt x="4661" y="653"/>
                    </a:lnTo>
                    <a:lnTo>
                      <a:pt x="4604" y="653"/>
                    </a:lnTo>
                    <a:lnTo>
                      <a:pt x="4533" y="653"/>
                    </a:lnTo>
                    <a:lnTo>
                      <a:pt x="4447" y="652"/>
                    </a:lnTo>
                    <a:lnTo>
                      <a:pt x="4347" y="651"/>
                    </a:lnTo>
                    <a:lnTo>
                      <a:pt x="4237" y="649"/>
                    </a:lnTo>
                    <a:lnTo>
                      <a:pt x="4114" y="646"/>
                    </a:lnTo>
                    <a:lnTo>
                      <a:pt x="3982" y="641"/>
                    </a:lnTo>
                    <a:lnTo>
                      <a:pt x="3839" y="636"/>
                    </a:lnTo>
                    <a:lnTo>
                      <a:pt x="3688" y="629"/>
                    </a:lnTo>
                    <a:lnTo>
                      <a:pt x="3529" y="621"/>
                    </a:lnTo>
                    <a:lnTo>
                      <a:pt x="3364" y="612"/>
                    </a:lnTo>
                    <a:lnTo>
                      <a:pt x="3193" y="601"/>
                    </a:lnTo>
                    <a:lnTo>
                      <a:pt x="3017" y="589"/>
                    </a:lnTo>
                    <a:lnTo>
                      <a:pt x="2837" y="575"/>
                    </a:lnTo>
                    <a:lnTo>
                      <a:pt x="2652" y="560"/>
                    </a:lnTo>
                    <a:lnTo>
                      <a:pt x="2467" y="542"/>
                    </a:lnTo>
                    <a:lnTo>
                      <a:pt x="2279" y="523"/>
                    </a:lnTo>
                    <a:lnTo>
                      <a:pt x="2092" y="501"/>
                    </a:lnTo>
                    <a:lnTo>
                      <a:pt x="1904" y="478"/>
                    </a:lnTo>
                    <a:lnTo>
                      <a:pt x="1718" y="452"/>
                    </a:lnTo>
                    <a:lnTo>
                      <a:pt x="1534" y="424"/>
                    </a:lnTo>
                    <a:lnTo>
                      <a:pt x="1353" y="394"/>
                    </a:lnTo>
                    <a:lnTo>
                      <a:pt x="1177" y="361"/>
                    </a:lnTo>
                    <a:lnTo>
                      <a:pt x="1005" y="326"/>
                    </a:lnTo>
                    <a:lnTo>
                      <a:pt x="838" y="288"/>
                    </a:lnTo>
                    <a:lnTo>
                      <a:pt x="678" y="247"/>
                    </a:lnTo>
                    <a:lnTo>
                      <a:pt x="526" y="203"/>
                    </a:lnTo>
                    <a:lnTo>
                      <a:pt x="382" y="157"/>
                    </a:lnTo>
                    <a:lnTo>
                      <a:pt x="248" y="108"/>
                    </a:lnTo>
                    <a:lnTo>
                      <a:pt x="124" y="56"/>
                    </a:lnTo>
                    <a:lnTo>
                      <a:pt x="10" y="0"/>
                    </a:lnTo>
                    <a:close/>
                  </a:path>
                </a:pathLst>
              </a:custGeom>
              <a:solidFill>
                <a:schemeClr val="tx2">
                  <a:lumMod val="75000"/>
                </a:schemeClr>
              </a:solidFill>
              <a:ln w="1">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sp>
            <p:nvSpPr>
              <p:cNvPr id="19" name="Freeform 17"/>
              <p:cNvSpPr/>
              <p:nvPr/>
            </p:nvSpPr>
            <p:spPr bwMode="auto">
              <a:xfrm>
                <a:off x="4572000" y="1657777"/>
                <a:ext cx="293183" cy="110522"/>
              </a:xfrm>
              <a:custGeom>
                <a:avLst/>
                <a:gdLst/>
                <a:ahLst/>
                <a:cxnLst>
                  <a:cxn ang="0">
                    <a:pos x="4418" y="119"/>
                  </a:cxn>
                  <a:cxn ang="0">
                    <a:pos x="4349" y="343"/>
                  </a:cxn>
                  <a:cxn ang="0">
                    <a:pos x="4248" y="546"/>
                  </a:cxn>
                  <a:cxn ang="0">
                    <a:pos x="4114" y="729"/>
                  </a:cxn>
                  <a:cxn ang="0">
                    <a:pos x="3950" y="894"/>
                  </a:cxn>
                  <a:cxn ang="0">
                    <a:pos x="3754" y="1041"/>
                  </a:cxn>
                  <a:cxn ang="0">
                    <a:pos x="3528" y="1171"/>
                  </a:cxn>
                  <a:cxn ang="0">
                    <a:pos x="3273" y="1282"/>
                  </a:cxn>
                  <a:cxn ang="0">
                    <a:pos x="2988" y="1380"/>
                  </a:cxn>
                  <a:cxn ang="0">
                    <a:pos x="2675" y="1461"/>
                  </a:cxn>
                  <a:cxn ang="0">
                    <a:pos x="2336" y="1528"/>
                  </a:cxn>
                  <a:cxn ang="0">
                    <a:pos x="1968" y="1582"/>
                  </a:cxn>
                  <a:cxn ang="0">
                    <a:pos x="1575" y="1622"/>
                  </a:cxn>
                  <a:cxn ang="0">
                    <a:pos x="1156" y="1651"/>
                  </a:cxn>
                  <a:cxn ang="0">
                    <a:pos x="711" y="1668"/>
                  </a:cxn>
                  <a:cxn ang="0">
                    <a:pos x="242" y="1674"/>
                  </a:cxn>
                  <a:cxn ang="0">
                    <a:pos x="0" y="687"/>
                  </a:cxn>
                  <a:cxn ang="0">
                    <a:pos x="414" y="681"/>
                  </a:cxn>
                  <a:cxn ang="0">
                    <a:pos x="814" y="673"/>
                  </a:cxn>
                  <a:cxn ang="0">
                    <a:pos x="1196" y="661"/>
                  </a:cxn>
                  <a:cxn ang="0">
                    <a:pos x="1561" y="644"/>
                  </a:cxn>
                  <a:cxn ang="0">
                    <a:pos x="1910" y="624"/>
                  </a:cxn>
                  <a:cxn ang="0">
                    <a:pos x="2240" y="599"/>
                  </a:cxn>
                  <a:cxn ang="0">
                    <a:pos x="2550" y="567"/>
                  </a:cxn>
                  <a:cxn ang="0">
                    <a:pos x="2843" y="532"/>
                  </a:cxn>
                  <a:cxn ang="0">
                    <a:pos x="3115" y="489"/>
                  </a:cxn>
                  <a:cxn ang="0">
                    <a:pos x="3368" y="441"/>
                  </a:cxn>
                  <a:cxn ang="0">
                    <a:pos x="3600" y="386"/>
                  </a:cxn>
                  <a:cxn ang="0">
                    <a:pos x="3813" y="325"/>
                  </a:cxn>
                  <a:cxn ang="0">
                    <a:pos x="4002" y="256"/>
                  </a:cxn>
                  <a:cxn ang="0">
                    <a:pos x="4170" y="178"/>
                  </a:cxn>
                  <a:cxn ang="0">
                    <a:pos x="4316" y="92"/>
                  </a:cxn>
                  <a:cxn ang="0">
                    <a:pos x="4439" y="0"/>
                  </a:cxn>
                </a:cxnLst>
                <a:rect l="0" t="0" r="r" b="b"/>
                <a:pathLst>
                  <a:path w="4439" h="1674">
                    <a:moveTo>
                      <a:pt x="4439" y="0"/>
                    </a:moveTo>
                    <a:lnTo>
                      <a:pt x="4418" y="119"/>
                    </a:lnTo>
                    <a:lnTo>
                      <a:pt x="4388" y="233"/>
                    </a:lnTo>
                    <a:lnTo>
                      <a:pt x="4349" y="343"/>
                    </a:lnTo>
                    <a:lnTo>
                      <a:pt x="4303" y="447"/>
                    </a:lnTo>
                    <a:lnTo>
                      <a:pt x="4248" y="546"/>
                    </a:lnTo>
                    <a:lnTo>
                      <a:pt x="4186" y="640"/>
                    </a:lnTo>
                    <a:lnTo>
                      <a:pt x="4114" y="729"/>
                    </a:lnTo>
                    <a:lnTo>
                      <a:pt x="4036" y="814"/>
                    </a:lnTo>
                    <a:lnTo>
                      <a:pt x="3950" y="894"/>
                    </a:lnTo>
                    <a:lnTo>
                      <a:pt x="3856" y="970"/>
                    </a:lnTo>
                    <a:lnTo>
                      <a:pt x="3754" y="1041"/>
                    </a:lnTo>
                    <a:lnTo>
                      <a:pt x="3645" y="1108"/>
                    </a:lnTo>
                    <a:lnTo>
                      <a:pt x="3528" y="1171"/>
                    </a:lnTo>
                    <a:lnTo>
                      <a:pt x="3404" y="1229"/>
                    </a:lnTo>
                    <a:lnTo>
                      <a:pt x="3273" y="1282"/>
                    </a:lnTo>
                    <a:lnTo>
                      <a:pt x="3134" y="1333"/>
                    </a:lnTo>
                    <a:lnTo>
                      <a:pt x="2988" y="1380"/>
                    </a:lnTo>
                    <a:lnTo>
                      <a:pt x="2835" y="1422"/>
                    </a:lnTo>
                    <a:lnTo>
                      <a:pt x="2675" y="1461"/>
                    </a:lnTo>
                    <a:lnTo>
                      <a:pt x="2509" y="1497"/>
                    </a:lnTo>
                    <a:lnTo>
                      <a:pt x="2336" y="1528"/>
                    </a:lnTo>
                    <a:lnTo>
                      <a:pt x="2155" y="1557"/>
                    </a:lnTo>
                    <a:lnTo>
                      <a:pt x="1968" y="1582"/>
                    </a:lnTo>
                    <a:lnTo>
                      <a:pt x="1775" y="1604"/>
                    </a:lnTo>
                    <a:lnTo>
                      <a:pt x="1575" y="1622"/>
                    </a:lnTo>
                    <a:lnTo>
                      <a:pt x="1368" y="1638"/>
                    </a:lnTo>
                    <a:lnTo>
                      <a:pt x="1156" y="1651"/>
                    </a:lnTo>
                    <a:lnTo>
                      <a:pt x="937" y="1660"/>
                    </a:lnTo>
                    <a:lnTo>
                      <a:pt x="711" y="1668"/>
                    </a:lnTo>
                    <a:lnTo>
                      <a:pt x="480" y="1671"/>
                    </a:lnTo>
                    <a:lnTo>
                      <a:pt x="242" y="1674"/>
                    </a:lnTo>
                    <a:lnTo>
                      <a:pt x="0" y="1672"/>
                    </a:lnTo>
                    <a:lnTo>
                      <a:pt x="0" y="687"/>
                    </a:lnTo>
                    <a:lnTo>
                      <a:pt x="208" y="685"/>
                    </a:lnTo>
                    <a:lnTo>
                      <a:pt x="414" y="681"/>
                    </a:lnTo>
                    <a:lnTo>
                      <a:pt x="616" y="678"/>
                    </a:lnTo>
                    <a:lnTo>
                      <a:pt x="814" y="673"/>
                    </a:lnTo>
                    <a:lnTo>
                      <a:pt x="1007" y="668"/>
                    </a:lnTo>
                    <a:lnTo>
                      <a:pt x="1196" y="661"/>
                    </a:lnTo>
                    <a:lnTo>
                      <a:pt x="1382" y="653"/>
                    </a:lnTo>
                    <a:lnTo>
                      <a:pt x="1561" y="644"/>
                    </a:lnTo>
                    <a:lnTo>
                      <a:pt x="1738" y="634"/>
                    </a:lnTo>
                    <a:lnTo>
                      <a:pt x="1910" y="624"/>
                    </a:lnTo>
                    <a:lnTo>
                      <a:pt x="2076" y="612"/>
                    </a:lnTo>
                    <a:lnTo>
                      <a:pt x="2240" y="599"/>
                    </a:lnTo>
                    <a:lnTo>
                      <a:pt x="2397" y="584"/>
                    </a:lnTo>
                    <a:lnTo>
                      <a:pt x="2550" y="567"/>
                    </a:lnTo>
                    <a:lnTo>
                      <a:pt x="2699" y="551"/>
                    </a:lnTo>
                    <a:lnTo>
                      <a:pt x="2843" y="532"/>
                    </a:lnTo>
                    <a:lnTo>
                      <a:pt x="2981" y="511"/>
                    </a:lnTo>
                    <a:lnTo>
                      <a:pt x="3115" y="489"/>
                    </a:lnTo>
                    <a:lnTo>
                      <a:pt x="3245" y="467"/>
                    </a:lnTo>
                    <a:lnTo>
                      <a:pt x="3368" y="441"/>
                    </a:lnTo>
                    <a:lnTo>
                      <a:pt x="3487" y="414"/>
                    </a:lnTo>
                    <a:lnTo>
                      <a:pt x="3600" y="386"/>
                    </a:lnTo>
                    <a:lnTo>
                      <a:pt x="3709" y="356"/>
                    </a:lnTo>
                    <a:lnTo>
                      <a:pt x="3813" y="325"/>
                    </a:lnTo>
                    <a:lnTo>
                      <a:pt x="3910" y="290"/>
                    </a:lnTo>
                    <a:lnTo>
                      <a:pt x="4002" y="256"/>
                    </a:lnTo>
                    <a:lnTo>
                      <a:pt x="4090" y="218"/>
                    </a:lnTo>
                    <a:lnTo>
                      <a:pt x="4170" y="178"/>
                    </a:lnTo>
                    <a:lnTo>
                      <a:pt x="4246" y="136"/>
                    </a:lnTo>
                    <a:lnTo>
                      <a:pt x="4316" y="92"/>
                    </a:lnTo>
                    <a:lnTo>
                      <a:pt x="4381" y="47"/>
                    </a:lnTo>
                    <a:lnTo>
                      <a:pt x="4439" y="0"/>
                    </a:lnTo>
                    <a:close/>
                  </a:path>
                </a:pathLst>
              </a:custGeom>
              <a:solidFill>
                <a:schemeClr val="bg2">
                  <a:lumMod val="50000"/>
                </a:schemeClr>
              </a:solidFill>
              <a:ln w="1">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sp>
            <p:nvSpPr>
              <p:cNvPr id="20" name="Freeform 18"/>
              <p:cNvSpPr/>
              <p:nvPr/>
            </p:nvSpPr>
            <p:spPr bwMode="auto">
              <a:xfrm>
                <a:off x="4572000" y="1614840"/>
                <a:ext cx="310755" cy="90637"/>
              </a:xfrm>
              <a:custGeom>
                <a:avLst/>
                <a:gdLst/>
                <a:ahLst/>
                <a:cxnLst>
                  <a:cxn ang="0">
                    <a:pos x="4695" y="27"/>
                  </a:cxn>
                  <a:cxn ang="0">
                    <a:pos x="4701" y="77"/>
                  </a:cxn>
                  <a:cxn ang="0">
                    <a:pos x="4702" y="127"/>
                  </a:cxn>
                  <a:cxn ang="0">
                    <a:pos x="4701" y="176"/>
                  </a:cxn>
                  <a:cxn ang="0">
                    <a:pos x="4697" y="225"/>
                  </a:cxn>
                  <a:cxn ang="0">
                    <a:pos x="4690" y="272"/>
                  </a:cxn>
                  <a:cxn ang="0">
                    <a:pos x="4679" y="318"/>
                  </a:cxn>
                  <a:cxn ang="0">
                    <a:pos x="4666" y="364"/>
                  </a:cxn>
                  <a:cxn ang="0">
                    <a:pos x="4650" y="409"/>
                  </a:cxn>
                  <a:cxn ang="0">
                    <a:pos x="4630" y="451"/>
                  </a:cxn>
                  <a:cxn ang="0">
                    <a:pos x="4609" y="494"/>
                  </a:cxn>
                  <a:cxn ang="0">
                    <a:pos x="4583" y="535"/>
                  </a:cxn>
                  <a:cxn ang="0">
                    <a:pos x="4555" y="576"/>
                  </a:cxn>
                  <a:cxn ang="0">
                    <a:pos x="4525" y="615"/>
                  </a:cxn>
                  <a:cxn ang="0">
                    <a:pos x="4491" y="655"/>
                  </a:cxn>
                  <a:cxn ang="0">
                    <a:pos x="4455" y="691"/>
                  </a:cxn>
                  <a:cxn ang="0">
                    <a:pos x="4437" y="697"/>
                  </a:cxn>
                  <a:cxn ang="0">
                    <a:pos x="4381" y="732"/>
                  </a:cxn>
                  <a:cxn ang="0">
                    <a:pos x="4246" y="821"/>
                  </a:cxn>
                  <a:cxn ang="0">
                    <a:pos x="4090" y="903"/>
                  </a:cxn>
                  <a:cxn ang="0">
                    <a:pos x="3910" y="975"/>
                  </a:cxn>
                  <a:cxn ang="0">
                    <a:pos x="3709" y="1041"/>
                  </a:cxn>
                  <a:cxn ang="0">
                    <a:pos x="3487" y="1099"/>
                  </a:cxn>
                  <a:cxn ang="0">
                    <a:pos x="3245" y="1152"/>
                  </a:cxn>
                  <a:cxn ang="0">
                    <a:pos x="2981" y="1196"/>
                  </a:cxn>
                  <a:cxn ang="0">
                    <a:pos x="2699" y="1236"/>
                  </a:cxn>
                  <a:cxn ang="0">
                    <a:pos x="2397" y="1269"/>
                  </a:cxn>
                  <a:cxn ang="0">
                    <a:pos x="2076" y="1297"/>
                  </a:cxn>
                  <a:cxn ang="0">
                    <a:pos x="1738" y="1319"/>
                  </a:cxn>
                  <a:cxn ang="0">
                    <a:pos x="1382" y="1338"/>
                  </a:cxn>
                  <a:cxn ang="0">
                    <a:pos x="1007" y="1353"/>
                  </a:cxn>
                  <a:cxn ang="0">
                    <a:pos x="616" y="1363"/>
                  </a:cxn>
                  <a:cxn ang="0">
                    <a:pos x="208" y="1370"/>
                  </a:cxn>
                  <a:cxn ang="0">
                    <a:pos x="0" y="652"/>
                  </a:cxn>
                  <a:cxn ang="0">
                    <a:pos x="98" y="653"/>
                  </a:cxn>
                  <a:cxn ang="0">
                    <a:pos x="255" y="652"/>
                  </a:cxn>
                  <a:cxn ang="0">
                    <a:pos x="465" y="649"/>
                  </a:cxn>
                  <a:cxn ang="0">
                    <a:pos x="721" y="641"/>
                  </a:cxn>
                  <a:cxn ang="0">
                    <a:pos x="1014" y="629"/>
                  </a:cxn>
                  <a:cxn ang="0">
                    <a:pos x="1338" y="612"/>
                  </a:cxn>
                  <a:cxn ang="0">
                    <a:pos x="1685" y="589"/>
                  </a:cxn>
                  <a:cxn ang="0">
                    <a:pos x="2050" y="560"/>
                  </a:cxn>
                  <a:cxn ang="0">
                    <a:pos x="2423" y="523"/>
                  </a:cxn>
                  <a:cxn ang="0">
                    <a:pos x="2798" y="478"/>
                  </a:cxn>
                  <a:cxn ang="0">
                    <a:pos x="3168" y="424"/>
                  </a:cxn>
                  <a:cxn ang="0">
                    <a:pos x="3525" y="361"/>
                  </a:cxn>
                  <a:cxn ang="0">
                    <a:pos x="3864" y="288"/>
                  </a:cxn>
                  <a:cxn ang="0">
                    <a:pos x="4176" y="203"/>
                  </a:cxn>
                  <a:cxn ang="0">
                    <a:pos x="4454" y="108"/>
                  </a:cxn>
                  <a:cxn ang="0">
                    <a:pos x="4692" y="0"/>
                  </a:cxn>
                </a:cxnLst>
                <a:rect l="0" t="0" r="r" b="b"/>
                <a:pathLst>
                  <a:path w="4702" h="1372">
                    <a:moveTo>
                      <a:pt x="4692" y="0"/>
                    </a:moveTo>
                    <a:lnTo>
                      <a:pt x="4695" y="27"/>
                    </a:lnTo>
                    <a:lnTo>
                      <a:pt x="4698" y="52"/>
                    </a:lnTo>
                    <a:lnTo>
                      <a:pt x="4701" y="77"/>
                    </a:lnTo>
                    <a:lnTo>
                      <a:pt x="4702" y="103"/>
                    </a:lnTo>
                    <a:lnTo>
                      <a:pt x="4702" y="127"/>
                    </a:lnTo>
                    <a:lnTo>
                      <a:pt x="4702" y="152"/>
                    </a:lnTo>
                    <a:lnTo>
                      <a:pt x="4701" y="176"/>
                    </a:lnTo>
                    <a:lnTo>
                      <a:pt x="4700" y="201"/>
                    </a:lnTo>
                    <a:lnTo>
                      <a:pt x="4697" y="225"/>
                    </a:lnTo>
                    <a:lnTo>
                      <a:pt x="4694" y="249"/>
                    </a:lnTo>
                    <a:lnTo>
                      <a:pt x="4690" y="272"/>
                    </a:lnTo>
                    <a:lnTo>
                      <a:pt x="4685" y="296"/>
                    </a:lnTo>
                    <a:lnTo>
                      <a:pt x="4679" y="318"/>
                    </a:lnTo>
                    <a:lnTo>
                      <a:pt x="4673" y="342"/>
                    </a:lnTo>
                    <a:lnTo>
                      <a:pt x="4666" y="364"/>
                    </a:lnTo>
                    <a:lnTo>
                      <a:pt x="4658" y="386"/>
                    </a:lnTo>
                    <a:lnTo>
                      <a:pt x="4650" y="409"/>
                    </a:lnTo>
                    <a:lnTo>
                      <a:pt x="4640" y="430"/>
                    </a:lnTo>
                    <a:lnTo>
                      <a:pt x="4630" y="451"/>
                    </a:lnTo>
                    <a:lnTo>
                      <a:pt x="4620" y="472"/>
                    </a:lnTo>
                    <a:lnTo>
                      <a:pt x="4609" y="494"/>
                    </a:lnTo>
                    <a:lnTo>
                      <a:pt x="4597" y="515"/>
                    </a:lnTo>
                    <a:lnTo>
                      <a:pt x="4583" y="535"/>
                    </a:lnTo>
                    <a:lnTo>
                      <a:pt x="4570" y="556"/>
                    </a:lnTo>
                    <a:lnTo>
                      <a:pt x="4555" y="576"/>
                    </a:lnTo>
                    <a:lnTo>
                      <a:pt x="4541" y="596"/>
                    </a:lnTo>
                    <a:lnTo>
                      <a:pt x="4525" y="615"/>
                    </a:lnTo>
                    <a:lnTo>
                      <a:pt x="4509" y="636"/>
                    </a:lnTo>
                    <a:lnTo>
                      <a:pt x="4491" y="655"/>
                    </a:lnTo>
                    <a:lnTo>
                      <a:pt x="4473" y="674"/>
                    </a:lnTo>
                    <a:lnTo>
                      <a:pt x="4455" y="691"/>
                    </a:lnTo>
                    <a:lnTo>
                      <a:pt x="4435" y="710"/>
                    </a:lnTo>
                    <a:lnTo>
                      <a:pt x="4437" y="697"/>
                    </a:lnTo>
                    <a:lnTo>
                      <a:pt x="4439" y="685"/>
                    </a:lnTo>
                    <a:lnTo>
                      <a:pt x="4381" y="732"/>
                    </a:lnTo>
                    <a:lnTo>
                      <a:pt x="4316" y="777"/>
                    </a:lnTo>
                    <a:lnTo>
                      <a:pt x="4246" y="821"/>
                    </a:lnTo>
                    <a:lnTo>
                      <a:pt x="4170" y="863"/>
                    </a:lnTo>
                    <a:lnTo>
                      <a:pt x="4090" y="903"/>
                    </a:lnTo>
                    <a:lnTo>
                      <a:pt x="4002" y="941"/>
                    </a:lnTo>
                    <a:lnTo>
                      <a:pt x="3910" y="975"/>
                    </a:lnTo>
                    <a:lnTo>
                      <a:pt x="3813" y="1010"/>
                    </a:lnTo>
                    <a:lnTo>
                      <a:pt x="3709" y="1041"/>
                    </a:lnTo>
                    <a:lnTo>
                      <a:pt x="3600" y="1071"/>
                    </a:lnTo>
                    <a:lnTo>
                      <a:pt x="3487" y="1099"/>
                    </a:lnTo>
                    <a:lnTo>
                      <a:pt x="3368" y="1126"/>
                    </a:lnTo>
                    <a:lnTo>
                      <a:pt x="3245" y="1152"/>
                    </a:lnTo>
                    <a:lnTo>
                      <a:pt x="3115" y="1174"/>
                    </a:lnTo>
                    <a:lnTo>
                      <a:pt x="2981" y="1196"/>
                    </a:lnTo>
                    <a:lnTo>
                      <a:pt x="2843" y="1217"/>
                    </a:lnTo>
                    <a:lnTo>
                      <a:pt x="2699" y="1236"/>
                    </a:lnTo>
                    <a:lnTo>
                      <a:pt x="2550" y="1252"/>
                    </a:lnTo>
                    <a:lnTo>
                      <a:pt x="2397" y="1269"/>
                    </a:lnTo>
                    <a:lnTo>
                      <a:pt x="2240" y="1284"/>
                    </a:lnTo>
                    <a:lnTo>
                      <a:pt x="2076" y="1297"/>
                    </a:lnTo>
                    <a:lnTo>
                      <a:pt x="1910" y="1309"/>
                    </a:lnTo>
                    <a:lnTo>
                      <a:pt x="1738" y="1319"/>
                    </a:lnTo>
                    <a:lnTo>
                      <a:pt x="1561" y="1329"/>
                    </a:lnTo>
                    <a:lnTo>
                      <a:pt x="1382" y="1338"/>
                    </a:lnTo>
                    <a:lnTo>
                      <a:pt x="1196" y="1346"/>
                    </a:lnTo>
                    <a:lnTo>
                      <a:pt x="1007" y="1353"/>
                    </a:lnTo>
                    <a:lnTo>
                      <a:pt x="814" y="1358"/>
                    </a:lnTo>
                    <a:lnTo>
                      <a:pt x="616" y="1363"/>
                    </a:lnTo>
                    <a:lnTo>
                      <a:pt x="414" y="1366"/>
                    </a:lnTo>
                    <a:lnTo>
                      <a:pt x="208" y="1370"/>
                    </a:lnTo>
                    <a:lnTo>
                      <a:pt x="0" y="1372"/>
                    </a:lnTo>
                    <a:lnTo>
                      <a:pt x="0" y="652"/>
                    </a:lnTo>
                    <a:lnTo>
                      <a:pt x="41" y="653"/>
                    </a:lnTo>
                    <a:lnTo>
                      <a:pt x="98" y="653"/>
                    </a:lnTo>
                    <a:lnTo>
                      <a:pt x="169" y="653"/>
                    </a:lnTo>
                    <a:lnTo>
                      <a:pt x="255" y="652"/>
                    </a:lnTo>
                    <a:lnTo>
                      <a:pt x="355" y="651"/>
                    </a:lnTo>
                    <a:lnTo>
                      <a:pt x="465" y="649"/>
                    </a:lnTo>
                    <a:lnTo>
                      <a:pt x="588" y="646"/>
                    </a:lnTo>
                    <a:lnTo>
                      <a:pt x="721" y="641"/>
                    </a:lnTo>
                    <a:lnTo>
                      <a:pt x="863" y="636"/>
                    </a:lnTo>
                    <a:lnTo>
                      <a:pt x="1014" y="629"/>
                    </a:lnTo>
                    <a:lnTo>
                      <a:pt x="1173" y="621"/>
                    </a:lnTo>
                    <a:lnTo>
                      <a:pt x="1338" y="612"/>
                    </a:lnTo>
                    <a:lnTo>
                      <a:pt x="1509" y="601"/>
                    </a:lnTo>
                    <a:lnTo>
                      <a:pt x="1685" y="589"/>
                    </a:lnTo>
                    <a:lnTo>
                      <a:pt x="1865" y="575"/>
                    </a:lnTo>
                    <a:lnTo>
                      <a:pt x="2050" y="560"/>
                    </a:lnTo>
                    <a:lnTo>
                      <a:pt x="2235" y="542"/>
                    </a:lnTo>
                    <a:lnTo>
                      <a:pt x="2423" y="523"/>
                    </a:lnTo>
                    <a:lnTo>
                      <a:pt x="2610" y="501"/>
                    </a:lnTo>
                    <a:lnTo>
                      <a:pt x="2798" y="478"/>
                    </a:lnTo>
                    <a:lnTo>
                      <a:pt x="2984" y="452"/>
                    </a:lnTo>
                    <a:lnTo>
                      <a:pt x="3168" y="424"/>
                    </a:lnTo>
                    <a:lnTo>
                      <a:pt x="3349" y="394"/>
                    </a:lnTo>
                    <a:lnTo>
                      <a:pt x="3525" y="361"/>
                    </a:lnTo>
                    <a:lnTo>
                      <a:pt x="3697" y="326"/>
                    </a:lnTo>
                    <a:lnTo>
                      <a:pt x="3864" y="288"/>
                    </a:lnTo>
                    <a:lnTo>
                      <a:pt x="4024" y="247"/>
                    </a:lnTo>
                    <a:lnTo>
                      <a:pt x="4176" y="203"/>
                    </a:lnTo>
                    <a:lnTo>
                      <a:pt x="4320" y="157"/>
                    </a:lnTo>
                    <a:lnTo>
                      <a:pt x="4454" y="108"/>
                    </a:lnTo>
                    <a:lnTo>
                      <a:pt x="4578" y="56"/>
                    </a:lnTo>
                    <a:lnTo>
                      <a:pt x="4692" y="0"/>
                    </a:lnTo>
                    <a:close/>
                  </a:path>
                </a:pathLst>
              </a:custGeom>
              <a:solidFill>
                <a:schemeClr val="tx2">
                  <a:lumMod val="50000"/>
                </a:schemeClr>
              </a:solidFill>
              <a:ln w="1">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sp>
            <p:nvSpPr>
              <p:cNvPr id="21" name="Freeform 14"/>
              <p:cNvSpPr/>
              <p:nvPr/>
            </p:nvSpPr>
            <p:spPr bwMode="auto">
              <a:xfrm>
                <a:off x="4416160" y="1026162"/>
                <a:ext cx="155840" cy="311218"/>
              </a:xfrm>
              <a:custGeom>
                <a:avLst/>
                <a:gdLst/>
                <a:ahLst/>
                <a:cxnLst>
                  <a:cxn ang="0">
                    <a:pos x="2357" y="433"/>
                  </a:cxn>
                  <a:cxn ang="0">
                    <a:pos x="2357" y="0"/>
                  </a:cxn>
                  <a:cxn ang="0">
                    <a:pos x="1998" y="28"/>
                  </a:cxn>
                  <a:cxn ang="0">
                    <a:pos x="1657" y="106"/>
                  </a:cxn>
                  <a:cxn ang="0">
                    <a:pos x="1337" y="234"/>
                  </a:cxn>
                  <a:cxn ang="0">
                    <a:pos x="1041" y="404"/>
                  </a:cxn>
                  <a:cxn ang="0">
                    <a:pos x="774" y="614"/>
                  </a:cxn>
                  <a:cxn ang="0">
                    <a:pos x="540" y="859"/>
                  </a:cxn>
                  <a:cxn ang="0">
                    <a:pos x="342" y="1137"/>
                  </a:cxn>
                  <a:cxn ang="0">
                    <a:pos x="186" y="1441"/>
                  </a:cxn>
                  <a:cxn ang="0">
                    <a:pos x="75" y="1769"/>
                  </a:cxn>
                  <a:cxn ang="0">
                    <a:pos x="13" y="2117"/>
                  </a:cxn>
                  <a:cxn ang="0">
                    <a:pos x="4" y="2477"/>
                  </a:cxn>
                  <a:cxn ang="0">
                    <a:pos x="48" y="2831"/>
                  </a:cxn>
                  <a:cxn ang="0">
                    <a:pos x="143" y="3166"/>
                  </a:cxn>
                  <a:cxn ang="0">
                    <a:pos x="285" y="3477"/>
                  </a:cxn>
                  <a:cxn ang="0">
                    <a:pos x="470" y="3765"/>
                  </a:cxn>
                  <a:cxn ang="0">
                    <a:pos x="692" y="4022"/>
                  </a:cxn>
                  <a:cxn ang="0">
                    <a:pos x="948" y="4244"/>
                  </a:cxn>
                  <a:cxn ang="0">
                    <a:pos x="1235" y="4427"/>
                  </a:cxn>
                  <a:cxn ang="0">
                    <a:pos x="1548" y="4569"/>
                  </a:cxn>
                  <a:cxn ang="0">
                    <a:pos x="1883" y="4664"/>
                  </a:cxn>
                  <a:cxn ang="0">
                    <a:pos x="2235" y="4710"/>
                  </a:cxn>
                  <a:cxn ang="0">
                    <a:pos x="2357" y="4712"/>
                  </a:cxn>
                  <a:cxn ang="0">
                    <a:pos x="2357" y="4281"/>
                  </a:cxn>
                  <a:cxn ang="0">
                    <a:pos x="2064" y="4259"/>
                  </a:cxn>
                  <a:cxn ang="0">
                    <a:pos x="1785" y="4194"/>
                  </a:cxn>
                  <a:cxn ang="0">
                    <a:pos x="1523" y="4091"/>
                  </a:cxn>
                  <a:cxn ang="0">
                    <a:pos x="1282" y="3951"/>
                  </a:cxn>
                  <a:cxn ang="0">
                    <a:pos x="1064" y="3780"/>
                  </a:cxn>
                  <a:cxn ang="0">
                    <a:pos x="872" y="3579"/>
                  </a:cxn>
                  <a:cxn ang="0">
                    <a:pos x="711" y="3353"/>
                  </a:cxn>
                  <a:cxn ang="0">
                    <a:pos x="584" y="3104"/>
                  </a:cxn>
                  <a:cxn ang="0">
                    <a:pos x="493" y="2836"/>
                  </a:cxn>
                  <a:cxn ang="0">
                    <a:pos x="442" y="2552"/>
                  </a:cxn>
                  <a:cxn ang="0">
                    <a:pos x="435" y="2257"/>
                  </a:cxn>
                  <a:cxn ang="0">
                    <a:pos x="471" y="1969"/>
                  </a:cxn>
                  <a:cxn ang="0">
                    <a:pos x="549" y="1696"/>
                  </a:cxn>
                  <a:cxn ang="0">
                    <a:pos x="665" y="1441"/>
                  </a:cxn>
                  <a:cxn ang="0">
                    <a:pos x="815" y="1206"/>
                  </a:cxn>
                  <a:cxn ang="0">
                    <a:pos x="997" y="997"/>
                  </a:cxn>
                  <a:cxn ang="0">
                    <a:pos x="1206" y="815"/>
                  </a:cxn>
                  <a:cxn ang="0">
                    <a:pos x="1440" y="665"/>
                  </a:cxn>
                  <a:cxn ang="0">
                    <a:pos x="1695" y="549"/>
                  </a:cxn>
                  <a:cxn ang="0">
                    <a:pos x="1969" y="472"/>
                  </a:cxn>
                  <a:cxn ang="0">
                    <a:pos x="2257" y="435"/>
                  </a:cxn>
                </a:cxnLst>
                <a:rect l="0" t="0" r="r" b="b"/>
                <a:pathLst>
                  <a:path w="2357" h="4712">
                    <a:moveTo>
                      <a:pt x="2357" y="433"/>
                    </a:moveTo>
                    <a:lnTo>
                      <a:pt x="2357" y="433"/>
                    </a:lnTo>
                    <a:lnTo>
                      <a:pt x="2357" y="433"/>
                    </a:lnTo>
                    <a:lnTo>
                      <a:pt x="2357" y="0"/>
                    </a:lnTo>
                    <a:lnTo>
                      <a:pt x="2357" y="0"/>
                    </a:lnTo>
                    <a:lnTo>
                      <a:pt x="2357" y="0"/>
                    </a:lnTo>
                    <a:lnTo>
                      <a:pt x="2235" y="4"/>
                    </a:lnTo>
                    <a:lnTo>
                      <a:pt x="2115" y="13"/>
                    </a:lnTo>
                    <a:lnTo>
                      <a:pt x="1998" y="28"/>
                    </a:lnTo>
                    <a:lnTo>
                      <a:pt x="1883" y="48"/>
                    </a:lnTo>
                    <a:lnTo>
                      <a:pt x="1769" y="75"/>
                    </a:lnTo>
                    <a:lnTo>
                      <a:pt x="1657" y="106"/>
                    </a:lnTo>
                    <a:lnTo>
                      <a:pt x="1548" y="144"/>
                    </a:lnTo>
                    <a:lnTo>
                      <a:pt x="1440" y="186"/>
                    </a:lnTo>
                    <a:lnTo>
                      <a:pt x="1337" y="234"/>
                    </a:lnTo>
                    <a:lnTo>
                      <a:pt x="1235" y="285"/>
                    </a:lnTo>
                    <a:lnTo>
                      <a:pt x="1137" y="342"/>
                    </a:lnTo>
                    <a:lnTo>
                      <a:pt x="1041" y="404"/>
                    </a:lnTo>
                    <a:lnTo>
                      <a:pt x="948" y="470"/>
                    </a:lnTo>
                    <a:lnTo>
                      <a:pt x="860" y="540"/>
                    </a:lnTo>
                    <a:lnTo>
                      <a:pt x="774" y="614"/>
                    </a:lnTo>
                    <a:lnTo>
                      <a:pt x="692" y="692"/>
                    </a:lnTo>
                    <a:lnTo>
                      <a:pt x="614" y="773"/>
                    </a:lnTo>
                    <a:lnTo>
                      <a:pt x="540" y="859"/>
                    </a:lnTo>
                    <a:lnTo>
                      <a:pt x="470" y="949"/>
                    </a:lnTo>
                    <a:lnTo>
                      <a:pt x="404" y="1040"/>
                    </a:lnTo>
                    <a:lnTo>
                      <a:pt x="342" y="1137"/>
                    </a:lnTo>
                    <a:lnTo>
                      <a:pt x="285" y="1235"/>
                    </a:lnTo>
                    <a:lnTo>
                      <a:pt x="233" y="1337"/>
                    </a:lnTo>
                    <a:lnTo>
                      <a:pt x="186" y="1441"/>
                    </a:lnTo>
                    <a:lnTo>
                      <a:pt x="143" y="1548"/>
                    </a:lnTo>
                    <a:lnTo>
                      <a:pt x="107" y="1657"/>
                    </a:lnTo>
                    <a:lnTo>
                      <a:pt x="75" y="1769"/>
                    </a:lnTo>
                    <a:lnTo>
                      <a:pt x="48" y="1883"/>
                    </a:lnTo>
                    <a:lnTo>
                      <a:pt x="27" y="1998"/>
                    </a:lnTo>
                    <a:lnTo>
                      <a:pt x="13" y="2117"/>
                    </a:lnTo>
                    <a:lnTo>
                      <a:pt x="4" y="2236"/>
                    </a:lnTo>
                    <a:lnTo>
                      <a:pt x="0" y="2357"/>
                    </a:lnTo>
                    <a:lnTo>
                      <a:pt x="4" y="2477"/>
                    </a:lnTo>
                    <a:lnTo>
                      <a:pt x="13" y="2597"/>
                    </a:lnTo>
                    <a:lnTo>
                      <a:pt x="27" y="2714"/>
                    </a:lnTo>
                    <a:lnTo>
                      <a:pt x="48" y="2831"/>
                    </a:lnTo>
                    <a:lnTo>
                      <a:pt x="75" y="2944"/>
                    </a:lnTo>
                    <a:lnTo>
                      <a:pt x="107" y="3056"/>
                    </a:lnTo>
                    <a:lnTo>
                      <a:pt x="143" y="3166"/>
                    </a:lnTo>
                    <a:lnTo>
                      <a:pt x="186" y="3272"/>
                    </a:lnTo>
                    <a:lnTo>
                      <a:pt x="233" y="3377"/>
                    </a:lnTo>
                    <a:lnTo>
                      <a:pt x="285" y="3477"/>
                    </a:lnTo>
                    <a:lnTo>
                      <a:pt x="342" y="3577"/>
                    </a:lnTo>
                    <a:lnTo>
                      <a:pt x="404" y="3672"/>
                    </a:lnTo>
                    <a:lnTo>
                      <a:pt x="470" y="3765"/>
                    </a:lnTo>
                    <a:lnTo>
                      <a:pt x="540" y="3854"/>
                    </a:lnTo>
                    <a:lnTo>
                      <a:pt x="614" y="3939"/>
                    </a:lnTo>
                    <a:lnTo>
                      <a:pt x="692" y="4022"/>
                    </a:lnTo>
                    <a:lnTo>
                      <a:pt x="774" y="4099"/>
                    </a:lnTo>
                    <a:lnTo>
                      <a:pt x="860" y="4174"/>
                    </a:lnTo>
                    <a:lnTo>
                      <a:pt x="948" y="4244"/>
                    </a:lnTo>
                    <a:lnTo>
                      <a:pt x="1041" y="4309"/>
                    </a:lnTo>
                    <a:lnTo>
                      <a:pt x="1137" y="4370"/>
                    </a:lnTo>
                    <a:lnTo>
                      <a:pt x="1235" y="4427"/>
                    </a:lnTo>
                    <a:lnTo>
                      <a:pt x="1337" y="4480"/>
                    </a:lnTo>
                    <a:lnTo>
                      <a:pt x="1440" y="4527"/>
                    </a:lnTo>
                    <a:lnTo>
                      <a:pt x="1548" y="4569"/>
                    </a:lnTo>
                    <a:lnTo>
                      <a:pt x="1657" y="4606"/>
                    </a:lnTo>
                    <a:lnTo>
                      <a:pt x="1769" y="4638"/>
                    </a:lnTo>
                    <a:lnTo>
                      <a:pt x="1883" y="4664"/>
                    </a:lnTo>
                    <a:lnTo>
                      <a:pt x="1998" y="4685"/>
                    </a:lnTo>
                    <a:lnTo>
                      <a:pt x="2115" y="4700"/>
                    </a:lnTo>
                    <a:lnTo>
                      <a:pt x="2235" y="4710"/>
                    </a:lnTo>
                    <a:lnTo>
                      <a:pt x="2357" y="4712"/>
                    </a:lnTo>
                    <a:lnTo>
                      <a:pt x="2357" y="4712"/>
                    </a:lnTo>
                    <a:lnTo>
                      <a:pt x="2357" y="4712"/>
                    </a:lnTo>
                    <a:lnTo>
                      <a:pt x="2357" y="4281"/>
                    </a:lnTo>
                    <a:lnTo>
                      <a:pt x="2357" y="4281"/>
                    </a:lnTo>
                    <a:lnTo>
                      <a:pt x="2357" y="4281"/>
                    </a:lnTo>
                    <a:lnTo>
                      <a:pt x="2257" y="4279"/>
                    </a:lnTo>
                    <a:lnTo>
                      <a:pt x="2160" y="4271"/>
                    </a:lnTo>
                    <a:lnTo>
                      <a:pt x="2064" y="4259"/>
                    </a:lnTo>
                    <a:lnTo>
                      <a:pt x="1969" y="4242"/>
                    </a:lnTo>
                    <a:lnTo>
                      <a:pt x="1876" y="4221"/>
                    </a:lnTo>
                    <a:lnTo>
                      <a:pt x="1785" y="4194"/>
                    </a:lnTo>
                    <a:lnTo>
                      <a:pt x="1695" y="4164"/>
                    </a:lnTo>
                    <a:lnTo>
                      <a:pt x="1608" y="4129"/>
                    </a:lnTo>
                    <a:lnTo>
                      <a:pt x="1523" y="4091"/>
                    </a:lnTo>
                    <a:lnTo>
                      <a:pt x="1440" y="4048"/>
                    </a:lnTo>
                    <a:lnTo>
                      <a:pt x="1360" y="4002"/>
                    </a:lnTo>
                    <a:lnTo>
                      <a:pt x="1282" y="3951"/>
                    </a:lnTo>
                    <a:lnTo>
                      <a:pt x="1206" y="3898"/>
                    </a:lnTo>
                    <a:lnTo>
                      <a:pt x="1133" y="3841"/>
                    </a:lnTo>
                    <a:lnTo>
                      <a:pt x="1064" y="3780"/>
                    </a:lnTo>
                    <a:lnTo>
                      <a:pt x="997" y="3717"/>
                    </a:lnTo>
                    <a:lnTo>
                      <a:pt x="933" y="3650"/>
                    </a:lnTo>
                    <a:lnTo>
                      <a:pt x="872" y="3579"/>
                    </a:lnTo>
                    <a:lnTo>
                      <a:pt x="815" y="3507"/>
                    </a:lnTo>
                    <a:lnTo>
                      <a:pt x="761" y="3432"/>
                    </a:lnTo>
                    <a:lnTo>
                      <a:pt x="711" y="3353"/>
                    </a:lnTo>
                    <a:lnTo>
                      <a:pt x="665" y="3273"/>
                    </a:lnTo>
                    <a:lnTo>
                      <a:pt x="623" y="3189"/>
                    </a:lnTo>
                    <a:lnTo>
                      <a:pt x="584" y="3104"/>
                    </a:lnTo>
                    <a:lnTo>
                      <a:pt x="549" y="3017"/>
                    </a:lnTo>
                    <a:lnTo>
                      <a:pt x="519" y="2928"/>
                    </a:lnTo>
                    <a:lnTo>
                      <a:pt x="493" y="2836"/>
                    </a:lnTo>
                    <a:lnTo>
                      <a:pt x="471" y="2743"/>
                    </a:lnTo>
                    <a:lnTo>
                      <a:pt x="454" y="2648"/>
                    </a:lnTo>
                    <a:lnTo>
                      <a:pt x="442" y="2552"/>
                    </a:lnTo>
                    <a:lnTo>
                      <a:pt x="435" y="2455"/>
                    </a:lnTo>
                    <a:lnTo>
                      <a:pt x="432" y="2357"/>
                    </a:lnTo>
                    <a:lnTo>
                      <a:pt x="435" y="2257"/>
                    </a:lnTo>
                    <a:lnTo>
                      <a:pt x="442" y="2160"/>
                    </a:lnTo>
                    <a:lnTo>
                      <a:pt x="454" y="2064"/>
                    </a:lnTo>
                    <a:lnTo>
                      <a:pt x="471" y="1969"/>
                    </a:lnTo>
                    <a:lnTo>
                      <a:pt x="493" y="1876"/>
                    </a:lnTo>
                    <a:lnTo>
                      <a:pt x="519" y="1786"/>
                    </a:lnTo>
                    <a:lnTo>
                      <a:pt x="549" y="1696"/>
                    </a:lnTo>
                    <a:lnTo>
                      <a:pt x="584" y="1609"/>
                    </a:lnTo>
                    <a:lnTo>
                      <a:pt x="623" y="1523"/>
                    </a:lnTo>
                    <a:lnTo>
                      <a:pt x="665" y="1441"/>
                    </a:lnTo>
                    <a:lnTo>
                      <a:pt x="711" y="1360"/>
                    </a:lnTo>
                    <a:lnTo>
                      <a:pt x="761" y="1282"/>
                    </a:lnTo>
                    <a:lnTo>
                      <a:pt x="815" y="1206"/>
                    </a:lnTo>
                    <a:lnTo>
                      <a:pt x="872" y="1133"/>
                    </a:lnTo>
                    <a:lnTo>
                      <a:pt x="933" y="1064"/>
                    </a:lnTo>
                    <a:lnTo>
                      <a:pt x="997" y="997"/>
                    </a:lnTo>
                    <a:lnTo>
                      <a:pt x="1064" y="933"/>
                    </a:lnTo>
                    <a:lnTo>
                      <a:pt x="1133" y="873"/>
                    </a:lnTo>
                    <a:lnTo>
                      <a:pt x="1206" y="815"/>
                    </a:lnTo>
                    <a:lnTo>
                      <a:pt x="1282" y="761"/>
                    </a:lnTo>
                    <a:lnTo>
                      <a:pt x="1360" y="711"/>
                    </a:lnTo>
                    <a:lnTo>
                      <a:pt x="1440" y="665"/>
                    </a:lnTo>
                    <a:lnTo>
                      <a:pt x="1523" y="623"/>
                    </a:lnTo>
                    <a:lnTo>
                      <a:pt x="1608" y="583"/>
                    </a:lnTo>
                    <a:lnTo>
                      <a:pt x="1695" y="549"/>
                    </a:lnTo>
                    <a:lnTo>
                      <a:pt x="1785" y="519"/>
                    </a:lnTo>
                    <a:lnTo>
                      <a:pt x="1876" y="493"/>
                    </a:lnTo>
                    <a:lnTo>
                      <a:pt x="1969" y="472"/>
                    </a:lnTo>
                    <a:lnTo>
                      <a:pt x="2064" y="454"/>
                    </a:lnTo>
                    <a:lnTo>
                      <a:pt x="2160" y="442"/>
                    </a:lnTo>
                    <a:lnTo>
                      <a:pt x="2257" y="435"/>
                    </a:lnTo>
                    <a:lnTo>
                      <a:pt x="2357" y="433"/>
                    </a:lnTo>
                    <a:close/>
                  </a:path>
                </a:pathLst>
              </a:custGeom>
              <a:solidFill>
                <a:schemeClr val="tx2"/>
              </a:solidFill>
              <a:ln w="1">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sp>
            <p:nvSpPr>
              <p:cNvPr id="22" name="Freeform 15"/>
              <p:cNvSpPr/>
              <p:nvPr/>
            </p:nvSpPr>
            <p:spPr bwMode="auto">
              <a:xfrm>
                <a:off x="4572000" y="1026162"/>
                <a:ext cx="155840" cy="311218"/>
              </a:xfrm>
              <a:custGeom>
                <a:avLst/>
                <a:gdLst/>
                <a:ahLst/>
                <a:cxnLst>
                  <a:cxn ang="0">
                    <a:pos x="0" y="433"/>
                  </a:cxn>
                  <a:cxn ang="0">
                    <a:pos x="0" y="0"/>
                  </a:cxn>
                  <a:cxn ang="0">
                    <a:pos x="357" y="28"/>
                  </a:cxn>
                  <a:cxn ang="0">
                    <a:pos x="698" y="106"/>
                  </a:cxn>
                  <a:cxn ang="0">
                    <a:pos x="1018" y="234"/>
                  </a:cxn>
                  <a:cxn ang="0">
                    <a:pos x="1314" y="404"/>
                  </a:cxn>
                  <a:cxn ang="0">
                    <a:pos x="1581" y="614"/>
                  </a:cxn>
                  <a:cxn ang="0">
                    <a:pos x="1816" y="859"/>
                  </a:cxn>
                  <a:cxn ang="0">
                    <a:pos x="2013" y="1137"/>
                  </a:cxn>
                  <a:cxn ang="0">
                    <a:pos x="2169" y="1441"/>
                  </a:cxn>
                  <a:cxn ang="0">
                    <a:pos x="2281" y="1769"/>
                  </a:cxn>
                  <a:cxn ang="0">
                    <a:pos x="2342" y="2117"/>
                  </a:cxn>
                  <a:cxn ang="0">
                    <a:pos x="2351" y="2477"/>
                  </a:cxn>
                  <a:cxn ang="0">
                    <a:pos x="2307" y="2831"/>
                  </a:cxn>
                  <a:cxn ang="0">
                    <a:pos x="2212" y="3166"/>
                  </a:cxn>
                  <a:cxn ang="0">
                    <a:pos x="2070" y="3477"/>
                  </a:cxn>
                  <a:cxn ang="0">
                    <a:pos x="1885" y="3765"/>
                  </a:cxn>
                  <a:cxn ang="0">
                    <a:pos x="1663" y="4022"/>
                  </a:cxn>
                  <a:cxn ang="0">
                    <a:pos x="1407" y="4244"/>
                  </a:cxn>
                  <a:cxn ang="0">
                    <a:pos x="1120" y="4427"/>
                  </a:cxn>
                  <a:cxn ang="0">
                    <a:pos x="807" y="4569"/>
                  </a:cxn>
                  <a:cxn ang="0">
                    <a:pos x="473" y="4664"/>
                  </a:cxn>
                  <a:cxn ang="0">
                    <a:pos x="120" y="4710"/>
                  </a:cxn>
                  <a:cxn ang="0">
                    <a:pos x="0" y="4712"/>
                  </a:cxn>
                  <a:cxn ang="0">
                    <a:pos x="0" y="4281"/>
                  </a:cxn>
                  <a:cxn ang="0">
                    <a:pos x="291" y="4259"/>
                  </a:cxn>
                  <a:cxn ang="0">
                    <a:pos x="570" y="4194"/>
                  </a:cxn>
                  <a:cxn ang="0">
                    <a:pos x="832" y="4091"/>
                  </a:cxn>
                  <a:cxn ang="0">
                    <a:pos x="1073" y="3951"/>
                  </a:cxn>
                  <a:cxn ang="0">
                    <a:pos x="1292" y="3780"/>
                  </a:cxn>
                  <a:cxn ang="0">
                    <a:pos x="1483" y="3579"/>
                  </a:cxn>
                  <a:cxn ang="0">
                    <a:pos x="1644" y="3353"/>
                  </a:cxn>
                  <a:cxn ang="0">
                    <a:pos x="1771" y="3104"/>
                  </a:cxn>
                  <a:cxn ang="0">
                    <a:pos x="1862" y="2836"/>
                  </a:cxn>
                  <a:cxn ang="0">
                    <a:pos x="1913" y="2552"/>
                  </a:cxn>
                  <a:cxn ang="0">
                    <a:pos x="1921" y="2257"/>
                  </a:cxn>
                  <a:cxn ang="0">
                    <a:pos x="1884" y="1969"/>
                  </a:cxn>
                  <a:cxn ang="0">
                    <a:pos x="1806" y="1696"/>
                  </a:cxn>
                  <a:cxn ang="0">
                    <a:pos x="1690" y="1441"/>
                  </a:cxn>
                  <a:cxn ang="0">
                    <a:pos x="1540" y="1206"/>
                  </a:cxn>
                  <a:cxn ang="0">
                    <a:pos x="1358" y="997"/>
                  </a:cxn>
                  <a:cxn ang="0">
                    <a:pos x="1149" y="815"/>
                  </a:cxn>
                  <a:cxn ang="0">
                    <a:pos x="915" y="665"/>
                  </a:cxn>
                  <a:cxn ang="0">
                    <a:pos x="660" y="549"/>
                  </a:cxn>
                  <a:cxn ang="0">
                    <a:pos x="386" y="472"/>
                  </a:cxn>
                  <a:cxn ang="0">
                    <a:pos x="98" y="435"/>
                  </a:cxn>
                </a:cxnLst>
                <a:rect l="0" t="0" r="r" b="b"/>
                <a:pathLst>
                  <a:path w="2355" h="4712">
                    <a:moveTo>
                      <a:pt x="0" y="433"/>
                    </a:moveTo>
                    <a:lnTo>
                      <a:pt x="0" y="433"/>
                    </a:lnTo>
                    <a:lnTo>
                      <a:pt x="0" y="433"/>
                    </a:lnTo>
                    <a:lnTo>
                      <a:pt x="0" y="0"/>
                    </a:lnTo>
                    <a:lnTo>
                      <a:pt x="0" y="0"/>
                    </a:lnTo>
                    <a:lnTo>
                      <a:pt x="0" y="0"/>
                    </a:lnTo>
                    <a:lnTo>
                      <a:pt x="120" y="4"/>
                    </a:lnTo>
                    <a:lnTo>
                      <a:pt x="240" y="13"/>
                    </a:lnTo>
                    <a:lnTo>
                      <a:pt x="357" y="28"/>
                    </a:lnTo>
                    <a:lnTo>
                      <a:pt x="473" y="48"/>
                    </a:lnTo>
                    <a:lnTo>
                      <a:pt x="587" y="75"/>
                    </a:lnTo>
                    <a:lnTo>
                      <a:pt x="698" y="106"/>
                    </a:lnTo>
                    <a:lnTo>
                      <a:pt x="807" y="144"/>
                    </a:lnTo>
                    <a:lnTo>
                      <a:pt x="915" y="186"/>
                    </a:lnTo>
                    <a:lnTo>
                      <a:pt x="1018" y="234"/>
                    </a:lnTo>
                    <a:lnTo>
                      <a:pt x="1120" y="285"/>
                    </a:lnTo>
                    <a:lnTo>
                      <a:pt x="1220" y="342"/>
                    </a:lnTo>
                    <a:lnTo>
                      <a:pt x="1314" y="404"/>
                    </a:lnTo>
                    <a:lnTo>
                      <a:pt x="1407" y="470"/>
                    </a:lnTo>
                    <a:lnTo>
                      <a:pt x="1497" y="540"/>
                    </a:lnTo>
                    <a:lnTo>
                      <a:pt x="1581" y="614"/>
                    </a:lnTo>
                    <a:lnTo>
                      <a:pt x="1663" y="692"/>
                    </a:lnTo>
                    <a:lnTo>
                      <a:pt x="1741" y="773"/>
                    </a:lnTo>
                    <a:lnTo>
                      <a:pt x="1816" y="859"/>
                    </a:lnTo>
                    <a:lnTo>
                      <a:pt x="1885" y="949"/>
                    </a:lnTo>
                    <a:lnTo>
                      <a:pt x="1951" y="1040"/>
                    </a:lnTo>
                    <a:lnTo>
                      <a:pt x="2013" y="1137"/>
                    </a:lnTo>
                    <a:lnTo>
                      <a:pt x="2070" y="1235"/>
                    </a:lnTo>
                    <a:lnTo>
                      <a:pt x="2122" y="1337"/>
                    </a:lnTo>
                    <a:lnTo>
                      <a:pt x="2169" y="1441"/>
                    </a:lnTo>
                    <a:lnTo>
                      <a:pt x="2212" y="1548"/>
                    </a:lnTo>
                    <a:lnTo>
                      <a:pt x="2248" y="1657"/>
                    </a:lnTo>
                    <a:lnTo>
                      <a:pt x="2281" y="1769"/>
                    </a:lnTo>
                    <a:lnTo>
                      <a:pt x="2307" y="1883"/>
                    </a:lnTo>
                    <a:lnTo>
                      <a:pt x="2328" y="1998"/>
                    </a:lnTo>
                    <a:lnTo>
                      <a:pt x="2342" y="2117"/>
                    </a:lnTo>
                    <a:lnTo>
                      <a:pt x="2351" y="2236"/>
                    </a:lnTo>
                    <a:lnTo>
                      <a:pt x="2355" y="2357"/>
                    </a:lnTo>
                    <a:lnTo>
                      <a:pt x="2351" y="2477"/>
                    </a:lnTo>
                    <a:lnTo>
                      <a:pt x="2342" y="2597"/>
                    </a:lnTo>
                    <a:lnTo>
                      <a:pt x="2328" y="2714"/>
                    </a:lnTo>
                    <a:lnTo>
                      <a:pt x="2307" y="2831"/>
                    </a:lnTo>
                    <a:lnTo>
                      <a:pt x="2281" y="2944"/>
                    </a:lnTo>
                    <a:lnTo>
                      <a:pt x="2248" y="3056"/>
                    </a:lnTo>
                    <a:lnTo>
                      <a:pt x="2212" y="3166"/>
                    </a:lnTo>
                    <a:lnTo>
                      <a:pt x="2169" y="3272"/>
                    </a:lnTo>
                    <a:lnTo>
                      <a:pt x="2122" y="3377"/>
                    </a:lnTo>
                    <a:lnTo>
                      <a:pt x="2070" y="3477"/>
                    </a:lnTo>
                    <a:lnTo>
                      <a:pt x="2013" y="3577"/>
                    </a:lnTo>
                    <a:lnTo>
                      <a:pt x="1951" y="3672"/>
                    </a:lnTo>
                    <a:lnTo>
                      <a:pt x="1885" y="3765"/>
                    </a:lnTo>
                    <a:lnTo>
                      <a:pt x="1816" y="3854"/>
                    </a:lnTo>
                    <a:lnTo>
                      <a:pt x="1741" y="3939"/>
                    </a:lnTo>
                    <a:lnTo>
                      <a:pt x="1663" y="4022"/>
                    </a:lnTo>
                    <a:lnTo>
                      <a:pt x="1581" y="4099"/>
                    </a:lnTo>
                    <a:lnTo>
                      <a:pt x="1497" y="4174"/>
                    </a:lnTo>
                    <a:lnTo>
                      <a:pt x="1407" y="4244"/>
                    </a:lnTo>
                    <a:lnTo>
                      <a:pt x="1314" y="4309"/>
                    </a:lnTo>
                    <a:lnTo>
                      <a:pt x="1220" y="4370"/>
                    </a:lnTo>
                    <a:lnTo>
                      <a:pt x="1120" y="4427"/>
                    </a:lnTo>
                    <a:lnTo>
                      <a:pt x="1018" y="4480"/>
                    </a:lnTo>
                    <a:lnTo>
                      <a:pt x="915" y="4527"/>
                    </a:lnTo>
                    <a:lnTo>
                      <a:pt x="807" y="4569"/>
                    </a:lnTo>
                    <a:lnTo>
                      <a:pt x="698" y="4606"/>
                    </a:lnTo>
                    <a:lnTo>
                      <a:pt x="587" y="4638"/>
                    </a:lnTo>
                    <a:lnTo>
                      <a:pt x="473" y="4664"/>
                    </a:lnTo>
                    <a:lnTo>
                      <a:pt x="357" y="4685"/>
                    </a:lnTo>
                    <a:lnTo>
                      <a:pt x="240" y="4700"/>
                    </a:lnTo>
                    <a:lnTo>
                      <a:pt x="120" y="4710"/>
                    </a:lnTo>
                    <a:lnTo>
                      <a:pt x="0" y="4712"/>
                    </a:lnTo>
                    <a:lnTo>
                      <a:pt x="0" y="4712"/>
                    </a:lnTo>
                    <a:lnTo>
                      <a:pt x="0" y="4712"/>
                    </a:lnTo>
                    <a:lnTo>
                      <a:pt x="0" y="4281"/>
                    </a:lnTo>
                    <a:lnTo>
                      <a:pt x="0" y="4281"/>
                    </a:lnTo>
                    <a:lnTo>
                      <a:pt x="0" y="4281"/>
                    </a:lnTo>
                    <a:lnTo>
                      <a:pt x="98" y="4279"/>
                    </a:lnTo>
                    <a:lnTo>
                      <a:pt x="195" y="4271"/>
                    </a:lnTo>
                    <a:lnTo>
                      <a:pt x="291" y="4259"/>
                    </a:lnTo>
                    <a:lnTo>
                      <a:pt x="386" y="4242"/>
                    </a:lnTo>
                    <a:lnTo>
                      <a:pt x="479" y="4221"/>
                    </a:lnTo>
                    <a:lnTo>
                      <a:pt x="570" y="4194"/>
                    </a:lnTo>
                    <a:lnTo>
                      <a:pt x="660" y="4164"/>
                    </a:lnTo>
                    <a:lnTo>
                      <a:pt x="747" y="4129"/>
                    </a:lnTo>
                    <a:lnTo>
                      <a:pt x="832" y="4091"/>
                    </a:lnTo>
                    <a:lnTo>
                      <a:pt x="915" y="4048"/>
                    </a:lnTo>
                    <a:lnTo>
                      <a:pt x="996" y="4002"/>
                    </a:lnTo>
                    <a:lnTo>
                      <a:pt x="1073" y="3951"/>
                    </a:lnTo>
                    <a:lnTo>
                      <a:pt x="1149" y="3898"/>
                    </a:lnTo>
                    <a:lnTo>
                      <a:pt x="1222" y="3841"/>
                    </a:lnTo>
                    <a:lnTo>
                      <a:pt x="1292" y="3780"/>
                    </a:lnTo>
                    <a:lnTo>
                      <a:pt x="1358" y="3717"/>
                    </a:lnTo>
                    <a:lnTo>
                      <a:pt x="1423" y="3650"/>
                    </a:lnTo>
                    <a:lnTo>
                      <a:pt x="1483" y="3579"/>
                    </a:lnTo>
                    <a:lnTo>
                      <a:pt x="1540" y="3507"/>
                    </a:lnTo>
                    <a:lnTo>
                      <a:pt x="1594" y="3432"/>
                    </a:lnTo>
                    <a:lnTo>
                      <a:pt x="1644" y="3353"/>
                    </a:lnTo>
                    <a:lnTo>
                      <a:pt x="1690" y="3273"/>
                    </a:lnTo>
                    <a:lnTo>
                      <a:pt x="1733" y="3189"/>
                    </a:lnTo>
                    <a:lnTo>
                      <a:pt x="1771" y="3104"/>
                    </a:lnTo>
                    <a:lnTo>
                      <a:pt x="1806" y="3017"/>
                    </a:lnTo>
                    <a:lnTo>
                      <a:pt x="1836" y="2928"/>
                    </a:lnTo>
                    <a:lnTo>
                      <a:pt x="1862" y="2836"/>
                    </a:lnTo>
                    <a:lnTo>
                      <a:pt x="1884" y="2743"/>
                    </a:lnTo>
                    <a:lnTo>
                      <a:pt x="1901" y="2648"/>
                    </a:lnTo>
                    <a:lnTo>
                      <a:pt x="1913" y="2552"/>
                    </a:lnTo>
                    <a:lnTo>
                      <a:pt x="1921" y="2455"/>
                    </a:lnTo>
                    <a:lnTo>
                      <a:pt x="1923" y="2357"/>
                    </a:lnTo>
                    <a:lnTo>
                      <a:pt x="1921" y="2257"/>
                    </a:lnTo>
                    <a:lnTo>
                      <a:pt x="1913" y="2160"/>
                    </a:lnTo>
                    <a:lnTo>
                      <a:pt x="1901" y="2064"/>
                    </a:lnTo>
                    <a:lnTo>
                      <a:pt x="1884" y="1969"/>
                    </a:lnTo>
                    <a:lnTo>
                      <a:pt x="1862" y="1876"/>
                    </a:lnTo>
                    <a:lnTo>
                      <a:pt x="1836" y="1786"/>
                    </a:lnTo>
                    <a:lnTo>
                      <a:pt x="1806" y="1696"/>
                    </a:lnTo>
                    <a:lnTo>
                      <a:pt x="1771" y="1609"/>
                    </a:lnTo>
                    <a:lnTo>
                      <a:pt x="1733" y="1523"/>
                    </a:lnTo>
                    <a:lnTo>
                      <a:pt x="1690" y="1441"/>
                    </a:lnTo>
                    <a:lnTo>
                      <a:pt x="1644" y="1360"/>
                    </a:lnTo>
                    <a:lnTo>
                      <a:pt x="1594" y="1282"/>
                    </a:lnTo>
                    <a:lnTo>
                      <a:pt x="1540" y="1206"/>
                    </a:lnTo>
                    <a:lnTo>
                      <a:pt x="1483" y="1133"/>
                    </a:lnTo>
                    <a:lnTo>
                      <a:pt x="1423" y="1064"/>
                    </a:lnTo>
                    <a:lnTo>
                      <a:pt x="1358" y="997"/>
                    </a:lnTo>
                    <a:lnTo>
                      <a:pt x="1292" y="933"/>
                    </a:lnTo>
                    <a:lnTo>
                      <a:pt x="1222" y="873"/>
                    </a:lnTo>
                    <a:lnTo>
                      <a:pt x="1149" y="815"/>
                    </a:lnTo>
                    <a:lnTo>
                      <a:pt x="1073" y="761"/>
                    </a:lnTo>
                    <a:lnTo>
                      <a:pt x="996" y="711"/>
                    </a:lnTo>
                    <a:lnTo>
                      <a:pt x="915" y="665"/>
                    </a:lnTo>
                    <a:lnTo>
                      <a:pt x="832" y="623"/>
                    </a:lnTo>
                    <a:lnTo>
                      <a:pt x="747" y="583"/>
                    </a:lnTo>
                    <a:lnTo>
                      <a:pt x="660" y="549"/>
                    </a:lnTo>
                    <a:lnTo>
                      <a:pt x="570" y="519"/>
                    </a:lnTo>
                    <a:lnTo>
                      <a:pt x="479" y="493"/>
                    </a:lnTo>
                    <a:lnTo>
                      <a:pt x="386" y="472"/>
                    </a:lnTo>
                    <a:lnTo>
                      <a:pt x="291" y="454"/>
                    </a:lnTo>
                    <a:lnTo>
                      <a:pt x="195" y="442"/>
                    </a:lnTo>
                    <a:lnTo>
                      <a:pt x="98" y="435"/>
                    </a:lnTo>
                    <a:lnTo>
                      <a:pt x="0" y="433"/>
                    </a:lnTo>
                    <a:close/>
                  </a:path>
                </a:pathLst>
              </a:custGeom>
              <a:solidFill>
                <a:schemeClr val="tx2"/>
              </a:solidFill>
              <a:ln w="1">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grpSp>
      </p:grpSp>
      <p:sp>
        <p:nvSpPr>
          <p:cNvPr id="27" name="TextBox 26"/>
          <p:cNvSpPr txBox="1">
            <a:spLocks noChangeArrowheads="1"/>
          </p:cNvSpPr>
          <p:nvPr/>
        </p:nvSpPr>
        <p:spPr bwMode="auto">
          <a:xfrm>
            <a:off x="395536" y="2575872"/>
            <a:ext cx="3168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rPr>
              <a:t>在这里填写工作简介标题</a:t>
            </a:r>
          </a:p>
        </p:txBody>
      </p:sp>
      <p:sp>
        <p:nvSpPr>
          <p:cNvPr id="28" name="TextBox 27"/>
          <p:cNvSpPr txBox="1">
            <a:spLocks noChangeArrowheads="1"/>
          </p:cNvSpPr>
          <p:nvPr/>
        </p:nvSpPr>
        <p:spPr bwMode="auto">
          <a:xfrm>
            <a:off x="5652120" y="2575872"/>
            <a:ext cx="3168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rPr>
              <a:t>在这里填写工作简介标题</a:t>
            </a:r>
          </a:p>
        </p:txBody>
      </p:sp>
      <p:sp>
        <p:nvSpPr>
          <p:cNvPr id="29" name="矩形 1"/>
          <p:cNvSpPr>
            <a:spLocks noChangeArrowheads="1"/>
          </p:cNvSpPr>
          <p:nvPr/>
        </p:nvSpPr>
        <p:spPr bwMode="auto">
          <a:xfrm>
            <a:off x="611560" y="1707654"/>
            <a:ext cx="24530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a:t>
            </a:r>
          </a:p>
        </p:txBody>
      </p:sp>
      <p:sp>
        <p:nvSpPr>
          <p:cNvPr id="30" name="矩形 29"/>
          <p:cNvSpPr/>
          <p:nvPr/>
        </p:nvSpPr>
        <p:spPr>
          <a:xfrm>
            <a:off x="629608" y="3238114"/>
            <a:ext cx="2357602" cy="1403334"/>
          </a:xfrm>
          <a:prstGeom prst="rect">
            <a:avLst/>
          </a:prstGeom>
          <a:blipFill>
            <a:blip r:embed="rId2"/>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1"/>
          <p:cNvSpPr>
            <a:spLocks noChangeArrowheads="1"/>
          </p:cNvSpPr>
          <p:nvPr/>
        </p:nvSpPr>
        <p:spPr bwMode="auto">
          <a:xfrm>
            <a:off x="5922104" y="1707654"/>
            <a:ext cx="24530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a:t>
            </a:r>
          </a:p>
        </p:txBody>
      </p:sp>
      <p:sp>
        <p:nvSpPr>
          <p:cNvPr id="32" name="矩形 31"/>
          <p:cNvSpPr/>
          <p:nvPr/>
        </p:nvSpPr>
        <p:spPr>
          <a:xfrm>
            <a:off x="5940152" y="3238114"/>
            <a:ext cx="2357602" cy="1403334"/>
          </a:xfrm>
          <a:prstGeom prst="rect">
            <a:avLst/>
          </a:prstGeom>
          <a:blipFill>
            <a:blip r:embed="rId3"/>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00" fill="hold"/>
                                            <p:tgtEl>
                                              <p:spTgt spid="6"/>
                                            </p:tgtEl>
                                            <p:attrNameLst>
                                              <p:attrName>ppt_x</p:attrName>
                                            </p:attrNameLst>
                                          </p:cBhvr>
                                          <p:tavLst>
                                            <p:tav tm="0">
                                              <p:val>
                                                <p:strVal val="#ppt_x"/>
                                              </p:val>
                                            </p:tav>
                                            <p:tav tm="100000">
                                              <p:val>
                                                <p:strVal val="#ppt_x"/>
                                              </p:val>
                                            </p:tav>
                                          </p:tavLst>
                                        </p:anim>
                                        <p:anim calcmode="lin" valueType="num">
                                          <p:cBhvr additive="base">
                                            <p:cTn id="22" dur="7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12" presetClass="entr" presetSubtype="4"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300"/>
                                            <p:tgtEl>
                                              <p:spTgt spid="27"/>
                                            </p:tgtEl>
                                            <p:attrNameLst>
                                              <p:attrName>ppt_y</p:attrName>
                                            </p:attrNameLst>
                                          </p:cBhvr>
                                          <p:tavLst>
                                            <p:tav tm="0">
                                              <p:val>
                                                <p:strVal val="#ppt_y+#ppt_h*1.125000"/>
                                              </p:val>
                                            </p:tav>
                                            <p:tav tm="100000">
                                              <p:val>
                                                <p:strVal val="#ppt_y"/>
                                              </p:val>
                                            </p:tav>
                                          </p:tavLst>
                                        </p:anim>
                                        <p:animEffect transition="in" filter="wipe(up)">
                                          <p:cBhvr>
                                            <p:cTn id="27" dur="300"/>
                                            <p:tgtEl>
                                              <p:spTgt spid="27"/>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300"/>
                                            <p:tgtEl>
                                              <p:spTgt spid="28"/>
                                            </p:tgtEl>
                                            <p:attrNameLst>
                                              <p:attrName>ppt_y</p:attrName>
                                            </p:attrNameLst>
                                          </p:cBhvr>
                                          <p:tavLst>
                                            <p:tav tm="0">
                                              <p:val>
                                                <p:strVal val="#ppt_y+#ppt_h*1.125000"/>
                                              </p:val>
                                            </p:tav>
                                            <p:tav tm="100000">
                                              <p:val>
                                                <p:strVal val="#ppt_y"/>
                                              </p:val>
                                            </p:tav>
                                          </p:tavLst>
                                        </p:anim>
                                        <p:animEffect transition="in" filter="wipe(up)">
                                          <p:cBhvr>
                                            <p:cTn id="32" dur="300"/>
                                            <p:tgtEl>
                                              <p:spTgt spid="28"/>
                                            </p:tgtEl>
                                          </p:cBhvr>
                                        </p:animEffect>
                                      </p:childTnLst>
                                    </p:cTn>
                                  </p:par>
                                </p:childTnLst>
                              </p:cTn>
                            </p:par>
                            <p:par>
                              <p:cTn id="33" fill="hold">
                                <p:stCondLst>
                                  <p:cond delay="3500"/>
                                </p:stCondLst>
                                <p:childTnLst>
                                  <p:par>
                                    <p:cTn id="34" presetID="2" presetClass="entr" presetSubtype="1" fill="hold" grpId="0" nodeType="afterEffect" p14:presetBounceEnd="50000">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14:bounceEnd="50000">
                                          <p:cBhvr additive="base">
                                            <p:cTn id="36" dur="3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7" dur="300" fill="hold"/>
                                            <p:tgtEl>
                                              <p:spTgt spid="29"/>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14:presetBounceEnd="50000">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14:bounceEnd="50000">
                                          <p:cBhvr additive="base">
                                            <p:cTn id="41" dur="3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42" dur="300" fill="hold"/>
                                            <p:tgtEl>
                                              <p:spTgt spid="30"/>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1" fill="hold" grpId="0" nodeType="afterEffect" p14:presetBounceEnd="50000">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14:bounceEnd="50000">
                                          <p:cBhvr additive="base">
                                            <p:cTn id="46" dur="300" fill="hold"/>
                                            <p:tgtEl>
                                              <p:spTgt spid="31"/>
                                            </p:tgtEl>
                                            <p:attrNameLst>
                                              <p:attrName>ppt_x</p:attrName>
                                            </p:attrNameLst>
                                          </p:cBhvr>
                                          <p:tavLst>
                                            <p:tav tm="0">
                                              <p:val>
                                                <p:strVal val="#ppt_x"/>
                                              </p:val>
                                            </p:tav>
                                            <p:tav tm="100000">
                                              <p:val>
                                                <p:strVal val="#ppt_x"/>
                                              </p:val>
                                            </p:tav>
                                          </p:tavLst>
                                        </p:anim>
                                        <p:anim calcmode="lin" valueType="num" p14:bounceEnd="50000">
                                          <p:cBhvr additive="base">
                                            <p:cTn id="47" dur="300" fill="hold"/>
                                            <p:tgtEl>
                                              <p:spTgt spid="31"/>
                                            </p:tgtEl>
                                            <p:attrNameLst>
                                              <p:attrName>ppt_y</p:attrName>
                                            </p:attrNameLst>
                                          </p:cBhvr>
                                          <p:tavLst>
                                            <p:tav tm="0">
                                              <p:val>
                                                <p:strVal val="0-#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14:presetBounceEnd="50000">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14:bounceEnd="50000">
                                          <p:cBhvr additive="base">
                                            <p:cTn id="51" dur="3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52" dur="3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27" grpId="0"/>
          <p:bldP spid="28" grpId="0"/>
          <p:bldP spid="29" grpId="0"/>
          <p:bldP spid="30" grpId="0" animBg="1"/>
          <p:bldP spid="31" grpId="0"/>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00" fill="hold"/>
                                            <p:tgtEl>
                                              <p:spTgt spid="6"/>
                                            </p:tgtEl>
                                            <p:attrNameLst>
                                              <p:attrName>ppt_x</p:attrName>
                                            </p:attrNameLst>
                                          </p:cBhvr>
                                          <p:tavLst>
                                            <p:tav tm="0">
                                              <p:val>
                                                <p:strVal val="#ppt_x"/>
                                              </p:val>
                                            </p:tav>
                                            <p:tav tm="100000">
                                              <p:val>
                                                <p:strVal val="#ppt_x"/>
                                              </p:val>
                                            </p:tav>
                                          </p:tavLst>
                                        </p:anim>
                                        <p:anim calcmode="lin" valueType="num">
                                          <p:cBhvr additive="base">
                                            <p:cTn id="22" dur="7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12" presetClass="entr" presetSubtype="4"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300"/>
                                            <p:tgtEl>
                                              <p:spTgt spid="27"/>
                                            </p:tgtEl>
                                            <p:attrNameLst>
                                              <p:attrName>ppt_y</p:attrName>
                                            </p:attrNameLst>
                                          </p:cBhvr>
                                          <p:tavLst>
                                            <p:tav tm="0">
                                              <p:val>
                                                <p:strVal val="#ppt_y+#ppt_h*1.125000"/>
                                              </p:val>
                                            </p:tav>
                                            <p:tav tm="100000">
                                              <p:val>
                                                <p:strVal val="#ppt_y"/>
                                              </p:val>
                                            </p:tav>
                                          </p:tavLst>
                                        </p:anim>
                                        <p:animEffect transition="in" filter="wipe(up)">
                                          <p:cBhvr>
                                            <p:cTn id="27" dur="300"/>
                                            <p:tgtEl>
                                              <p:spTgt spid="27"/>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300"/>
                                            <p:tgtEl>
                                              <p:spTgt spid="28"/>
                                            </p:tgtEl>
                                            <p:attrNameLst>
                                              <p:attrName>ppt_y</p:attrName>
                                            </p:attrNameLst>
                                          </p:cBhvr>
                                          <p:tavLst>
                                            <p:tav tm="0">
                                              <p:val>
                                                <p:strVal val="#ppt_y+#ppt_h*1.125000"/>
                                              </p:val>
                                            </p:tav>
                                            <p:tav tm="100000">
                                              <p:val>
                                                <p:strVal val="#ppt_y"/>
                                              </p:val>
                                            </p:tav>
                                          </p:tavLst>
                                        </p:anim>
                                        <p:animEffect transition="in" filter="wipe(up)">
                                          <p:cBhvr>
                                            <p:cTn id="32" dur="300"/>
                                            <p:tgtEl>
                                              <p:spTgt spid="28"/>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300" fill="hold"/>
                                            <p:tgtEl>
                                              <p:spTgt spid="29"/>
                                            </p:tgtEl>
                                            <p:attrNameLst>
                                              <p:attrName>ppt_x</p:attrName>
                                            </p:attrNameLst>
                                          </p:cBhvr>
                                          <p:tavLst>
                                            <p:tav tm="0">
                                              <p:val>
                                                <p:strVal val="#ppt_x"/>
                                              </p:val>
                                            </p:tav>
                                            <p:tav tm="100000">
                                              <p:val>
                                                <p:strVal val="#ppt_x"/>
                                              </p:val>
                                            </p:tav>
                                          </p:tavLst>
                                        </p:anim>
                                        <p:anim calcmode="lin" valueType="num">
                                          <p:cBhvr additive="base">
                                            <p:cTn id="37" dur="300" fill="hold"/>
                                            <p:tgtEl>
                                              <p:spTgt spid="29"/>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300" fill="hold"/>
                                            <p:tgtEl>
                                              <p:spTgt spid="30"/>
                                            </p:tgtEl>
                                            <p:attrNameLst>
                                              <p:attrName>ppt_x</p:attrName>
                                            </p:attrNameLst>
                                          </p:cBhvr>
                                          <p:tavLst>
                                            <p:tav tm="0">
                                              <p:val>
                                                <p:strVal val="#ppt_x"/>
                                              </p:val>
                                            </p:tav>
                                            <p:tav tm="100000">
                                              <p:val>
                                                <p:strVal val="#ppt_x"/>
                                              </p:val>
                                            </p:tav>
                                          </p:tavLst>
                                        </p:anim>
                                        <p:anim calcmode="lin" valueType="num">
                                          <p:cBhvr additive="base">
                                            <p:cTn id="42" dur="300" fill="hold"/>
                                            <p:tgtEl>
                                              <p:spTgt spid="30"/>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1"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300" fill="hold"/>
                                            <p:tgtEl>
                                              <p:spTgt spid="31"/>
                                            </p:tgtEl>
                                            <p:attrNameLst>
                                              <p:attrName>ppt_x</p:attrName>
                                            </p:attrNameLst>
                                          </p:cBhvr>
                                          <p:tavLst>
                                            <p:tav tm="0">
                                              <p:val>
                                                <p:strVal val="#ppt_x"/>
                                              </p:val>
                                            </p:tav>
                                            <p:tav tm="100000">
                                              <p:val>
                                                <p:strVal val="#ppt_x"/>
                                              </p:val>
                                            </p:tav>
                                          </p:tavLst>
                                        </p:anim>
                                        <p:anim calcmode="lin" valueType="num">
                                          <p:cBhvr additive="base">
                                            <p:cTn id="47" dur="300" fill="hold"/>
                                            <p:tgtEl>
                                              <p:spTgt spid="31"/>
                                            </p:tgtEl>
                                            <p:attrNameLst>
                                              <p:attrName>ppt_y</p:attrName>
                                            </p:attrNameLst>
                                          </p:cBhvr>
                                          <p:tavLst>
                                            <p:tav tm="0">
                                              <p:val>
                                                <p:strVal val="0-#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300" fill="hold"/>
                                            <p:tgtEl>
                                              <p:spTgt spid="32"/>
                                            </p:tgtEl>
                                            <p:attrNameLst>
                                              <p:attrName>ppt_x</p:attrName>
                                            </p:attrNameLst>
                                          </p:cBhvr>
                                          <p:tavLst>
                                            <p:tav tm="0">
                                              <p:val>
                                                <p:strVal val="#ppt_x"/>
                                              </p:val>
                                            </p:tav>
                                            <p:tav tm="100000">
                                              <p:val>
                                                <p:strVal val="#ppt_x"/>
                                              </p:val>
                                            </p:tav>
                                          </p:tavLst>
                                        </p:anim>
                                        <p:anim calcmode="lin" valueType="num">
                                          <p:cBhvr additive="base">
                                            <p:cTn id="52" dur="3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27" grpId="0"/>
          <p:bldP spid="28" grpId="0"/>
          <p:bldP spid="29" grpId="0"/>
          <p:bldP spid="30" grpId="0" animBg="1"/>
          <p:bldP spid="31" grpId="0"/>
          <p:bldP spid="32"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267494"/>
            <a:ext cx="3438128" cy="456348"/>
          </a:xfrm>
          <a:custGeom>
            <a:avLst/>
            <a:gdLst/>
            <a:ahLst/>
            <a:cxnLst/>
            <a:rect l="l" t="t" r="r" b="b"/>
            <a:pathLst>
              <a:path w="3438128" h="456348">
                <a:moveTo>
                  <a:pt x="0" y="0"/>
                </a:moveTo>
                <a:lnTo>
                  <a:pt x="3209954" y="0"/>
                </a:lnTo>
                <a:cubicBezTo>
                  <a:pt x="3335971" y="0"/>
                  <a:pt x="3438128" y="102157"/>
                  <a:pt x="3438128" y="228174"/>
                </a:cubicBezTo>
                <a:cubicBezTo>
                  <a:pt x="3438128" y="354191"/>
                  <a:pt x="3335971" y="456348"/>
                  <a:pt x="3209954" y="456348"/>
                </a:cubicBezTo>
                <a:lnTo>
                  <a:pt x="0" y="456348"/>
                </a:lnTo>
                <a:close/>
              </a:path>
            </a:pathLst>
          </a:custGeom>
          <a:solidFill>
            <a:schemeClr val="bg2">
              <a:lumMod val="75000"/>
              <a:lumOff val="2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a:spLocks noChangeArrowheads="1"/>
          </p:cNvSpPr>
          <p:nvPr/>
        </p:nvSpPr>
        <p:spPr bwMode="auto">
          <a:xfrm>
            <a:off x="323528" y="311002"/>
            <a:ext cx="3168972" cy="369332"/>
          </a:xfrm>
          <a:prstGeom prst="rect">
            <a:avLst/>
          </a:prstGeom>
          <a:noFill/>
          <a:ln>
            <a:noFill/>
          </a:ln>
          <a:effectLst>
            <a:outerShdw blurRad="127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在这里填写本次课件的内容</a:t>
            </a:r>
          </a:p>
        </p:txBody>
      </p:sp>
      <p:grpSp>
        <p:nvGrpSpPr>
          <p:cNvPr id="5" name="组合 4"/>
          <p:cNvGrpSpPr/>
          <p:nvPr/>
        </p:nvGrpSpPr>
        <p:grpSpPr>
          <a:xfrm>
            <a:off x="971600" y="1899916"/>
            <a:ext cx="3816424" cy="2328018"/>
            <a:chOff x="755576" y="1347614"/>
            <a:chExt cx="4991219" cy="3044643"/>
          </a:xfrm>
        </p:grpSpPr>
        <p:pic>
          <p:nvPicPr>
            <p:cNvPr id="6"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347614"/>
              <a:ext cx="4991219" cy="3044643"/>
            </a:xfrm>
            <a:prstGeom prst="rect">
              <a:avLst/>
            </a:prstGeom>
          </p:spPr>
        </p:pic>
        <p:sp>
          <p:nvSpPr>
            <p:cNvPr id="7" name="矩形 6"/>
            <p:cNvSpPr/>
            <p:nvPr/>
          </p:nvSpPr>
          <p:spPr>
            <a:xfrm>
              <a:off x="781050" y="1685108"/>
              <a:ext cx="4941094" cy="265829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1"/>
          <p:cNvSpPr>
            <a:spLocks noChangeArrowheads="1"/>
          </p:cNvSpPr>
          <p:nvPr/>
        </p:nvSpPr>
        <p:spPr bwMode="auto">
          <a:xfrm>
            <a:off x="5713142" y="1491630"/>
            <a:ext cx="24530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a:t>
            </a:r>
          </a:p>
        </p:txBody>
      </p:sp>
      <p:sp>
        <p:nvSpPr>
          <p:cNvPr id="9" name="矩形 1"/>
          <p:cNvSpPr>
            <a:spLocks noChangeArrowheads="1"/>
          </p:cNvSpPr>
          <p:nvPr/>
        </p:nvSpPr>
        <p:spPr bwMode="auto">
          <a:xfrm>
            <a:off x="5713142" y="2243068"/>
            <a:ext cx="24530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a:t>
            </a:r>
          </a:p>
        </p:txBody>
      </p:sp>
      <p:sp>
        <p:nvSpPr>
          <p:cNvPr id="10" name="矩形 1"/>
          <p:cNvSpPr>
            <a:spLocks noChangeArrowheads="1"/>
          </p:cNvSpPr>
          <p:nvPr/>
        </p:nvSpPr>
        <p:spPr bwMode="auto">
          <a:xfrm>
            <a:off x="5713142" y="2994506"/>
            <a:ext cx="24530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a:t>
            </a:r>
          </a:p>
        </p:txBody>
      </p:sp>
      <p:sp>
        <p:nvSpPr>
          <p:cNvPr id="11" name="矩形 1"/>
          <p:cNvSpPr>
            <a:spLocks noChangeArrowheads="1"/>
          </p:cNvSpPr>
          <p:nvPr/>
        </p:nvSpPr>
        <p:spPr bwMode="auto">
          <a:xfrm>
            <a:off x="5713141" y="3745944"/>
            <a:ext cx="24530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a:t>
            </a:r>
          </a:p>
        </p:txBody>
      </p:sp>
      <p:grpSp>
        <p:nvGrpSpPr>
          <p:cNvPr id="12" name="组合 11"/>
          <p:cNvGrpSpPr/>
          <p:nvPr/>
        </p:nvGrpSpPr>
        <p:grpSpPr>
          <a:xfrm>
            <a:off x="5148063" y="1563562"/>
            <a:ext cx="432048" cy="432048"/>
            <a:chOff x="5004048" y="1676839"/>
            <a:chExt cx="432048" cy="432048"/>
          </a:xfrm>
        </p:grpSpPr>
        <p:sp>
          <p:nvSpPr>
            <p:cNvPr id="13" name="矩形 12"/>
            <p:cNvSpPr/>
            <p:nvPr/>
          </p:nvSpPr>
          <p:spPr>
            <a:xfrm>
              <a:off x="5004048" y="1676839"/>
              <a:ext cx="432048" cy="432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21"/>
            <p:cNvSpPr>
              <a:spLocks noChangeAspect="1" noEditPoints="1"/>
            </p:cNvSpPr>
            <p:nvPr/>
          </p:nvSpPr>
          <p:spPr bwMode="auto">
            <a:xfrm>
              <a:off x="5096393" y="1776726"/>
              <a:ext cx="247358" cy="232273"/>
            </a:xfrm>
            <a:custGeom>
              <a:avLst/>
              <a:gdLst>
                <a:gd name="T0" fmla="*/ 189 w 243"/>
                <a:gd name="T1" fmla="*/ 0 h 228"/>
                <a:gd name="T2" fmla="*/ 196 w 243"/>
                <a:gd name="T3" fmla="*/ 190 h 228"/>
                <a:gd name="T4" fmla="*/ 201 w 243"/>
                <a:gd name="T5" fmla="*/ 207 h 228"/>
                <a:gd name="T6" fmla="*/ 224 w 243"/>
                <a:gd name="T7" fmla="*/ 208 h 228"/>
                <a:gd name="T8" fmla="*/ 228 w 243"/>
                <a:gd name="T9" fmla="*/ 184 h 228"/>
                <a:gd name="T10" fmla="*/ 235 w 243"/>
                <a:gd name="T11" fmla="*/ 11 h 228"/>
                <a:gd name="T12" fmla="*/ 243 w 243"/>
                <a:gd name="T13" fmla="*/ 184 h 228"/>
                <a:gd name="T14" fmla="*/ 236 w 243"/>
                <a:gd name="T15" fmla="*/ 215 h 228"/>
                <a:gd name="T16" fmla="*/ 216 w 243"/>
                <a:gd name="T17" fmla="*/ 228 h 228"/>
                <a:gd name="T18" fmla="*/ 35 w 243"/>
                <a:gd name="T19" fmla="*/ 228 h 228"/>
                <a:gd name="T20" fmla="*/ 10 w 243"/>
                <a:gd name="T21" fmla="*/ 219 h 228"/>
                <a:gd name="T22" fmla="*/ 0 w 243"/>
                <a:gd name="T23" fmla="*/ 191 h 228"/>
                <a:gd name="T24" fmla="*/ 8 w 243"/>
                <a:gd name="T25" fmla="*/ 0 h 228"/>
                <a:gd name="T26" fmla="*/ 34 w 243"/>
                <a:gd name="T27" fmla="*/ 188 h 228"/>
                <a:gd name="T28" fmla="*/ 72 w 243"/>
                <a:gd name="T29" fmla="*/ 179 h 228"/>
                <a:gd name="T30" fmla="*/ 34 w 243"/>
                <a:gd name="T31" fmla="*/ 157 h 228"/>
                <a:gd name="T32" fmla="*/ 161 w 243"/>
                <a:gd name="T33" fmla="*/ 166 h 228"/>
                <a:gd name="T34" fmla="*/ 34 w 243"/>
                <a:gd name="T35" fmla="*/ 157 h 228"/>
                <a:gd name="T36" fmla="*/ 34 w 243"/>
                <a:gd name="T37" fmla="*/ 142 h 228"/>
                <a:gd name="T38" fmla="*/ 161 w 243"/>
                <a:gd name="T39" fmla="*/ 132 h 228"/>
                <a:gd name="T40" fmla="*/ 34 w 243"/>
                <a:gd name="T41" fmla="*/ 109 h 228"/>
                <a:gd name="T42" fmla="*/ 161 w 243"/>
                <a:gd name="T43" fmla="*/ 119 h 228"/>
                <a:gd name="T44" fmla="*/ 34 w 243"/>
                <a:gd name="T45" fmla="*/ 109 h 228"/>
                <a:gd name="T46" fmla="*/ 64 w 243"/>
                <a:gd name="T47" fmla="*/ 38 h 228"/>
                <a:gd name="T48" fmla="*/ 54 w 243"/>
                <a:gd name="T49" fmla="*/ 62 h 228"/>
                <a:gd name="T50" fmla="*/ 34 w 243"/>
                <a:gd name="T51" fmla="*/ 38 h 228"/>
                <a:gd name="T52" fmla="*/ 44 w 243"/>
                <a:gd name="T53" fmla="*/ 90 h 228"/>
                <a:gd name="T54" fmla="*/ 52 w 243"/>
                <a:gd name="T55" fmla="*/ 90 h 228"/>
                <a:gd name="T56" fmla="*/ 89 w 243"/>
                <a:gd name="T57" fmla="*/ 90 h 228"/>
                <a:gd name="T58" fmla="*/ 78 w 243"/>
                <a:gd name="T59" fmla="*/ 84 h 228"/>
                <a:gd name="T60" fmla="*/ 87 w 243"/>
                <a:gd name="T61" fmla="*/ 65 h 228"/>
                <a:gd name="T62" fmla="*/ 78 w 243"/>
                <a:gd name="T63" fmla="*/ 59 h 228"/>
                <a:gd name="T64" fmla="*/ 89 w 243"/>
                <a:gd name="T65" fmla="*/ 45 h 228"/>
                <a:gd name="T66" fmla="*/ 66 w 243"/>
                <a:gd name="T67" fmla="*/ 38 h 228"/>
                <a:gd name="T68" fmla="*/ 89 w 243"/>
                <a:gd name="T69" fmla="*/ 90 h 228"/>
                <a:gd name="T70" fmla="*/ 127 w 243"/>
                <a:gd name="T71" fmla="*/ 38 h 228"/>
                <a:gd name="T72" fmla="*/ 120 w 243"/>
                <a:gd name="T73" fmla="*/ 38 h 228"/>
                <a:gd name="T74" fmla="*/ 103 w 243"/>
                <a:gd name="T75" fmla="*/ 62 h 228"/>
                <a:gd name="T76" fmla="*/ 90 w 243"/>
                <a:gd name="T77" fmla="*/ 38 h 228"/>
                <a:gd name="T78" fmla="*/ 108 w 243"/>
                <a:gd name="T79" fmla="*/ 90 h 228"/>
                <a:gd name="T80" fmla="*/ 116 w 243"/>
                <a:gd name="T81" fmla="*/ 90 h 228"/>
                <a:gd name="T82" fmla="*/ 136 w 243"/>
                <a:gd name="T83" fmla="*/ 38 h 228"/>
                <a:gd name="T84" fmla="*/ 138 w 243"/>
                <a:gd name="T85" fmla="*/ 81 h 228"/>
                <a:gd name="T86" fmla="*/ 164 w 243"/>
                <a:gd name="T87" fmla="*/ 81 h 228"/>
                <a:gd name="T88" fmla="*/ 162 w 243"/>
                <a:gd name="T89" fmla="*/ 68 h 228"/>
                <a:gd name="T90" fmla="*/ 149 w 243"/>
                <a:gd name="T91" fmla="*/ 51 h 228"/>
                <a:gd name="T92" fmla="*/ 150 w 243"/>
                <a:gd name="T93" fmla="*/ 45 h 228"/>
                <a:gd name="T94" fmla="*/ 152 w 243"/>
                <a:gd name="T95" fmla="*/ 56 h 228"/>
                <a:gd name="T96" fmla="*/ 163 w 243"/>
                <a:gd name="T97" fmla="*/ 47 h 228"/>
                <a:gd name="T98" fmla="*/ 138 w 243"/>
                <a:gd name="T99" fmla="*/ 48 h 228"/>
                <a:gd name="T100" fmla="*/ 139 w 243"/>
                <a:gd name="T101" fmla="*/ 59 h 228"/>
                <a:gd name="T102" fmla="*/ 152 w 243"/>
                <a:gd name="T103" fmla="*/ 75 h 228"/>
                <a:gd name="T104" fmla="*/ 150 w 243"/>
                <a:gd name="T105" fmla="*/ 83 h 228"/>
                <a:gd name="T106" fmla="*/ 148 w 243"/>
                <a:gd name="T107" fmla="*/ 70 h 228"/>
                <a:gd name="T108" fmla="*/ 206 w 243"/>
                <a:gd name="T109" fmla="*/ 12 h 228"/>
                <a:gd name="T110" fmla="*/ 213 w 243"/>
                <a:gd name="T111" fmla="*/ 200 h 228"/>
                <a:gd name="T112" fmla="*/ 220 w 243"/>
                <a:gd name="T113" fmla="*/ 12 h 228"/>
                <a:gd name="T114" fmla="*/ 206 w 243"/>
                <a:gd name="T115" fmla="*/ 12 h 228"/>
                <a:gd name="T116" fmla="*/ 15 w 243"/>
                <a:gd name="T117" fmla="*/ 15 h 228"/>
                <a:gd name="T118" fmla="*/ 15 w 243"/>
                <a:gd name="T119" fmla="*/ 191 h 228"/>
                <a:gd name="T120" fmla="*/ 35 w 243"/>
                <a:gd name="T121" fmla="*/ 213 h 228"/>
                <a:gd name="T122" fmla="*/ 188 w 243"/>
                <a:gd name="T123" fmla="*/ 213 h 228"/>
                <a:gd name="T124" fmla="*/ 182 w 243"/>
                <a:gd name="T125" fmla="*/ 1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228">
                  <a:moveTo>
                    <a:pt x="8" y="0"/>
                  </a:moveTo>
                  <a:cubicBezTo>
                    <a:pt x="189" y="0"/>
                    <a:pt x="189" y="0"/>
                    <a:pt x="189" y="0"/>
                  </a:cubicBezTo>
                  <a:cubicBezTo>
                    <a:pt x="193" y="0"/>
                    <a:pt x="196" y="3"/>
                    <a:pt x="196" y="7"/>
                  </a:cubicBezTo>
                  <a:cubicBezTo>
                    <a:pt x="196" y="190"/>
                    <a:pt x="196" y="190"/>
                    <a:pt x="196" y="190"/>
                  </a:cubicBezTo>
                  <a:cubicBezTo>
                    <a:pt x="196" y="190"/>
                    <a:pt x="196" y="190"/>
                    <a:pt x="196" y="190"/>
                  </a:cubicBezTo>
                  <a:cubicBezTo>
                    <a:pt x="196" y="198"/>
                    <a:pt x="198" y="203"/>
                    <a:pt x="201" y="207"/>
                  </a:cubicBezTo>
                  <a:cubicBezTo>
                    <a:pt x="204" y="210"/>
                    <a:pt x="210" y="212"/>
                    <a:pt x="216" y="213"/>
                  </a:cubicBezTo>
                  <a:cubicBezTo>
                    <a:pt x="219" y="213"/>
                    <a:pt x="222" y="211"/>
                    <a:pt x="224" y="208"/>
                  </a:cubicBezTo>
                  <a:cubicBezTo>
                    <a:pt x="226" y="203"/>
                    <a:pt x="228" y="196"/>
                    <a:pt x="228" y="184"/>
                  </a:cubicBezTo>
                  <a:cubicBezTo>
                    <a:pt x="228" y="184"/>
                    <a:pt x="228" y="184"/>
                    <a:pt x="228" y="184"/>
                  </a:cubicBezTo>
                  <a:cubicBezTo>
                    <a:pt x="228" y="19"/>
                    <a:pt x="228" y="19"/>
                    <a:pt x="228" y="19"/>
                  </a:cubicBezTo>
                  <a:cubicBezTo>
                    <a:pt x="228" y="15"/>
                    <a:pt x="231" y="11"/>
                    <a:pt x="235" y="11"/>
                  </a:cubicBezTo>
                  <a:cubicBezTo>
                    <a:pt x="239" y="11"/>
                    <a:pt x="243" y="15"/>
                    <a:pt x="243" y="19"/>
                  </a:cubicBezTo>
                  <a:cubicBezTo>
                    <a:pt x="243" y="184"/>
                    <a:pt x="243" y="184"/>
                    <a:pt x="243" y="184"/>
                  </a:cubicBezTo>
                  <a:cubicBezTo>
                    <a:pt x="243" y="184"/>
                    <a:pt x="243" y="184"/>
                    <a:pt x="242" y="184"/>
                  </a:cubicBezTo>
                  <a:cubicBezTo>
                    <a:pt x="243" y="199"/>
                    <a:pt x="240" y="209"/>
                    <a:pt x="236" y="215"/>
                  </a:cubicBezTo>
                  <a:cubicBezTo>
                    <a:pt x="232" y="223"/>
                    <a:pt x="225" y="227"/>
                    <a:pt x="217" y="228"/>
                  </a:cubicBezTo>
                  <a:cubicBezTo>
                    <a:pt x="217" y="228"/>
                    <a:pt x="217" y="228"/>
                    <a:pt x="216" y="228"/>
                  </a:cubicBezTo>
                  <a:cubicBezTo>
                    <a:pt x="216" y="228"/>
                    <a:pt x="216" y="228"/>
                    <a:pt x="216" y="228"/>
                  </a:cubicBezTo>
                  <a:cubicBezTo>
                    <a:pt x="35" y="228"/>
                    <a:pt x="35" y="228"/>
                    <a:pt x="35" y="228"/>
                  </a:cubicBezTo>
                  <a:cubicBezTo>
                    <a:pt x="35" y="228"/>
                    <a:pt x="34" y="228"/>
                    <a:pt x="34" y="228"/>
                  </a:cubicBezTo>
                  <a:cubicBezTo>
                    <a:pt x="24" y="228"/>
                    <a:pt x="16" y="225"/>
                    <a:pt x="10" y="219"/>
                  </a:cubicBezTo>
                  <a:cubicBezTo>
                    <a:pt x="4" y="213"/>
                    <a:pt x="0" y="204"/>
                    <a:pt x="0" y="191"/>
                  </a:cubicBezTo>
                  <a:cubicBezTo>
                    <a:pt x="0" y="191"/>
                    <a:pt x="0" y="191"/>
                    <a:pt x="0" y="191"/>
                  </a:cubicBezTo>
                  <a:cubicBezTo>
                    <a:pt x="0" y="7"/>
                    <a:pt x="0" y="7"/>
                    <a:pt x="0" y="7"/>
                  </a:cubicBezTo>
                  <a:cubicBezTo>
                    <a:pt x="0" y="3"/>
                    <a:pt x="3" y="0"/>
                    <a:pt x="8" y="0"/>
                  </a:cubicBezTo>
                  <a:close/>
                  <a:moveTo>
                    <a:pt x="34" y="179"/>
                  </a:moveTo>
                  <a:cubicBezTo>
                    <a:pt x="34" y="188"/>
                    <a:pt x="34" y="188"/>
                    <a:pt x="34" y="188"/>
                  </a:cubicBezTo>
                  <a:cubicBezTo>
                    <a:pt x="72" y="188"/>
                    <a:pt x="72" y="188"/>
                    <a:pt x="72" y="188"/>
                  </a:cubicBezTo>
                  <a:cubicBezTo>
                    <a:pt x="72" y="179"/>
                    <a:pt x="72" y="179"/>
                    <a:pt x="72" y="179"/>
                  </a:cubicBezTo>
                  <a:cubicBezTo>
                    <a:pt x="34" y="179"/>
                    <a:pt x="34" y="179"/>
                    <a:pt x="34" y="179"/>
                  </a:cubicBezTo>
                  <a:close/>
                  <a:moveTo>
                    <a:pt x="34" y="157"/>
                  </a:moveTo>
                  <a:cubicBezTo>
                    <a:pt x="34" y="166"/>
                    <a:pt x="34" y="166"/>
                    <a:pt x="34" y="166"/>
                  </a:cubicBezTo>
                  <a:cubicBezTo>
                    <a:pt x="161" y="166"/>
                    <a:pt x="161" y="166"/>
                    <a:pt x="161" y="166"/>
                  </a:cubicBezTo>
                  <a:cubicBezTo>
                    <a:pt x="161" y="157"/>
                    <a:pt x="161" y="157"/>
                    <a:pt x="161" y="157"/>
                  </a:cubicBezTo>
                  <a:cubicBezTo>
                    <a:pt x="34" y="157"/>
                    <a:pt x="34" y="157"/>
                    <a:pt x="34" y="157"/>
                  </a:cubicBezTo>
                  <a:close/>
                  <a:moveTo>
                    <a:pt x="34" y="132"/>
                  </a:moveTo>
                  <a:cubicBezTo>
                    <a:pt x="34" y="142"/>
                    <a:pt x="34" y="142"/>
                    <a:pt x="34" y="142"/>
                  </a:cubicBezTo>
                  <a:cubicBezTo>
                    <a:pt x="161" y="142"/>
                    <a:pt x="161" y="142"/>
                    <a:pt x="161" y="142"/>
                  </a:cubicBezTo>
                  <a:cubicBezTo>
                    <a:pt x="161" y="132"/>
                    <a:pt x="161" y="132"/>
                    <a:pt x="161" y="132"/>
                  </a:cubicBezTo>
                  <a:cubicBezTo>
                    <a:pt x="34" y="132"/>
                    <a:pt x="34" y="132"/>
                    <a:pt x="34" y="132"/>
                  </a:cubicBezTo>
                  <a:close/>
                  <a:moveTo>
                    <a:pt x="34" y="109"/>
                  </a:moveTo>
                  <a:cubicBezTo>
                    <a:pt x="34" y="119"/>
                    <a:pt x="34" y="119"/>
                    <a:pt x="34" y="119"/>
                  </a:cubicBezTo>
                  <a:cubicBezTo>
                    <a:pt x="161" y="119"/>
                    <a:pt x="161" y="119"/>
                    <a:pt x="161" y="119"/>
                  </a:cubicBezTo>
                  <a:cubicBezTo>
                    <a:pt x="161" y="109"/>
                    <a:pt x="161" y="109"/>
                    <a:pt x="161" y="109"/>
                  </a:cubicBezTo>
                  <a:cubicBezTo>
                    <a:pt x="34" y="109"/>
                    <a:pt x="34" y="109"/>
                    <a:pt x="34" y="109"/>
                  </a:cubicBezTo>
                  <a:close/>
                  <a:moveTo>
                    <a:pt x="64" y="90"/>
                  </a:moveTo>
                  <a:cubicBezTo>
                    <a:pt x="64" y="38"/>
                    <a:pt x="64" y="38"/>
                    <a:pt x="64" y="38"/>
                  </a:cubicBezTo>
                  <a:cubicBezTo>
                    <a:pt x="54" y="38"/>
                    <a:pt x="54" y="38"/>
                    <a:pt x="54" y="38"/>
                  </a:cubicBezTo>
                  <a:cubicBezTo>
                    <a:pt x="54" y="62"/>
                    <a:pt x="54" y="62"/>
                    <a:pt x="54" y="62"/>
                  </a:cubicBezTo>
                  <a:cubicBezTo>
                    <a:pt x="48" y="38"/>
                    <a:pt x="48" y="38"/>
                    <a:pt x="48" y="38"/>
                  </a:cubicBezTo>
                  <a:cubicBezTo>
                    <a:pt x="34" y="38"/>
                    <a:pt x="34" y="38"/>
                    <a:pt x="34" y="38"/>
                  </a:cubicBezTo>
                  <a:cubicBezTo>
                    <a:pt x="34" y="90"/>
                    <a:pt x="34" y="90"/>
                    <a:pt x="34" y="90"/>
                  </a:cubicBezTo>
                  <a:cubicBezTo>
                    <a:pt x="44" y="90"/>
                    <a:pt x="44" y="90"/>
                    <a:pt x="44" y="90"/>
                  </a:cubicBezTo>
                  <a:cubicBezTo>
                    <a:pt x="44" y="63"/>
                    <a:pt x="44" y="63"/>
                    <a:pt x="44" y="63"/>
                  </a:cubicBezTo>
                  <a:cubicBezTo>
                    <a:pt x="52" y="90"/>
                    <a:pt x="52" y="90"/>
                    <a:pt x="52" y="90"/>
                  </a:cubicBezTo>
                  <a:cubicBezTo>
                    <a:pt x="64" y="90"/>
                    <a:pt x="64" y="90"/>
                    <a:pt x="64" y="90"/>
                  </a:cubicBezTo>
                  <a:close/>
                  <a:moveTo>
                    <a:pt x="89" y="90"/>
                  </a:moveTo>
                  <a:cubicBezTo>
                    <a:pt x="89" y="84"/>
                    <a:pt x="89" y="84"/>
                    <a:pt x="89" y="84"/>
                  </a:cubicBezTo>
                  <a:cubicBezTo>
                    <a:pt x="78" y="84"/>
                    <a:pt x="78" y="84"/>
                    <a:pt x="78" y="84"/>
                  </a:cubicBezTo>
                  <a:cubicBezTo>
                    <a:pt x="78" y="65"/>
                    <a:pt x="78" y="65"/>
                    <a:pt x="78" y="65"/>
                  </a:cubicBezTo>
                  <a:cubicBezTo>
                    <a:pt x="87" y="65"/>
                    <a:pt x="87" y="65"/>
                    <a:pt x="87" y="65"/>
                  </a:cubicBezTo>
                  <a:cubicBezTo>
                    <a:pt x="87" y="59"/>
                    <a:pt x="87" y="59"/>
                    <a:pt x="87" y="59"/>
                  </a:cubicBezTo>
                  <a:cubicBezTo>
                    <a:pt x="78" y="59"/>
                    <a:pt x="78" y="59"/>
                    <a:pt x="78" y="59"/>
                  </a:cubicBezTo>
                  <a:cubicBezTo>
                    <a:pt x="78" y="45"/>
                    <a:pt x="78" y="45"/>
                    <a:pt x="78" y="45"/>
                  </a:cubicBezTo>
                  <a:cubicBezTo>
                    <a:pt x="89" y="45"/>
                    <a:pt x="89" y="45"/>
                    <a:pt x="89" y="45"/>
                  </a:cubicBezTo>
                  <a:cubicBezTo>
                    <a:pt x="89" y="38"/>
                    <a:pt x="89" y="38"/>
                    <a:pt x="89" y="38"/>
                  </a:cubicBezTo>
                  <a:cubicBezTo>
                    <a:pt x="66" y="38"/>
                    <a:pt x="66" y="38"/>
                    <a:pt x="66" y="38"/>
                  </a:cubicBezTo>
                  <a:cubicBezTo>
                    <a:pt x="66" y="90"/>
                    <a:pt x="66" y="90"/>
                    <a:pt x="66" y="90"/>
                  </a:cubicBezTo>
                  <a:cubicBezTo>
                    <a:pt x="89" y="90"/>
                    <a:pt x="89" y="90"/>
                    <a:pt x="89" y="90"/>
                  </a:cubicBezTo>
                  <a:close/>
                  <a:moveTo>
                    <a:pt x="136" y="38"/>
                  </a:moveTo>
                  <a:cubicBezTo>
                    <a:pt x="127" y="38"/>
                    <a:pt x="127" y="38"/>
                    <a:pt x="127" y="38"/>
                  </a:cubicBezTo>
                  <a:cubicBezTo>
                    <a:pt x="123" y="62"/>
                    <a:pt x="123" y="62"/>
                    <a:pt x="123" y="62"/>
                  </a:cubicBezTo>
                  <a:cubicBezTo>
                    <a:pt x="120" y="38"/>
                    <a:pt x="120" y="38"/>
                    <a:pt x="120" y="38"/>
                  </a:cubicBezTo>
                  <a:cubicBezTo>
                    <a:pt x="107" y="38"/>
                    <a:pt x="107" y="38"/>
                    <a:pt x="107" y="38"/>
                  </a:cubicBezTo>
                  <a:cubicBezTo>
                    <a:pt x="103" y="62"/>
                    <a:pt x="103" y="62"/>
                    <a:pt x="103" y="62"/>
                  </a:cubicBezTo>
                  <a:cubicBezTo>
                    <a:pt x="100" y="38"/>
                    <a:pt x="100" y="38"/>
                    <a:pt x="100" y="38"/>
                  </a:cubicBezTo>
                  <a:cubicBezTo>
                    <a:pt x="90" y="38"/>
                    <a:pt x="90" y="38"/>
                    <a:pt x="90" y="38"/>
                  </a:cubicBezTo>
                  <a:cubicBezTo>
                    <a:pt x="96" y="90"/>
                    <a:pt x="96" y="90"/>
                    <a:pt x="96" y="90"/>
                  </a:cubicBezTo>
                  <a:cubicBezTo>
                    <a:pt x="108" y="90"/>
                    <a:pt x="108" y="90"/>
                    <a:pt x="108" y="90"/>
                  </a:cubicBezTo>
                  <a:cubicBezTo>
                    <a:pt x="112" y="62"/>
                    <a:pt x="112" y="62"/>
                    <a:pt x="112" y="62"/>
                  </a:cubicBezTo>
                  <a:cubicBezTo>
                    <a:pt x="116" y="90"/>
                    <a:pt x="116" y="90"/>
                    <a:pt x="116" y="90"/>
                  </a:cubicBezTo>
                  <a:cubicBezTo>
                    <a:pt x="129" y="90"/>
                    <a:pt x="129" y="90"/>
                    <a:pt x="129" y="90"/>
                  </a:cubicBezTo>
                  <a:cubicBezTo>
                    <a:pt x="136" y="38"/>
                    <a:pt x="136" y="38"/>
                    <a:pt x="136" y="38"/>
                  </a:cubicBezTo>
                  <a:close/>
                  <a:moveTo>
                    <a:pt x="138" y="70"/>
                  </a:moveTo>
                  <a:cubicBezTo>
                    <a:pt x="138" y="81"/>
                    <a:pt x="138" y="81"/>
                    <a:pt x="138" y="81"/>
                  </a:cubicBezTo>
                  <a:cubicBezTo>
                    <a:pt x="138" y="88"/>
                    <a:pt x="142" y="91"/>
                    <a:pt x="150" y="91"/>
                  </a:cubicBezTo>
                  <a:cubicBezTo>
                    <a:pt x="159" y="91"/>
                    <a:pt x="164" y="87"/>
                    <a:pt x="164" y="81"/>
                  </a:cubicBezTo>
                  <a:cubicBezTo>
                    <a:pt x="164" y="74"/>
                    <a:pt x="164" y="74"/>
                    <a:pt x="164" y="74"/>
                  </a:cubicBezTo>
                  <a:cubicBezTo>
                    <a:pt x="164" y="72"/>
                    <a:pt x="163" y="69"/>
                    <a:pt x="162" y="68"/>
                  </a:cubicBezTo>
                  <a:cubicBezTo>
                    <a:pt x="160" y="66"/>
                    <a:pt x="157" y="63"/>
                    <a:pt x="153" y="58"/>
                  </a:cubicBezTo>
                  <a:cubicBezTo>
                    <a:pt x="150" y="55"/>
                    <a:pt x="149" y="53"/>
                    <a:pt x="149" y="51"/>
                  </a:cubicBezTo>
                  <a:cubicBezTo>
                    <a:pt x="148" y="48"/>
                    <a:pt x="148" y="48"/>
                    <a:pt x="148" y="48"/>
                  </a:cubicBezTo>
                  <a:cubicBezTo>
                    <a:pt x="148" y="46"/>
                    <a:pt x="149" y="45"/>
                    <a:pt x="150" y="45"/>
                  </a:cubicBezTo>
                  <a:cubicBezTo>
                    <a:pt x="152" y="45"/>
                    <a:pt x="152" y="45"/>
                    <a:pt x="152" y="46"/>
                  </a:cubicBezTo>
                  <a:cubicBezTo>
                    <a:pt x="152" y="56"/>
                    <a:pt x="152" y="56"/>
                    <a:pt x="152" y="56"/>
                  </a:cubicBezTo>
                  <a:cubicBezTo>
                    <a:pt x="163" y="56"/>
                    <a:pt x="163" y="56"/>
                    <a:pt x="163" y="56"/>
                  </a:cubicBezTo>
                  <a:cubicBezTo>
                    <a:pt x="163" y="47"/>
                    <a:pt x="163" y="47"/>
                    <a:pt x="163" y="47"/>
                  </a:cubicBezTo>
                  <a:cubicBezTo>
                    <a:pt x="163" y="41"/>
                    <a:pt x="159" y="38"/>
                    <a:pt x="151" y="38"/>
                  </a:cubicBezTo>
                  <a:cubicBezTo>
                    <a:pt x="142" y="38"/>
                    <a:pt x="138" y="41"/>
                    <a:pt x="138" y="48"/>
                  </a:cubicBezTo>
                  <a:cubicBezTo>
                    <a:pt x="138" y="54"/>
                    <a:pt x="138" y="54"/>
                    <a:pt x="138" y="54"/>
                  </a:cubicBezTo>
                  <a:cubicBezTo>
                    <a:pt x="138" y="56"/>
                    <a:pt x="138" y="57"/>
                    <a:pt x="139" y="59"/>
                  </a:cubicBezTo>
                  <a:cubicBezTo>
                    <a:pt x="140" y="61"/>
                    <a:pt x="144" y="64"/>
                    <a:pt x="148" y="69"/>
                  </a:cubicBezTo>
                  <a:cubicBezTo>
                    <a:pt x="151" y="71"/>
                    <a:pt x="152" y="73"/>
                    <a:pt x="152" y="75"/>
                  </a:cubicBezTo>
                  <a:cubicBezTo>
                    <a:pt x="152" y="82"/>
                    <a:pt x="152" y="82"/>
                    <a:pt x="152" y="82"/>
                  </a:cubicBezTo>
                  <a:cubicBezTo>
                    <a:pt x="152" y="83"/>
                    <a:pt x="152" y="83"/>
                    <a:pt x="150" y="83"/>
                  </a:cubicBezTo>
                  <a:cubicBezTo>
                    <a:pt x="149" y="83"/>
                    <a:pt x="148" y="83"/>
                    <a:pt x="148" y="82"/>
                  </a:cubicBezTo>
                  <a:cubicBezTo>
                    <a:pt x="148" y="70"/>
                    <a:pt x="148" y="70"/>
                    <a:pt x="148" y="70"/>
                  </a:cubicBezTo>
                  <a:cubicBezTo>
                    <a:pt x="138" y="70"/>
                    <a:pt x="138" y="70"/>
                    <a:pt x="138" y="70"/>
                  </a:cubicBezTo>
                  <a:close/>
                  <a:moveTo>
                    <a:pt x="206" y="12"/>
                  </a:moveTo>
                  <a:cubicBezTo>
                    <a:pt x="206" y="192"/>
                    <a:pt x="206" y="192"/>
                    <a:pt x="206" y="192"/>
                  </a:cubicBezTo>
                  <a:cubicBezTo>
                    <a:pt x="206" y="196"/>
                    <a:pt x="209" y="200"/>
                    <a:pt x="213" y="200"/>
                  </a:cubicBezTo>
                  <a:cubicBezTo>
                    <a:pt x="217" y="200"/>
                    <a:pt x="220" y="196"/>
                    <a:pt x="220" y="192"/>
                  </a:cubicBezTo>
                  <a:cubicBezTo>
                    <a:pt x="220" y="12"/>
                    <a:pt x="220" y="12"/>
                    <a:pt x="220" y="12"/>
                  </a:cubicBezTo>
                  <a:cubicBezTo>
                    <a:pt x="220" y="8"/>
                    <a:pt x="217" y="4"/>
                    <a:pt x="213" y="4"/>
                  </a:cubicBezTo>
                  <a:cubicBezTo>
                    <a:pt x="209" y="4"/>
                    <a:pt x="206" y="8"/>
                    <a:pt x="206" y="12"/>
                  </a:cubicBezTo>
                  <a:close/>
                  <a:moveTo>
                    <a:pt x="182" y="15"/>
                  </a:moveTo>
                  <a:cubicBezTo>
                    <a:pt x="15" y="15"/>
                    <a:pt x="15" y="15"/>
                    <a:pt x="15" y="15"/>
                  </a:cubicBezTo>
                  <a:cubicBezTo>
                    <a:pt x="15" y="191"/>
                    <a:pt x="15" y="191"/>
                    <a:pt x="15" y="191"/>
                  </a:cubicBezTo>
                  <a:cubicBezTo>
                    <a:pt x="15" y="191"/>
                    <a:pt x="15" y="191"/>
                    <a:pt x="15" y="191"/>
                  </a:cubicBezTo>
                  <a:cubicBezTo>
                    <a:pt x="15" y="200"/>
                    <a:pt x="17" y="205"/>
                    <a:pt x="20" y="208"/>
                  </a:cubicBezTo>
                  <a:cubicBezTo>
                    <a:pt x="23" y="211"/>
                    <a:pt x="29" y="213"/>
                    <a:pt x="35" y="213"/>
                  </a:cubicBezTo>
                  <a:cubicBezTo>
                    <a:pt x="35" y="213"/>
                    <a:pt x="35" y="213"/>
                    <a:pt x="35" y="213"/>
                  </a:cubicBezTo>
                  <a:cubicBezTo>
                    <a:pt x="188" y="213"/>
                    <a:pt x="188" y="213"/>
                    <a:pt x="188" y="213"/>
                  </a:cubicBezTo>
                  <a:cubicBezTo>
                    <a:pt x="184" y="207"/>
                    <a:pt x="181" y="200"/>
                    <a:pt x="182" y="190"/>
                  </a:cubicBezTo>
                  <a:cubicBezTo>
                    <a:pt x="182" y="190"/>
                    <a:pt x="182" y="190"/>
                    <a:pt x="182" y="190"/>
                  </a:cubicBezTo>
                  <a:lnTo>
                    <a:pt x="182" y="15"/>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5" name="组合 14"/>
          <p:cNvGrpSpPr/>
          <p:nvPr/>
        </p:nvGrpSpPr>
        <p:grpSpPr>
          <a:xfrm>
            <a:off x="5148063" y="2311348"/>
            <a:ext cx="432048" cy="432048"/>
            <a:chOff x="5004048" y="2400754"/>
            <a:chExt cx="432048" cy="432048"/>
          </a:xfrm>
        </p:grpSpPr>
        <p:sp>
          <p:nvSpPr>
            <p:cNvPr id="16" name="矩形 15"/>
            <p:cNvSpPr/>
            <p:nvPr/>
          </p:nvSpPr>
          <p:spPr>
            <a:xfrm>
              <a:off x="5004048" y="2400754"/>
              <a:ext cx="432048" cy="432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47"/>
            <p:cNvSpPr>
              <a:spLocks noChangeAspect="1" noEditPoints="1"/>
            </p:cNvSpPr>
            <p:nvPr/>
          </p:nvSpPr>
          <p:spPr bwMode="auto">
            <a:xfrm>
              <a:off x="5071523" y="2494479"/>
              <a:ext cx="297097" cy="240962"/>
            </a:xfrm>
            <a:custGeom>
              <a:avLst/>
              <a:gdLst>
                <a:gd name="T0" fmla="*/ 214 w 329"/>
                <a:gd name="T1" fmla="*/ 10 h 267"/>
                <a:gd name="T2" fmla="*/ 297 w 329"/>
                <a:gd name="T3" fmla="*/ 115 h 267"/>
                <a:gd name="T4" fmla="*/ 221 w 329"/>
                <a:gd name="T5" fmla="*/ 247 h 267"/>
                <a:gd name="T6" fmla="*/ 137 w 329"/>
                <a:gd name="T7" fmla="*/ 265 h 267"/>
                <a:gd name="T8" fmla="*/ 128 w 329"/>
                <a:gd name="T9" fmla="*/ 256 h 267"/>
                <a:gd name="T10" fmla="*/ 113 w 329"/>
                <a:gd name="T11" fmla="*/ 170 h 267"/>
                <a:gd name="T12" fmla="*/ 11 w 329"/>
                <a:gd name="T13" fmla="*/ 151 h 267"/>
                <a:gd name="T14" fmla="*/ 11 w 329"/>
                <a:gd name="T15" fmla="*/ 10 h 267"/>
                <a:gd name="T16" fmla="*/ 227 w 329"/>
                <a:gd name="T17" fmla="*/ 195 h 267"/>
                <a:gd name="T18" fmla="*/ 227 w 329"/>
                <a:gd name="T19" fmla="*/ 187 h 267"/>
                <a:gd name="T20" fmla="*/ 292 w 329"/>
                <a:gd name="T21" fmla="*/ 176 h 267"/>
                <a:gd name="T22" fmla="*/ 227 w 329"/>
                <a:gd name="T23" fmla="*/ 149 h 267"/>
                <a:gd name="T24" fmla="*/ 292 w 329"/>
                <a:gd name="T25" fmla="*/ 149 h 267"/>
                <a:gd name="T26" fmla="*/ 126 w 329"/>
                <a:gd name="T27" fmla="*/ 86 h 267"/>
                <a:gd name="T28" fmla="*/ 126 w 329"/>
                <a:gd name="T29" fmla="*/ 77 h 267"/>
                <a:gd name="T30" fmla="*/ 192 w 329"/>
                <a:gd name="T31" fmla="*/ 67 h 267"/>
                <a:gd name="T32" fmla="*/ 126 w 329"/>
                <a:gd name="T33" fmla="*/ 39 h 267"/>
                <a:gd name="T34" fmla="*/ 192 w 329"/>
                <a:gd name="T35" fmla="*/ 39 h 267"/>
                <a:gd name="T36" fmla="*/ 58 w 329"/>
                <a:gd name="T37" fmla="*/ 36 h 267"/>
                <a:gd name="T38" fmla="*/ 77 w 329"/>
                <a:gd name="T39" fmla="*/ 83 h 267"/>
                <a:gd name="T40" fmla="*/ 96 w 329"/>
                <a:gd name="T41" fmla="*/ 36 h 267"/>
                <a:gd name="T42" fmla="*/ 70 w 329"/>
                <a:gd name="T43" fmla="*/ 124 h 267"/>
                <a:gd name="T44" fmla="*/ 77 w 329"/>
                <a:gd name="T45" fmla="*/ 95 h 267"/>
                <a:gd name="T46" fmla="*/ 73 w 329"/>
                <a:gd name="T47" fmla="*/ 94 h 267"/>
                <a:gd name="T48" fmla="*/ 81 w 329"/>
                <a:gd name="T49" fmla="*/ 93 h 267"/>
                <a:gd name="T50" fmla="*/ 88 w 329"/>
                <a:gd name="T51" fmla="*/ 85 h 267"/>
                <a:gd name="T52" fmla="*/ 65 w 329"/>
                <a:gd name="T53" fmla="*/ 85 h 267"/>
                <a:gd name="T54" fmla="*/ 81 w 329"/>
                <a:gd name="T55" fmla="*/ 45 h 267"/>
                <a:gd name="T56" fmla="*/ 53 w 329"/>
                <a:gd name="T57" fmla="*/ 56 h 267"/>
                <a:gd name="T58" fmla="*/ 94 w 329"/>
                <a:gd name="T59" fmla="*/ 72 h 267"/>
                <a:gd name="T60" fmla="*/ 94 w 329"/>
                <a:gd name="T61" fmla="*/ 50 h 267"/>
                <a:gd name="T62" fmla="*/ 224 w 329"/>
                <a:gd name="T63" fmla="*/ 126 h 267"/>
                <a:gd name="T64" fmla="*/ 186 w 329"/>
                <a:gd name="T65" fmla="*/ 162 h 267"/>
                <a:gd name="T66" fmla="*/ 173 w 329"/>
                <a:gd name="T67" fmla="*/ 200 h 267"/>
                <a:gd name="T68" fmla="*/ 127 w 329"/>
                <a:gd name="T69" fmla="*/ 170 h 267"/>
                <a:gd name="T70" fmla="*/ 155 w 329"/>
                <a:gd name="T71" fmla="*/ 221 h 267"/>
                <a:gd name="T72" fmla="*/ 182 w 329"/>
                <a:gd name="T73" fmla="*/ 229 h 267"/>
                <a:gd name="T74" fmla="*/ 221 w 329"/>
                <a:gd name="T75" fmla="*/ 233 h 267"/>
                <a:gd name="T76" fmla="*/ 288 w 329"/>
                <a:gd name="T77" fmla="*/ 127 h 267"/>
                <a:gd name="T78" fmla="*/ 146 w 329"/>
                <a:gd name="T79" fmla="*/ 115 h 267"/>
                <a:gd name="T80" fmla="*/ 203 w 329"/>
                <a:gd name="T81" fmla="*/ 20 h 267"/>
                <a:gd name="T82" fmla="*/ 21 w 329"/>
                <a:gd name="T83" fmla="*/ 20 h 267"/>
                <a:gd name="T84" fmla="*/ 21 w 329"/>
                <a:gd name="T85" fmla="*/ 141 h 267"/>
                <a:gd name="T86" fmla="*/ 210 w 329"/>
                <a:gd name="T87" fmla="*/ 108 h 267"/>
                <a:gd name="T88" fmla="*/ 148 w 329"/>
                <a:gd name="T89" fmla="*/ 148 h 267"/>
                <a:gd name="T90" fmla="*/ 171 w 329"/>
                <a:gd name="T91" fmla="*/ 174 h 267"/>
                <a:gd name="T92" fmla="*/ 188 w 329"/>
                <a:gd name="T93" fmla="*/ 148 h 267"/>
                <a:gd name="T94" fmla="*/ 210 w 329"/>
                <a:gd name="T95" fmla="*/ 10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8" name="组合 17"/>
          <p:cNvGrpSpPr/>
          <p:nvPr/>
        </p:nvGrpSpPr>
        <p:grpSpPr>
          <a:xfrm>
            <a:off x="5148063" y="3059134"/>
            <a:ext cx="432048" cy="432048"/>
            <a:chOff x="5004048" y="3126534"/>
            <a:chExt cx="432048" cy="432048"/>
          </a:xfrm>
        </p:grpSpPr>
        <p:sp>
          <p:nvSpPr>
            <p:cNvPr id="19" name="矩形 18"/>
            <p:cNvSpPr/>
            <p:nvPr/>
          </p:nvSpPr>
          <p:spPr>
            <a:xfrm>
              <a:off x="5004048" y="3126534"/>
              <a:ext cx="432048" cy="432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7"/>
            <p:cNvSpPr>
              <a:spLocks noEditPoints="1"/>
            </p:cNvSpPr>
            <p:nvPr/>
          </p:nvSpPr>
          <p:spPr bwMode="auto">
            <a:xfrm>
              <a:off x="5096393" y="3229820"/>
              <a:ext cx="258305" cy="225475"/>
            </a:xfrm>
            <a:custGeom>
              <a:avLst/>
              <a:gdLst>
                <a:gd name="T0" fmla="*/ 274 w 309"/>
                <a:gd name="T1" fmla="*/ 0 h 257"/>
                <a:gd name="T2" fmla="*/ 309 w 309"/>
                <a:gd name="T3" fmla="*/ 34 h 257"/>
                <a:gd name="T4" fmla="*/ 299 w 309"/>
                <a:gd name="T5" fmla="*/ 129 h 257"/>
                <a:gd name="T6" fmla="*/ 247 w 309"/>
                <a:gd name="T7" fmla="*/ 139 h 257"/>
                <a:gd name="T8" fmla="*/ 195 w 309"/>
                <a:gd name="T9" fmla="*/ 202 h 257"/>
                <a:gd name="T10" fmla="*/ 195 w 309"/>
                <a:gd name="T11" fmla="*/ 139 h 257"/>
                <a:gd name="T12" fmla="*/ 168 w 309"/>
                <a:gd name="T13" fmla="*/ 123 h 257"/>
                <a:gd name="T14" fmla="*/ 211 w 309"/>
                <a:gd name="T15" fmla="*/ 123 h 257"/>
                <a:gd name="T16" fmla="*/ 211 w 309"/>
                <a:gd name="T17" fmla="*/ 157 h 257"/>
                <a:gd name="T18" fmla="*/ 239 w 309"/>
                <a:gd name="T19" fmla="*/ 123 h 257"/>
                <a:gd name="T20" fmla="*/ 274 w 309"/>
                <a:gd name="T21" fmla="*/ 123 h 257"/>
                <a:gd name="T22" fmla="*/ 293 w 309"/>
                <a:gd name="T23" fmla="*/ 104 h 257"/>
                <a:gd name="T24" fmla="*/ 287 w 309"/>
                <a:gd name="T25" fmla="*/ 21 h 257"/>
                <a:gd name="T26" fmla="*/ 102 w 309"/>
                <a:gd name="T27" fmla="*/ 16 h 257"/>
                <a:gd name="T28" fmla="*/ 83 w 309"/>
                <a:gd name="T29" fmla="*/ 34 h 257"/>
                <a:gd name="T30" fmla="*/ 76 w 309"/>
                <a:gd name="T31" fmla="*/ 118 h 257"/>
                <a:gd name="T32" fmla="*/ 67 w 309"/>
                <a:gd name="T33" fmla="*/ 104 h 257"/>
                <a:gd name="T34" fmla="*/ 77 w 309"/>
                <a:gd name="T35" fmla="*/ 10 h 257"/>
                <a:gd name="T36" fmla="*/ 44 w 309"/>
                <a:gd name="T37" fmla="*/ 115 h 257"/>
                <a:gd name="T38" fmla="*/ 44 w 309"/>
                <a:gd name="T39" fmla="*/ 171 h 257"/>
                <a:gd name="T40" fmla="*/ 44 w 309"/>
                <a:gd name="T41" fmla="*/ 115 h 257"/>
                <a:gd name="T42" fmla="*/ 88 w 309"/>
                <a:gd name="T43" fmla="*/ 123 h 257"/>
                <a:gd name="T44" fmla="*/ 156 w 309"/>
                <a:gd name="T45" fmla="*/ 123 h 257"/>
                <a:gd name="T46" fmla="*/ 92 w 309"/>
                <a:gd name="T47" fmla="*/ 250 h 257"/>
                <a:gd name="T48" fmla="*/ 96 w 309"/>
                <a:gd name="T49" fmla="*/ 201 h 257"/>
                <a:gd name="T50" fmla="*/ 96 w 309"/>
                <a:gd name="T51" fmla="*/ 257 h 257"/>
                <a:gd name="T52" fmla="*/ 149 w 309"/>
                <a:gd name="T53" fmla="*/ 250 h 257"/>
                <a:gd name="T54" fmla="*/ 153 w 309"/>
                <a:gd name="T55" fmla="*/ 201 h 257"/>
                <a:gd name="T56" fmla="*/ 175 w 309"/>
                <a:gd name="T57" fmla="*/ 250 h 257"/>
                <a:gd name="T58" fmla="*/ 153 w 309"/>
                <a:gd name="T59" fmla="*/ 161 h 257"/>
                <a:gd name="T60" fmla="*/ 70 w 309"/>
                <a:gd name="T61" fmla="*/ 183 h 257"/>
                <a:gd name="T62" fmla="*/ 92 w 309"/>
                <a:gd name="T63" fmla="*/ 250 h 257"/>
                <a:gd name="T64" fmla="*/ 19 w 309"/>
                <a:gd name="T65" fmla="*/ 207 h 257"/>
                <a:gd name="T66" fmla="*/ 22 w 309"/>
                <a:gd name="T67" fmla="*/ 248 h 257"/>
                <a:gd name="T68" fmla="*/ 58 w 309"/>
                <a:gd name="T69" fmla="*/ 252 h 257"/>
                <a:gd name="T70" fmla="*/ 59 w 309"/>
                <a:gd name="T71" fmla="*/ 175 h 257"/>
                <a:gd name="T72" fmla="*/ 0 w 309"/>
                <a:gd name="T73" fmla="*/ 193 h 257"/>
                <a:gd name="T74" fmla="*/ 19 w 309"/>
                <a:gd name="T75" fmla="*/ 2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1" name="组合 20"/>
          <p:cNvGrpSpPr/>
          <p:nvPr/>
        </p:nvGrpSpPr>
        <p:grpSpPr>
          <a:xfrm>
            <a:off x="5148063" y="3806919"/>
            <a:ext cx="432048" cy="432048"/>
            <a:chOff x="5004048" y="3856861"/>
            <a:chExt cx="432048" cy="432048"/>
          </a:xfrm>
        </p:grpSpPr>
        <p:sp>
          <p:nvSpPr>
            <p:cNvPr id="22" name="矩形 21"/>
            <p:cNvSpPr/>
            <p:nvPr/>
          </p:nvSpPr>
          <p:spPr>
            <a:xfrm>
              <a:off x="5004048" y="3856861"/>
              <a:ext cx="432048" cy="432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42"/>
            <p:cNvSpPr>
              <a:spLocks noChangeAspect="1" noEditPoints="1"/>
            </p:cNvSpPr>
            <p:nvPr/>
          </p:nvSpPr>
          <p:spPr bwMode="auto">
            <a:xfrm>
              <a:off x="5125245" y="3944576"/>
              <a:ext cx="200599" cy="256616"/>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4" name="TextBox 23"/>
          <p:cNvSpPr txBox="1">
            <a:spLocks noChangeArrowheads="1"/>
          </p:cNvSpPr>
          <p:nvPr/>
        </p:nvSpPr>
        <p:spPr bwMode="auto">
          <a:xfrm>
            <a:off x="1331640" y="1451560"/>
            <a:ext cx="3168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2000" b="1" dirty="0">
                <a:latin typeface="微软雅黑" panose="020B0503020204020204" pitchFamily="34" charset="-122"/>
                <a:ea typeface="微软雅黑" panose="020B0503020204020204" pitchFamily="34" charset="-122"/>
              </a:rPr>
              <a:t>在这里填写工作简介标题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300"/>
                                            <p:tgtEl>
                                              <p:spTgt spid="24"/>
                                            </p:tgtEl>
                                            <p:attrNameLst>
                                              <p:attrName>ppt_y</p:attrName>
                                            </p:attrNameLst>
                                          </p:cBhvr>
                                          <p:tavLst>
                                            <p:tav tm="0">
                                              <p:val>
                                                <p:strVal val="#ppt_y+#ppt_h*1.125000"/>
                                              </p:val>
                                            </p:tav>
                                            <p:tav tm="100000">
                                              <p:val>
                                                <p:strVal val="#ppt_y"/>
                                              </p:val>
                                            </p:tav>
                                          </p:tavLst>
                                        </p:anim>
                                        <p:animEffect transition="in" filter="wipe(up)">
                                          <p:cBhvr>
                                            <p:cTn id="18" dur="300"/>
                                            <p:tgtEl>
                                              <p:spTgt spid="24"/>
                                            </p:tgtEl>
                                          </p:cBhvr>
                                        </p:animEffect>
                                      </p:childTnLst>
                                    </p:cTn>
                                  </p:par>
                                  <p:par>
                                    <p:cTn id="19" presetID="2" presetClass="entr" presetSubtype="1" fill="hold" nodeType="withEffect" p14:presetBounceEnd="46000">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14:bounceEnd="46000">
                                          <p:cBhvr additive="base">
                                            <p:cTn id="21" dur="500" fill="hold"/>
                                            <p:tgtEl>
                                              <p:spTgt spid="5"/>
                                            </p:tgtEl>
                                            <p:attrNameLst>
                                              <p:attrName>ppt_x</p:attrName>
                                            </p:attrNameLst>
                                          </p:cBhvr>
                                          <p:tavLst>
                                            <p:tav tm="0">
                                              <p:val>
                                                <p:strVal val="#ppt_x"/>
                                              </p:val>
                                            </p:tav>
                                            <p:tav tm="100000">
                                              <p:val>
                                                <p:strVal val="#ppt_x"/>
                                              </p:val>
                                            </p:tav>
                                          </p:tavLst>
                                        </p:anim>
                                        <p:anim calcmode="lin" valueType="num" p14:bounceEnd="46000">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8" fill="hold" nodeType="afterEffect" p14:presetBounceEnd="50000">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14:bounceEnd="50000">
                                          <p:cBhvr additive="base">
                                            <p:cTn id="26" dur="3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27" dur="3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14:presetBounceEnd="50000">
                                      <p:stCondLst>
                                        <p:cond delay="300"/>
                                      </p:stCondLst>
                                      <p:childTnLst>
                                        <p:set>
                                          <p:cBhvr>
                                            <p:cTn id="29" dur="1" fill="hold">
                                              <p:stCondLst>
                                                <p:cond delay="0"/>
                                              </p:stCondLst>
                                            </p:cTn>
                                            <p:tgtEl>
                                              <p:spTgt spid="8"/>
                                            </p:tgtEl>
                                            <p:attrNameLst>
                                              <p:attrName>style.visibility</p:attrName>
                                            </p:attrNameLst>
                                          </p:cBhvr>
                                          <p:to>
                                            <p:strVal val="visible"/>
                                          </p:to>
                                        </p:set>
                                        <p:anim calcmode="lin" valueType="num" p14:bounceEnd="50000">
                                          <p:cBhvr additive="base">
                                            <p:cTn id="30" dur="3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31" dur="3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nodeType="afterEffect" p14:presetBounceEnd="50000">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14:bounceEnd="50000">
                                          <p:cBhvr additive="base">
                                            <p:cTn id="35" dur="3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36" dur="3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14:presetBounceEnd="50000">
                                      <p:stCondLst>
                                        <p:cond delay="300"/>
                                      </p:stCondLst>
                                      <p:childTnLst>
                                        <p:set>
                                          <p:cBhvr>
                                            <p:cTn id="38" dur="1" fill="hold">
                                              <p:stCondLst>
                                                <p:cond delay="0"/>
                                              </p:stCondLst>
                                            </p:cTn>
                                            <p:tgtEl>
                                              <p:spTgt spid="9"/>
                                            </p:tgtEl>
                                            <p:attrNameLst>
                                              <p:attrName>style.visibility</p:attrName>
                                            </p:attrNameLst>
                                          </p:cBhvr>
                                          <p:to>
                                            <p:strVal val="visible"/>
                                          </p:to>
                                        </p:set>
                                        <p:anim calcmode="lin" valueType="num" p14:bounceEnd="50000">
                                          <p:cBhvr additive="base">
                                            <p:cTn id="39" dur="3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40" dur="3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8" fill="hold" nodeType="afterEffect" p14:presetBounceEnd="50000">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14:bounceEnd="50000">
                                          <p:cBhvr additive="base">
                                            <p:cTn id="44" dur="3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45" dur="300" fill="hold"/>
                                            <p:tgtEl>
                                              <p:spTgt spid="18"/>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14:presetBounceEnd="50000">
                                      <p:stCondLst>
                                        <p:cond delay="300"/>
                                      </p:stCondLst>
                                      <p:childTnLst>
                                        <p:set>
                                          <p:cBhvr>
                                            <p:cTn id="47" dur="1" fill="hold">
                                              <p:stCondLst>
                                                <p:cond delay="0"/>
                                              </p:stCondLst>
                                            </p:cTn>
                                            <p:tgtEl>
                                              <p:spTgt spid="10"/>
                                            </p:tgtEl>
                                            <p:attrNameLst>
                                              <p:attrName>style.visibility</p:attrName>
                                            </p:attrNameLst>
                                          </p:cBhvr>
                                          <p:to>
                                            <p:strVal val="visible"/>
                                          </p:to>
                                        </p:set>
                                        <p:anim calcmode="lin" valueType="num" p14:bounceEnd="50000">
                                          <p:cBhvr additive="base">
                                            <p:cTn id="48" dur="3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49" dur="3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8" fill="hold" nodeType="afterEffect" p14:presetBounceEnd="50000">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14:bounceEnd="50000">
                                          <p:cBhvr additive="base">
                                            <p:cTn id="53" dur="3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54" dur="300" fill="hold"/>
                                            <p:tgtEl>
                                              <p:spTgt spid="21"/>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14:presetBounceEnd="50000">
                                      <p:stCondLst>
                                        <p:cond delay="300"/>
                                      </p:stCondLst>
                                      <p:childTnLst>
                                        <p:set>
                                          <p:cBhvr>
                                            <p:cTn id="56" dur="1" fill="hold">
                                              <p:stCondLst>
                                                <p:cond delay="0"/>
                                              </p:stCondLst>
                                            </p:cTn>
                                            <p:tgtEl>
                                              <p:spTgt spid="11"/>
                                            </p:tgtEl>
                                            <p:attrNameLst>
                                              <p:attrName>style.visibility</p:attrName>
                                            </p:attrNameLst>
                                          </p:cBhvr>
                                          <p:to>
                                            <p:strVal val="visible"/>
                                          </p:to>
                                        </p:set>
                                        <p:anim calcmode="lin" valueType="num" p14:bounceEnd="50000">
                                          <p:cBhvr additive="base">
                                            <p:cTn id="57" dur="30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58" dur="3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9" grpId="0"/>
          <p:bldP spid="10" grpId="0"/>
          <p:bldP spid="11"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300"/>
                                            <p:tgtEl>
                                              <p:spTgt spid="24"/>
                                            </p:tgtEl>
                                            <p:attrNameLst>
                                              <p:attrName>ppt_y</p:attrName>
                                            </p:attrNameLst>
                                          </p:cBhvr>
                                          <p:tavLst>
                                            <p:tav tm="0">
                                              <p:val>
                                                <p:strVal val="#ppt_y+#ppt_h*1.125000"/>
                                              </p:val>
                                            </p:tav>
                                            <p:tav tm="100000">
                                              <p:val>
                                                <p:strVal val="#ppt_y"/>
                                              </p:val>
                                            </p:tav>
                                          </p:tavLst>
                                        </p:anim>
                                        <p:animEffect transition="in" filter="wipe(up)">
                                          <p:cBhvr>
                                            <p:cTn id="18" dur="300"/>
                                            <p:tgtEl>
                                              <p:spTgt spid="24"/>
                                            </p:tgtEl>
                                          </p:cBhvr>
                                        </p:animEffect>
                                      </p:childTnLst>
                                    </p:cTn>
                                  </p:par>
                                  <p:par>
                                    <p:cTn id="19" presetID="2" presetClass="entr" presetSubtype="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300" fill="hold"/>
                                            <p:tgtEl>
                                              <p:spTgt spid="12"/>
                                            </p:tgtEl>
                                            <p:attrNameLst>
                                              <p:attrName>ppt_x</p:attrName>
                                            </p:attrNameLst>
                                          </p:cBhvr>
                                          <p:tavLst>
                                            <p:tav tm="0">
                                              <p:val>
                                                <p:strVal val="0-#ppt_w/2"/>
                                              </p:val>
                                            </p:tav>
                                            <p:tav tm="100000">
                                              <p:val>
                                                <p:strVal val="#ppt_x"/>
                                              </p:val>
                                            </p:tav>
                                          </p:tavLst>
                                        </p:anim>
                                        <p:anim calcmode="lin" valueType="num">
                                          <p:cBhvr additive="base">
                                            <p:cTn id="27" dur="3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30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300" fill="hold"/>
                                            <p:tgtEl>
                                              <p:spTgt spid="8"/>
                                            </p:tgtEl>
                                            <p:attrNameLst>
                                              <p:attrName>ppt_x</p:attrName>
                                            </p:attrNameLst>
                                          </p:cBhvr>
                                          <p:tavLst>
                                            <p:tav tm="0">
                                              <p:val>
                                                <p:strVal val="1+#ppt_w/2"/>
                                              </p:val>
                                            </p:tav>
                                            <p:tav tm="100000">
                                              <p:val>
                                                <p:strVal val="#ppt_x"/>
                                              </p:val>
                                            </p:tav>
                                          </p:tavLst>
                                        </p:anim>
                                        <p:anim calcmode="lin" valueType="num">
                                          <p:cBhvr additive="base">
                                            <p:cTn id="31" dur="3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300" fill="hold"/>
                                            <p:tgtEl>
                                              <p:spTgt spid="15"/>
                                            </p:tgtEl>
                                            <p:attrNameLst>
                                              <p:attrName>ppt_x</p:attrName>
                                            </p:attrNameLst>
                                          </p:cBhvr>
                                          <p:tavLst>
                                            <p:tav tm="0">
                                              <p:val>
                                                <p:strVal val="0-#ppt_w/2"/>
                                              </p:val>
                                            </p:tav>
                                            <p:tav tm="100000">
                                              <p:val>
                                                <p:strVal val="#ppt_x"/>
                                              </p:val>
                                            </p:tav>
                                          </p:tavLst>
                                        </p:anim>
                                        <p:anim calcmode="lin" valueType="num">
                                          <p:cBhvr additive="base">
                                            <p:cTn id="36" dur="3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3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300" fill="hold"/>
                                            <p:tgtEl>
                                              <p:spTgt spid="9"/>
                                            </p:tgtEl>
                                            <p:attrNameLst>
                                              <p:attrName>ppt_x</p:attrName>
                                            </p:attrNameLst>
                                          </p:cBhvr>
                                          <p:tavLst>
                                            <p:tav tm="0">
                                              <p:val>
                                                <p:strVal val="1+#ppt_w/2"/>
                                              </p:val>
                                            </p:tav>
                                            <p:tav tm="100000">
                                              <p:val>
                                                <p:strVal val="#ppt_x"/>
                                              </p:val>
                                            </p:tav>
                                          </p:tavLst>
                                        </p:anim>
                                        <p:anim calcmode="lin" valueType="num">
                                          <p:cBhvr additive="base">
                                            <p:cTn id="40" dur="3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300" fill="hold"/>
                                            <p:tgtEl>
                                              <p:spTgt spid="18"/>
                                            </p:tgtEl>
                                            <p:attrNameLst>
                                              <p:attrName>ppt_x</p:attrName>
                                            </p:attrNameLst>
                                          </p:cBhvr>
                                          <p:tavLst>
                                            <p:tav tm="0">
                                              <p:val>
                                                <p:strVal val="0-#ppt_w/2"/>
                                              </p:val>
                                            </p:tav>
                                            <p:tav tm="100000">
                                              <p:val>
                                                <p:strVal val="#ppt_x"/>
                                              </p:val>
                                            </p:tav>
                                          </p:tavLst>
                                        </p:anim>
                                        <p:anim calcmode="lin" valueType="num">
                                          <p:cBhvr additive="base">
                                            <p:cTn id="45" dur="300" fill="hold"/>
                                            <p:tgtEl>
                                              <p:spTgt spid="18"/>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30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300" fill="hold"/>
                                            <p:tgtEl>
                                              <p:spTgt spid="10"/>
                                            </p:tgtEl>
                                            <p:attrNameLst>
                                              <p:attrName>ppt_x</p:attrName>
                                            </p:attrNameLst>
                                          </p:cBhvr>
                                          <p:tavLst>
                                            <p:tav tm="0">
                                              <p:val>
                                                <p:strVal val="1+#ppt_w/2"/>
                                              </p:val>
                                            </p:tav>
                                            <p:tav tm="100000">
                                              <p:val>
                                                <p:strVal val="#ppt_x"/>
                                              </p:val>
                                            </p:tav>
                                          </p:tavLst>
                                        </p:anim>
                                        <p:anim calcmode="lin" valueType="num">
                                          <p:cBhvr additive="base">
                                            <p:cTn id="49" dur="3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8"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300" fill="hold"/>
                                            <p:tgtEl>
                                              <p:spTgt spid="21"/>
                                            </p:tgtEl>
                                            <p:attrNameLst>
                                              <p:attrName>ppt_x</p:attrName>
                                            </p:attrNameLst>
                                          </p:cBhvr>
                                          <p:tavLst>
                                            <p:tav tm="0">
                                              <p:val>
                                                <p:strVal val="0-#ppt_w/2"/>
                                              </p:val>
                                            </p:tav>
                                            <p:tav tm="100000">
                                              <p:val>
                                                <p:strVal val="#ppt_x"/>
                                              </p:val>
                                            </p:tav>
                                          </p:tavLst>
                                        </p:anim>
                                        <p:anim calcmode="lin" valueType="num">
                                          <p:cBhvr additive="base">
                                            <p:cTn id="54" dur="300" fill="hold"/>
                                            <p:tgtEl>
                                              <p:spTgt spid="21"/>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30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300" fill="hold"/>
                                            <p:tgtEl>
                                              <p:spTgt spid="11"/>
                                            </p:tgtEl>
                                            <p:attrNameLst>
                                              <p:attrName>ppt_x</p:attrName>
                                            </p:attrNameLst>
                                          </p:cBhvr>
                                          <p:tavLst>
                                            <p:tav tm="0">
                                              <p:val>
                                                <p:strVal val="1+#ppt_w/2"/>
                                              </p:val>
                                            </p:tav>
                                            <p:tav tm="100000">
                                              <p:val>
                                                <p:strVal val="#ppt_x"/>
                                              </p:val>
                                            </p:tav>
                                          </p:tavLst>
                                        </p:anim>
                                        <p:anim calcmode="lin" valueType="num">
                                          <p:cBhvr additive="base">
                                            <p:cTn id="58" dur="3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9" grpId="0"/>
          <p:bldP spid="10" grpId="0"/>
          <p:bldP spid="11" grpId="0"/>
          <p:bldP spid="24"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267494"/>
            <a:ext cx="3438128" cy="456348"/>
          </a:xfrm>
          <a:custGeom>
            <a:avLst/>
            <a:gdLst/>
            <a:ahLst/>
            <a:cxnLst/>
            <a:rect l="l" t="t" r="r" b="b"/>
            <a:pathLst>
              <a:path w="3438128" h="456348">
                <a:moveTo>
                  <a:pt x="0" y="0"/>
                </a:moveTo>
                <a:lnTo>
                  <a:pt x="3209954" y="0"/>
                </a:lnTo>
                <a:cubicBezTo>
                  <a:pt x="3335971" y="0"/>
                  <a:pt x="3438128" y="102157"/>
                  <a:pt x="3438128" y="228174"/>
                </a:cubicBezTo>
                <a:cubicBezTo>
                  <a:pt x="3438128" y="354191"/>
                  <a:pt x="3335971" y="456348"/>
                  <a:pt x="3209954" y="456348"/>
                </a:cubicBezTo>
                <a:lnTo>
                  <a:pt x="0" y="456348"/>
                </a:lnTo>
                <a:close/>
              </a:path>
            </a:pathLst>
          </a:custGeom>
          <a:solidFill>
            <a:schemeClr val="bg2">
              <a:lumMod val="75000"/>
              <a:lumOff val="2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a:spLocks noChangeArrowheads="1"/>
          </p:cNvSpPr>
          <p:nvPr/>
        </p:nvSpPr>
        <p:spPr bwMode="auto">
          <a:xfrm>
            <a:off x="323528" y="311002"/>
            <a:ext cx="3168972" cy="369332"/>
          </a:xfrm>
          <a:prstGeom prst="rect">
            <a:avLst/>
          </a:prstGeom>
          <a:noFill/>
          <a:ln>
            <a:noFill/>
          </a:ln>
          <a:effectLst>
            <a:outerShdw blurRad="127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在这里填写本次课件的内容</a:t>
            </a:r>
          </a:p>
        </p:txBody>
      </p:sp>
      <p:grpSp>
        <p:nvGrpSpPr>
          <p:cNvPr id="5" name="Group 6"/>
          <p:cNvGrpSpPr/>
          <p:nvPr/>
        </p:nvGrpSpPr>
        <p:grpSpPr>
          <a:xfrm>
            <a:off x="6291929" y="1779662"/>
            <a:ext cx="1755729" cy="2400300"/>
            <a:chOff x="6318296" y="1924050"/>
            <a:chExt cx="1755729" cy="2400300"/>
          </a:xfrm>
        </p:grpSpPr>
        <p:sp>
          <p:nvSpPr>
            <p:cNvPr id="6" name="Rectangle 17"/>
            <p:cNvSpPr/>
            <p:nvPr/>
          </p:nvSpPr>
          <p:spPr>
            <a:xfrm>
              <a:off x="6318296" y="1924050"/>
              <a:ext cx="1755729" cy="993775"/>
            </a:xfrm>
            <a:prstGeom prst="rect">
              <a:avLst/>
            </a:prstGeom>
            <a:solidFill>
              <a:schemeClr val="bg2"/>
            </a:solidFill>
            <a:ln w="1270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rgbClr val="FFFFFF"/>
                </a:solidFill>
                <a:effectLst/>
                <a:uLnTx/>
                <a:uFillTx/>
                <a:latin typeface="Calibri" panose="020F0502020204030204"/>
                <a:ea typeface="+mn-ea"/>
                <a:cs typeface="Arial" panose="020B0604020202020204"/>
              </a:endParaRPr>
            </a:p>
          </p:txBody>
        </p:sp>
        <p:sp>
          <p:nvSpPr>
            <p:cNvPr id="7" name="Rectangle 21"/>
            <p:cNvSpPr/>
            <p:nvPr/>
          </p:nvSpPr>
          <p:spPr>
            <a:xfrm>
              <a:off x="6318296" y="2917825"/>
              <a:ext cx="1755729" cy="1406525"/>
            </a:xfrm>
            <a:prstGeom prst="rect">
              <a:avLst/>
            </a:prstGeom>
            <a:solidFill>
              <a:schemeClr val="bg1">
                <a:lumMod val="85000"/>
              </a:schemeClr>
            </a:solidFill>
            <a:ln w="1270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rgbClr val="FFFFFF"/>
                </a:solidFill>
                <a:effectLst/>
                <a:uLnTx/>
                <a:uFillTx/>
                <a:latin typeface="Calibri" panose="020F0502020204030204"/>
                <a:ea typeface="+mn-ea"/>
                <a:cs typeface="Arial" panose="020B0604020202020204"/>
              </a:endParaRPr>
            </a:p>
          </p:txBody>
        </p:sp>
        <p:sp>
          <p:nvSpPr>
            <p:cNvPr id="8" name="Freeform 90"/>
            <p:cNvSpPr>
              <a:spLocks noEditPoints="1"/>
            </p:cNvSpPr>
            <p:nvPr/>
          </p:nvSpPr>
          <p:spPr bwMode="auto">
            <a:xfrm>
              <a:off x="6956975" y="2253642"/>
              <a:ext cx="432755" cy="349761"/>
            </a:xfrm>
            <a:custGeom>
              <a:avLst/>
              <a:gdLst>
                <a:gd name="T0" fmla="*/ 285 w 293"/>
                <a:gd name="T1" fmla="*/ 1 h 235"/>
                <a:gd name="T2" fmla="*/ 285 w 293"/>
                <a:gd name="T3" fmla="*/ 1 h 235"/>
                <a:gd name="T4" fmla="*/ 3 w 293"/>
                <a:gd name="T5" fmla="*/ 99 h 235"/>
                <a:gd name="T6" fmla="*/ 3 w 293"/>
                <a:gd name="T7" fmla="*/ 99 h 235"/>
                <a:gd name="T8" fmla="*/ 1 w 293"/>
                <a:gd name="T9" fmla="*/ 101 h 235"/>
                <a:gd name="T10" fmla="*/ 0 w 293"/>
                <a:gd name="T11" fmla="*/ 103 h 235"/>
                <a:gd name="T12" fmla="*/ 0 w 293"/>
                <a:gd name="T13" fmla="*/ 105 h 235"/>
                <a:gd name="T14" fmla="*/ 3 w 293"/>
                <a:gd name="T15" fmla="*/ 107 h 235"/>
                <a:gd name="T16" fmla="*/ 3 w 293"/>
                <a:gd name="T17" fmla="*/ 107 h 235"/>
                <a:gd name="T18" fmla="*/ 64 w 293"/>
                <a:gd name="T19" fmla="*/ 131 h 235"/>
                <a:gd name="T20" fmla="*/ 64 w 293"/>
                <a:gd name="T21" fmla="*/ 131 h 235"/>
                <a:gd name="T22" fmla="*/ 100 w 293"/>
                <a:gd name="T23" fmla="*/ 145 h 235"/>
                <a:gd name="T24" fmla="*/ 100 w 293"/>
                <a:gd name="T25" fmla="*/ 145 h 235"/>
                <a:gd name="T26" fmla="*/ 274 w 293"/>
                <a:gd name="T27" fmla="*/ 17 h 235"/>
                <a:gd name="T28" fmla="*/ 274 w 293"/>
                <a:gd name="T29" fmla="*/ 17 h 235"/>
                <a:gd name="T30" fmla="*/ 276 w 293"/>
                <a:gd name="T31" fmla="*/ 16 h 235"/>
                <a:gd name="T32" fmla="*/ 278 w 293"/>
                <a:gd name="T33" fmla="*/ 17 h 235"/>
                <a:gd name="T34" fmla="*/ 279 w 293"/>
                <a:gd name="T35" fmla="*/ 19 h 235"/>
                <a:gd name="T36" fmla="*/ 279 w 293"/>
                <a:gd name="T37" fmla="*/ 20 h 235"/>
                <a:gd name="T38" fmla="*/ 279 w 293"/>
                <a:gd name="T39" fmla="*/ 20 h 235"/>
                <a:gd name="T40" fmla="*/ 152 w 293"/>
                <a:gd name="T41" fmla="*/ 156 h 235"/>
                <a:gd name="T42" fmla="*/ 152 w 293"/>
                <a:gd name="T43" fmla="*/ 156 h 235"/>
                <a:gd name="T44" fmla="*/ 152 w 293"/>
                <a:gd name="T45" fmla="*/ 156 h 235"/>
                <a:gd name="T46" fmla="*/ 145 w 293"/>
                <a:gd name="T47" fmla="*/ 164 h 235"/>
                <a:gd name="T48" fmla="*/ 155 w 293"/>
                <a:gd name="T49" fmla="*/ 169 h 235"/>
                <a:gd name="T50" fmla="*/ 155 w 293"/>
                <a:gd name="T51" fmla="*/ 169 h 235"/>
                <a:gd name="T52" fmla="*/ 155 w 293"/>
                <a:gd name="T53" fmla="*/ 169 h 235"/>
                <a:gd name="T54" fmla="*/ 234 w 293"/>
                <a:gd name="T55" fmla="*/ 212 h 235"/>
                <a:gd name="T56" fmla="*/ 234 w 293"/>
                <a:gd name="T57" fmla="*/ 212 h 235"/>
                <a:gd name="T58" fmla="*/ 238 w 293"/>
                <a:gd name="T59" fmla="*/ 213 h 235"/>
                <a:gd name="T60" fmla="*/ 241 w 293"/>
                <a:gd name="T61" fmla="*/ 213 h 235"/>
                <a:gd name="T62" fmla="*/ 244 w 293"/>
                <a:gd name="T63" fmla="*/ 211 h 235"/>
                <a:gd name="T64" fmla="*/ 247 w 293"/>
                <a:gd name="T65" fmla="*/ 206 h 235"/>
                <a:gd name="T66" fmla="*/ 247 w 293"/>
                <a:gd name="T67" fmla="*/ 206 h 235"/>
                <a:gd name="T68" fmla="*/ 293 w 293"/>
                <a:gd name="T69" fmla="*/ 7 h 235"/>
                <a:gd name="T70" fmla="*/ 293 w 293"/>
                <a:gd name="T71" fmla="*/ 7 h 235"/>
                <a:gd name="T72" fmla="*/ 293 w 293"/>
                <a:gd name="T73" fmla="*/ 4 h 235"/>
                <a:gd name="T74" fmla="*/ 291 w 293"/>
                <a:gd name="T75" fmla="*/ 1 h 235"/>
                <a:gd name="T76" fmla="*/ 289 w 293"/>
                <a:gd name="T77" fmla="*/ 0 h 235"/>
                <a:gd name="T78" fmla="*/ 285 w 293"/>
                <a:gd name="T79" fmla="*/ 1 h 235"/>
                <a:gd name="T80" fmla="*/ 285 w 293"/>
                <a:gd name="T81" fmla="*/ 1 h 235"/>
                <a:gd name="T82" fmla="*/ 100 w 293"/>
                <a:gd name="T83" fmla="*/ 231 h 235"/>
                <a:gd name="T84" fmla="*/ 100 w 293"/>
                <a:gd name="T85" fmla="*/ 231 h 235"/>
                <a:gd name="T86" fmla="*/ 100 w 293"/>
                <a:gd name="T87" fmla="*/ 234 h 235"/>
                <a:gd name="T88" fmla="*/ 101 w 293"/>
                <a:gd name="T89" fmla="*/ 235 h 235"/>
                <a:gd name="T90" fmla="*/ 103 w 293"/>
                <a:gd name="T91" fmla="*/ 235 h 235"/>
                <a:gd name="T92" fmla="*/ 105 w 293"/>
                <a:gd name="T93" fmla="*/ 234 h 235"/>
                <a:gd name="T94" fmla="*/ 105 w 293"/>
                <a:gd name="T95" fmla="*/ 234 h 235"/>
                <a:gd name="T96" fmla="*/ 150 w 293"/>
                <a:gd name="T97" fmla="*/ 193 h 235"/>
                <a:gd name="T98" fmla="*/ 100 w 293"/>
                <a:gd name="T99" fmla="*/ 167 h 235"/>
                <a:gd name="T100" fmla="*/ 100 w 293"/>
                <a:gd name="T101" fmla="*/ 23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3" h="235">
                  <a:moveTo>
                    <a:pt x="285" y="1"/>
                  </a:moveTo>
                  <a:lnTo>
                    <a:pt x="285" y="1"/>
                  </a:lnTo>
                  <a:lnTo>
                    <a:pt x="3" y="99"/>
                  </a:lnTo>
                  <a:lnTo>
                    <a:pt x="3" y="99"/>
                  </a:lnTo>
                  <a:lnTo>
                    <a:pt x="1" y="101"/>
                  </a:lnTo>
                  <a:lnTo>
                    <a:pt x="0" y="103"/>
                  </a:lnTo>
                  <a:lnTo>
                    <a:pt x="0" y="105"/>
                  </a:lnTo>
                  <a:lnTo>
                    <a:pt x="3" y="107"/>
                  </a:lnTo>
                  <a:lnTo>
                    <a:pt x="3" y="107"/>
                  </a:lnTo>
                  <a:lnTo>
                    <a:pt x="64" y="131"/>
                  </a:lnTo>
                  <a:lnTo>
                    <a:pt x="64" y="131"/>
                  </a:lnTo>
                  <a:lnTo>
                    <a:pt x="100" y="145"/>
                  </a:lnTo>
                  <a:lnTo>
                    <a:pt x="100" y="145"/>
                  </a:lnTo>
                  <a:lnTo>
                    <a:pt x="274" y="17"/>
                  </a:lnTo>
                  <a:lnTo>
                    <a:pt x="274" y="17"/>
                  </a:lnTo>
                  <a:lnTo>
                    <a:pt x="276" y="16"/>
                  </a:lnTo>
                  <a:lnTo>
                    <a:pt x="278" y="17"/>
                  </a:lnTo>
                  <a:lnTo>
                    <a:pt x="279" y="19"/>
                  </a:lnTo>
                  <a:lnTo>
                    <a:pt x="279" y="20"/>
                  </a:lnTo>
                  <a:lnTo>
                    <a:pt x="279" y="20"/>
                  </a:lnTo>
                  <a:lnTo>
                    <a:pt x="152" y="156"/>
                  </a:lnTo>
                  <a:lnTo>
                    <a:pt x="152" y="156"/>
                  </a:lnTo>
                  <a:lnTo>
                    <a:pt x="152" y="156"/>
                  </a:lnTo>
                  <a:lnTo>
                    <a:pt x="145" y="164"/>
                  </a:lnTo>
                  <a:lnTo>
                    <a:pt x="155" y="169"/>
                  </a:lnTo>
                  <a:lnTo>
                    <a:pt x="155" y="169"/>
                  </a:lnTo>
                  <a:lnTo>
                    <a:pt x="155" y="169"/>
                  </a:lnTo>
                  <a:lnTo>
                    <a:pt x="234" y="212"/>
                  </a:lnTo>
                  <a:lnTo>
                    <a:pt x="234" y="212"/>
                  </a:lnTo>
                  <a:lnTo>
                    <a:pt x="238" y="213"/>
                  </a:lnTo>
                  <a:lnTo>
                    <a:pt x="241" y="213"/>
                  </a:lnTo>
                  <a:lnTo>
                    <a:pt x="244" y="211"/>
                  </a:lnTo>
                  <a:lnTo>
                    <a:pt x="247" y="206"/>
                  </a:lnTo>
                  <a:lnTo>
                    <a:pt x="247" y="206"/>
                  </a:lnTo>
                  <a:lnTo>
                    <a:pt x="293" y="7"/>
                  </a:lnTo>
                  <a:lnTo>
                    <a:pt x="293" y="7"/>
                  </a:lnTo>
                  <a:lnTo>
                    <a:pt x="293" y="4"/>
                  </a:lnTo>
                  <a:lnTo>
                    <a:pt x="291" y="1"/>
                  </a:lnTo>
                  <a:lnTo>
                    <a:pt x="289" y="0"/>
                  </a:lnTo>
                  <a:lnTo>
                    <a:pt x="285" y="1"/>
                  </a:lnTo>
                  <a:lnTo>
                    <a:pt x="285" y="1"/>
                  </a:lnTo>
                  <a:close/>
                  <a:moveTo>
                    <a:pt x="100" y="231"/>
                  </a:moveTo>
                  <a:lnTo>
                    <a:pt x="100" y="231"/>
                  </a:lnTo>
                  <a:lnTo>
                    <a:pt x="100" y="234"/>
                  </a:lnTo>
                  <a:lnTo>
                    <a:pt x="101" y="235"/>
                  </a:lnTo>
                  <a:lnTo>
                    <a:pt x="103" y="235"/>
                  </a:lnTo>
                  <a:lnTo>
                    <a:pt x="105" y="234"/>
                  </a:lnTo>
                  <a:lnTo>
                    <a:pt x="105" y="234"/>
                  </a:lnTo>
                  <a:lnTo>
                    <a:pt x="150" y="193"/>
                  </a:lnTo>
                  <a:lnTo>
                    <a:pt x="100" y="167"/>
                  </a:lnTo>
                  <a:lnTo>
                    <a:pt x="100" y="2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lumMod val="65000"/>
                    <a:lumOff val="35000"/>
                  </a:srgbClr>
                </a:solidFill>
                <a:effectLst/>
                <a:uLnTx/>
                <a:uFillTx/>
              </a:endParaRPr>
            </a:p>
          </p:txBody>
        </p:sp>
      </p:grpSp>
      <p:grpSp>
        <p:nvGrpSpPr>
          <p:cNvPr id="9" name="组合 8"/>
          <p:cNvGrpSpPr/>
          <p:nvPr/>
        </p:nvGrpSpPr>
        <p:grpSpPr>
          <a:xfrm>
            <a:off x="4545633" y="1779662"/>
            <a:ext cx="1854080" cy="2400300"/>
            <a:chOff x="4572000" y="1924050"/>
            <a:chExt cx="1854080" cy="2400300"/>
          </a:xfrm>
        </p:grpSpPr>
        <p:grpSp>
          <p:nvGrpSpPr>
            <p:cNvPr id="10" name="Group 5"/>
            <p:cNvGrpSpPr/>
            <p:nvPr/>
          </p:nvGrpSpPr>
          <p:grpSpPr>
            <a:xfrm>
              <a:off x="4572000" y="1924050"/>
              <a:ext cx="1755729" cy="2400300"/>
              <a:chOff x="4572000" y="1924050"/>
              <a:chExt cx="1755729" cy="2400300"/>
            </a:xfrm>
          </p:grpSpPr>
          <p:sp>
            <p:nvSpPr>
              <p:cNvPr id="12" name="Rectangle 16"/>
              <p:cNvSpPr/>
              <p:nvPr/>
            </p:nvSpPr>
            <p:spPr>
              <a:xfrm>
                <a:off x="4572000" y="1924050"/>
                <a:ext cx="1755729" cy="993775"/>
              </a:xfrm>
              <a:prstGeom prst="rect">
                <a:avLst/>
              </a:prstGeom>
              <a:solidFill>
                <a:schemeClr val="tx2"/>
              </a:solidFill>
              <a:ln w="1270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rgbClr val="FFFFFF"/>
                  </a:solidFill>
                  <a:effectLst/>
                  <a:uLnTx/>
                  <a:uFillTx/>
                  <a:latin typeface="Calibri" panose="020F0502020204030204"/>
                  <a:ea typeface="+mn-ea"/>
                  <a:cs typeface="Arial" panose="020B0604020202020204"/>
                </a:endParaRPr>
              </a:p>
            </p:txBody>
          </p:sp>
          <p:sp>
            <p:nvSpPr>
              <p:cNvPr id="13" name="Rectangle 20"/>
              <p:cNvSpPr/>
              <p:nvPr/>
            </p:nvSpPr>
            <p:spPr>
              <a:xfrm>
                <a:off x="4572000" y="2917825"/>
                <a:ext cx="1755729" cy="1406525"/>
              </a:xfrm>
              <a:prstGeom prst="rect">
                <a:avLst/>
              </a:prstGeom>
              <a:solidFill>
                <a:schemeClr val="bg1">
                  <a:lumMod val="95000"/>
                </a:schemeClr>
              </a:solidFill>
              <a:ln w="1270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rgbClr val="FFFFFF"/>
                  </a:solidFill>
                  <a:effectLst/>
                  <a:uLnTx/>
                  <a:uFillTx/>
                  <a:latin typeface="Calibri" panose="020F0502020204030204"/>
                  <a:ea typeface="+mn-ea"/>
                  <a:cs typeface="Arial" panose="020B0604020202020204"/>
                </a:endParaRPr>
              </a:p>
            </p:txBody>
          </p:sp>
          <p:sp>
            <p:nvSpPr>
              <p:cNvPr id="14" name="Freeform 69"/>
              <p:cNvSpPr>
                <a:spLocks noEditPoints="1"/>
              </p:cNvSpPr>
              <p:nvPr/>
            </p:nvSpPr>
            <p:spPr bwMode="auto">
              <a:xfrm>
                <a:off x="5234566" y="2212145"/>
                <a:ext cx="432755" cy="432755"/>
              </a:xfrm>
              <a:custGeom>
                <a:avLst/>
                <a:gdLst>
                  <a:gd name="T0" fmla="*/ 80 w 294"/>
                  <a:gd name="T1" fmla="*/ 99 h 293"/>
                  <a:gd name="T2" fmla="*/ 116 w 294"/>
                  <a:gd name="T3" fmla="*/ 58 h 293"/>
                  <a:gd name="T4" fmla="*/ 95 w 294"/>
                  <a:gd name="T5" fmla="*/ 34 h 293"/>
                  <a:gd name="T6" fmla="*/ 47 w 294"/>
                  <a:gd name="T7" fmla="*/ 39 h 293"/>
                  <a:gd name="T8" fmla="*/ 42 w 294"/>
                  <a:gd name="T9" fmla="*/ 81 h 293"/>
                  <a:gd name="T10" fmla="*/ 71 w 294"/>
                  <a:gd name="T11" fmla="*/ 98 h 293"/>
                  <a:gd name="T12" fmla="*/ 43 w 294"/>
                  <a:gd name="T13" fmla="*/ 116 h 293"/>
                  <a:gd name="T14" fmla="*/ 9 w 294"/>
                  <a:gd name="T15" fmla="*/ 97 h 293"/>
                  <a:gd name="T16" fmla="*/ 1 w 294"/>
                  <a:gd name="T17" fmla="*/ 157 h 293"/>
                  <a:gd name="T18" fmla="*/ 12 w 294"/>
                  <a:gd name="T19" fmla="*/ 204 h 293"/>
                  <a:gd name="T20" fmla="*/ 31 w 294"/>
                  <a:gd name="T21" fmla="*/ 184 h 293"/>
                  <a:gd name="T22" fmla="*/ 42 w 294"/>
                  <a:gd name="T23" fmla="*/ 139 h 293"/>
                  <a:gd name="T24" fmla="*/ 148 w 294"/>
                  <a:gd name="T25" fmla="*/ 27 h 293"/>
                  <a:gd name="T26" fmla="*/ 168 w 294"/>
                  <a:gd name="T27" fmla="*/ 36 h 293"/>
                  <a:gd name="T28" fmla="*/ 220 w 294"/>
                  <a:gd name="T29" fmla="*/ 20 h 293"/>
                  <a:gd name="T30" fmla="*/ 157 w 294"/>
                  <a:gd name="T31" fmla="*/ 0 h 293"/>
                  <a:gd name="T32" fmla="*/ 107 w 294"/>
                  <a:gd name="T33" fmla="*/ 6 h 293"/>
                  <a:gd name="T34" fmla="*/ 131 w 294"/>
                  <a:gd name="T35" fmla="*/ 31 h 293"/>
                  <a:gd name="T36" fmla="*/ 194 w 294"/>
                  <a:gd name="T37" fmla="*/ 174 h 293"/>
                  <a:gd name="T38" fmla="*/ 184 w 294"/>
                  <a:gd name="T39" fmla="*/ 122 h 293"/>
                  <a:gd name="T40" fmla="*/ 148 w 294"/>
                  <a:gd name="T41" fmla="*/ 89 h 293"/>
                  <a:gd name="T42" fmla="*/ 129 w 294"/>
                  <a:gd name="T43" fmla="*/ 83 h 293"/>
                  <a:gd name="T44" fmla="*/ 101 w 294"/>
                  <a:gd name="T45" fmla="*/ 120 h 293"/>
                  <a:gd name="T46" fmla="*/ 101 w 294"/>
                  <a:gd name="T47" fmla="*/ 138 h 293"/>
                  <a:gd name="T48" fmla="*/ 145 w 294"/>
                  <a:gd name="T49" fmla="*/ 161 h 293"/>
                  <a:gd name="T50" fmla="*/ 194 w 294"/>
                  <a:gd name="T51" fmla="*/ 174 h 293"/>
                  <a:gd name="T52" fmla="*/ 235 w 294"/>
                  <a:gd name="T53" fmla="*/ 250 h 293"/>
                  <a:gd name="T54" fmla="*/ 258 w 294"/>
                  <a:gd name="T55" fmla="*/ 241 h 293"/>
                  <a:gd name="T56" fmla="*/ 286 w 294"/>
                  <a:gd name="T57" fmla="*/ 191 h 293"/>
                  <a:gd name="T58" fmla="*/ 249 w 294"/>
                  <a:gd name="T59" fmla="*/ 203 h 293"/>
                  <a:gd name="T60" fmla="*/ 187 w 294"/>
                  <a:gd name="T61" fmla="*/ 195 h 293"/>
                  <a:gd name="T62" fmla="*/ 134 w 294"/>
                  <a:gd name="T63" fmla="*/ 180 h 293"/>
                  <a:gd name="T64" fmla="*/ 88 w 294"/>
                  <a:gd name="T65" fmla="*/ 156 h 293"/>
                  <a:gd name="T66" fmla="*/ 65 w 294"/>
                  <a:gd name="T67" fmla="*/ 160 h 293"/>
                  <a:gd name="T68" fmla="*/ 39 w 294"/>
                  <a:gd name="T69" fmla="*/ 247 h 293"/>
                  <a:gd name="T70" fmla="*/ 90 w 294"/>
                  <a:gd name="T71" fmla="*/ 282 h 293"/>
                  <a:gd name="T72" fmla="*/ 132 w 294"/>
                  <a:gd name="T73" fmla="*/ 232 h 293"/>
                  <a:gd name="T74" fmla="*/ 187 w 294"/>
                  <a:gd name="T75" fmla="*/ 195 h 293"/>
                  <a:gd name="T76" fmla="*/ 194 w 294"/>
                  <a:gd name="T77" fmla="*/ 49 h 293"/>
                  <a:gd name="T78" fmla="*/ 178 w 294"/>
                  <a:gd name="T79" fmla="*/ 66 h 293"/>
                  <a:gd name="T80" fmla="*/ 214 w 294"/>
                  <a:gd name="T81" fmla="*/ 134 h 293"/>
                  <a:gd name="T82" fmla="*/ 236 w 294"/>
                  <a:gd name="T83" fmla="*/ 160 h 293"/>
                  <a:gd name="T84" fmla="*/ 251 w 294"/>
                  <a:gd name="T85" fmla="*/ 175 h 293"/>
                  <a:gd name="T86" fmla="*/ 292 w 294"/>
                  <a:gd name="T87" fmla="*/ 157 h 293"/>
                  <a:gd name="T88" fmla="*/ 286 w 294"/>
                  <a:gd name="T89" fmla="*/ 101 h 293"/>
                  <a:gd name="T90" fmla="*/ 245 w 294"/>
                  <a:gd name="T91" fmla="*/ 38 h 293"/>
                  <a:gd name="T92" fmla="*/ 176 w 294"/>
                  <a:gd name="T93" fmla="*/ 226 h 293"/>
                  <a:gd name="T94" fmla="*/ 120 w 294"/>
                  <a:gd name="T95" fmla="*/ 277 h 293"/>
                  <a:gd name="T96" fmla="*/ 147 w 294"/>
                  <a:gd name="T97" fmla="*/ 293 h 293"/>
                  <a:gd name="T98" fmla="*/ 209 w 294"/>
                  <a:gd name="T99" fmla="*/ 280 h 293"/>
                  <a:gd name="T100" fmla="*/ 213 w 294"/>
                  <a:gd name="T101" fmla="*/ 21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4" h="293">
                    <a:moveTo>
                      <a:pt x="71" y="98"/>
                    </a:moveTo>
                    <a:lnTo>
                      <a:pt x="71" y="98"/>
                    </a:lnTo>
                    <a:lnTo>
                      <a:pt x="76" y="98"/>
                    </a:lnTo>
                    <a:lnTo>
                      <a:pt x="80" y="99"/>
                    </a:lnTo>
                    <a:lnTo>
                      <a:pt x="80" y="99"/>
                    </a:lnTo>
                    <a:lnTo>
                      <a:pt x="98" y="81"/>
                    </a:lnTo>
                    <a:lnTo>
                      <a:pt x="117" y="66"/>
                    </a:lnTo>
                    <a:lnTo>
                      <a:pt x="117" y="66"/>
                    </a:lnTo>
                    <a:lnTo>
                      <a:pt x="116" y="58"/>
                    </a:lnTo>
                    <a:lnTo>
                      <a:pt x="116" y="58"/>
                    </a:lnTo>
                    <a:lnTo>
                      <a:pt x="117" y="53"/>
                    </a:lnTo>
                    <a:lnTo>
                      <a:pt x="118" y="48"/>
                    </a:lnTo>
                    <a:lnTo>
                      <a:pt x="118" y="48"/>
                    </a:lnTo>
                    <a:lnTo>
                      <a:pt x="106" y="41"/>
                    </a:lnTo>
                    <a:lnTo>
                      <a:pt x="95" y="34"/>
                    </a:lnTo>
                    <a:lnTo>
                      <a:pt x="83" y="27"/>
                    </a:lnTo>
                    <a:lnTo>
                      <a:pt x="70" y="22"/>
                    </a:lnTo>
                    <a:lnTo>
                      <a:pt x="70" y="22"/>
                    </a:lnTo>
                    <a:lnTo>
                      <a:pt x="58" y="30"/>
                    </a:lnTo>
                    <a:lnTo>
                      <a:pt x="47" y="39"/>
                    </a:lnTo>
                    <a:lnTo>
                      <a:pt x="37" y="49"/>
                    </a:lnTo>
                    <a:lnTo>
                      <a:pt x="29" y="60"/>
                    </a:lnTo>
                    <a:lnTo>
                      <a:pt x="29" y="60"/>
                    </a:lnTo>
                    <a:lnTo>
                      <a:pt x="35" y="71"/>
                    </a:lnTo>
                    <a:lnTo>
                      <a:pt x="42" y="81"/>
                    </a:lnTo>
                    <a:lnTo>
                      <a:pt x="49" y="91"/>
                    </a:lnTo>
                    <a:lnTo>
                      <a:pt x="58" y="101"/>
                    </a:lnTo>
                    <a:lnTo>
                      <a:pt x="58" y="101"/>
                    </a:lnTo>
                    <a:lnTo>
                      <a:pt x="64" y="99"/>
                    </a:lnTo>
                    <a:lnTo>
                      <a:pt x="71" y="98"/>
                    </a:lnTo>
                    <a:lnTo>
                      <a:pt x="71" y="98"/>
                    </a:lnTo>
                    <a:close/>
                    <a:moveTo>
                      <a:pt x="40" y="129"/>
                    </a:moveTo>
                    <a:lnTo>
                      <a:pt x="40" y="129"/>
                    </a:lnTo>
                    <a:lnTo>
                      <a:pt x="41" y="122"/>
                    </a:lnTo>
                    <a:lnTo>
                      <a:pt x="43" y="116"/>
                    </a:lnTo>
                    <a:lnTo>
                      <a:pt x="43" y="116"/>
                    </a:lnTo>
                    <a:lnTo>
                      <a:pt x="29" y="100"/>
                    </a:lnTo>
                    <a:lnTo>
                      <a:pt x="15" y="81"/>
                    </a:lnTo>
                    <a:lnTo>
                      <a:pt x="15" y="81"/>
                    </a:lnTo>
                    <a:lnTo>
                      <a:pt x="9" y="97"/>
                    </a:lnTo>
                    <a:lnTo>
                      <a:pt x="4" y="112"/>
                    </a:lnTo>
                    <a:lnTo>
                      <a:pt x="1" y="130"/>
                    </a:lnTo>
                    <a:lnTo>
                      <a:pt x="0" y="146"/>
                    </a:lnTo>
                    <a:lnTo>
                      <a:pt x="0" y="146"/>
                    </a:lnTo>
                    <a:lnTo>
                      <a:pt x="1" y="157"/>
                    </a:lnTo>
                    <a:lnTo>
                      <a:pt x="2" y="167"/>
                    </a:lnTo>
                    <a:lnTo>
                      <a:pt x="3" y="176"/>
                    </a:lnTo>
                    <a:lnTo>
                      <a:pt x="6" y="187"/>
                    </a:lnTo>
                    <a:lnTo>
                      <a:pt x="8" y="196"/>
                    </a:lnTo>
                    <a:lnTo>
                      <a:pt x="12" y="204"/>
                    </a:lnTo>
                    <a:lnTo>
                      <a:pt x="16" y="214"/>
                    </a:lnTo>
                    <a:lnTo>
                      <a:pt x="20" y="222"/>
                    </a:lnTo>
                    <a:lnTo>
                      <a:pt x="20" y="222"/>
                    </a:lnTo>
                    <a:lnTo>
                      <a:pt x="25" y="202"/>
                    </a:lnTo>
                    <a:lnTo>
                      <a:pt x="31" y="184"/>
                    </a:lnTo>
                    <a:lnTo>
                      <a:pt x="38" y="165"/>
                    </a:lnTo>
                    <a:lnTo>
                      <a:pt x="46" y="147"/>
                    </a:lnTo>
                    <a:lnTo>
                      <a:pt x="46" y="147"/>
                    </a:lnTo>
                    <a:lnTo>
                      <a:pt x="44" y="143"/>
                    </a:lnTo>
                    <a:lnTo>
                      <a:pt x="42" y="139"/>
                    </a:lnTo>
                    <a:lnTo>
                      <a:pt x="41" y="134"/>
                    </a:lnTo>
                    <a:lnTo>
                      <a:pt x="40" y="129"/>
                    </a:lnTo>
                    <a:lnTo>
                      <a:pt x="40" y="129"/>
                    </a:lnTo>
                    <a:close/>
                    <a:moveTo>
                      <a:pt x="148" y="27"/>
                    </a:moveTo>
                    <a:lnTo>
                      <a:pt x="148" y="27"/>
                    </a:lnTo>
                    <a:lnTo>
                      <a:pt x="153" y="27"/>
                    </a:lnTo>
                    <a:lnTo>
                      <a:pt x="159" y="29"/>
                    </a:lnTo>
                    <a:lnTo>
                      <a:pt x="164" y="33"/>
                    </a:lnTo>
                    <a:lnTo>
                      <a:pt x="168" y="36"/>
                    </a:lnTo>
                    <a:lnTo>
                      <a:pt x="168" y="36"/>
                    </a:lnTo>
                    <a:lnTo>
                      <a:pt x="181" y="30"/>
                    </a:lnTo>
                    <a:lnTo>
                      <a:pt x="193" y="26"/>
                    </a:lnTo>
                    <a:lnTo>
                      <a:pt x="207" y="22"/>
                    </a:lnTo>
                    <a:lnTo>
                      <a:pt x="220" y="20"/>
                    </a:lnTo>
                    <a:lnTo>
                      <a:pt x="220" y="20"/>
                    </a:lnTo>
                    <a:lnTo>
                      <a:pt x="202" y="12"/>
                    </a:lnTo>
                    <a:lnTo>
                      <a:pt x="185" y="6"/>
                    </a:lnTo>
                    <a:lnTo>
                      <a:pt x="176" y="4"/>
                    </a:lnTo>
                    <a:lnTo>
                      <a:pt x="166" y="1"/>
                    </a:lnTo>
                    <a:lnTo>
                      <a:pt x="157" y="0"/>
                    </a:lnTo>
                    <a:lnTo>
                      <a:pt x="147" y="0"/>
                    </a:lnTo>
                    <a:lnTo>
                      <a:pt x="147" y="0"/>
                    </a:lnTo>
                    <a:lnTo>
                      <a:pt x="133" y="0"/>
                    </a:lnTo>
                    <a:lnTo>
                      <a:pt x="120" y="3"/>
                    </a:lnTo>
                    <a:lnTo>
                      <a:pt x="107" y="6"/>
                    </a:lnTo>
                    <a:lnTo>
                      <a:pt x="95" y="10"/>
                    </a:lnTo>
                    <a:lnTo>
                      <a:pt x="95" y="10"/>
                    </a:lnTo>
                    <a:lnTo>
                      <a:pt x="114" y="20"/>
                    </a:lnTo>
                    <a:lnTo>
                      <a:pt x="131" y="31"/>
                    </a:lnTo>
                    <a:lnTo>
                      <a:pt x="131" y="31"/>
                    </a:lnTo>
                    <a:lnTo>
                      <a:pt x="139" y="28"/>
                    </a:lnTo>
                    <a:lnTo>
                      <a:pt x="148" y="27"/>
                    </a:lnTo>
                    <a:lnTo>
                      <a:pt x="148" y="27"/>
                    </a:lnTo>
                    <a:close/>
                    <a:moveTo>
                      <a:pt x="194" y="174"/>
                    </a:moveTo>
                    <a:lnTo>
                      <a:pt x="194" y="174"/>
                    </a:lnTo>
                    <a:lnTo>
                      <a:pt x="197" y="168"/>
                    </a:lnTo>
                    <a:lnTo>
                      <a:pt x="202" y="164"/>
                    </a:lnTo>
                    <a:lnTo>
                      <a:pt x="202" y="164"/>
                    </a:lnTo>
                    <a:lnTo>
                      <a:pt x="194" y="143"/>
                    </a:lnTo>
                    <a:lnTo>
                      <a:pt x="184" y="122"/>
                    </a:lnTo>
                    <a:lnTo>
                      <a:pt x="173" y="104"/>
                    </a:lnTo>
                    <a:lnTo>
                      <a:pt x="159" y="87"/>
                    </a:lnTo>
                    <a:lnTo>
                      <a:pt x="159" y="87"/>
                    </a:lnTo>
                    <a:lnTo>
                      <a:pt x="154" y="88"/>
                    </a:lnTo>
                    <a:lnTo>
                      <a:pt x="148" y="89"/>
                    </a:lnTo>
                    <a:lnTo>
                      <a:pt x="148" y="89"/>
                    </a:lnTo>
                    <a:lnTo>
                      <a:pt x="143" y="89"/>
                    </a:lnTo>
                    <a:lnTo>
                      <a:pt x="137" y="88"/>
                    </a:lnTo>
                    <a:lnTo>
                      <a:pt x="133" y="86"/>
                    </a:lnTo>
                    <a:lnTo>
                      <a:pt x="129" y="83"/>
                    </a:lnTo>
                    <a:lnTo>
                      <a:pt x="129" y="83"/>
                    </a:lnTo>
                    <a:lnTo>
                      <a:pt x="113" y="98"/>
                    </a:lnTo>
                    <a:lnTo>
                      <a:pt x="98" y="112"/>
                    </a:lnTo>
                    <a:lnTo>
                      <a:pt x="98" y="112"/>
                    </a:lnTo>
                    <a:lnTo>
                      <a:pt x="101" y="120"/>
                    </a:lnTo>
                    <a:lnTo>
                      <a:pt x="102" y="125"/>
                    </a:lnTo>
                    <a:lnTo>
                      <a:pt x="102" y="129"/>
                    </a:lnTo>
                    <a:lnTo>
                      <a:pt x="102" y="129"/>
                    </a:lnTo>
                    <a:lnTo>
                      <a:pt x="102" y="134"/>
                    </a:lnTo>
                    <a:lnTo>
                      <a:pt x="101" y="138"/>
                    </a:lnTo>
                    <a:lnTo>
                      <a:pt x="101" y="138"/>
                    </a:lnTo>
                    <a:lnTo>
                      <a:pt x="111" y="144"/>
                    </a:lnTo>
                    <a:lnTo>
                      <a:pt x="123" y="150"/>
                    </a:lnTo>
                    <a:lnTo>
                      <a:pt x="133" y="157"/>
                    </a:lnTo>
                    <a:lnTo>
                      <a:pt x="145" y="161"/>
                    </a:lnTo>
                    <a:lnTo>
                      <a:pt x="157" y="165"/>
                    </a:lnTo>
                    <a:lnTo>
                      <a:pt x="169" y="169"/>
                    </a:lnTo>
                    <a:lnTo>
                      <a:pt x="181" y="172"/>
                    </a:lnTo>
                    <a:lnTo>
                      <a:pt x="194" y="174"/>
                    </a:lnTo>
                    <a:lnTo>
                      <a:pt x="194" y="174"/>
                    </a:lnTo>
                    <a:close/>
                    <a:moveTo>
                      <a:pt x="235" y="216"/>
                    </a:moveTo>
                    <a:lnTo>
                      <a:pt x="235" y="216"/>
                    </a:lnTo>
                    <a:lnTo>
                      <a:pt x="235" y="234"/>
                    </a:lnTo>
                    <a:lnTo>
                      <a:pt x="235" y="234"/>
                    </a:lnTo>
                    <a:lnTo>
                      <a:pt x="235" y="250"/>
                    </a:lnTo>
                    <a:lnTo>
                      <a:pt x="234" y="265"/>
                    </a:lnTo>
                    <a:lnTo>
                      <a:pt x="234" y="265"/>
                    </a:lnTo>
                    <a:lnTo>
                      <a:pt x="242" y="258"/>
                    </a:lnTo>
                    <a:lnTo>
                      <a:pt x="250" y="250"/>
                    </a:lnTo>
                    <a:lnTo>
                      <a:pt x="258" y="241"/>
                    </a:lnTo>
                    <a:lnTo>
                      <a:pt x="266" y="233"/>
                    </a:lnTo>
                    <a:lnTo>
                      <a:pt x="272" y="223"/>
                    </a:lnTo>
                    <a:lnTo>
                      <a:pt x="277" y="212"/>
                    </a:lnTo>
                    <a:lnTo>
                      <a:pt x="282" y="202"/>
                    </a:lnTo>
                    <a:lnTo>
                      <a:pt x="286" y="191"/>
                    </a:lnTo>
                    <a:lnTo>
                      <a:pt x="286" y="191"/>
                    </a:lnTo>
                    <a:lnTo>
                      <a:pt x="269" y="195"/>
                    </a:lnTo>
                    <a:lnTo>
                      <a:pt x="251" y="197"/>
                    </a:lnTo>
                    <a:lnTo>
                      <a:pt x="251" y="197"/>
                    </a:lnTo>
                    <a:lnTo>
                      <a:pt x="249" y="203"/>
                    </a:lnTo>
                    <a:lnTo>
                      <a:pt x="245" y="208"/>
                    </a:lnTo>
                    <a:lnTo>
                      <a:pt x="240" y="212"/>
                    </a:lnTo>
                    <a:lnTo>
                      <a:pt x="235" y="216"/>
                    </a:lnTo>
                    <a:lnTo>
                      <a:pt x="235" y="216"/>
                    </a:lnTo>
                    <a:close/>
                    <a:moveTo>
                      <a:pt x="187" y="195"/>
                    </a:moveTo>
                    <a:lnTo>
                      <a:pt x="187" y="195"/>
                    </a:lnTo>
                    <a:lnTo>
                      <a:pt x="174" y="193"/>
                    </a:lnTo>
                    <a:lnTo>
                      <a:pt x="160" y="189"/>
                    </a:lnTo>
                    <a:lnTo>
                      <a:pt x="147" y="185"/>
                    </a:lnTo>
                    <a:lnTo>
                      <a:pt x="134" y="180"/>
                    </a:lnTo>
                    <a:lnTo>
                      <a:pt x="122" y="175"/>
                    </a:lnTo>
                    <a:lnTo>
                      <a:pt x="110" y="169"/>
                    </a:lnTo>
                    <a:lnTo>
                      <a:pt x="99" y="163"/>
                    </a:lnTo>
                    <a:lnTo>
                      <a:pt x="88" y="156"/>
                    </a:lnTo>
                    <a:lnTo>
                      <a:pt x="88" y="156"/>
                    </a:lnTo>
                    <a:lnTo>
                      <a:pt x="80" y="159"/>
                    </a:lnTo>
                    <a:lnTo>
                      <a:pt x="75" y="160"/>
                    </a:lnTo>
                    <a:lnTo>
                      <a:pt x="71" y="160"/>
                    </a:lnTo>
                    <a:lnTo>
                      <a:pt x="71" y="160"/>
                    </a:lnTo>
                    <a:lnTo>
                      <a:pt x="65" y="160"/>
                    </a:lnTo>
                    <a:lnTo>
                      <a:pt x="65" y="160"/>
                    </a:lnTo>
                    <a:lnTo>
                      <a:pt x="56" y="179"/>
                    </a:lnTo>
                    <a:lnTo>
                      <a:pt x="48" y="201"/>
                    </a:lnTo>
                    <a:lnTo>
                      <a:pt x="42" y="224"/>
                    </a:lnTo>
                    <a:lnTo>
                      <a:pt x="39" y="247"/>
                    </a:lnTo>
                    <a:lnTo>
                      <a:pt x="39" y="247"/>
                    </a:lnTo>
                    <a:lnTo>
                      <a:pt x="50" y="257"/>
                    </a:lnTo>
                    <a:lnTo>
                      <a:pt x="63" y="267"/>
                    </a:lnTo>
                    <a:lnTo>
                      <a:pt x="75" y="275"/>
                    </a:lnTo>
                    <a:lnTo>
                      <a:pt x="90" y="282"/>
                    </a:lnTo>
                    <a:lnTo>
                      <a:pt x="90" y="282"/>
                    </a:lnTo>
                    <a:lnTo>
                      <a:pt x="99" y="268"/>
                    </a:lnTo>
                    <a:lnTo>
                      <a:pt x="109" y="256"/>
                    </a:lnTo>
                    <a:lnTo>
                      <a:pt x="120" y="244"/>
                    </a:lnTo>
                    <a:lnTo>
                      <a:pt x="132" y="232"/>
                    </a:lnTo>
                    <a:lnTo>
                      <a:pt x="145" y="222"/>
                    </a:lnTo>
                    <a:lnTo>
                      <a:pt x="158" y="211"/>
                    </a:lnTo>
                    <a:lnTo>
                      <a:pt x="171" y="203"/>
                    </a:lnTo>
                    <a:lnTo>
                      <a:pt x="187" y="195"/>
                    </a:lnTo>
                    <a:lnTo>
                      <a:pt x="187" y="195"/>
                    </a:lnTo>
                    <a:close/>
                    <a:moveTo>
                      <a:pt x="245" y="38"/>
                    </a:moveTo>
                    <a:lnTo>
                      <a:pt x="245" y="38"/>
                    </a:lnTo>
                    <a:lnTo>
                      <a:pt x="227" y="41"/>
                    </a:lnTo>
                    <a:lnTo>
                      <a:pt x="211" y="44"/>
                    </a:lnTo>
                    <a:lnTo>
                      <a:pt x="194" y="49"/>
                    </a:lnTo>
                    <a:lnTo>
                      <a:pt x="179" y="55"/>
                    </a:lnTo>
                    <a:lnTo>
                      <a:pt x="179" y="55"/>
                    </a:lnTo>
                    <a:lnTo>
                      <a:pt x="179" y="58"/>
                    </a:lnTo>
                    <a:lnTo>
                      <a:pt x="179" y="58"/>
                    </a:lnTo>
                    <a:lnTo>
                      <a:pt x="178" y="66"/>
                    </a:lnTo>
                    <a:lnTo>
                      <a:pt x="176" y="72"/>
                    </a:lnTo>
                    <a:lnTo>
                      <a:pt x="176" y="72"/>
                    </a:lnTo>
                    <a:lnTo>
                      <a:pt x="190" y="91"/>
                    </a:lnTo>
                    <a:lnTo>
                      <a:pt x="202" y="111"/>
                    </a:lnTo>
                    <a:lnTo>
                      <a:pt x="214" y="134"/>
                    </a:lnTo>
                    <a:lnTo>
                      <a:pt x="222" y="157"/>
                    </a:lnTo>
                    <a:lnTo>
                      <a:pt x="222" y="157"/>
                    </a:lnTo>
                    <a:lnTo>
                      <a:pt x="227" y="157"/>
                    </a:lnTo>
                    <a:lnTo>
                      <a:pt x="231" y="158"/>
                    </a:lnTo>
                    <a:lnTo>
                      <a:pt x="236" y="160"/>
                    </a:lnTo>
                    <a:lnTo>
                      <a:pt x="240" y="162"/>
                    </a:lnTo>
                    <a:lnTo>
                      <a:pt x="243" y="165"/>
                    </a:lnTo>
                    <a:lnTo>
                      <a:pt x="246" y="168"/>
                    </a:lnTo>
                    <a:lnTo>
                      <a:pt x="249" y="171"/>
                    </a:lnTo>
                    <a:lnTo>
                      <a:pt x="251" y="175"/>
                    </a:lnTo>
                    <a:lnTo>
                      <a:pt x="251" y="175"/>
                    </a:lnTo>
                    <a:lnTo>
                      <a:pt x="272" y="172"/>
                    </a:lnTo>
                    <a:lnTo>
                      <a:pt x="291" y="167"/>
                    </a:lnTo>
                    <a:lnTo>
                      <a:pt x="291" y="167"/>
                    </a:lnTo>
                    <a:lnTo>
                      <a:pt x="292" y="157"/>
                    </a:lnTo>
                    <a:lnTo>
                      <a:pt x="294" y="146"/>
                    </a:lnTo>
                    <a:lnTo>
                      <a:pt x="294" y="146"/>
                    </a:lnTo>
                    <a:lnTo>
                      <a:pt x="292" y="131"/>
                    </a:lnTo>
                    <a:lnTo>
                      <a:pt x="289" y="115"/>
                    </a:lnTo>
                    <a:lnTo>
                      <a:pt x="286" y="101"/>
                    </a:lnTo>
                    <a:lnTo>
                      <a:pt x="280" y="86"/>
                    </a:lnTo>
                    <a:lnTo>
                      <a:pt x="273" y="73"/>
                    </a:lnTo>
                    <a:lnTo>
                      <a:pt x="266" y="60"/>
                    </a:lnTo>
                    <a:lnTo>
                      <a:pt x="255" y="49"/>
                    </a:lnTo>
                    <a:lnTo>
                      <a:pt x="245" y="38"/>
                    </a:lnTo>
                    <a:lnTo>
                      <a:pt x="245" y="38"/>
                    </a:lnTo>
                    <a:close/>
                    <a:moveTo>
                      <a:pt x="202" y="211"/>
                    </a:moveTo>
                    <a:lnTo>
                      <a:pt x="202" y="211"/>
                    </a:lnTo>
                    <a:lnTo>
                      <a:pt x="189" y="219"/>
                    </a:lnTo>
                    <a:lnTo>
                      <a:pt x="176" y="226"/>
                    </a:lnTo>
                    <a:lnTo>
                      <a:pt x="163" y="235"/>
                    </a:lnTo>
                    <a:lnTo>
                      <a:pt x="151" y="245"/>
                    </a:lnTo>
                    <a:lnTo>
                      <a:pt x="140" y="255"/>
                    </a:lnTo>
                    <a:lnTo>
                      <a:pt x="130" y="265"/>
                    </a:lnTo>
                    <a:lnTo>
                      <a:pt x="120" y="277"/>
                    </a:lnTo>
                    <a:lnTo>
                      <a:pt x="111" y="289"/>
                    </a:lnTo>
                    <a:lnTo>
                      <a:pt x="111" y="289"/>
                    </a:lnTo>
                    <a:lnTo>
                      <a:pt x="129" y="292"/>
                    </a:lnTo>
                    <a:lnTo>
                      <a:pt x="147" y="293"/>
                    </a:lnTo>
                    <a:lnTo>
                      <a:pt x="147" y="293"/>
                    </a:lnTo>
                    <a:lnTo>
                      <a:pt x="163" y="292"/>
                    </a:lnTo>
                    <a:lnTo>
                      <a:pt x="179" y="290"/>
                    </a:lnTo>
                    <a:lnTo>
                      <a:pt x="194" y="286"/>
                    </a:lnTo>
                    <a:lnTo>
                      <a:pt x="209" y="280"/>
                    </a:lnTo>
                    <a:lnTo>
                      <a:pt x="209" y="280"/>
                    </a:lnTo>
                    <a:lnTo>
                      <a:pt x="212" y="257"/>
                    </a:lnTo>
                    <a:lnTo>
                      <a:pt x="213" y="234"/>
                    </a:lnTo>
                    <a:lnTo>
                      <a:pt x="213" y="234"/>
                    </a:lnTo>
                    <a:lnTo>
                      <a:pt x="213" y="217"/>
                    </a:lnTo>
                    <a:lnTo>
                      <a:pt x="213" y="217"/>
                    </a:lnTo>
                    <a:lnTo>
                      <a:pt x="207" y="215"/>
                    </a:lnTo>
                    <a:lnTo>
                      <a:pt x="202" y="211"/>
                    </a:lnTo>
                    <a:lnTo>
                      <a:pt x="202" y="2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lumMod val="65000"/>
                      <a:lumOff val="35000"/>
                    </a:srgbClr>
                  </a:solidFill>
                  <a:effectLst/>
                  <a:uLnTx/>
                  <a:uFillTx/>
                </a:endParaRPr>
              </a:p>
            </p:txBody>
          </p:sp>
        </p:grpSp>
        <p:sp>
          <p:nvSpPr>
            <p:cNvPr id="11" name="Isosceles Triangle 34"/>
            <p:cNvSpPr/>
            <p:nvPr/>
          </p:nvSpPr>
          <p:spPr>
            <a:xfrm rot="5400000">
              <a:off x="6255042" y="2340434"/>
              <a:ext cx="219122" cy="122954"/>
            </a:xfrm>
            <a:prstGeom prst="triangle">
              <a:avLst/>
            </a:prstGeom>
            <a:solidFill>
              <a:schemeClr val="tx2"/>
            </a:solidFill>
            <a:ln w="1270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rgbClr val="FFFFFF"/>
                </a:solidFill>
                <a:effectLst/>
                <a:uLnTx/>
                <a:uFillTx/>
                <a:latin typeface="Calibri" panose="020F0502020204030204"/>
                <a:ea typeface="+mn-ea"/>
                <a:cs typeface="Arial" panose="020B0604020202020204"/>
              </a:endParaRPr>
            </a:p>
          </p:txBody>
        </p:sp>
      </p:grpSp>
      <p:grpSp>
        <p:nvGrpSpPr>
          <p:cNvPr id="15" name="组合 14"/>
          <p:cNvGrpSpPr/>
          <p:nvPr/>
        </p:nvGrpSpPr>
        <p:grpSpPr>
          <a:xfrm>
            <a:off x="2799337" y="1779662"/>
            <a:ext cx="1856089" cy="2400300"/>
            <a:chOff x="2825704" y="1924050"/>
            <a:chExt cx="1856089" cy="2400300"/>
          </a:xfrm>
        </p:grpSpPr>
        <p:grpSp>
          <p:nvGrpSpPr>
            <p:cNvPr id="16" name="Group 4"/>
            <p:cNvGrpSpPr/>
            <p:nvPr/>
          </p:nvGrpSpPr>
          <p:grpSpPr>
            <a:xfrm>
              <a:off x="2825704" y="1924050"/>
              <a:ext cx="1755729" cy="2400300"/>
              <a:chOff x="2825704" y="1924050"/>
              <a:chExt cx="1755729" cy="2400300"/>
            </a:xfrm>
          </p:grpSpPr>
          <p:sp>
            <p:nvSpPr>
              <p:cNvPr id="18" name="Rectangle 15"/>
              <p:cNvSpPr/>
              <p:nvPr/>
            </p:nvSpPr>
            <p:spPr>
              <a:xfrm>
                <a:off x="2825704" y="1924050"/>
                <a:ext cx="1755729" cy="993775"/>
              </a:xfrm>
              <a:prstGeom prst="rect">
                <a:avLst/>
              </a:prstGeom>
              <a:solidFill>
                <a:schemeClr val="bg2"/>
              </a:solidFill>
              <a:ln w="1270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rgbClr val="FFFFFF"/>
                  </a:solidFill>
                  <a:effectLst/>
                  <a:uLnTx/>
                  <a:uFillTx/>
                  <a:latin typeface="Calibri" panose="020F0502020204030204"/>
                  <a:ea typeface="+mn-ea"/>
                  <a:cs typeface="Arial" panose="020B0604020202020204"/>
                </a:endParaRPr>
              </a:p>
            </p:txBody>
          </p:sp>
          <p:sp>
            <p:nvSpPr>
              <p:cNvPr id="19" name="Rectangle 19"/>
              <p:cNvSpPr/>
              <p:nvPr/>
            </p:nvSpPr>
            <p:spPr>
              <a:xfrm>
                <a:off x="2825704" y="2917825"/>
                <a:ext cx="1755729" cy="1406525"/>
              </a:xfrm>
              <a:prstGeom prst="rect">
                <a:avLst/>
              </a:prstGeom>
              <a:solidFill>
                <a:schemeClr val="bg1">
                  <a:lumMod val="85000"/>
                </a:schemeClr>
              </a:solidFill>
              <a:ln w="1270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rgbClr val="FFFFFF"/>
                  </a:solidFill>
                  <a:effectLst/>
                  <a:uLnTx/>
                  <a:uFillTx/>
                  <a:latin typeface="Calibri" panose="020F0502020204030204"/>
                  <a:ea typeface="+mn-ea"/>
                  <a:cs typeface="Arial" panose="020B0604020202020204"/>
                </a:endParaRPr>
              </a:p>
            </p:txBody>
          </p:sp>
          <p:sp>
            <p:nvSpPr>
              <p:cNvPr id="20" name="Freeform 82"/>
              <p:cNvSpPr>
                <a:spLocks noEditPoints="1"/>
              </p:cNvSpPr>
              <p:nvPr/>
            </p:nvSpPr>
            <p:spPr bwMode="auto">
              <a:xfrm>
                <a:off x="3450881" y="2221038"/>
                <a:ext cx="468323" cy="414968"/>
              </a:xfrm>
              <a:custGeom>
                <a:avLst/>
                <a:gdLst>
                  <a:gd name="T0" fmla="*/ 60 w 317"/>
                  <a:gd name="T1" fmla="*/ 86 h 283"/>
                  <a:gd name="T2" fmla="*/ 81 w 317"/>
                  <a:gd name="T3" fmla="*/ 95 h 283"/>
                  <a:gd name="T4" fmla="*/ 96 w 317"/>
                  <a:gd name="T5" fmla="*/ 108 h 283"/>
                  <a:gd name="T6" fmla="*/ 122 w 317"/>
                  <a:gd name="T7" fmla="*/ 84 h 283"/>
                  <a:gd name="T8" fmla="*/ 123 w 317"/>
                  <a:gd name="T9" fmla="*/ 79 h 283"/>
                  <a:gd name="T10" fmla="*/ 108 w 317"/>
                  <a:gd name="T11" fmla="*/ 57 h 283"/>
                  <a:gd name="T12" fmla="*/ 112 w 317"/>
                  <a:gd name="T13" fmla="*/ 39 h 283"/>
                  <a:gd name="T14" fmla="*/ 138 w 317"/>
                  <a:gd name="T15" fmla="*/ 18 h 283"/>
                  <a:gd name="T16" fmla="*/ 175 w 317"/>
                  <a:gd name="T17" fmla="*/ 1 h 283"/>
                  <a:gd name="T18" fmla="*/ 127 w 317"/>
                  <a:gd name="T19" fmla="*/ 0 h 283"/>
                  <a:gd name="T20" fmla="*/ 103 w 317"/>
                  <a:gd name="T21" fmla="*/ 9 h 283"/>
                  <a:gd name="T22" fmla="*/ 68 w 317"/>
                  <a:gd name="T23" fmla="*/ 30 h 283"/>
                  <a:gd name="T24" fmla="*/ 44 w 317"/>
                  <a:gd name="T25" fmla="*/ 50 h 283"/>
                  <a:gd name="T26" fmla="*/ 39 w 317"/>
                  <a:gd name="T27" fmla="*/ 65 h 283"/>
                  <a:gd name="T28" fmla="*/ 30 w 317"/>
                  <a:gd name="T29" fmla="*/ 74 h 283"/>
                  <a:gd name="T30" fmla="*/ 16 w 317"/>
                  <a:gd name="T31" fmla="*/ 77 h 283"/>
                  <a:gd name="T32" fmla="*/ 1 w 317"/>
                  <a:gd name="T33" fmla="*/ 87 h 283"/>
                  <a:gd name="T34" fmla="*/ 1 w 317"/>
                  <a:gd name="T35" fmla="*/ 95 h 283"/>
                  <a:gd name="T36" fmla="*/ 25 w 317"/>
                  <a:gd name="T37" fmla="*/ 120 h 283"/>
                  <a:gd name="T38" fmla="*/ 32 w 317"/>
                  <a:gd name="T39" fmla="*/ 120 h 283"/>
                  <a:gd name="T40" fmla="*/ 45 w 317"/>
                  <a:gd name="T41" fmla="*/ 103 h 283"/>
                  <a:gd name="T42" fmla="*/ 49 w 317"/>
                  <a:gd name="T43" fmla="*/ 91 h 283"/>
                  <a:gd name="T44" fmla="*/ 137 w 317"/>
                  <a:gd name="T45" fmla="*/ 99 h 283"/>
                  <a:gd name="T46" fmla="*/ 111 w 317"/>
                  <a:gd name="T47" fmla="*/ 119 h 283"/>
                  <a:gd name="T48" fmla="*/ 111 w 317"/>
                  <a:gd name="T49" fmla="*/ 125 h 283"/>
                  <a:gd name="T50" fmla="*/ 249 w 317"/>
                  <a:gd name="T51" fmla="*/ 280 h 283"/>
                  <a:gd name="T52" fmla="*/ 270 w 317"/>
                  <a:gd name="T53" fmla="*/ 264 h 283"/>
                  <a:gd name="T54" fmla="*/ 271 w 317"/>
                  <a:gd name="T55" fmla="*/ 252 h 283"/>
                  <a:gd name="T56" fmla="*/ 315 w 317"/>
                  <a:gd name="T57" fmla="*/ 31 h 283"/>
                  <a:gd name="T58" fmla="*/ 309 w 317"/>
                  <a:gd name="T59" fmla="*/ 33 h 283"/>
                  <a:gd name="T60" fmla="*/ 287 w 317"/>
                  <a:gd name="T61" fmla="*/ 65 h 283"/>
                  <a:gd name="T62" fmla="*/ 269 w 317"/>
                  <a:gd name="T63" fmla="*/ 68 h 283"/>
                  <a:gd name="T64" fmla="*/ 254 w 317"/>
                  <a:gd name="T65" fmla="*/ 55 h 283"/>
                  <a:gd name="T66" fmla="*/ 252 w 317"/>
                  <a:gd name="T67" fmla="*/ 41 h 283"/>
                  <a:gd name="T68" fmla="*/ 268 w 317"/>
                  <a:gd name="T69" fmla="*/ 11 h 283"/>
                  <a:gd name="T70" fmla="*/ 265 w 317"/>
                  <a:gd name="T71" fmla="*/ 3 h 283"/>
                  <a:gd name="T72" fmla="*/ 240 w 317"/>
                  <a:gd name="T73" fmla="*/ 16 h 283"/>
                  <a:gd name="T74" fmla="*/ 219 w 317"/>
                  <a:gd name="T75" fmla="*/ 36 h 283"/>
                  <a:gd name="T76" fmla="*/ 216 w 317"/>
                  <a:gd name="T77" fmla="*/ 55 h 283"/>
                  <a:gd name="T78" fmla="*/ 209 w 317"/>
                  <a:gd name="T79" fmla="*/ 89 h 283"/>
                  <a:gd name="T80" fmla="*/ 231 w 317"/>
                  <a:gd name="T81" fmla="*/ 118 h 283"/>
                  <a:gd name="T82" fmla="*/ 253 w 317"/>
                  <a:gd name="T83" fmla="*/ 108 h 283"/>
                  <a:gd name="T84" fmla="*/ 271 w 317"/>
                  <a:gd name="T85" fmla="*/ 110 h 283"/>
                  <a:gd name="T86" fmla="*/ 299 w 317"/>
                  <a:gd name="T87" fmla="*/ 104 h 283"/>
                  <a:gd name="T88" fmla="*/ 312 w 317"/>
                  <a:gd name="T89" fmla="*/ 88 h 283"/>
                  <a:gd name="T90" fmla="*/ 317 w 317"/>
                  <a:gd name="T91" fmla="*/ 46 h 283"/>
                  <a:gd name="T92" fmla="*/ 43 w 317"/>
                  <a:gd name="T93" fmla="*/ 254 h 283"/>
                  <a:gd name="T94" fmla="*/ 43 w 317"/>
                  <a:gd name="T95" fmla="*/ 266 h 283"/>
                  <a:gd name="T96" fmla="*/ 65 w 317"/>
                  <a:gd name="T97" fmla="*/ 283 h 283"/>
                  <a:gd name="T98" fmla="*/ 125 w 317"/>
                  <a:gd name="T99" fmla="*/ 17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7" h="283">
                    <a:moveTo>
                      <a:pt x="49" y="91"/>
                    </a:moveTo>
                    <a:lnTo>
                      <a:pt x="49" y="91"/>
                    </a:lnTo>
                    <a:lnTo>
                      <a:pt x="55" y="88"/>
                    </a:lnTo>
                    <a:lnTo>
                      <a:pt x="60" y="86"/>
                    </a:lnTo>
                    <a:lnTo>
                      <a:pt x="66" y="86"/>
                    </a:lnTo>
                    <a:lnTo>
                      <a:pt x="71" y="88"/>
                    </a:lnTo>
                    <a:lnTo>
                      <a:pt x="76" y="91"/>
                    </a:lnTo>
                    <a:lnTo>
                      <a:pt x="81" y="95"/>
                    </a:lnTo>
                    <a:lnTo>
                      <a:pt x="93" y="107"/>
                    </a:lnTo>
                    <a:lnTo>
                      <a:pt x="93" y="107"/>
                    </a:lnTo>
                    <a:lnTo>
                      <a:pt x="95" y="108"/>
                    </a:lnTo>
                    <a:lnTo>
                      <a:pt x="96" y="108"/>
                    </a:lnTo>
                    <a:lnTo>
                      <a:pt x="99" y="106"/>
                    </a:lnTo>
                    <a:lnTo>
                      <a:pt x="99" y="106"/>
                    </a:lnTo>
                    <a:lnTo>
                      <a:pt x="122" y="84"/>
                    </a:lnTo>
                    <a:lnTo>
                      <a:pt x="122" y="84"/>
                    </a:lnTo>
                    <a:lnTo>
                      <a:pt x="125" y="82"/>
                    </a:lnTo>
                    <a:lnTo>
                      <a:pt x="125" y="81"/>
                    </a:lnTo>
                    <a:lnTo>
                      <a:pt x="123" y="79"/>
                    </a:lnTo>
                    <a:lnTo>
                      <a:pt x="123" y="79"/>
                    </a:lnTo>
                    <a:lnTo>
                      <a:pt x="112" y="64"/>
                    </a:lnTo>
                    <a:lnTo>
                      <a:pt x="112" y="64"/>
                    </a:lnTo>
                    <a:lnTo>
                      <a:pt x="109" y="60"/>
                    </a:lnTo>
                    <a:lnTo>
                      <a:pt x="108" y="57"/>
                    </a:lnTo>
                    <a:lnTo>
                      <a:pt x="107" y="54"/>
                    </a:lnTo>
                    <a:lnTo>
                      <a:pt x="107" y="51"/>
                    </a:lnTo>
                    <a:lnTo>
                      <a:pt x="108" y="45"/>
                    </a:lnTo>
                    <a:lnTo>
                      <a:pt x="112" y="39"/>
                    </a:lnTo>
                    <a:lnTo>
                      <a:pt x="116" y="32"/>
                    </a:lnTo>
                    <a:lnTo>
                      <a:pt x="123" y="27"/>
                    </a:lnTo>
                    <a:lnTo>
                      <a:pt x="131" y="23"/>
                    </a:lnTo>
                    <a:lnTo>
                      <a:pt x="138" y="18"/>
                    </a:lnTo>
                    <a:lnTo>
                      <a:pt x="153" y="11"/>
                    </a:lnTo>
                    <a:lnTo>
                      <a:pt x="167" y="5"/>
                    </a:lnTo>
                    <a:lnTo>
                      <a:pt x="175" y="1"/>
                    </a:lnTo>
                    <a:lnTo>
                      <a:pt x="175" y="1"/>
                    </a:lnTo>
                    <a:lnTo>
                      <a:pt x="174" y="0"/>
                    </a:lnTo>
                    <a:lnTo>
                      <a:pt x="174" y="0"/>
                    </a:lnTo>
                    <a:lnTo>
                      <a:pt x="149" y="0"/>
                    </a:lnTo>
                    <a:lnTo>
                      <a:pt x="127" y="0"/>
                    </a:lnTo>
                    <a:lnTo>
                      <a:pt x="127" y="0"/>
                    </a:lnTo>
                    <a:lnTo>
                      <a:pt x="119" y="2"/>
                    </a:lnTo>
                    <a:lnTo>
                      <a:pt x="111" y="4"/>
                    </a:lnTo>
                    <a:lnTo>
                      <a:pt x="103" y="9"/>
                    </a:lnTo>
                    <a:lnTo>
                      <a:pt x="95" y="13"/>
                    </a:lnTo>
                    <a:lnTo>
                      <a:pt x="80" y="22"/>
                    </a:lnTo>
                    <a:lnTo>
                      <a:pt x="68" y="30"/>
                    </a:lnTo>
                    <a:lnTo>
                      <a:pt x="68" y="30"/>
                    </a:lnTo>
                    <a:lnTo>
                      <a:pt x="57" y="39"/>
                    </a:lnTo>
                    <a:lnTo>
                      <a:pt x="50" y="44"/>
                    </a:lnTo>
                    <a:lnTo>
                      <a:pt x="44" y="50"/>
                    </a:lnTo>
                    <a:lnTo>
                      <a:pt x="44" y="50"/>
                    </a:lnTo>
                    <a:lnTo>
                      <a:pt x="42" y="52"/>
                    </a:lnTo>
                    <a:lnTo>
                      <a:pt x="42" y="54"/>
                    </a:lnTo>
                    <a:lnTo>
                      <a:pt x="41" y="59"/>
                    </a:lnTo>
                    <a:lnTo>
                      <a:pt x="39" y="65"/>
                    </a:lnTo>
                    <a:lnTo>
                      <a:pt x="37" y="69"/>
                    </a:lnTo>
                    <a:lnTo>
                      <a:pt x="35" y="72"/>
                    </a:lnTo>
                    <a:lnTo>
                      <a:pt x="35" y="72"/>
                    </a:lnTo>
                    <a:lnTo>
                      <a:pt x="30" y="74"/>
                    </a:lnTo>
                    <a:lnTo>
                      <a:pt x="28" y="75"/>
                    </a:lnTo>
                    <a:lnTo>
                      <a:pt x="22" y="76"/>
                    </a:lnTo>
                    <a:lnTo>
                      <a:pt x="18" y="76"/>
                    </a:lnTo>
                    <a:lnTo>
                      <a:pt x="16" y="77"/>
                    </a:lnTo>
                    <a:lnTo>
                      <a:pt x="14" y="78"/>
                    </a:lnTo>
                    <a:lnTo>
                      <a:pt x="14" y="78"/>
                    </a:lnTo>
                    <a:lnTo>
                      <a:pt x="1" y="87"/>
                    </a:lnTo>
                    <a:lnTo>
                      <a:pt x="1" y="87"/>
                    </a:lnTo>
                    <a:lnTo>
                      <a:pt x="0" y="89"/>
                    </a:lnTo>
                    <a:lnTo>
                      <a:pt x="0" y="91"/>
                    </a:lnTo>
                    <a:lnTo>
                      <a:pt x="0" y="93"/>
                    </a:lnTo>
                    <a:lnTo>
                      <a:pt x="1" y="95"/>
                    </a:lnTo>
                    <a:lnTo>
                      <a:pt x="1" y="95"/>
                    </a:lnTo>
                    <a:lnTo>
                      <a:pt x="23" y="119"/>
                    </a:lnTo>
                    <a:lnTo>
                      <a:pt x="23" y="119"/>
                    </a:lnTo>
                    <a:lnTo>
                      <a:pt x="25" y="120"/>
                    </a:lnTo>
                    <a:lnTo>
                      <a:pt x="27" y="121"/>
                    </a:lnTo>
                    <a:lnTo>
                      <a:pt x="30" y="121"/>
                    </a:lnTo>
                    <a:lnTo>
                      <a:pt x="32" y="120"/>
                    </a:lnTo>
                    <a:lnTo>
                      <a:pt x="32" y="120"/>
                    </a:lnTo>
                    <a:lnTo>
                      <a:pt x="44" y="111"/>
                    </a:lnTo>
                    <a:lnTo>
                      <a:pt x="44" y="111"/>
                    </a:lnTo>
                    <a:lnTo>
                      <a:pt x="44" y="108"/>
                    </a:lnTo>
                    <a:lnTo>
                      <a:pt x="45" y="103"/>
                    </a:lnTo>
                    <a:lnTo>
                      <a:pt x="46" y="96"/>
                    </a:lnTo>
                    <a:lnTo>
                      <a:pt x="47" y="94"/>
                    </a:lnTo>
                    <a:lnTo>
                      <a:pt x="49" y="91"/>
                    </a:lnTo>
                    <a:lnTo>
                      <a:pt x="49" y="91"/>
                    </a:lnTo>
                    <a:close/>
                    <a:moveTo>
                      <a:pt x="140" y="100"/>
                    </a:moveTo>
                    <a:lnTo>
                      <a:pt x="140" y="100"/>
                    </a:lnTo>
                    <a:lnTo>
                      <a:pt x="139" y="99"/>
                    </a:lnTo>
                    <a:lnTo>
                      <a:pt x="137" y="99"/>
                    </a:lnTo>
                    <a:lnTo>
                      <a:pt x="136" y="99"/>
                    </a:lnTo>
                    <a:lnTo>
                      <a:pt x="134" y="100"/>
                    </a:lnTo>
                    <a:lnTo>
                      <a:pt x="111" y="119"/>
                    </a:lnTo>
                    <a:lnTo>
                      <a:pt x="111" y="119"/>
                    </a:lnTo>
                    <a:lnTo>
                      <a:pt x="110" y="121"/>
                    </a:lnTo>
                    <a:lnTo>
                      <a:pt x="110" y="122"/>
                    </a:lnTo>
                    <a:lnTo>
                      <a:pt x="110" y="124"/>
                    </a:lnTo>
                    <a:lnTo>
                      <a:pt x="111" y="125"/>
                    </a:lnTo>
                    <a:lnTo>
                      <a:pt x="242" y="276"/>
                    </a:lnTo>
                    <a:lnTo>
                      <a:pt x="242" y="276"/>
                    </a:lnTo>
                    <a:lnTo>
                      <a:pt x="246" y="279"/>
                    </a:lnTo>
                    <a:lnTo>
                      <a:pt x="249" y="280"/>
                    </a:lnTo>
                    <a:lnTo>
                      <a:pt x="252" y="279"/>
                    </a:lnTo>
                    <a:lnTo>
                      <a:pt x="255" y="277"/>
                    </a:lnTo>
                    <a:lnTo>
                      <a:pt x="270" y="264"/>
                    </a:lnTo>
                    <a:lnTo>
                      <a:pt x="270" y="264"/>
                    </a:lnTo>
                    <a:lnTo>
                      <a:pt x="272" y="261"/>
                    </a:lnTo>
                    <a:lnTo>
                      <a:pt x="273" y="258"/>
                    </a:lnTo>
                    <a:lnTo>
                      <a:pt x="272" y="255"/>
                    </a:lnTo>
                    <a:lnTo>
                      <a:pt x="271" y="252"/>
                    </a:lnTo>
                    <a:lnTo>
                      <a:pt x="140" y="100"/>
                    </a:lnTo>
                    <a:close/>
                    <a:moveTo>
                      <a:pt x="317" y="35"/>
                    </a:moveTo>
                    <a:lnTo>
                      <a:pt x="317" y="35"/>
                    </a:lnTo>
                    <a:lnTo>
                      <a:pt x="315" y="31"/>
                    </a:lnTo>
                    <a:lnTo>
                      <a:pt x="313" y="30"/>
                    </a:lnTo>
                    <a:lnTo>
                      <a:pt x="311" y="31"/>
                    </a:lnTo>
                    <a:lnTo>
                      <a:pt x="309" y="33"/>
                    </a:lnTo>
                    <a:lnTo>
                      <a:pt x="309" y="33"/>
                    </a:lnTo>
                    <a:lnTo>
                      <a:pt x="294" y="57"/>
                    </a:lnTo>
                    <a:lnTo>
                      <a:pt x="294" y="57"/>
                    </a:lnTo>
                    <a:lnTo>
                      <a:pt x="290" y="62"/>
                    </a:lnTo>
                    <a:lnTo>
                      <a:pt x="287" y="65"/>
                    </a:lnTo>
                    <a:lnTo>
                      <a:pt x="284" y="68"/>
                    </a:lnTo>
                    <a:lnTo>
                      <a:pt x="280" y="69"/>
                    </a:lnTo>
                    <a:lnTo>
                      <a:pt x="274" y="69"/>
                    </a:lnTo>
                    <a:lnTo>
                      <a:pt x="269" y="68"/>
                    </a:lnTo>
                    <a:lnTo>
                      <a:pt x="263" y="63"/>
                    </a:lnTo>
                    <a:lnTo>
                      <a:pt x="263" y="63"/>
                    </a:lnTo>
                    <a:lnTo>
                      <a:pt x="257" y="59"/>
                    </a:lnTo>
                    <a:lnTo>
                      <a:pt x="254" y="55"/>
                    </a:lnTo>
                    <a:lnTo>
                      <a:pt x="252" y="51"/>
                    </a:lnTo>
                    <a:lnTo>
                      <a:pt x="251" y="47"/>
                    </a:lnTo>
                    <a:lnTo>
                      <a:pt x="251" y="44"/>
                    </a:lnTo>
                    <a:lnTo>
                      <a:pt x="252" y="41"/>
                    </a:lnTo>
                    <a:lnTo>
                      <a:pt x="254" y="35"/>
                    </a:lnTo>
                    <a:lnTo>
                      <a:pt x="254" y="35"/>
                    </a:lnTo>
                    <a:lnTo>
                      <a:pt x="268" y="11"/>
                    </a:lnTo>
                    <a:lnTo>
                      <a:pt x="268" y="11"/>
                    </a:lnTo>
                    <a:lnTo>
                      <a:pt x="269" y="9"/>
                    </a:lnTo>
                    <a:lnTo>
                      <a:pt x="268" y="5"/>
                    </a:lnTo>
                    <a:lnTo>
                      <a:pt x="266" y="4"/>
                    </a:lnTo>
                    <a:lnTo>
                      <a:pt x="265" y="3"/>
                    </a:lnTo>
                    <a:lnTo>
                      <a:pt x="263" y="4"/>
                    </a:lnTo>
                    <a:lnTo>
                      <a:pt x="263" y="4"/>
                    </a:lnTo>
                    <a:lnTo>
                      <a:pt x="254" y="9"/>
                    </a:lnTo>
                    <a:lnTo>
                      <a:pt x="240" y="16"/>
                    </a:lnTo>
                    <a:lnTo>
                      <a:pt x="232" y="21"/>
                    </a:lnTo>
                    <a:lnTo>
                      <a:pt x="226" y="27"/>
                    </a:lnTo>
                    <a:lnTo>
                      <a:pt x="221" y="33"/>
                    </a:lnTo>
                    <a:lnTo>
                      <a:pt x="219" y="36"/>
                    </a:lnTo>
                    <a:lnTo>
                      <a:pt x="218" y="41"/>
                    </a:lnTo>
                    <a:lnTo>
                      <a:pt x="218" y="41"/>
                    </a:lnTo>
                    <a:lnTo>
                      <a:pt x="217" y="48"/>
                    </a:lnTo>
                    <a:lnTo>
                      <a:pt x="216" y="55"/>
                    </a:lnTo>
                    <a:lnTo>
                      <a:pt x="216" y="70"/>
                    </a:lnTo>
                    <a:lnTo>
                      <a:pt x="214" y="76"/>
                    </a:lnTo>
                    <a:lnTo>
                      <a:pt x="213" y="83"/>
                    </a:lnTo>
                    <a:lnTo>
                      <a:pt x="209" y="89"/>
                    </a:lnTo>
                    <a:lnTo>
                      <a:pt x="204" y="96"/>
                    </a:lnTo>
                    <a:lnTo>
                      <a:pt x="182" y="118"/>
                    </a:lnTo>
                    <a:lnTo>
                      <a:pt x="204" y="143"/>
                    </a:lnTo>
                    <a:lnTo>
                      <a:pt x="231" y="118"/>
                    </a:lnTo>
                    <a:lnTo>
                      <a:pt x="231" y="118"/>
                    </a:lnTo>
                    <a:lnTo>
                      <a:pt x="236" y="114"/>
                    </a:lnTo>
                    <a:lnTo>
                      <a:pt x="244" y="110"/>
                    </a:lnTo>
                    <a:lnTo>
                      <a:pt x="253" y="108"/>
                    </a:lnTo>
                    <a:lnTo>
                      <a:pt x="258" y="108"/>
                    </a:lnTo>
                    <a:lnTo>
                      <a:pt x="262" y="109"/>
                    </a:lnTo>
                    <a:lnTo>
                      <a:pt x="262" y="109"/>
                    </a:lnTo>
                    <a:lnTo>
                      <a:pt x="271" y="110"/>
                    </a:lnTo>
                    <a:lnTo>
                      <a:pt x="280" y="110"/>
                    </a:lnTo>
                    <a:lnTo>
                      <a:pt x="287" y="109"/>
                    </a:lnTo>
                    <a:lnTo>
                      <a:pt x="293" y="107"/>
                    </a:lnTo>
                    <a:lnTo>
                      <a:pt x="299" y="104"/>
                    </a:lnTo>
                    <a:lnTo>
                      <a:pt x="303" y="100"/>
                    </a:lnTo>
                    <a:lnTo>
                      <a:pt x="308" y="94"/>
                    </a:lnTo>
                    <a:lnTo>
                      <a:pt x="312" y="88"/>
                    </a:lnTo>
                    <a:lnTo>
                      <a:pt x="312" y="88"/>
                    </a:lnTo>
                    <a:lnTo>
                      <a:pt x="314" y="83"/>
                    </a:lnTo>
                    <a:lnTo>
                      <a:pt x="316" y="76"/>
                    </a:lnTo>
                    <a:lnTo>
                      <a:pt x="317" y="60"/>
                    </a:lnTo>
                    <a:lnTo>
                      <a:pt x="317" y="46"/>
                    </a:lnTo>
                    <a:lnTo>
                      <a:pt x="317" y="35"/>
                    </a:lnTo>
                    <a:lnTo>
                      <a:pt x="317" y="35"/>
                    </a:lnTo>
                    <a:close/>
                    <a:moveTo>
                      <a:pt x="43" y="254"/>
                    </a:moveTo>
                    <a:lnTo>
                      <a:pt x="43" y="254"/>
                    </a:lnTo>
                    <a:lnTo>
                      <a:pt x="41" y="257"/>
                    </a:lnTo>
                    <a:lnTo>
                      <a:pt x="41" y="260"/>
                    </a:lnTo>
                    <a:lnTo>
                      <a:pt x="41" y="263"/>
                    </a:lnTo>
                    <a:lnTo>
                      <a:pt x="43" y="266"/>
                    </a:lnTo>
                    <a:lnTo>
                      <a:pt x="58" y="281"/>
                    </a:lnTo>
                    <a:lnTo>
                      <a:pt x="58" y="281"/>
                    </a:lnTo>
                    <a:lnTo>
                      <a:pt x="61" y="283"/>
                    </a:lnTo>
                    <a:lnTo>
                      <a:pt x="65" y="283"/>
                    </a:lnTo>
                    <a:lnTo>
                      <a:pt x="68" y="282"/>
                    </a:lnTo>
                    <a:lnTo>
                      <a:pt x="70" y="280"/>
                    </a:lnTo>
                    <a:lnTo>
                      <a:pt x="148" y="202"/>
                    </a:lnTo>
                    <a:lnTo>
                      <a:pt x="125" y="175"/>
                    </a:lnTo>
                    <a:lnTo>
                      <a:pt x="43" y="2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lumMod val="65000"/>
                      <a:lumOff val="35000"/>
                    </a:srgbClr>
                  </a:solidFill>
                  <a:effectLst/>
                  <a:uLnTx/>
                  <a:uFillTx/>
                </a:endParaRPr>
              </a:p>
            </p:txBody>
          </p:sp>
        </p:grpSp>
        <p:sp>
          <p:nvSpPr>
            <p:cNvPr id="17" name="Isosceles Triangle 33"/>
            <p:cNvSpPr/>
            <p:nvPr/>
          </p:nvSpPr>
          <p:spPr>
            <a:xfrm rot="5400000">
              <a:off x="4510755" y="2340434"/>
              <a:ext cx="219122" cy="122954"/>
            </a:xfrm>
            <a:prstGeom prst="triangle">
              <a:avLst/>
            </a:prstGeom>
            <a:solidFill>
              <a:schemeClr val="bg2"/>
            </a:solidFill>
            <a:ln w="1270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rgbClr val="FFFFFF"/>
                </a:solidFill>
                <a:effectLst/>
                <a:uLnTx/>
                <a:uFillTx/>
                <a:latin typeface="Calibri" panose="020F0502020204030204"/>
                <a:ea typeface="+mn-ea"/>
                <a:cs typeface="Arial" panose="020B0604020202020204"/>
              </a:endParaRPr>
            </a:p>
          </p:txBody>
        </p:sp>
      </p:grpSp>
      <p:grpSp>
        <p:nvGrpSpPr>
          <p:cNvPr id="21" name="组合 20"/>
          <p:cNvGrpSpPr/>
          <p:nvPr/>
        </p:nvGrpSpPr>
        <p:grpSpPr>
          <a:xfrm>
            <a:off x="1043608" y="1779662"/>
            <a:ext cx="1853329" cy="2400300"/>
            <a:chOff x="1069975" y="1924050"/>
            <a:chExt cx="1853329" cy="2400300"/>
          </a:xfrm>
        </p:grpSpPr>
        <p:grpSp>
          <p:nvGrpSpPr>
            <p:cNvPr id="22" name="Group 3"/>
            <p:cNvGrpSpPr/>
            <p:nvPr/>
          </p:nvGrpSpPr>
          <p:grpSpPr>
            <a:xfrm>
              <a:off x="1069975" y="1924050"/>
              <a:ext cx="1755729" cy="2400300"/>
              <a:chOff x="1069975" y="1924050"/>
              <a:chExt cx="1755729" cy="2400300"/>
            </a:xfrm>
          </p:grpSpPr>
          <p:sp>
            <p:nvSpPr>
              <p:cNvPr id="24" name="Rectangle 14"/>
              <p:cNvSpPr/>
              <p:nvPr/>
            </p:nvSpPr>
            <p:spPr>
              <a:xfrm>
                <a:off x="1069975" y="1924050"/>
                <a:ext cx="1755729" cy="993775"/>
              </a:xfrm>
              <a:prstGeom prst="rect">
                <a:avLst/>
              </a:prstGeom>
              <a:solidFill>
                <a:schemeClr val="tx2"/>
              </a:solidFill>
              <a:ln w="1270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rgbClr val="FFFFFF"/>
                  </a:solidFill>
                  <a:effectLst/>
                  <a:uLnTx/>
                  <a:uFillTx/>
                  <a:latin typeface="Calibri" panose="020F0502020204030204"/>
                  <a:ea typeface="+mn-ea"/>
                  <a:cs typeface="Arial" panose="020B0604020202020204"/>
                </a:endParaRPr>
              </a:p>
            </p:txBody>
          </p:sp>
          <p:sp>
            <p:nvSpPr>
              <p:cNvPr id="25" name="Rectangle 18"/>
              <p:cNvSpPr/>
              <p:nvPr/>
            </p:nvSpPr>
            <p:spPr>
              <a:xfrm>
                <a:off x="1069975" y="2917825"/>
                <a:ext cx="1755729" cy="1406525"/>
              </a:xfrm>
              <a:prstGeom prst="rect">
                <a:avLst/>
              </a:prstGeom>
              <a:solidFill>
                <a:schemeClr val="bg1">
                  <a:lumMod val="95000"/>
                </a:schemeClr>
              </a:solidFill>
              <a:ln w="1270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rgbClr val="FFFFFF"/>
                  </a:solidFill>
                  <a:effectLst/>
                  <a:uLnTx/>
                  <a:uFillTx/>
                  <a:latin typeface="Calibri" panose="020F0502020204030204"/>
                  <a:ea typeface="+mn-ea"/>
                  <a:cs typeface="Arial" panose="020B0604020202020204"/>
                </a:endParaRPr>
              </a:p>
            </p:txBody>
          </p:sp>
          <p:sp>
            <p:nvSpPr>
              <p:cNvPr id="26" name="Freeform 88"/>
              <p:cNvSpPr>
                <a:spLocks noEditPoints="1"/>
              </p:cNvSpPr>
              <p:nvPr/>
            </p:nvSpPr>
            <p:spPr bwMode="auto">
              <a:xfrm>
                <a:off x="1683416" y="2191397"/>
                <a:ext cx="474250" cy="474250"/>
              </a:xfrm>
              <a:custGeom>
                <a:avLst/>
                <a:gdLst>
                  <a:gd name="T0" fmla="*/ 277 w 320"/>
                  <a:gd name="T1" fmla="*/ 150 h 319"/>
                  <a:gd name="T2" fmla="*/ 273 w 320"/>
                  <a:gd name="T3" fmla="*/ 164 h 319"/>
                  <a:gd name="T4" fmla="*/ 303 w 320"/>
                  <a:gd name="T5" fmla="*/ 172 h 319"/>
                  <a:gd name="T6" fmla="*/ 320 w 320"/>
                  <a:gd name="T7" fmla="*/ 159 h 319"/>
                  <a:gd name="T8" fmla="*/ 303 w 320"/>
                  <a:gd name="T9" fmla="*/ 146 h 319"/>
                  <a:gd name="T10" fmla="*/ 126 w 320"/>
                  <a:gd name="T11" fmla="*/ 78 h 319"/>
                  <a:gd name="T12" fmla="*/ 87 w 320"/>
                  <a:gd name="T13" fmla="*/ 110 h 319"/>
                  <a:gd name="T14" fmla="*/ 73 w 320"/>
                  <a:gd name="T15" fmla="*/ 159 h 319"/>
                  <a:gd name="T16" fmla="*/ 83 w 320"/>
                  <a:gd name="T17" fmla="*/ 201 h 319"/>
                  <a:gd name="T18" fmla="*/ 118 w 320"/>
                  <a:gd name="T19" fmla="*/ 236 h 319"/>
                  <a:gd name="T20" fmla="*/ 160 w 320"/>
                  <a:gd name="T21" fmla="*/ 246 h 319"/>
                  <a:gd name="T22" fmla="*/ 209 w 320"/>
                  <a:gd name="T23" fmla="*/ 232 h 319"/>
                  <a:gd name="T24" fmla="*/ 241 w 320"/>
                  <a:gd name="T25" fmla="*/ 194 h 319"/>
                  <a:gd name="T26" fmla="*/ 248 w 320"/>
                  <a:gd name="T27" fmla="*/ 150 h 319"/>
                  <a:gd name="T28" fmla="*/ 228 w 320"/>
                  <a:gd name="T29" fmla="*/ 104 h 319"/>
                  <a:gd name="T30" fmla="*/ 187 w 320"/>
                  <a:gd name="T31" fmla="*/ 76 h 319"/>
                  <a:gd name="T32" fmla="*/ 162 w 320"/>
                  <a:gd name="T33" fmla="*/ 223 h 319"/>
                  <a:gd name="T34" fmla="*/ 115 w 320"/>
                  <a:gd name="T35" fmla="*/ 204 h 319"/>
                  <a:gd name="T36" fmla="*/ 97 w 320"/>
                  <a:gd name="T37" fmla="*/ 159 h 319"/>
                  <a:gd name="T38" fmla="*/ 107 w 320"/>
                  <a:gd name="T39" fmla="*/ 123 h 319"/>
                  <a:gd name="T40" fmla="*/ 155 w 320"/>
                  <a:gd name="T41" fmla="*/ 95 h 319"/>
                  <a:gd name="T42" fmla="*/ 47 w 320"/>
                  <a:gd name="T43" fmla="*/ 154 h 319"/>
                  <a:gd name="T44" fmla="*/ 17 w 320"/>
                  <a:gd name="T45" fmla="*/ 146 h 319"/>
                  <a:gd name="T46" fmla="*/ 0 w 320"/>
                  <a:gd name="T47" fmla="*/ 159 h 319"/>
                  <a:gd name="T48" fmla="*/ 17 w 320"/>
                  <a:gd name="T49" fmla="*/ 172 h 319"/>
                  <a:gd name="T50" fmla="*/ 48 w 320"/>
                  <a:gd name="T51" fmla="*/ 162 h 319"/>
                  <a:gd name="T52" fmla="*/ 165 w 320"/>
                  <a:gd name="T53" fmla="*/ 47 h 319"/>
                  <a:gd name="T54" fmla="*/ 173 w 320"/>
                  <a:gd name="T55" fmla="*/ 16 h 319"/>
                  <a:gd name="T56" fmla="*/ 160 w 320"/>
                  <a:gd name="T57" fmla="*/ 0 h 319"/>
                  <a:gd name="T58" fmla="*/ 147 w 320"/>
                  <a:gd name="T59" fmla="*/ 16 h 319"/>
                  <a:gd name="T60" fmla="*/ 158 w 320"/>
                  <a:gd name="T61" fmla="*/ 47 h 319"/>
                  <a:gd name="T62" fmla="*/ 156 w 320"/>
                  <a:gd name="T63" fmla="*/ 272 h 319"/>
                  <a:gd name="T64" fmla="*/ 147 w 320"/>
                  <a:gd name="T65" fmla="*/ 302 h 319"/>
                  <a:gd name="T66" fmla="*/ 160 w 320"/>
                  <a:gd name="T67" fmla="*/ 319 h 319"/>
                  <a:gd name="T68" fmla="*/ 173 w 320"/>
                  <a:gd name="T69" fmla="*/ 302 h 319"/>
                  <a:gd name="T70" fmla="*/ 163 w 320"/>
                  <a:gd name="T71" fmla="*/ 271 h 319"/>
                  <a:gd name="T72" fmla="*/ 283 w 320"/>
                  <a:gd name="T73" fmla="*/ 49 h 319"/>
                  <a:gd name="T74" fmla="*/ 276 w 320"/>
                  <a:gd name="T75" fmla="*/ 36 h 319"/>
                  <a:gd name="T76" fmla="*/ 249 w 320"/>
                  <a:gd name="T77" fmla="*/ 53 h 319"/>
                  <a:gd name="T78" fmla="*/ 247 w 320"/>
                  <a:gd name="T79" fmla="*/ 73 h 319"/>
                  <a:gd name="T80" fmla="*/ 266 w 320"/>
                  <a:gd name="T81" fmla="*/ 71 h 319"/>
                  <a:gd name="T82" fmla="*/ 43 w 320"/>
                  <a:gd name="T83" fmla="*/ 259 h 319"/>
                  <a:gd name="T84" fmla="*/ 41 w 320"/>
                  <a:gd name="T85" fmla="*/ 278 h 319"/>
                  <a:gd name="T86" fmla="*/ 60 w 320"/>
                  <a:gd name="T87" fmla="*/ 276 h 319"/>
                  <a:gd name="T88" fmla="*/ 76 w 320"/>
                  <a:gd name="T89" fmla="*/ 247 h 319"/>
                  <a:gd name="T90" fmla="*/ 59 w 320"/>
                  <a:gd name="T91" fmla="*/ 243 h 319"/>
                  <a:gd name="T92" fmla="*/ 50 w 320"/>
                  <a:gd name="T93" fmla="*/ 36 h 319"/>
                  <a:gd name="T94" fmla="*/ 38 w 320"/>
                  <a:gd name="T95" fmla="*/ 44 h 319"/>
                  <a:gd name="T96" fmla="*/ 54 w 320"/>
                  <a:gd name="T97" fmla="*/ 71 h 319"/>
                  <a:gd name="T98" fmla="*/ 74 w 320"/>
                  <a:gd name="T99" fmla="*/ 73 h 319"/>
                  <a:gd name="T100" fmla="*/ 72 w 320"/>
                  <a:gd name="T101" fmla="*/ 53 h 319"/>
                  <a:gd name="T102" fmla="*/ 260 w 320"/>
                  <a:gd name="T103" fmla="*/ 276 h 319"/>
                  <a:gd name="T104" fmla="*/ 280 w 320"/>
                  <a:gd name="T105" fmla="*/ 278 h 319"/>
                  <a:gd name="T106" fmla="*/ 278 w 320"/>
                  <a:gd name="T107" fmla="*/ 259 h 319"/>
                  <a:gd name="T108" fmla="*/ 249 w 320"/>
                  <a:gd name="T109" fmla="*/ 243 h 319"/>
                  <a:gd name="T110" fmla="*/ 245 w 320"/>
                  <a:gd name="T111" fmla="*/ 26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319">
                    <a:moveTo>
                      <a:pt x="303" y="146"/>
                    </a:moveTo>
                    <a:lnTo>
                      <a:pt x="303" y="146"/>
                    </a:lnTo>
                    <a:lnTo>
                      <a:pt x="288" y="146"/>
                    </a:lnTo>
                    <a:lnTo>
                      <a:pt x="288" y="146"/>
                    </a:lnTo>
                    <a:lnTo>
                      <a:pt x="282" y="147"/>
                    </a:lnTo>
                    <a:lnTo>
                      <a:pt x="277" y="150"/>
                    </a:lnTo>
                    <a:lnTo>
                      <a:pt x="273" y="154"/>
                    </a:lnTo>
                    <a:lnTo>
                      <a:pt x="272" y="156"/>
                    </a:lnTo>
                    <a:lnTo>
                      <a:pt x="272" y="159"/>
                    </a:lnTo>
                    <a:lnTo>
                      <a:pt x="272" y="159"/>
                    </a:lnTo>
                    <a:lnTo>
                      <a:pt x="272" y="162"/>
                    </a:lnTo>
                    <a:lnTo>
                      <a:pt x="273" y="164"/>
                    </a:lnTo>
                    <a:lnTo>
                      <a:pt x="277" y="168"/>
                    </a:lnTo>
                    <a:lnTo>
                      <a:pt x="282" y="171"/>
                    </a:lnTo>
                    <a:lnTo>
                      <a:pt x="288" y="172"/>
                    </a:lnTo>
                    <a:lnTo>
                      <a:pt x="288" y="172"/>
                    </a:lnTo>
                    <a:lnTo>
                      <a:pt x="303" y="172"/>
                    </a:lnTo>
                    <a:lnTo>
                      <a:pt x="303" y="172"/>
                    </a:lnTo>
                    <a:lnTo>
                      <a:pt x="310" y="171"/>
                    </a:lnTo>
                    <a:lnTo>
                      <a:pt x="315" y="168"/>
                    </a:lnTo>
                    <a:lnTo>
                      <a:pt x="318" y="164"/>
                    </a:lnTo>
                    <a:lnTo>
                      <a:pt x="319" y="162"/>
                    </a:lnTo>
                    <a:lnTo>
                      <a:pt x="320" y="159"/>
                    </a:lnTo>
                    <a:lnTo>
                      <a:pt x="320" y="159"/>
                    </a:lnTo>
                    <a:lnTo>
                      <a:pt x="319" y="156"/>
                    </a:lnTo>
                    <a:lnTo>
                      <a:pt x="318" y="154"/>
                    </a:lnTo>
                    <a:lnTo>
                      <a:pt x="315" y="150"/>
                    </a:lnTo>
                    <a:lnTo>
                      <a:pt x="310" y="147"/>
                    </a:lnTo>
                    <a:lnTo>
                      <a:pt x="303" y="146"/>
                    </a:lnTo>
                    <a:lnTo>
                      <a:pt x="303" y="146"/>
                    </a:lnTo>
                    <a:close/>
                    <a:moveTo>
                      <a:pt x="160" y="72"/>
                    </a:moveTo>
                    <a:lnTo>
                      <a:pt x="160" y="72"/>
                    </a:lnTo>
                    <a:lnTo>
                      <a:pt x="151" y="72"/>
                    </a:lnTo>
                    <a:lnTo>
                      <a:pt x="142" y="74"/>
                    </a:lnTo>
                    <a:lnTo>
                      <a:pt x="134" y="76"/>
                    </a:lnTo>
                    <a:lnTo>
                      <a:pt x="126" y="78"/>
                    </a:lnTo>
                    <a:lnTo>
                      <a:pt x="118" y="82"/>
                    </a:lnTo>
                    <a:lnTo>
                      <a:pt x="111" y="86"/>
                    </a:lnTo>
                    <a:lnTo>
                      <a:pt x="105" y="91"/>
                    </a:lnTo>
                    <a:lnTo>
                      <a:pt x="99" y="97"/>
                    </a:lnTo>
                    <a:lnTo>
                      <a:pt x="92" y="104"/>
                    </a:lnTo>
                    <a:lnTo>
                      <a:pt x="87" y="110"/>
                    </a:lnTo>
                    <a:lnTo>
                      <a:pt x="83" y="117"/>
                    </a:lnTo>
                    <a:lnTo>
                      <a:pt x="79" y="124"/>
                    </a:lnTo>
                    <a:lnTo>
                      <a:pt x="77" y="133"/>
                    </a:lnTo>
                    <a:lnTo>
                      <a:pt x="74" y="141"/>
                    </a:lnTo>
                    <a:lnTo>
                      <a:pt x="73" y="150"/>
                    </a:lnTo>
                    <a:lnTo>
                      <a:pt x="73" y="159"/>
                    </a:lnTo>
                    <a:lnTo>
                      <a:pt x="73" y="159"/>
                    </a:lnTo>
                    <a:lnTo>
                      <a:pt x="73" y="168"/>
                    </a:lnTo>
                    <a:lnTo>
                      <a:pt x="74" y="177"/>
                    </a:lnTo>
                    <a:lnTo>
                      <a:pt x="77" y="185"/>
                    </a:lnTo>
                    <a:lnTo>
                      <a:pt x="79" y="194"/>
                    </a:lnTo>
                    <a:lnTo>
                      <a:pt x="83" y="201"/>
                    </a:lnTo>
                    <a:lnTo>
                      <a:pt x="87" y="208"/>
                    </a:lnTo>
                    <a:lnTo>
                      <a:pt x="92" y="215"/>
                    </a:lnTo>
                    <a:lnTo>
                      <a:pt x="99" y="222"/>
                    </a:lnTo>
                    <a:lnTo>
                      <a:pt x="105" y="227"/>
                    </a:lnTo>
                    <a:lnTo>
                      <a:pt x="111" y="232"/>
                    </a:lnTo>
                    <a:lnTo>
                      <a:pt x="118" y="236"/>
                    </a:lnTo>
                    <a:lnTo>
                      <a:pt x="126" y="240"/>
                    </a:lnTo>
                    <a:lnTo>
                      <a:pt x="134" y="242"/>
                    </a:lnTo>
                    <a:lnTo>
                      <a:pt x="142" y="245"/>
                    </a:lnTo>
                    <a:lnTo>
                      <a:pt x="151" y="246"/>
                    </a:lnTo>
                    <a:lnTo>
                      <a:pt x="160" y="246"/>
                    </a:lnTo>
                    <a:lnTo>
                      <a:pt x="160" y="246"/>
                    </a:lnTo>
                    <a:lnTo>
                      <a:pt x="169" y="246"/>
                    </a:lnTo>
                    <a:lnTo>
                      <a:pt x="178" y="245"/>
                    </a:lnTo>
                    <a:lnTo>
                      <a:pt x="187" y="242"/>
                    </a:lnTo>
                    <a:lnTo>
                      <a:pt x="195" y="240"/>
                    </a:lnTo>
                    <a:lnTo>
                      <a:pt x="202" y="236"/>
                    </a:lnTo>
                    <a:lnTo>
                      <a:pt x="209" y="232"/>
                    </a:lnTo>
                    <a:lnTo>
                      <a:pt x="216" y="227"/>
                    </a:lnTo>
                    <a:lnTo>
                      <a:pt x="222" y="222"/>
                    </a:lnTo>
                    <a:lnTo>
                      <a:pt x="228" y="215"/>
                    </a:lnTo>
                    <a:lnTo>
                      <a:pt x="233" y="208"/>
                    </a:lnTo>
                    <a:lnTo>
                      <a:pt x="237" y="201"/>
                    </a:lnTo>
                    <a:lnTo>
                      <a:pt x="241" y="194"/>
                    </a:lnTo>
                    <a:lnTo>
                      <a:pt x="243" y="185"/>
                    </a:lnTo>
                    <a:lnTo>
                      <a:pt x="246" y="177"/>
                    </a:lnTo>
                    <a:lnTo>
                      <a:pt x="248" y="168"/>
                    </a:lnTo>
                    <a:lnTo>
                      <a:pt x="248" y="159"/>
                    </a:lnTo>
                    <a:lnTo>
                      <a:pt x="248" y="159"/>
                    </a:lnTo>
                    <a:lnTo>
                      <a:pt x="248" y="150"/>
                    </a:lnTo>
                    <a:lnTo>
                      <a:pt x="246" y="141"/>
                    </a:lnTo>
                    <a:lnTo>
                      <a:pt x="243" y="133"/>
                    </a:lnTo>
                    <a:lnTo>
                      <a:pt x="241" y="124"/>
                    </a:lnTo>
                    <a:lnTo>
                      <a:pt x="237" y="117"/>
                    </a:lnTo>
                    <a:lnTo>
                      <a:pt x="233" y="110"/>
                    </a:lnTo>
                    <a:lnTo>
                      <a:pt x="228" y="104"/>
                    </a:lnTo>
                    <a:lnTo>
                      <a:pt x="222" y="97"/>
                    </a:lnTo>
                    <a:lnTo>
                      <a:pt x="216" y="91"/>
                    </a:lnTo>
                    <a:lnTo>
                      <a:pt x="209" y="86"/>
                    </a:lnTo>
                    <a:lnTo>
                      <a:pt x="202" y="82"/>
                    </a:lnTo>
                    <a:lnTo>
                      <a:pt x="195" y="78"/>
                    </a:lnTo>
                    <a:lnTo>
                      <a:pt x="187" y="76"/>
                    </a:lnTo>
                    <a:lnTo>
                      <a:pt x="178" y="74"/>
                    </a:lnTo>
                    <a:lnTo>
                      <a:pt x="169" y="72"/>
                    </a:lnTo>
                    <a:lnTo>
                      <a:pt x="160" y="72"/>
                    </a:lnTo>
                    <a:lnTo>
                      <a:pt x="160" y="72"/>
                    </a:lnTo>
                    <a:close/>
                    <a:moveTo>
                      <a:pt x="162" y="223"/>
                    </a:moveTo>
                    <a:lnTo>
                      <a:pt x="162" y="223"/>
                    </a:lnTo>
                    <a:lnTo>
                      <a:pt x="155" y="223"/>
                    </a:lnTo>
                    <a:lnTo>
                      <a:pt x="148" y="222"/>
                    </a:lnTo>
                    <a:lnTo>
                      <a:pt x="142" y="219"/>
                    </a:lnTo>
                    <a:lnTo>
                      <a:pt x="136" y="217"/>
                    </a:lnTo>
                    <a:lnTo>
                      <a:pt x="125" y="212"/>
                    </a:lnTo>
                    <a:lnTo>
                      <a:pt x="115" y="204"/>
                    </a:lnTo>
                    <a:lnTo>
                      <a:pt x="107" y="195"/>
                    </a:lnTo>
                    <a:lnTo>
                      <a:pt x="102" y="184"/>
                    </a:lnTo>
                    <a:lnTo>
                      <a:pt x="100" y="178"/>
                    </a:lnTo>
                    <a:lnTo>
                      <a:pt x="98" y="172"/>
                    </a:lnTo>
                    <a:lnTo>
                      <a:pt x="97" y="166"/>
                    </a:lnTo>
                    <a:lnTo>
                      <a:pt x="97" y="159"/>
                    </a:lnTo>
                    <a:lnTo>
                      <a:pt x="97" y="159"/>
                    </a:lnTo>
                    <a:lnTo>
                      <a:pt x="97" y="152"/>
                    </a:lnTo>
                    <a:lnTo>
                      <a:pt x="98" y="146"/>
                    </a:lnTo>
                    <a:lnTo>
                      <a:pt x="100" y="140"/>
                    </a:lnTo>
                    <a:lnTo>
                      <a:pt x="102" y="135"/>
                    </a:lnTo>
                    <a:lnTo>
                      <a:pt x="107" y="123"/>
                    </a:lnTo>
                    <a:lnTo>
                      <a:pt x="115" y="114"/>
                    </a:lnTo>
                    <a:lnTo>
                      <a:pt x="125" y="106"/>
                    </a:lnTo>
                    <a:lnTo>
                      <a:pt x="136" y="101"/>
                    </a:lnTo>
                    <a:lnTo>
                      <a:pt x="142" y="98"/>
                    </a:lnTo>
                    <a:lnTo>
                      <a:pt x="148" y="96"/>
                    </a:lnTo>
                    <a:lnTo>
                      <a:pt x="155" y="95"/>
                    </a:lnTo>
                    <a:lnTo>
                      <a:pt x="162" y="95"/>
                    </a:lnTo>
                    <a:lnTo>
                      <a:pt x="162" y="223"/>
                    </a:lnTo>
                    <a:close/>
                    <a:moveTo>
                      <a:pt x="48" y="159"/>
                    </a:moveTo>
                    <a:lnTo>
                      <a:pt x="48" y="159"/>
                    </a:lnTo>
                    <a:lnTo>
                      <a:pt x="48" y="156"/>
                    </a:lnTo>
                    <a:lnTo>
                      <a:pt x="47" y="154"/>
                    </a:lnTo>
                    <a:lnTo>
                      <a:pt x="44" y="150"/>
                    </a:lnTo>
                    <a:lnTo>
                      <a:pt x="39" y="147"/>
                    </a:lnTo>
                    <a:lnTo>
                      <a:pt x="32" y="146"/>
                    </a:lnTo>
                    <a:lnTo>
                      <a:pt x="32" y="146"/>
                    </a:lnTo>
                    <a:lnTo>
                      <a:pt x="17" y="146"/>
                    </a:lnTo>
                    <a:lnTo>
                      <a:pt x="17" y="146"/>
                    </a:lnTo>
                    <a:lnTo>
                      <a:pt x="11" y="147"/>
                    </a:lnTo>
                    <a:lnTo>
                      <a:pt x="6" y="150"/>
                    </a:lnTo>
                    <a:lnTo>
                      <a:pt x="2" y="154"/>
                    </a:lnTo>
                    <a:lnTo>
                      <a:pt x="1" y="156"/>
                    </a:lnTo>
                    <a:lnTo>
                      <a:pt x="0" y="159"/>
                    </a:lnTo>
                    <a:lnTo>
                      <a:pt x="0" y="159"/>
                    </a:lnTo>
                    <a:lnTo>
                      <a:pt x="1" y="162"/>
                    </a:lnTo>
                    <a:lnTo>
                      <a:pt x="2" y="164"/>
                    </a:lnTo>
                    <a:lnTo>
                      <a:pt x="6" y="168"/>
                    </a:lnTo>
                    <a:lnTo>
                      <a:pt x="11" y="171"/>
                    </a:lnTo>
                    <a:lnTo>
                      <a:pt x="17" y="172"/>
                    </a:lnTo>
                    <a:lnTo>
                      <a:pt x="17" y="172"/>
                    </a:lnTo>
                    <a:lnTo>
                      <a:pt x="32" y="172"/>
                    </a:lnTo>
                    <a:lnTo>
                      <a:pt x="32" y="172"/>
                    </a:lnTo>
                    <a:lnTo>
                      <a:pt x="39" y="171"/>
                    </a:lnTo>
                    <a:lnTo>
                      <a:pt x="44" y="168"/>
                    </a:lnTo>
                    <a:lnTo>
                      <a:pt x="47" y="164"/>
                    </a:lnTo>
                    <a:lnTo>
                      <a:pt x="48" y="162"/>
                    </a:lnTo>
                    <a:lnTo>
                      <a:pt x="48" y="159"/>
                    </a:lnTo>
                    <a:lnTo>
                      <a:pt x="48" y="159"/>
                    </a:lnTo>
                    <a:close/>
                    <a:moveTo>
                      <a:pt x="160" y="48"/>
                    </a:moveTo>
                    <a:lnTo>
                      <a:pt x="160" y="48"/>
                    </a:lnTo>
                    <a:lnTo>
                      <a:pt x="163" y="47"/>
                    </a:lnTo>
                    <a:lnTo>
                      <a:pt x="165" y="47"/>
                    </a:lnTo>
                    <a:lnTo>
                      <a:pt x="169" y="43"/>
                    </a:lnTo>
                    <a:lnTo>
                      <a:pt x="172" y="37"/>
                    </a:lnTo>
                    <a:lnTo>
                      <a:pt x="173" y="31"/>
                    </a:lnTo>
                    <a:lnTo>
                      <a:pt x="173" y="31"/>
                    </a:lnTo>
                    <a:lnTo>
                      <a:pt x="173" y="16"/>
                    </a:lnTo>
                    <a:lnTo>
                      <a:pt x="173" y="16"/>
                    </a:lnTo>
                    <a:lnTo>
                      <a:pt x="172" y="10"/>
                    </a:lnTo>
                    <a:lnTo>
                      <a:pt x="169" y="4"/>
                    </a:lnTo>
                    <a:lnTo>
                      <a:pt x="165" y="1"/>
                    </a:lnTo>
                    <a:lnTo>
                      <a:pt x="163" y="0"/>
                    </a:lnTo>
                    <a:lnTo>
                      <a:pt x="160" y="0"/>
                    </a:lnTo>
                    <a:lnTo>
                      <a:pt x="160" y="0"/>
                    </a:lnTo>
                    <a:lnTo>
                      <a:pt x="158" y="0"/>
                    </a:lnTo>
                    <a:lnTo>
                      <a:pt x="156" y="1"/>
                    </a:lnTo>
                    <a:lnTo>
                      <a:pt x="151" y="4"/>
                    </a:lnTo>
                    <a:lnTo>
                      <a:pt x="148" y="10"/>
                    </a:lnTo>
                    <a:lnTo>
                      <a:pt x="147" y="16"/>
                    </a:lnTo>
                    <a:lnTo>
                      <a:pt x="147" y="16"/>
                    </a:lnTo>
                    <a:lnTo>
                      <a:pt x="147" y="31"/>
                    </a:lnTo>
                    <a:lnTo>
                      <a:pt x="147" y="31"/>
                    </a:lnTo>
                    <a:lnTo>
                      <a:pt x="148" y="37"/>
                    </a:lnTo>
                    <a:lnTo>
                      <a:pt x="151" y="43"/>
                    </a:lnTo>
                    <a:lnTo>
                      <a:pt x="156" y="47"/>
                    </a:lnTo>
                    <a:lnTo>
                      <a:pt x="158" y="47"/>
                    </a:lnTo>
                    <a:lnTo>
                      <a:pt x="160" y="48"/>
                    </a:lnTo>
                    <a:lnTo>
                      <a:pt x="160" y="48"/>
                    </a:lnTo>
                    <a:close/>
                    <a:moveTo>
                      <a:pt x="160" y="270"/>
                    </a:moveTo>
                    <a:lnTo>
                      <a:pt x="160" y="270"/>
                    </a:lnTo>
                    <a:lnTo>
                      <a:pt x="158" y="271"/>
                    </a:lnTo>
                    <a:lnTo>
                      <a:pt x="156" y="272"/>
                    </a:lnTo>
                    <a:lnTo>
                      <a:pt x="151" y="275"/>
                    </a:lnTo>
                    <a:lnTo>
                      <a:pt x="148" y="281"/>
                    </a:lnTo>
                    <a:lnTo>
                      <a:pt x="147" y="287"/>
                    </a:lnTo>
                    <a:lnTo>
                      <a:pt x="147" y="287"/>
                    </a:lnTo>
                    <a:lnTo>
                      <a:pt x="147" y="302"/>
                    </a:lnTo>
                    <a:lnTo>
                      <a:pt x="147" y="302"/>
                    </a:lnTo>
                    <a:lnTo>
                      <a:pt x="148" y="308"/>
                    </a:lnTo>
                    <a:lnTo>
                      <a:pt x="151" y="314"/>
                    </a:lnTo>
                    <a:lnTo>
                      <a:pt x="156" y="317"/>
                    </a:lnTo>
                    <a:lnTo>
                      <a:pt x="158" y="318"/>
                    </a:lnTo>
                    <a:lnTo>
                      <a:pt x="160" y="319"/>
                    </a:lnTo>
                    <a:lnTo>
                      <a:pt x="160" y="319"/>
                    </a:lnTo>
                    <a:lnTo>
                      <a:pt x="163" y="318"/>
                    </a:lnTo>
                    <a:lnTo>
                      <a:pt x="165" y="317"/>
                    </a:lnTo>
                    <a:lnTo>
                      <a:pt x="169" y="314"/>
                    </a:lnTo>
                    <a:lnTo>
                      <a:pt x="172" y="308"/>
                    </a:lnTo>
                    <a:lnTo>
                      <a:pt x="173" y="302"/>
                    </a:lnTo>
                    <a:lnTo>
                      <a:pt x="173" y="302"/>
                    </a:lnTo>
                    <a:lnTo>
                      <a:pt x="173" y="287"/>
                    </a:lnTo>
                    <a:lnTo>
                      <a:pt x="173" y="287"/>
                    </a:lnTo>
                    <a:lnTo>
                      <a:pt x="172" y="281"/>
                    </a:lnTo>
                    <a:lnTo>
                      <a:pt x="169" y="275"/>
                    </a:lnTo>
                    <a:lnTo>
                      <a:pt x="165" y="272"/>
                    </a:lnTo>
                    <a:lnTo>
                      <a:pt x="163" y="271"/>
                    </a:lnTo>
                    <a:lnTo>
                      <a:pt x="160" y="270"/>
                    </a:lnTo>
                    <a:lnTo>
                      <a:pt x="160" y="270"/>
                    </a:lnTo>
                    <a:close/>
                    <a:moveTo>
                      <a:pt x="278" y="60"/>
                    </a:moveTo>
                    <a:lnTo>
                      <a:pt x="278" y="60"/>
                    </a:lnTo>
                    <a:lnTo>
                      <a:pt x="281" y="55"/>
                    </a:lnTo>
                    <a:lnTo>
                      <a:pt x="283" y="49"/>
                    </a:lnTo>
                    <a:lnTo>
                      <a:pt x="283" y="44"/>
                    </a:lnTo>
                    <a:lnTo>
                      <a:pt x="282" y="42"/>
                    </a:lnTo>
                    <a:lnTo>
                      <a:pt x="280" y="40"/>
                    </a:lnTo>
                    <a:lnTo>
                      <a:pt x="280" y="40"/>
                    </a:lnTo>
                    <a:lnTo>
                      <a:pt x="278" y="37"/>
                    </a:lnTo>
                    <a:lnTo>
                      <a:pt x="276" y="36"/>
                    </a:lnTo>
                    <a:lnTo>
                      <a:pt x="270" y="36"/>
                    </a:lnTo>
                    <a:lnTo>
                      <a:pt x="264" y="38"/>
                    </a:lnTo>
                    <a:lnTo>
                      <a:pt x="260" y="42"/>
                    </a:lnTo>
                    <a:lnTo>
                      <a:pt x="260" y="42"/>
                    </a:lnTo>
                    <a:lnTo>
                      <a:pt x="249" y="53"/>
                    </a:lnTo>
                    <a:lnTo>
                      <a:pt x="249" y="53"/>
                    </a:lnTo>
                    <a:lnTo>
                      <a:pt x="245" y="58"/>
                    </a:lnTo>
                    <a:lnTo>
                      <a:pt x="243" y="63"/>
                    </a:lnTo>
                    <a:lnTo>
                      <a:pt x="243" y="68"/>
                    </a:lnTo>
                    <a:lnTo>
                      <a:pt x="245" y="72"/>
                    </a:lnTo>
                    <a:lnTo>
                      <a:pt x="247" y="73"/>
                    </a:lnTo>
                    <a:lnTo>
                      <a:pt x="247" y="73"/>
                    </a:lnTo>
                    <a:lnTo>
                      <a:pt x="249" y="75"/>
                    </a:lnTo>
                    <a:lnTo>
                      <a:pt x="251" y="76"/>
                    </a:lnTo>
                    <a:lnTo>
                      <a:pt x="256" y="76"/>
                    </a:lnTo>
                    <a:lnTo>
                      <a:pt x="261" y="75"/>
                    </a:lnTo>
                    <a:lnTo>
                      <a:pt x="266" y="71"/>
                    </a:lnTo>
                    <a:lnTo>
                      <a:pt x="266" y="71"/>
                    </a:lnTo>
                    <a:lnTo>
                      <a:pt x="278" y="60"/>
                    </a:lnTo>
                    <a:lnTo>
                      <a:pt x="278" y="60"/>
                    </a:lnTo>
                    <a:close/>
                    <a:moveTo>
                      <a:pt x="54" y="247"/>
                    </a:moveTo>
                    <a:lnTo>
                      <a:pt x="54" y="247"/>
                    </a:lnTo>
                    <a:lnTo>
                      <a:pt x="43" y="259"/>
                    </a:lnTo>
                    <a:lnTo>
                      <a:pt x="43" y="259"/>
                    </a:lnTo>
                    <a:lnTo>
                      <a:pt x="39" y="263"/>
                    </a:lnTo>
                    <a:lnTo>
                      <a:pt x="38" y="269"/>
                    </a:lnTo>
                    <a:lnTo>
                      <a:pt x="38" y="274"/>
                    </a:lnTo>
                    <a:lnTo>
                      <a:pt x="39" y="276"/>
                    </a:lnTo>
                    <a:lnTo>
                      <a:pt x="41" y="278"/>
                    </a:lnTo>
                    <a:lnTo>
                      <a:pt x="41" y="278"/>
                    </a:lnTo>
                    <a:lnTo>
                      <a:pt x="43" y="281"/>
                    </a:lnTo>
                    <a:lnTo>
                      <a:pt x="45" y="282"/>
                    </a:lnTo>
                    <a:lnTo>
                      <a:pt x="50" y="282"/>
                    </a:lnTo>
                    <a:lnTo>
                      <a:pt x="56" y="281"/>
                    </a:lnTo>
                    <a:lnTo>
                      <a:pt x="60" y="276"/>
                    </a:lnTo>
                    <a:lnTo>
                      <a:pt x="60" y="276"/>
                    </a:lnTo>
                    <a:lnTo>
                      <a:pt x="72" y="265"/>
                    </a:lnTo>
                    <a:lnTo>
                      <a:pt x="72" y="265"/>
                    </a:lnTo>
                    <a:lnTo>
                      <a:pt x="76" y="260"/>
                    </a:lnTo>
                    <a:lnTo>
                      <a:pt x="77" y="255"/>
                    </a:lnTo>
                    <a:lnTo>
                      <a:pt x="77" y="249"/>
                    </a:lnTo>
                    <a:lnTo>
                      <a:pt x="76" y="247"/>
                    </a:lnTo>
                    <a:lnTo>
                      <a:pt x="74" y="245"/>
                    </a:lnTo>
                    <a:lnTo>
                      <a:pt x="74" y="245"/>
                    </a:lnTo>
                    <a:lnTo>
                      <a:pt x="72" y="243"/>
                    </a:lnTo>
                    <a:lnTo>
                      <a:pt x="70" y="242"/>
                    </a:lnTo>
                    <a:lnTo>
                      <a:pt x="65" y="242"/>
                    </a:lnTo>
                    <a:lnTo>
                      <a:pt x="59" y="243"/>
                    </a:lnTo>
                    <a:lnTo>
                      <a:pt x="54" y="247"/>
                    </a:lnTo>
                    <a:lnTo>
                      <a:pt x="54" y="247"/>
                    </a:lnTo>
                    <a:close/>
                    <a:moveTo>
                      <a:pt x="60" y="42"/>
                    </a:moveTo>
                    <a:lnTo>
                      <a:pt x="60" y="42"/>
                    </a:lnTo>
                    <a:lnTo>
                      <a:pt x="56" y="38"/>
                    </a:lnTo>
                    <a:lnTo>
                      <a:pt x="50" y="36"/>
                    </a:lnTo>
                    <a:lnTo>
                      <a:pt x="45" y="36"/>
                    </a:lnTo>
                    <a:lnTo>
                      <a:pt x="43" y="37"/>
                    </a:lnTo>
                    <a:lnTo>
                      <a:pt x="41" y="40"/>
                    </a:lnTo>
                    <a:lnTo>
                      <a:pt x="41" y="40"/>
                    </a:lnTo>
                    <a:lnTo>
                      <a:pt x="39" y="42"/>
                    </a:lnTo>
                    <a:lnTo>
                      <a:pt x="38" y="44"/>
                    </a:lnTo>
                    <a:lnTo>
                      <a:pt x="38" y="49"/>
                    </a:lnTo>
                    <a:lnTo>
                      <a:pt x="39" y="55"/>
                    </a:lnTo>
                    <a:lnTo>
                      <a:pt x="43" y="60"/>
                    </a:lnTo>
                    <a:lnTo>
                      <a:pt x="43" y="60"/>
                    </a:lnTo>
                    <a:lnTo>
                      <a:pt x="54" y="71"/>
                    </a:lnTo>
                    <a:lnTo>
                      <a:pt x="54" y="71"/>
                    </a:lnTo>
                    <a:lnTo>
                      <a:pt x="59" y="75"/>
                    </a:lnTo>
                    <a:lnTo>
                      <a:pt x="65" y="76"/>
                    </a:lnTo>
                    <a:lnTo>
                      <a:pt x="70" y="76"/>
                    </a:lnTo>
                    <a:lnTo>
                      <a:pt x="72" y="75"/>
                    </a:lnTo>
                    <a:lnTo>
                      <a:pt x="74" y="73"/>
                    </a:lnTo>
                    <a:lnTo>
                      <a:pt x="74" y="73"/>
                    </a:lnTo>
                    <a:lnTo>
                      <a:pt x="76" y="72"/>
                    </a:lnTo>
                    <a:lnTo>
                      <a:pt x="77" y="68"/>
                    </a:lnTo>
                    <a:lnTo>
                      <a:pt x="77" y="63"/>
                    </a:lnTo>
                    <a:lnTo>
                      <a:pt x="76" y="58"/>
                    </a:lnTo>
                    <a:lnTo>
                      <a:pt x="72" y="53"/>
                    </a:lnTo>
                    <a:lnTo>
                      <a:pt x="72" y="53"/>
                    </a:lnTo>
                    <a:lnTo>
                      <a:pt x="60" y="42"/>
                    </a:lnTo>
                    <a:lnTo>
                      <a:pt x="60" y="42"/>
                    </a:lnTo>
                    <a:close/>
                    <a:moveTo>
                      <a:pt x="249" y="265"/>
                    </a:moveTo>
                    <a:lnTo>
                      <a:pt x="249" y="265"/>
                    </a:lnTo>
                    <a:lnTo>
                      <a:pt x="260" y="276"/>
                    </a:lnTo>
                    <a:lnTo>
                      <a:pt x="260" y="276"/>
                    </a:lnTo>
                    <a:lnTo>
                      <a:pt x="264" y="281"/>
                    </a:lnTo>
                    <a:lnTo>
                      <a:pt x="270" y="282"/>
                    </a:lnTo>
                    <a:lnTo>
                      <a:pt x="276" y="282"/>
                    </a:lnTo>
                    <a:lnTo>
                      <a:pt x="278" y="281"/>
                    </a:lnTo>
                    <a:lnTo>
                      <a:pt x="280" y="278"/>
                    </a:lnTo>
                    <a:lnTo>
                      <a:pt x="280" y="278"/>
                    </a:lnTo>
                    <a:lnTo>
                      <a:pt x="282" y="276"/>
                    </a:lnTo>
                    <a:lnTo>
                      <a:pt x="283" y="274"/>
                    </a:lnTo>
                    <a:lnTo>
                      <a:pt x="283" y="269"/>
                    </a:lnTo>
                    <a:lnTo>
                      <a:pt x="281" y="263"/>
                    </a:lnTo>
                    <a:lnTo>
                      <a:pt x="278" y="259"/>
                    </a:lnTo>
                    <a:lnTo>
                      <a:pt x="278" y="259"/>
                    </a:lnTo>
                    <a:lnTo>
                      <a:pt x="266" y="247"/>
                    </a:lnTo>
                    <a:lnTo>
                      <a:pt x="266" y="247"/>
                    </a:lnTo>
                    <a:lnTo>
                      <a:pt x="261" y="243"/>
                    </a:lnTo>
                    <a:lnTo>
                      <a:pt x="256" y="242"/>
                    </a:lnTo>
                    <a:lnTo>
                      <a:pt x="251" y="242"/>
                    </a:lnTo>
                    <a:lnTo>
                      <a:pt x="249" y="243"/>
                    </a:lnTo>
                    <a:lnTo>
                      <a:pt x="247" y="245"/>
                    </a:lnTo>
                    <a:lnTo>
                      <a:pt x="247" y="245"/>
                    </a:lnTo>
                    <a:lnTo>
                      <a:pt x="245" y="247"/>
                    </a:lnTo>
                    <a:lnTo>
                      <a:pt x="243" y="249"/>
                    </a:lnTo>
                    <a:lnTo>
                      <a:pt x="243" y="255"/>
                    </a:lnTo>
                    <a:lnTo>
                      <a:pt x="245" y="260"/>
                    </a:lnTo>
                    <a:lnTo>
                      <a:pt x="249" y="265"/>
                    </a:lnTo>
                    <a:lnTo>
                      <a:pt x="249" y="2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lumMod val="65000"/>
                      <a:lumOff val="35000"/>
                    </a:srgbClr>
                  </a:solidFill>
                  <a:effectLst/>
                  <a:uLnTx/>
                  <a:uFillTx/>
                </a:endParaRPr>
              </a:p>
            </p:txBody>
          </p:sp>
        </p:grpSp>
        <p:sp>
          <p:nvSpPr>
            <p:cNvPr id="23" name="Isosceles Triangle 22"/>
            <p:cNvSpPr/>
            <p:nvPr/>
          </p:nvSpPr>
          <p:spPr>
            <a:xfrm rot="5400000">
              <a:off x="2752266" y="2340434"/>
              <a:ext cx="219122" cy="122954"/>
            </a:xfrm>
            <a:prstGeom prst="triangle">
              <a:avLst/>
            </a:prstGeom>
            <a:solidFill>
              <a:schemeClr val="tx2"/>
            </a:solidFill>
            <a:ln w="1270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rgbClr val="FFFFFF"/>
                </a:solidFill>
                <a:effectLst/>
                <a:uLnTx/>
                <a:uFillTx/>
                <a:latin typeface="Calibri" panose="020F0502020204030204"/>
                <a:ea typeface="+mn-ea"/>
                <a:cs typeface="Arial" panose="020B0604020202020204"/>
              </a:endParaRPr>
            </a:p>
          </p:txBody>
        </p:sp>
      </p:grpSp>
      <p:sp>
        <p:nvSpPr>
          <p:cNvPr id="27" name="矩形 26"/>
          <p:cNvSpPr/>
          <p:nvPr/>
        </p:nvSpPr>
        <p:spPr>
          <a:xfrm>
            <a:off x="1043608" y="1635646"/>
            <a:ext cx="700405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1"/>
          <p:cNvSpPr>
            <a:spLocks noChangeArrowheads="1"/>
          </p:cNvSpPr>
          <p:nvPr/>
        </p:nvSpPr>
        <p:spPr bwMode="auto">
          <a:xfrm>
            <a:off x="1210403" y="2903004"/>
            <a:ext cx="14173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200" kern="0" dirty="0">
                <a:latin typeface="微软雅黑" panose="020B0503020204020204" pitchFamily="34" charset="-122"/>
                <a:ea typeface="微软雅黑" panose="020B0503020204020204" pitchFamily="34" charset="-122"/>
              </a:rPr>
              <a:t>随着计算机技术的发展及印刷技术进步与新平面设计在视觉感观领域的表现也越来越丰富这真正的对今天的人。</a:t>
            </a:r>
          </a:p>
        </p:txBody>
      </p:sp>
      <p:sp>
        <p:nvSpPr>
          <p:cNvPr id="29" name="矩形 1"/>
          <p:cNvSpPr>
            <a:spLocks noChangeArrowheads="1"/>
          </p:cNvSpPr>
          <p:nvPr/>
        </p:nvSpPr>
        <p:spPr bwMode="auto">
          <a:xfrm>
            <a:off x="2968510" y="2903004"/>
            <a:ext cx="14173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defRPr/>
            </a:pPr>
            <a:r>
              <a:rPr lang="zh-CN" altLang="en-US" sz="1200" kern="0" dirty="0">
                <a:solidFill>
                  <a:prstClr val="black"/>
                </a:solidFill>
                <a:latin typeface="微软雅黑" panose="020B0503020204020204" pitchFamily="34" charset="-122"/>
                <a:ea typeface="微软雅黑" panose="020B0503020204020204" pitchFamily="34" charset="-122"/>
              </a:rPr>
              <a:t>随着计算机技术的发展及印刷技术进步与新平面设计在视觉感观领域的表现也越来越丰富这真正的对今天的人。</a:t>
            </a:r>
          </a:p>
        </p:txBody>
      </p:sp>
      <p:sp>
        <p:nvSpPr>
          <p:cNvPr id="30" name="矩形 1"/>
          <p:cNvSpPr>
            <a:spLocks noChangeArrowheads="1"/>
          </p:cNvSpPr>
          <p:nvPr/>
        </p:nvSpPr>
        <p:spPr bwMode="auto">
          <a:xfrm>
            <a:off x="4714806" y="2903004"/>
            <a:ext cx="14173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defRPr/>
            </a:pPr>
            <a:r>
              <a:rPr lang="zh-CN" altLang="en-US" sz="1200" kern="0" dirty="0">
                <a:solidFill>
                  <a:prstClr val="black"/>
                </a:solidFill>
                <a:latin typeface="微软雅黑" panose="020B0503020204020204" pitchFamily="34" charset="-122"/>
                <a:ea typeface="微软雅黑" panose="020B0503020204020204" pitchFamily="34" charset="-122"/>
              </a:rPr>
              <a:t>随着计算机技术的发展及印刷技术进步与新平面设计在视觉感观领域的表现也越来越丰富这真正的对今天的人。</a:t>
            </a:r>
          </a:p>
        </p:txBody>
      </p:sp>
      <p:sp>
        <p:nvSpPr>
          <p:cNvPr id="31" name="矩形 1"/>
          <p:cNvSpPr>
            <a:spLocks noChangeArrowheads="1"/>
          </p:cNvSpPr>
          <p:nvPr/>
        </p:nvSpPr>
        <p:spPr bwMode="auto">
          <a:xfrm>
            <a:off x="6461102" y="2903004"/>
            <a:ext cx="14173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defRPr/>
            </a:pPr>
            <a:r>
              <a:rPr lang="zh-CN" altLang="en-US" sz="1200" kern="0" dirty="0">
                <a:solidFill>
                  <a:prstClr val="black"/>
                </a:solidFill>
                <a:latin typeface="微软雅黑" panose="020B0503020204020204" pitchFamily="34" charset="-122"/>
                <a:ea typeface="微软雅黑" panose="020B0503020204020204" pitchFamily="34" charset="-122"/>
              </a:rPr>
              <a:t>随着计算机技术的发展及印刷技术进步与新平面设计在视觉感观领域的表现也越来越丰富这真正的对今天的人。</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0-#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decel="55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400" fill="hold"/>
                                            <p:tgtEl>
                                              <p:spTgt spid="5"/>
                                            </p:tgtEl>
                                            <p:attrNameLst>
                                              <p:attrName>ppt_x</p:attrName>
                                            </p:attrNameLst>
                                          </p:cBhvr>
                                          <p:tavLst>
                                            <p:tav tm="0">
                                              <p:val>
                                                <p:strVal val="0-#ppt_w/2"/>
                                              </p:val>
                                            </p:tav>
                                            <p:tav tm="100000">
                                              <p:val>
                                                <p:strVal val="#ppt_x"/>
                                              </p:val>
                                            </p:tav>
                                          </p:tavLst>
                                        </p:anim>
                                        <p:anim calcmode="lin" valueType="num">
                                          <p:cBhvr additive="base">
                                            <p:cTn id="23" dur="4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8" decel="55000" fill="hold" nodeType="withEffect">
                                      <p:stCondLst>
                                        <p:cond delay="4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400" fill="hold"/>
                                            <p:tgtEl>
                                              <p:spTgt spid="9"/>
                                            </p:tgtEl>
                                            <p:attrNameLst>
                                              <p:attrName>ppt_x</p:attrName>
                                            </p:attrNameLst>
                                          </p:cBhvr>
                                          <p:tavLst>
                                            <p:tav tm="0">
                                              <p:val>
                                                <p:strVal val="0-#ppt_w/2"/>
                                              </p:val>
                                            </p:tav>
                                            <p:tav tm="100000">
                                              <p:val>
                                                <p:strVal val="#ppt_x"/>
                                              </p:val>
                                            </p:tav>
                                          </p:tavLst>
                                        </p:anim>
                                        <p:anim calcmode="lin" valueType="num">
                                          <p:cBhvr additive="base">
                                            <p:cTn id="27" dur="4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8" decel="55000" fill="hold" nodeType="withEffect">
                                      <p:stCondLst>
                                        <p:cond delay="6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400" fill="hold"/>
                                            <p:tgtEl>
                                              <p:spTgt spid="15"/>
                                            </p:tgtEl>
                                            <p:attrNameLst>
                                              <p:attrName>ppt_x</p:attrName>
                                            </p:attrNameLst>
                                          </p:cBhvr>
                                          <p:tavLst>
                                            <p:tav tm="0">
                                              <p:val>
                                                <p:strVal val="0-#ppt_w/2"/>
                                              </p:val>
                                            </p:tav>
                                            <p:tav tm="100000">
                                              <p:val>
                                                <p:strVal val="#ppt_x"/>
                                              </p:val>
                                            </p:tav>
                                          </p:tavLst>
                                        </p:anim>
                                        <p:anim calcmode="lin" valueType="num">
                                          <p:cBhvr additive="base">
                                            <p:cTn id="31" dur="400" fill="hold"/>
                                            <p:tgtEl>
                                              <p:spTgt spid="15"/>
                                            </p:tgtEl>
                                            <p:attrNameLst>
                                              <p:attrName>ppt_y</p:attrName>
                                            </p:attrNameLst>
                                          </p:cBhvr>
                                          <p:tavLst>
                                            <p:tav tm="0">
                                              <p:val>
                                                <p:strVal val="#ppt_y"/>
                                              </p:val>
                                            </p:tav>
                                            <p:tav tm="100000">
                                              <p:val>
                                                <p:strVal val="#ppt_y"/>
                                              </p:val>
                                            </p:tav>
                                          </p:tavLst>
                                        </p:anim>
                                      </p:childTnLst>
                                    </p:cTn>
                                  </p:par>
                                  <p:par>
                                    <p:cTn id="32" presetID="2" presetClass="entr" presetSubtype="8" decel="55000" fill="hold" nodeType="withEffect">
                                      <p:stCondLst>
                                        <p:cond delay="8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400" fill="hold"/>
                                            <p:tgtEl>
                                              <p:spTgt spid="21"/>
                                            </p:tgtEl>
                                            <p:attrNameLst>
                                              <p:attrName>ppt_x</p:attrName>
                                            </p:attrNameLst>
                                          </p:cBhvr>
                                          <p:tavLst>
                                            <p:tav tm="0">
                                              <p:val>
                                                <p:strVal val="0-#ppt_w/2"/>
                                              </p:val>
                                            </p:tav>
                                            <p:tav tm="100000">
                                              <p:val>
                                                <p:strVal val="#ppt_x"/>
                                              </p:val>
                                            </p:tav>
                                          </p:tavLst>
                                        </p:anim>
                                        <p:anim calcmode="lin" valueType="num">
                                          <p:cBhvr additive="base">
                                            <p:cTn id="35" dur="400" fill="hold"/>
                                            <p:tgtEl>
                                              <p:spTgt spid="21"/>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grpId="0" nodeType="afterEffect" p14:presetBounceEnd="50000">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14:bounceEnd="50000">
                                          <p:cBhvr additive="base">
                                            <p:cTn id="39" dur="300" fill="hold"/>
                                            <p:tgtEl>
                                              <p:spTgt spid="28"/>
                                            </p:tgtEl>
                                            <p:attrNameLst>
                                              <p:attrName>ppt_x</p:attrName>
                                            </p:attrNameLst>
                                          </p:cBhvr>
                                          <p:tavLst>
                                            <p:tav tm="0">
                                              <p:val>
                                                <p:strVal val="1+#ppt_w/2"/>
                                              </p:val>
                                            </p:tav>
                                            <p:tav tm="100000">
                                              <p:val>
                                                <p:strVal val="#ppt_x"/>
                                              </p:val>
                                            </p:tav>
                                          </p:tavLst>
                                        </p:anim>
                                        <p:anim calcmode="lin" valueType="num" p14:bounceEnd="50000">
                                          <p:cBhvr additive="base">
                                            <p:cTn id="40" dur="300" fill="hold"/>
                                            <p:tgtEl>
                                              <p:spTgt spid="2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14:presetBounceEnd="50000">
                                      <p:stCondLst>
                                        <p:cond delay="200"/>
                                      </p:stCondLst>
                                      <p:childTnLst>
                                        <p:set>
                                          <p:cBhvr>
                                            <p:cTn id="42" dur="1" fill="hold">
                                              <p:stCondLst>
                                                <p:cond delay="0"/>
                                              </p:stCondLst>
                                            </p:cTn>
                                            <p:tgtEl>
                                              <p:spTgt spid="29"/>
                                            </p:tgtEl>
                                            <p:attrNameLst>
                                              <p:attrName>style.visibility</p:attrName>
                                            </p:attrNameLst>
                                          </p:cBhvr>
                                          <p:to>
                                            <p:strVal val="visible"/>
                                          </p:to>
                                        </p:set>
                                        <p:anim calcmode="lin" valueType="num" p14:bounceEnd="50000">
                                          <p:cBhvr additive="base">
                                            <p:cTn id="43" dur="300" fill="hold"/>
                                            <p:tgtEl>
                                              <p:spTgt spid="29"/>
                                            </p:tgtEl>
                                            <p:attrNameLst>
                                              <p:attrName>ppt_x</p:attrName>
                                            </p:attrNameLst>
                                          </p:cBhvr>
                                          <p:tavLst>
                                            <p:tav tm="0">
                                              <p:val>
                                                <p:strVal val="1+#ppt_w/2"/>
                                              </p:val>
                                            </p:tav>
                                            <p:tav tm="100000">
                                              <p:val>
                                                <p:strVal val="#ppt_x"/>
                                              </p:val>
                                            </p:tav>
                                          </p:tavLst>
                                        </p:anim>
                                        <p:anim calcmode="lin" valueType="num" p14:bounceEnd="50000">
                                          <p:cBhvr additive="base">
                                            <p:cTn id="44" dur="300" fill="hold"/>
                                            <p:tgtEl>
                                              <p:spTgt spid="29"/>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50000">
                                      <p:stCondLst>
                                        <p:cond delay="400"/>
                                      </p:stCondLst>
                                      <p:childTnLst>
                                        <p:set>
                                          <p:cBhvr>
                                            <p:cTn id="46" dur="1" fill="hold">
                                              <p:stCondLst>
                                                <p:cond delay="0"/>
                                              </p:stCondLst>
                                            </p:cTn>
                                            <p:tgtEl>
                                              <p:spTgt spid="30"/>
                                            </p:tgtEl>
                                            <p:attrNameLst>
                                              <p:attrName>style.visibility</p:attrName>
                                            </p:attrNameLst>
                                          </p:cBhvr>
                                          <p:to>
                                            <p:strVal val="visible"/>
                                          </p:to>
                                        </p:set>
                                        <p:anim calcmode="lin" valueType="num" p14:bounceEnd="50000">
                                          <p:cBhvr additive="base">
                                            <p:cTn id="47" dur="3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48" dur="300" fill="hold"/>
                                            <p:tgtEl>
                                              <p:spTgt spid="3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14:presetBounceEnd="50000">
                                      <p:stCondLst>
                                        <p:cond delay="600"/>
                                      </p:stCondLst>
                                      <p:childTnLst>
                                        <p:set>
                                          <p:cBhvr>
                                            <p:cTn id="50" dur="1" fill="hold">
                                              <p:stCondLst>
                                                <p:cond delay="0"/>
                                              </p:stCondLst>
                                            </p:cTn>
                                            <p:tgtEl>
                                              <p:spTgt spid="31"/>
                                            </p:tgtEl>
                                            <p:attrNameLst>
                                              <p:attrName>style.visibility</p:attrName>
                                            </p:attrNameLst>
                                          </p:cBhvr>
                                          <p:to>
                                            <p:strVal val="visible"/>
                                          </p:to>
                                        </p:set>
                                        <p:anim calcmode="lin" valueType="num" p14:bounceEnd="50000">
                                          <p:cBhvr additive="base">
                                            <p:cTn id="51" dur="3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52" dur="3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27" grpId="0" animBg="1"/>
          <p:bldP spid="28" grpId="0"/>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0-#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decel="55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400" fill="hold"/>
                                            <p:tgtEl>
                                              <p:spTgt spid="5"/>
                                            </p:tgtEl>
                                            <p:attrNameLst>
                                              <p:attrName>ppt_x</p:attrName>
                                            </p:attrNameLst>
                                          </p:cBhvr>
                                          <p:tavLst>
                                            <p:tav tm="0">
                                              <p:val>
                                                <p:strVal val="0-#ppt_w/2"/>
                                              </p:val>
                                            </p:tav>
                                            <p:tav tm="100000">
                                              <p:val>
                                                <p:strVal val="#ppt_x"/>
                                              </p:val>
                                            </p:tav>
                                          </p:tavLst>
                                        </p:anim>
                                        <p:anim calcmode="lin" valueType="num">
                                          <p:cBhvr additive="base">
                                            <p:cTn id="23" dur="4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8" decel="55000" fill="hold" nodeType="withEffect">
                                      <p:stCondLst>
                                        <p:cond delay="4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400" fill="hold"/>
                                            <p:tgtEl>
                                              <p:spTgt spid="9"/>
                                            </p:tgtEl>
                                            <p:attrNameLst>
                                              <p:attrName>ppt_x</p:attrName>
                                            </p:attrNameLst>
                                          </p:cBhvr>
                                          <p:tavLst>
                                            <p:tav tm="0">
                                              <p:val>
                                                <p:strVal val="0-#ppt_w/2"/>
                                              </p:val>
                                            </p:tav>
                                            <p:tav tm="100000">
                                              <p:val>
                                                <p:strVal val="#ppt_x"/>
                                              </p:val>
                                            </p:tav>
                                          </p:tavLst>
                                        </p:anim>
                                        <p:anim calcmode="lin" valueType="num">
                                          <p:cBhvr additive="base">
                                            <p:cTn id="27" dur="4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8" decel="55000" fill="hold" nodeType="withEffect">
                                      <p:stCondLst>
                                        <p:cond delay="6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400" fill="hold"/>
                                            <p:tgtEl>
                                              <p:spTgt spid="15"/>
                                            </p:tgtEl>
                                            <p:attrNameLst>
                                              <p:attrName>ppt_x</p:attrName>
                                            </p:attrNameLst>
                                          </p:cBhvr>
                                          <p:tavLst>
                                            <p:tav tm="0">
                                              <p:val>
                                                <p:strVal val="0-#ppt_w/2"/>
                                              </p:val>
                                            </p:tav>
                                            <p:tav tm="100000">
                                              <p:val>
                                                <p:strVal val="#ppt_x"/>
                                              </p:val>
                                            </p:tav>
                                          </p:tavLst>
                                        </p:anim>
                                        <p:anim calcmode="lin" valueType="num">
                                          <p:cBhvr additive="base">
                                            <p:cTn id="31" dur="400" fill="hold"/>
                                            <p:tgtEl>
                                              <p:spTgt spid="15"/>
                                            </p:tgtEl>
                                            <p:attrNameLst>
                                              <p:attrName>ppt_y</p:attrName>
                                            </p:attrNameLst>
                                          </p:cBhvr>
                                          <p:tavLst>
                                            <p:tav tm="0">
                                              <p:val>
                                                <p:strVal val="#ppt_y"/>
                                              </p:val>
                                            </p:tav>
                                            <p:tav tm="100000">
                                              <p:val>
                                                <p:strVal val="#ppt_y"/>
                                              </p:val>
                                            </p:tav>
                                          </p:tavLst>
                                        </p:anim>
                                      </p:childTnLst>
                                    </p:cTn>
                                  </p:par>
                                  <p:par>
                                    <p:cTn id="32" presetID="2" presetClass="entr" presetSubtype="8" decel="55000" fill="hold" nodeType="withEffect">
                                      <p:stCondLst>
                                        <p:cond delay="8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400" fill="hold"/>
                                            <p:tgtEl>
                                              <p:spTgt spid="21"/>
                                            </p:tgtEl>
                                            <p:attrNameLst>
                                              <p:attrName>ppt_x</p:attrName>
                                            </p:attrNameLst>
                                          </p:cBhvr>
                                          <p:tavLst>
                                            <p:tav tm="0">
                                              <p:val>
                                                <p:strVal val="0-#ppt_w/2"/>
                                              </p:val>
                                            </p:tav>
                                            <p:tav tm="100000">
                                              <p:val>
                                                <p:strVal val="#ppt_x"/>
                                              </p:val>
                                            </p:tav>
                                          </p:tavLst>
                                        </p:anim>
                                        <p:anim calcmode="lin" valueType="num">
                                          <p:cBhvr additive="base">
                                            <p:cTn id="35" dur="400" fill="hold"/>
                                            <p:tgtEl>
                                              <p:spTgt spid="21"/>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300" fill="hold"/>
                                            <p:tgtEl>
                                              <p:spTgt spid="28"/>
                                            </p:tgtEl>
                                            <p:attrNameLst>
                                              <p:attrName>ppt_x</p:attrName>
                                            </p:attrNameLst>
                                          </p:cBhvr>
                                          <p:tavLst>
                                            <p:tav tm="0">
                                              <p:val>
                                                <p:strVal val="1+#ppt_w/2"/>
                                              </p:val>
                                            </p:tav>
                                            <p:tav tm="100000">
                                              <p:val>
                                                <p:strVal val="#ppt_x"/>
                                              </p:val>
                                            </p:tav>
                                          </p:tavLst>
                                        </p:anim>
                                        <p:anim calcmode="lin" valueType="num">
                                          <p:cBhvr additive="base">
                                            <p:cTn id="40" dur="300" fill="hold"/>
                                            <p:tgtEl>
                                              <p:spTgt spid="2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20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300" fill="hold"/>
                                            <p:tgtEl>
                                              <p:spTgt spid="29"/>
                                            </p:tgtEl>
                                            <p:attrNameLst>
                                              <p:attrName>ppt_x</p:attrName>
                                            </p:attrNameLst>
                                          </p:cBhvr>
                                          <p:tavLst>
                                            <p:tav tm="0">
                                              <p:val>
                                                <p:strVal val="1+#ppt_w/2"/>
                                              </p:val>
                                            </p:tav>
                                            <p:tav tm="100000">
                                              <p:val>
                                                <p:strVal val="#ppt_x"/>
                                              </p:val>
                                            </p:tav>
                                          </p:tavLst>
                                        </p:anim>
                                        <p:anim calcmode="lin" valueType="num">
                                          <p:cBhvr additive="base">
                                            <p:cTn id="44" dur="300" fill="hold"/>
                                            <p:tgtEl>
                                              <p:spTgt spid="29"/>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4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300" fill="hold"/>
                                            <p:tgtEl>
                                              <p:spTgt spid="30"/>
                                            </p:tgtEl>
                                            <p:attrNameLst>
                                              <p:attrName>ppt_x</p:attrName>
                                            </p:attrNameLst>
                                          </p:cBhvr>
                                          <p:tavLst>
                                            <p:tav tm="0">
                                              <p:val>
                                                <p:strVal val="1+#ppt_w/2"/>
                                              </p:val>
                                            </p:tav>
                                            <p:tav tm="100000">
                                              <p:val>
                                                <p:strVal val="#ppt_x"/>
                                              </p:val>
                                            </p:tav>
                                          </p:tavLst>
                                        </p:anim>
                                        <p:anim calcmode="lin" valueType="num">
                                          <p:cBhvr additive="base">
                                            <p:cTn id="48" dur="300" fill="hold"/>
                                            <p:tgtEl>
                                              <p:spTgt spid="3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60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300" fill="hold"/>
                                            <p:tgtEl>
                                              <p:spTgt spid="31"/>
                                            </p:tgtEl>
                                            <p:attrNameLst>
                                              <p:attrName>ppt_x</p:attrName>
                                            </p:attrNameLst>
                                          </p:cBhvr>
                                          <p:tavLst>
                                            <p:tav tm="0">
                                              <p:val>
                                                <p:strVal val="1+#ppt_w/2"/>
                                              </p:val>
                                            </p:tav>
                                            <p:tav tm="100000">
                                              <p:val>
                                                <p:strVal val="#ppt_x"/>
                                              </p:val>
                                            </p:tav>
                                          </p:tavLst>
                                        </p:anim>
                                        <p:anim calcmode="lin" valueType="num">
                                          <p:cBhvr additive="base">
                                            <p:cTn id="52" dur="3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27" grpId="0" animBg="1"/>
          <p:bldP spid="28" grpId="0"/>
          <p:bldP spid="29" grpId="0"/>
          <p:bldP spid="30" grpId="0"/>
          <p:bldP spid="31"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267494"/>
            <a:ext cx="3438128" cy="456348"/>
          </a:xfrm>
          <a:custGeom>
            <a:avLst/>
            <a:gdLst/>
            <a:ahLst/>
            <a:cxnLst/>
            <a:rect l="l" t="t" r="r" b="b"/>
            <a:pathLst>
              <a:path w="3438128" h="456348">
                <a:moveTo>
                  <a:pt x="0" y="0"/>
                </a:moveTo>
                <a:lnTo>
                  <a:pt x="3209954" y="0"/>
                </a:lnTo>
                <a:cubicBezTo>
                  <a:pt x="3335971" y="0"/>
                  <a:pt x="3438128" y="102157"/>
                  <a:pt x="3438128" y="228174"/>
                </a:cubicBezTo>
                <a:cubicBezTo>
                  <a:pt x="3438128" y="354191"/>
                  <a:pt x="3335971" y="456348"/>
                  <a:pt x="3209954" y="456348"/>
                </a:cubicBezTo>
                <a:lnTo>
                  <a:pt x="0" y="456348"/>
                </a:lnTo>
                <a:close/>
              </a:path>
            </a:pathLst>
          </a:custGeom>
          <a:solidFill>
            <a:schemeClr val="bg2">
              <a:lumMod val="75000"/>
              <a:lumOff val="2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a:spLocks noChangeArrowheads="1"/>
          </p:cNvSpPr>
          <p:nvPr/>
        </p:nvSpPr>
        <p:spPr bwMode="auto">
          <a:xfrm>
            <a:off x="323528" y="311002"/>
            <a:ext cx="3168972" cy="369332"/>
          </a:xfrm>
          <a:prstGeom prst="rect">
            <a:avLst/>
          </a:prstGeom>
          <a:noFill/>
          <a:ln>
            <a:noFill/>
          </a:ln>
          <a:effectLst>
            <a:outerShdw blurRad="127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在这里填写本次课件的内容</a:t>
            </a:r>
          </a:p>
        </p:txBody>
      </p:sp>
      <p:sp>
        <p:nvSpPr>
          <p:cNvPr id="24" name="Oval 31"/>
          <p:cNvSpPr/>
          <p:nvPr/>
        </p:nvSpPr>
        <p:spPr>
          <a:xfrm>
            <a:off x="4308703" y="3120506"/>
            <a:ext cx="681513" cy="681513"/>
          </a:xfrm>
          <a:prstGeom prst="ellipse">
            <a:avLst/>
          </a:prstGeom>
          <a:solidFill>
            <a:schemeClr val="bg1">
              <a:lumMod val="6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265" b="0" i="0" u="none" strike="noStrike" kern="0" cap="none" spc="0" normalizeH="0" baseline="0" noProof="0">
              <a:ln>
                <a:noFill/>
              </a:ln>
              <a:solidFill>
                <a:schemeClr val="bg1">
                  <a:lumMod val="65000"/>
                </a:schemeClr>
              </a:solidFill>
              <a:effectLst/>
              <a:uLnTx/>
              <a:uFillTx/>
              <a:latin typeface="Calibri" panose="020F0502020204030204"/>
              <a:ea typeface="+mn-ea"/>
              <a:cs typeface="+mn-cs"/>
            </a:endParaRPr>
          </a:p>
        </p:txBody>
      </p:sp>
      <p:grpSp>
        <p:nvGrpSpPr>
          <p:cNvPr id="25" name="Group 3"/>
          <p:cNvGrpSpPr/>
          <p:nvPr/>
        </p:nvGrpSpPr>
        <p:grpSpPr>
          <a:xfrm>
            <a:off x="3422544" y="3160080"/>
            <a:ext cx="1283878" cy="1283878"/>
            <a:chOff x="3201188" y="2677705"/>
            <a:chExt cx="1426531" cy="1426531"/>
          </a:xfrm>
        </p:grpSpPr>
        <p:sp>
          <p:nvSpPr>
            <p:cNvPr id="26" name="Oval 21"/>
            <p:cNvSpPr/>
            <p:nvPr/>
          </p:nvSpPr>
          <p:spPr>
            <a:xfrm>
              <a:off x="3201188" y="2677705"/>
              <a:ext cx="1426531" cy="1426531"/>
            </a:xfrm>
            <a:prstGeom prst="ellipse">
              <a:avLst/>
            </a:prstGeom>
            <a:solidFill>
              <a:schemeClr val="bg2"/>
            </a:solidFill>
            <a:ln w="1174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265" b="0" i="0" u="none" strike="noStrike" kern="0" cap="none" spc="0" normalizeH="0" baseline="0" noProof="0">
                <a:ln>
                  <a:noFill/>
                </a:ln>
                <a:solidFill>
                  <a:srgbClr val="34719E"/>
                </a:solidFill>
                <a:effectLst/>
                <a:uLnTx/>
                <a:uFillTx/>
                <a:latin typeface="Calibri" panose="020F0502020204030204"/>
                <a:ea typeface="+mn-ea"/>
                <a:cs typeface="+mn-cs"/>
              </a:endParaRPr>
            </a:p>
          </p:txBody>
        </p:sp>
        <p:sp>
          <p:nvSpPr>
            <p:cNvPr id="27" name="Oval 23"/>
            <p:cNvSpPr/>
            <p:nvPr/>
          </p:nvSpPr>
          <p:spPr>
            <a:xfrm>
              <a:off x="3343464" y="2819981"/>
              <a:ext cx="1141979" cy="1141979"/>
            </a:xfrm>
            <a:prstGeom prst="ellipse">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265" b="0" i="0" u="none" strike="noStrike" kern="0" cap="none" spc="0" normalizeH="0" baseline="0" noProof="0">
                <a:ln>
                  <a:noFill/>
                </a:ln>
                <a:solidFill>
                  <a:srgbClr val="34719E"/>
                </a:solidFill>
                <a:effectLst/>
                <a:uLnTx/>
                <a:uFillTx/>
                <a:latin typeface="Calibri" panose="020F0502020204030204"/>
                <a:ea typeface="+mn-ea"/>
                <a:cs typeface="+mn-cs"/>
              </a:endParaRPr>
            </a:p>
          </p:txBody>
        </p:sp>
      </p:grpSp>
      <p:sp>
        <p:nvSpPr>
          <p:cNvPr id="28" name="Freeform 13"/>
          <p:cNvSpPr>
            <a:spLocks noEditPoints="1"/>
          </p:cNvSpPr>
          <p:nvPr/>
        </p:nvSpPr>
        <p:spPr bwMode="auto">
          <a:xfrm>
            <a:off x="3896524" y="3551325"/>
            <a:ext cx="335917" cy="335917"/>
          </a:xfrm>
          <a:custGeom>
            <a:avLst/>
            <a:gdLst>
              <a:gd name="T0" fmla="*/ 1408 w 1648"/>
              <a:gd name="T1" fmla="*/ 0 h 1648"/>
              <a:gd name="T2" fmla="*/ 996 w 1648"/>
              <a:gd name="T3" fmla="*/ 0 h 1648"/>
              <a:gd name="T4" fmla="*/ 893 w 1648"/>
              <a:gd name="T5" fmla="*/ 103 h 1648"/>
              <a:gd name="T6" fmla="*/ 893 w 1648"/>
              <a:gd name="T7" fmla="*/ 275 h 1648"/>
              <a:gd name="T8" fmla="*/ 1030 w 1648"/>
              <a:gd name="T9" fmla="*/ 275 h 1648"/>
              <a:gd name="T10" fmla="*/ 1030 w 1648"/>
              <a:gd name="T11" fmla="*/ 154 h 1648"/>
              <a:gd name="T12" fmla="*/ 1047 w 1648"/>
              <a:gd name="T13" fmla="*/ 137 h 1648"/>
              <a:gd name="T14" fmla="*/ 1356 w 1648"/>
              <a:gd name="T15" fmla="*/ 137 h 1648"/>
              <a:gd name="T16" fmla="*/ 1373 w 1648"/>
              <a:gd name="T17" fmla="*/ 154 h 1648"/>
              <a:gd name="T18" fmla="*/ 1373 w 1648"/>
              <a:gd name="T19" fmla="*/ 275 h 1648"/>
              <a:gd name="T20" fmla="*/ 1511 w 1648"/>
              <a:gd name="T21" fmla="*/ 275 h 1648"/>
              <a:gd name="T22" fmla="*/ 1511 w 1648"/>
              <a:gd name="T23" fmla="*/ 103 h 1648"/>
              <a:gd name="T24" fmla="*/ 1408 w 1648"/>
              <a:gd name="T25" fmla="*/ 0 h 1648"/>
              <a:gd name="T26" fmla="*/ 652 w 1648"/>
              <a:gd name="T27" fmla="*/ 0 h 1648"/>
              <a:gd name="T28" fmla="*/ 240 w 1648"/>
              <a:gd name="T29" fmla="*/ 0 h 1648"/>
              <a:gd name="T30" fmla="*/ 137 w 1648"/>
              <a:gd name="T31" fmla="*/ 103 h 1648"/>
              <a:gd name="T32" fmla="*/ 137 w 1648"/>
              <a:gd name="T33" fmla="*/ 275 h 1648"/>
              <a:gd name="T34" fmla="*/ 275 w 1648"/>
              <a:gd name="T35" fmla="*/ 275 h 1648"/>
              <a:gd name="T36" fmla="*/ 275 w 1648"/>
              <a:gd name="T37" fmla="*/ 154 h 1648"/>
              <a:gd name="T38" fmla="*/ 292 w 1648"/>
              <a:gd name="T39" fmla="*/ 137 h 1648"/>
              <a:gd name="T40" fmla="*/ 601 w 1648"/>
              <a:gd name="T41" fmla="*/ 137 h 1648"/>
              <a:gd name="T42" fmla="*/ 618 w 1648"/>
              <a:gd name="T43" fmla="*/ 154 h 1648"/>
              <a:gd name="T44" fmla="*/ 618 w 1648"/>
              <a:gd name="T45" fmla="*/ 275 h 1648"/>
              <a:gd name="T46" fmla="*/ 755 w 1648"/>
              <a:gd name="T47" fmla="*/ 275 h 1648"/>
              <a:gd name="T48" fmla="*/ 755 w 1648"/>
              <a:gd name="T49" fmla="*/ 103 h 1648"/>
              <a:gd name="T50" fmla="*/ 652 w 1648"/>
              <a:gd name="T51" fmla="*/ 0 h 1648"/>
              <a:gd name="T52" fmla="*/ 1648 w 1648"/>
              <a:gd name="T53" fmla="*/ 343 h 1648"/>
              <a:gd name="T54" fmla="*/ 0 w 1648"/>
              <a:gd name="T55" fmla="*/ 343 h 1648"/>
              <a:gd name="T56" fmla="*/ 0 w 1648"/>
              <a:gd name="T57" fmla="*/ 1648 h 1648"/>
              <a:gd name="T58" fmla="*/ 1648 w 1648"/>
              <a:gd name="T59" fmla="*/ 1648 h 1648"/>
              <a:gd name="T60" fmla="*/ 1648 w 1648"/>
              <a:gd name="T61" fmla="*/ 343 h 1648"/>
              <a:gd name="T62" fmla="*/ 137 w 1648"/>
              <a:gd name="T63" fmla="*/ 893 h 1648"/>
              <a:gd name="T64" fmla="*/ 137 w 1648"/>
              <a:gd name="T65" fmla="*/ 481 h 1648"/>
              <a:gd name="T66" fmla="*/ 1511 w 1648"/>
              <a:gd name="T67" fmla="*/ 481 h 1648"/>
              <a:gd name="T68" fmla="*/ 1511 w 1648"/>
              <a:gd name="T69" fmla="*/ 893 h 1648"/>
              <a:gd name="T70" fmla="*/ 137 w 1648"/>
              <a:gd name="T71" fmla="*/ 893 h 1648"/>
              <a:gd name="T72" fmla="*/ 137 w 1648"/>
              <a:gd name="T73" fmla="*/ 1511 h 1648"/>
              <a:gd name="T74" fmla="*/ 137 w 1648"/>
              <a:gd name="T75" fmla="*/ 1030 h 1648"/>
              <a:gd name="T76" fmla="*/ 1511 w 1648"/>
              <a:gd name="T77" fmla="*/ 1030 h 1648"/>
              <a:gd name="T78" fmla="*/ 1511 w 1648"/>
              <a:gd name="T79" fmla="*/ 1511 h 1648"/>
              <a:gd name="T80" fmla="*/ 137 w 1648"/>
              <a:gd name="T81" fmla="*/ 1511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8" h="1648">
                <a:moveTo>
                  <a:pt x="1408" y="0"/>
                </a:moveTo>
                <a:cubicBezTo>
                  <a:pt x="996" y="0"/>
                  <a:pt x="996" y="0"/>
                  <a:pt x="996" y="0"/>
                </a:cubicBezTo>
                <a:cubicBezTo>
                  <a:pt x="939" y="0"/>
                  <a:pt x="893" y="46"/>
                  <a:pt x="893" y="103"/>
                </a:cubicBezTo>
                <a:cubicBezTo>
                  <a:pt x="893" y="275"/>
                  <a:pt x="893" y="275"/>
                  <a:pt x="893" y="275"/>
                </a:cubicBezTo>
                <a:cubicBezTo>
                  <a:pt x="1030" y="275"/>
                  <a:pt x="1030" y="275"/>
                  <a:pt x="1030" y="275"/>
                </a:cubicBezTo>
                <a:cubicBezTo>
                  <a:pt x="1030" y="154"/>
                  <a:pt x="1030" y="154"/>
                  <a:pt x="1030" y="154"/>
                </a:cubicBezTo>
                <a:cubicBezTo>
                  <a:pt x="1030" y="145"/>
                  <a:pt x="1038" y="137"/>
                  <a:pt x="1047" y="137"/>
                </a:cubicBezTo>
                <a:cubicBezTo>
                  <a:pt x="1356" y="137"/>
                  <a:pt x="1356" y="137"/>
                  <a:pt x="1356" y="137"/>
                </a:cubicBezTo>
                <a:cubicBezTo>
                  <a:pt x="1366" y="137"/>
                  <a:pt x="1373" y="145"/>
                  <a:pt x="1373" y="154"/>
                </a:cubicBezTo>
                <a:cubicBezTo>
                  <a:pt x="1373" y="275"/>
                  <a:pt x="1373" y="275"/>
                  <a:pt x="1373" y="275"/>
                </a:cubicBezTo>
                <a:cubicBezTo>
                  <a:pt x="1511" y="275"/>
                  <a:pt x="1511" y="275"/>
                  <a:pt x="1511" y="275"/>
                </a:cubicBezTo>
                <a:cubicBezTo>
                  <a:pt x="1511" y="103"/>
                  <a:pt x="1511" y="103"/>
                  <a:pt x="1511" y="103"/>
                </a:cubicBezTo>
                <a:cubicBezTo>
                  <a:pt x="1511" y="46"/>
                  <a:pt x="1465" y="0"/>
                  <a:pt x="1408" y="0"/>
                </a:cubicBezTo>
                <a:close/>
                <a:moveTo>
                  <a:pt x="652" y="0"/>
                </a:moveTo>
                <a:cubicBezTo>
                  <a:pt x="240" y="0"/>
                  <a:pt x="240" y="0"/>
                  <a:pt x="240" y="0"/>
                </a:cubicBezTo>
                <a:cubicBezTo>
                  <a:pt x="183" y="0"/>
                  <a:pt x="137" y="46"/>
                  <a:pt x="137" y="103"/>
                </a:cubicBezTo>
                <a:cubicBezTo>
                  <a:pt x="137" y="275"/>
                  <a:pt x="137" y="275"/>
                  <a:pt x="137" y="275"/>
                </a:cubicBezTo>
                <a:cubicBezTo>
                  <a:pt x="275" y="275"/>
                  <a:pt x="275" y="275"/>
                  <a:pt x="275" y="275"/>
                </a:cubicBezTo>
                <a:cubicBezTo>
                  <a:pt x="275" y="154"/>
                  <a:pt x="275" y="154"/>
                  <a:pt x="275" y="154"/>
                </a:cubicBezTo>
                <a:cubicBezTo>
                  <a:pt x="275" y="145"/>
                  <a:pt x="282" y="137"/>
                  <a:pt x="292" y="137"/>
                </a:cubicBezTo>
                <a:cubicBezTo>
                  <a:pt x="601" y="137"/>
                  <a:pt x="601" y="137"/>
                  <a:pt x="601" y="137"/>
                </a:cubicBezTo>
                <a:cubicBezTo>
                  <a:pt x="610" y="137"/>
                  <a:pt x="618" y="145"/>
                  <a:pt x="618" y="154"/>
                </a:cubicBezTo>
                <a:cubicBezTo>
                  <a:pt x="618" y="275"/>
                  <a:pt x="618" y="275"/>
                  <a:pt x="618" y="275"/>
                </a:cubicBezTo>
                <a:cubicBezTo>
                  <a:pt x="755" y="275"/>
                  <a:pt x="755" y="275"/>
                  <a:pt x="755" y="275"/>
                </a:cubicBezTo>
                <a:cubicBezTo>
                  <a:pt x="755" y="103"/>
                  <a:pt x="755" y="103"/>
                  <a:pt x="755" y="103"/>
                </a:cubicBezTo>
                <a:cubicBezTo>
                  <a:pt x="755" y="46"/>
                  <a:pt x="709" y="0"/>
                  <a:pt x="652" y="0"/>
                </a:cubicBezTo>
                <a:close/>
                <a:moveTo>
                  <a:pt x="1648" y="343"/>
                </a:moveTo>
                <a:cubicBezTo>
                  <a:pt x="0" y="343"/>
                  <a:pt x="0" y="343"/>
                  <a:pt x="0" y="343"/>
                </a:cubicBezTo>
                <a:cubicBezTo>
                  <a:pt x="0" y="1648"/>
                  <a:pt x="0" y="1648"/>
                  <a:pt x="0" y="1648"/>
                </a:cubicBezTo>
                <a:cubicBezTo>
                  <a:pt x="1648" y="1648"/>
                  <a:pt x="1648" y="1648"/>
                  <a:pt x="1648" y="1648"/>
                </a:cubicBezTo>
                <a:lnTo>
                  <a:pt x="1648" y="343"/>
                </a:lnTo>
                <a:close/>
                <a:moveTo>
                  <a:pt x="137" y="893"/>
                </a:moveTo>
                <a:cubicBezTo>
                  <a:pt x="137" y="481"/>
                  <a:pt x="137" y="481"/>
                  <a:pt x="137" y="481"/>
                </a:cubicBezTo>
                <a:cubicBezTo>
                  <a:pt x="1511" y="481"/>
                  <a:pt x="1511" y="481"/>
                  <a:pt x="1511" y="481"/>
                </a:cubicBezTo>
                <a:cubicBezTo>
                  <a:pt x="1511" y="893"/>
                  <a:pt x="1511" y="893"/>
                  <a:pt x="1511" y="893"/>
                </a:cubicBezTo>
                <a:lnTo>
                  <a:pt x="137" y="893"/>
                </a:lnTo>
                <a:close/>
                <a:moveTo>
                  <a:pt x="137" y="1511"/>
                </a:moveTo>
                <a:cubicBezTo>
                  <a:pt x="137" y="1030"/>
                  <a:pt x="137" y="1030"/>
                  <a:pt x="137" y="1030"/>
                </a:cubicBezTo>
                <a:cubicBezTo>
                  <a:pt x="1511" y="1030"/>
                  <a:pt x="1511" y="1030"/>
                  <a:pt x="1511" y="1030"/>
                </a:cubicBezTo>
                <a:cubicBezTo>
                  <a:pt x="1511" y="1511"/>
                  <a:pt x="1511" y="1511"/>
                  <a:pt x="1511" y="1511"/>
                </a:cubicBezTo>
                <a:lnTo>
                  <a:pt x="137" y="1511"/>
                </a:lnTo>
                <a:close/>
              </a:path>
            </a:pathLst>
          </a:custGeom>
          <a:solidFill>
            <a:srgbClr val="FAFAFA"/>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endParaRPr>
          </a:p>
        </p:txBody>
      </p:sp>
      <p:sp>
        <p:nvSpPr>
          <p:cNvPr id="29" name="TextBox 28"/>
          <p:cNvSpPr txBox="1"/>
          <p:nvPr/>
        </p:nvSpPr>
        <p:spPr>
          <a:xfrm>
            <a:off x="3576154" y="3868475"/>
            <a:ext cx="912429" cy="307777"/>
          </a:xfrm>
          <a:prstGeom prst="rect">
            <a:avLst/>
          </a:prstGeom>
          <a:noFill/>
        </p:spPr>
        <p:txBody>
          <a:bodyPr wrap="none" rtlCol="0">
            <a:spAutoFit/>
          </a:bodyPr>
          <a:lstStyle/>
          <a:p>
            <a:pPr lvl="0"/>
            <a:r>
              <a:rPr lang="en-US" altLang="zh-CN" sz="1400" dirty="0">
                <a:solidFill>
                  <a:prstClr val="white"/>
                </a:solidFill>
                <a:latin typeface="Impact" panose="020B0806030902050204" pitchFamily="34" charset="0"/>
              </a:rPr>
              <a:t>KEY WORD</a:t>
            </a:r>
            <a:endParaRPr lang="zh-CN" altLang="en-US" sz="1400" dirty="0">
              <a:solidFill>
                <a:prstClr val="white"/>
              </a:solidFill>
              <a:latin typeface="Impact" panose="020B0806030902050204" pitchFamily="34" charset="0"/>
            </a:endParaRPr>
          </a:p>
        </p:txBody>
      </p:sp>
      <p:grpSp>
        <p:nvGrpSpPr>
          <p:cNvPr id="30" name="Group 6"/>
          <p:cNvGrpSpPr/>
          <p:nvPr/>
        </p:nvGrpSpPr>
        <p:grpSpPr>
          <a:xfrm>
            <a:off x="4656274" y="3160080"/>
            <a:ext cx="1283878" cy="1283878"/>
            <a:chOff x="4463783" y="2714626"/>
            <a:chExt cx="1426531" cy="1426531"/>
          </a:xfrm>
        </p:grpSpPr>
        <p:sp>
          <p:nvSpPr>
            <p:cNvPr id="31" name="Oval 22"/>
            <p:cNvSpPr/>
            <p:nvPr/>
          </p:nvSpPr>
          <p:spPr>
            <a:xfrm>
              <a:off x="4463783" y="2714626"/>
              <a:ext cx="1426531" cy="1426531"/>
            </a:xfrm>
            <a:prstGeom prst="ellipse">
              <a:avLst/>
            </a:prstGeom>
            <a:solidFill>
              <a:schemeClr val="bg2"/>
            </a:solidFill>
            <a:ln w="1174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265" b="0" i="0" u="none" strike="noStrike" kern="0" cap="none" spc="0" normalizeH="0" baseline="0" noProof="0">
                <a:ln>
                  <a:noFill/>
                </a:ln>
                <a:solidFill>
                  <a:srgbClr val="34719E"/>
                </a:solidFill>
                <a:effectLst/>
                <a:uLnTx/>
                <a:uFillTx/>
                <a:latin typeface="Calibri" panose="020F0502020204030204"/>
                <a:ea typeface="+mn-ea"/>
                <a:cs typeface="+mn-cs"/>
              </a:endParaRPr>
            </a:p>
          </p:txBody>
        </p:sp>
        <p:sp>
          <p:nvSpPr>
            <p:cNvPr id="32" name="Oval 24"/>
            <p:cNvSpPr/>
            <p:nvPr/>
          </p:nvSpPr>
          <p:spPr>
            <a:xfrm>
              <a:off x="4606059" y="2856902"/>
              <a:ext cx="1141979" cy="1141979"/>
            </a:xfrm>
            <a:prstGeom prst="ellipse">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265" b="0" i="0" u="none" strike="noStrike" kern="0" cap="none" spc="0" normalizeH="0" baseline="0" noProof="0">
                <a:ln>
                  <a:noFill/>
                </a:ln>
                <a:solidFill>
                  <a:srgbClr val="34719E"/>
                </a:solidFill>
                <a:effectLst/>
                <a:uLnTx/>
                <a:uFillTx/>
                <a:latin typeface="Calibri" panose="020F0502020204030204"/>
                <a:ea typeface="+mn-ea"/>
                <a:cs typeface="+mn-cs"/>
              </a:endParaRPr>
            </a:p>
          </p:txBody>
        </p:sp>
      </p:grpSp>
      <p:grpSp>
        <p:nvGrpSpPr>
          <p:cNvPr id="33" name="Group 1"/>
          <p:cNvGrpSpPr/>
          <p:nvPr/>
        </p:nvGrpSpPr>
        <p:grpSpPr>
          <a:xfrm>
            <a:off x="4040474" y="2097759"/>
            <a:ext cx="1283878" cy="1283878"/>
            <a:chOff x="3865314" y="1566605"/>
            <a:chExt cx="1426531" cy="1426531"/>
          </a:xfrm>
        </p:grpSpPr>
        <p:sp>
          <p:nvSpPr>
            <p:cNvPr id="34" name="Oval 28"/>
            <p:cNvSpPr/>
            <p:nvPr/>
          </p:nvSpPr>
          <p:spPr>
            <a:xfrm>
              <a:off x="3865314" y="1566605"/>
              <a:ext cx="1426531" cy="1426531"/>
            </a:xfrm>
            <a:prstGeom prst="ellipse">
              <a:avLst/>
            </a:prstGeom>
            <a:solidFill>
              <a:schemeClr val="bg2"/>
            </a:solidFill>
            <a:ln w="1174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265" b="0" i="0" u="none" strike="noStrike" kern="0" cap="none" spc="0" normalizeH="0" baseline="0" noProof="0">
                <a:ln>
                  <a:noFill/>
                </a:ln>
                <a:solidFill>
                  <a:srgbClr val="34719E"/>
                </a:solidFill>
                <a:effectLst/>
                <a:uLnTx/>
                <a:uFillTx/>
                <a:latin typeface="Calibri" panose="020F0502020204030204"/>
                <a:ea typeface="+mn-ea"/>
                <a:cs typeface="+mn-cs"/>
              </a:endParaRPr>
            </a:p>
          </p:txBody>
        </p:sp>
        <p:sp>
          <p:nvSpPr>
            <p:cNvPr id="35" name="Oval 25"/>
            <p:cNvSpPr/>
            <p:nvPr/>
          </p:nvSpPr>
          <p:spPr>
            <a:xfrm>
              <a:off x="4007590" y="1708881"/>
              <a:ext cx="1141979" cy="1141979"/>
            </a:xfrm>
            <a:prstGeom prst="ellipse">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265" b="0" i="0" u="none" strike="noStrike" kern="0" cap="none" spc="0" normalizeH="0" baseline="0" noProof="0">
                <a:ln>
                  <a:noFill/>
                </a:ln>
                <a:solidFill>
                  <a:srgbClr val="34719E"/>
                </a:solidFill>
                <a:effectLst/>
                <a:uLnTx/>
                <a:uFillTx/>
                <a:latin typeface="Calibri" panose="020F0502020204030204"/>
                <a:ea typeface="+mn-ea"/>
                <a:cs typeface="+mn-cs"/>
              </a:endParaRPr>
            </a:p>
          </p:txBody>
        </p:sp>
      </p:grpSp>
      <p:sp>
        <p:nvSpPr>
          <p:cNvPr id="36" name="Freeform 5"/>
          <p:cNvSpPr>
            <a:spLocks noEditPoints="1"/>
          </p:cNvSpPr>
          <p:nvPr/>
        </p:nvSpPr>
        <p:spPr bwMode="auto">
          <a:xfrm>
            <a:off x="4484503" y="2427734"/>
            <a:ext cx="378204" cy="390292"/>
          </a:xfrm>
          <a:custGeom>
            <a:avLst/>
            <a:gdLst>
              <a:gd name="T0" fmla="*/ 748 w 1597"/>
              <a:gd name="T1" fmla="*/ 976 h 1648"/>
              <a:gd name="T2" fmla="*/ 556 w 1597"/>
              <a:gd name="T3" fmla="*/ 1067 h 1648"/>
              <a:gd name="T4" fmla="*/ 781 w 1597"/>
              <a:gd name="T5" fmla="*/ 1524 h 1648"/>
              <a:gd name="T6" fmla="*/ 528 w 1597"/>
              <a:gd name="T7" fmla="*/ 1648 h 1648"/>
              <a:gd name="T8" fmla="*/ 289 w 1597"/>
              <a:gd name="T9" fmla="*/ 1196 h 1648"/>
              <a:gd name="T10" fmla="*/ 230 w 1597"/>
              <a:gd name="T11" fmla="*/ 1224 h 1648"/>
              <a:gd name="T12" fmla="*/ 0 w 1597"/>
              <a:gd name="T13" fmla="*/ 1131 h 1648"/>
              <a:gd name="T14" fmla="*/ 189 w 1597"/>
              <a:gd name="T15" fmla="*/ 1040 h 1648"/>
              <a:gd name="T16" fmla="*/ 135 w 1597"/>
              <a:gd name="T17" fmla="*/ 853 h 1648"/>
              <a:gd name="T18" fmla="*/ 443 w 1597"/>
              <a:gd name="T19" fmla="*/ 853 h 1648"/>
              <a:gd name="T20" fmla="*/ 458 w 1597"/>
              <a:gd name="T21" fmla="*/ 911 h 1648"/>
              <a:gd name="T22" fmla="*/ 536 w 1597"/>
              <a:gd name="T23" fmla="*/ 873 h 1648"/>
              <a:gd name="T24" fmla="*/ 748 w 1597"/>
              <a:gd name="T25" fmla="*/ 976 h 1648"/>
              <a:gd name="T26" fmla="*/ 1534 w 1597"/>
              <a:gd name="T27" fmla="*/ 1263 h 1648"/>
              <a:gd name="T28" fmla="*/ 1162 w 1597"/>
              <a:gd name="T29" fmla="*/ 1374 h 1648"/>
              <a:gd name="T30" fmla="*/ 999 w 1597"/>
              <a:gd name="T31" fmla="*/ 1060 h 1648"/>
              <a:gd name="T32" fmla="*/ 925 w 1597"/>
              <a:gd name="T33" fmla="*/ 955 h 1648"/>
              <a:gd name="T34" fmla="*/ 4 w 1597"/>
              <a:gd name="T35" fmla="*/ 511 h 1648"/>
              <a:gd name="T36" fmla="*/ 234 w 1597"/>
              <a:gd name="T37" fmla="*/ 418 h 1648"/>
              <a:gd name="T38" fmla="*/ 292 w 1597"/>
              <a:gd name="T39" fmla="*/ 446 h 1648"/>
              <a:gd name="T40" fmla="*/ 517 w 1597"/>
              <a:gd name="T41" fmla="*/ 0 h 1648"/>
              <a:gd name="T42" fmla="*/ 773 w 1597"/>
              <a:gd name="T43" fmla="*/ 137 h 1648"/>
              <a:gd name="T44" fmla="*/ 544 w 1597"/>
              <a:gd name="T45" fmla="*/ 567 h 1648"/>
              <a:gd name="T46" fmla="*/ 858 w 1597"/>
              <a:gd name="T47" fmla="*/ 719 h 1648"/>
              <a:gd name="T48" fmla="*/ 922 w 1597"/>
              <a:gd name="T49" fmla="*/ 689 h 1648"/>
              <a:gd name="T50" fmla="*/ 997 w 1597"/>
              <a:gd name="T51" fmla="*/ 584 h 1648"/>
              <a:gd name="T52" fmla="*/ 1160 w 1597"/>
              <a:gd name="T53" fmla="*/ 271 h 1648"/>
              <a:gd name="T54" fmla="*/ 1532 w 1597"/>
              <a:gd name="T55" fmla="*/ 383 h 1648"/>
              <a:gd name="T56" fmla="*/ 1386 w 1597"/>
              <a:gd name="T57" fmla="*/ 743 h 1648"/>
              <a:gd name="T58" fmla="*/ 1102 w 1597"/>
              <a:gd name="T59" fmla="*/ 806 h 1648"/>
              <a:gd name="T60" fmla="*/ 1069 w 1597"/>
              <a:gd name="T61" fmla="*/ 821 h 1648"/>
              <a:gd name="T62" fmla="*/ 1105 w 1597"/>
              <a:gd name="T63" fmla="*/ 839 h 1648"/>
              <a:gd name="T64" fmla="*/ 1389 w 1597"/>
              <a:gd name="T65" fmla="*/ 902 h 1648"/>
              <a:gd name="T66" fmla="*/ 1534 w 1597"/>
              <a:gd name="T67" fmla="*/ 1263 h 1648"/>
              <a:gd name="T68" fmla="*/ 1130 w 1597"/>
              <a:gd name="T69" fmla="*/ 576 h 1648"/>
              <a:gd name="T70" fmla="*/ 1330 w 1597"/>
              <a:gd name="T71" fmla="*/ 627 h 1648"/>
              <a:gd name="T72" fmla="*/ 1416 w 1597"/>
              <a:gd name="T73" fmla="*/ 438 h 1648"/>
              <a:gd name="T74" fmla="*/ 1215 w 1597"/>
              <a:gd name="T75" fmla="*/ 387 h 1648"/>
              <a:gd name="T76" fmla="*/ 1130 w 1597"/>
              <a:gd name="T77" fmla="*/ 576 h 1648"/>
              <a:gd name="T78" fmla="*/ 892 w 1597"/>
              <a:gd name="T79" fmla="*/ 810 h 1648"/>
              <a:gd name="T80" fmla="*/ 844 w 1597"/>
              <a:gd name="T81" fmla="*/ 762 h 1648"/>
              <a:gd name="T82" fmla="*/ 797 w 1597"/>
              <a:gd name="T83" fmla="*/ 810 h 1648"/>
              <a:gd name="T84" fmla="*/ 844 w 1597"/>
              <a:gd name="T85" fmla="*/ 858 h 1648"/>
              <a:gd name="T86" fmla="*/ 892 w 1597"/>
              <a:gd name="T87" fmla="*/ 810 h 1648"/>
              <a:gd name="T88" fmla="*/ 1333 w 1597"/>
              <a:gd name="T89" fmla="*/ 1018 h 1648"/>
              <a:gd name="T90" fmla="*/ 1132 w 1597"/>
              <a:gd name="T91" fmla="*/ 1069 h 1648"/>
              <a:gd name="T92" fmla="*/ 1217 w 1597"/>
              <a:gd name="T93" fmla="*/ 1258 h 1648"/>
              <a:gd name="T94" fmla="*/ 1418 w 1597"/>
              <a:gd name="T95" fmla="*/ 1207 h 1648"/>
              <a:gd name="T96" fmla="*/ 1333 w 1597"/>
              <a:gd name="T97" fmla="*/ 101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97" h="1648">
                <a:moveTo>
                  <a:pt x="748" y="976"/>
                </a:moveTo>
                <a:cubicBezTo>
                  <a:pt x="685" y="1006"/>
                  <a:pt x="617" y="1038"/>
                  <a:pt x="556" y="1067"/>
                </a:cubicBezTo>
                <a:cubicBezTo>
                  <a:pt x="721" y="1256"/>
                  <a:pt x="757" y="1385"/>
                  <a:pt x="781" y="1524"/>
                </a:cubicBezTo>
                <a:cubicBezTo>
                  <a:pt x="528" y="1648"/>
                  <a:pt x="528" y="1648"/>
                  <a:pt x="528" y="1648"/>
                </a:cubicBezTo>
                <a:cubicBezTo>
                  <a:pt x="500" y="1429"/>
                  <a:pt x="377" y="1283"/>
                  <a:pt x="289" y="1196"/>
                </a:cubicBezTo>
                <a:cubicBezTo>
                  <a:pt x="265" y="1207"/>
                  <a:pt x="242" y="1218"/>
                  <a:pt x="230" y="1224"/>
                </a:cubicBezTo>
                <a:cubicBezTo>
                  <a:pt x="110" y="1282"/>
                  <a:pt x="0" y="1131"/>
                  <a:pt x="0" y="1131"/>
                </a:cubicBezTo>
                <a:cubicBezTo>
                  <a:pt x="189" y="1040"/>
                  <a:pt x="189" y="1040"/>
                  <a:pt x="189" y="1040"/>
                </a:cubicBezTo>
                <a:cubicBezTo>
                  <a:pt x="153" y="988"/>
                  <a:pt x="134" y="915"/>
                  <a:pt x="135" y="853"/>
                </a:cubicBezTo>
                <a:cubicBezTo>
                  <a:pt x="443" y="853"/>
                  <a:pt x="443" y="853"/>
                  <a:pt x="443" y="853"/>
                </a:cubicBezTo>
                <a:cubicBezTo>
                  <a:pt x="445" y="872"/>
                  <a:pt x="450" y="891"/>
                  <a:pt x="458" y="911"/>
                </a:cubicBezTo>
                <a:cubicBezTo>
                  <a:pt x="536" y="873"/>
                  <a:pt x="536" y="873"/>
                  <a:pt x="536" y="873"/>
                </a:cubicBezTo>
                <a:lnTo>
                  <a:pt x="748" y="976"/>
                </a:lnTo>
                <a:close/>
                <a:moveTo>
                  <a:pt x="1534" y="1263"/>
                </a:moveTo>
                <a:cubicBezTo>
                  <a:pt x="1472" y="1393"/>
                  <a:pt x="1304" y="1443"/>
                  <a:pt x="1162" y="1374"/>
                </a:cubicBezTo>
                <a:cubicBezTo>
                  <a:pt x="1035" y="1313"/>
                  <a:pt x="970" y="1180"/>
                  <a:pt x="999" y="1060"/>
                </a:cubicBezTo>
                <a:cubicBezTo>
                  <a:pt x="1016" y="991"/>
                  <a:pt x="980" y="982"/>
                  <a:pt x="925" y="955"/>
                </a:cubicBezTo>
                <a:cubicBezTo>
                  <a:pt x="4" y="511"/>
                  <a:pt x="4" y="511"/>
                  <a:pt x="4" y="511"/>
                </a:cubicBezTo>
                <a:cubicBezTo>
                  <a:pt x="4" y="511"/>
                  <a:pt x="114" y="360"/>
                  <a:pt x="234" y="418"/>
                </a:cubicBezTo>
                <a:cubicBezTo>
                  <a:pt x="247" y="424"/>
                  <a:pt x="267" y="434"/>
                  <a:pt x="292" y="446"/>
                </a:cubicBezTo>
                <a:cubicBezTo>
                  <a:pt x="390" y="333"/>
                  <a:pt x="511" y="141"/>
                  <a:pt x="517" y="0"/>
                </a:cubicBezTo>
                <a:cubicBezTo>
                  <a:pt x="573" y="39"/>
                  <a:pt x="705" y="104"/>
                  <a:pt x="773" y="137"/>
                </a:cubicBezTo>
                <a:cubicBezTo>
                  <a:pt x="743" y="307"/>
                  <a:pt x="645" y="452"/>
                  <a:pt x="544" y="567"/>
                </a:cubicBezTo>
                <a:cubicBezTo>
                  <a:pt x="644" y="616"/>
                  <a:pt x="754" y="669"/>
                  <a:pt x="858" y="719"/>
                </a:cubicBezTo>
                <a:cubicBezTo>
                  <a:pt x="922" y="689"/>
                  <a:pt x="922" y="689"/>
                  <a:pt x="922" y="689"/>
                </a:cubicBezTo>
                <a:cubicBezTo>
                  <a:pt x="977" y="662"/>
                  <a:pt x="1013" y="653"/>
                  <a:pt x="997" y="584"/>
                </a:cubicBezTo>
                <a:cubicBezTo>
                  <a:pt x="968" y="464"/>
                  <a:pt x="1033" y="331"/>
                  <a:pt x="1160" y="271"/>
                </a:cubicBezTo>
                <a:cubicBezTo>
                  <a:pt x="1303" y="202"/>
                  <a:pt x="1470" y="252"/>
                  <a:pt x="1532" y="383"/>
                </a:cubicBezTo>
                <a:cubicBezTo>
                  <a:pt x="1595" y="513"/>
                  <a:pt x="1528" y="672"/>
                  <a:pt x="1386" y="743"/>
                </a:cubicBezTo>
                <a:cubicBezTo>
                  <a:pt x="1281" y="796"/>
                  <a:pt x="1207" y="755"/>
                  <a:pt x="1102" y="806"/>
                </a:cubicBezTo>
                <a:cubicBezTo>
                  <a:pt x="1091" y="811"/>
                  <a:pt x="1080" y="816"/>
                  <a:pt x="1069" y="821"/>
                </a:cubicBezTo>
                <a:cubicBezTo>
                  <a:pt x="1081" y="827"/>
                  <a:pt x="1093" y="833"/>
                  <a:pt x="1105" y="839"/>
                </a:cubicBezTo>
                <a:cubicBezTo>
                  <a:pt x="1210" y="890"/>
                  <a:pt x="1284" y="849"/>
                  <a:pt x="1389" y="902"/>
                </a:cubicBezTo>
                <a:cubicBezTo>
                  <a:pt x="1531" y="973"/>
                  <a:pt x="1597" y="1133"/>
                  <a:pt x="1534" y="1263"/>
                </a:cubicBezTo>
                <a:close/>
                <a:moveTo>
                  <a:pt x="1130" y="576"/>
                </a:moveTo>
                <a:cubicBezTo>
                  <a:pt x="1161" y="642"/>
                  <a:pt x="1251" y="665"/>
                  <a:pt x="1330" y="627"/>
                </a:cubicBezTo>
                <a:cubicBezTo>
                  <a:pt x="1409" y="589"/>
                  <a:pt x="1448" y="504"/>
                  <a:pt x="1416" y="438"/>
                </a:cubicBezTo>
                <a:cubicBezTo>
                  <a:pt x="1384" y="372"/>
                  <a:pt x="1294" y="349"/>
                  <a:pt x="1215" y="387"/>
                </a:cubicBezTo>
                <a:cubicBezTo>
                  <a:pt x="1136" y="425"/>
                  <a:pt x="1098" y="509"/>
                  <a:pt x="1130" y="576"/>
                </a:cubicBezTo>
                <a:close/>
                <a:moveTo>
                  <a:pt x="892" y="810"/>
                </a:moveTo>
                <a:cubicBezTo>
                  <a:pt x="892" y="784"/>
                  <a:pt x="871" y="762"/>
                  <a:pt x="844" y="762"/>
                </a:cubicBezTo>
                <a:cubicBezTo>
                  <a:pt x="818" y="762"/>
                  <a:pt x="797" y="784"/>
                  <a:pt x="797" y="810"/>
                </a:cubicBezTo>
                <a:cubicBezTo>
                  <a:pt x="797" y="837"/>
                  <a:pt x="818" y="858"/>
                  <a:pt x="844" y="858"/>
                </a:cubicBezTo>
                <a:cubicBezTo>
                  <a:pt x="871" y="858"/>
                  <a:pt x="892" y="837"/>
                  <a:pt x="892" y="810"/>
                </a:cubicBezTo>
                <a:close/>
                <a:moveTo>
                  <a:pt x="1333" y="1018"/>
                </a:moveTo>
                <a:cubicBezTo>
                  <a:pt x="1254" y="980"/>
                  <a:pt x="1164" y="1003"/>
                  <a:pt x="1132" y="1069"/>
                </a:cubicBezTo>
                <a:cubicBezTo>
                  <a:pt x="1100" y="1135"/>
                  <a:pt x="1139" y="1220"/>
                  <a:pt x="1217" y="1258"/>
                </a:cubicBezTo>
                <a:cubicBezTo>
                  <a:pt x="1296" y="1296"/>
                  <a:pt x="1386" y="1273"/>
                  <a:pt x="1418" y="1207"/>
                </a:cubicBezTo>
                <a:cubicBezTo>
                  <a:pt x="1450" y="1141"/>
                  <a:pt x="1412" y="1056"/>
                  <a:pt x="1333" y="1018"/>
                </a:cubicBezTo>
                <a:close/>
              </a:path>
            </a:pathLst>
          </a:custGeom>
          <a:solidFill>
            <a:srgbClr val="FAFAF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endParaRPr>
          </a:p>
        </p:txBody>
      </p:sp>
      <p:sp>
        <p:nvSpPr>
          <p:cNvPr id="37" name="TextBox 36"/>
          <p:cNvSpPr txBox="1"/>
          <p:nvPr/>
        </p:nvSpPr>
        <p:spPr>
          <a:xfrm>
            <a:off x="4235635" y="2772537"/>
            <a:ext cx="912429" cy="307777"/>
          </a:xfrm>
          <a:prstGeom prst="rect">
            <a:avLst/>
          </a:prstGeom>
          <a:noFill/>
        </p:spPr>
        <p:txBody>
          <a:bodyPr wrap="none" rtlCol="0">
            <a:spAutoFit/>
          </a:bodyPr>
          <a:lstStyle/>
          <a:p>
            <a:pPr lvl="0"/>
            <a:r>
              <a:rPr lang="en-US" altLang="zh-CN" sz="1400" dirty="0">
                <a:solidFill>
                  <a:prstClr val="white"/>
                </a:solidFill>
                <a:latin typeface="Impact" panose="020B0806030902050204" pitchFamily="34" charset="0"/>
              </a:rPr>
              <a:t>KEY WORD</a:t>
            </a:r>
            <a:endParaRPr lang="zh-CN" altLang="en-US" sz="1400" dirty="0">
              <a:solidFill>
                <a:prstClr val="white"/>
              </a:solidFill>
              <a:latin typeface="Impact" panose="020B0806030902050204" pitchFamily="34" charset="0"/>
            </a:endParaRPr>
          </a:p>
        </p:txBody>
      </p:sp>
      <p:sp>
        <p:nvSpPr>
          <p:cNvPr id="38" name="Freeform 17"/>
          <p:cNvSpPr>
            <a:spLocks noEditPoints="1"/>
          </p:cNvSpPr>
          <p:nvPr/>
        </p:nvSpPr>
        <p:spPr bwMode="auto">
          <a:xfrm>
            <a:off x="5129667" y="3545047"/>
            <a:ext cx="337090" cy="342195"/>
          </a:xfrm>
          <a:custGeom>
            <a:avLst/>
            <a:gdLst>
              <a:gd name="T0" fmla="*/ 76 w 1635"/>
              <a:gd name="T1" fmla="*/ 1527 h 1662"/>
              <a:gd name="T2" fmla="*/ 135 w 1635"/>
              <a:gd name="T3" fmla="*/ 1585 h 1662"/>
              <a:gd name="T4" fmla="*/ 74 w 1635"/>
              <a:gd name="T5" fmla="*/ 1646 h 1662"/>
              <a:gd name="T6" fmla="*/ 16 w 1635"/>
              <a:gd name="T7" fmla="*/ 1646 h 1662"/>
              <a:gd name="T8" fmla="*/ 16 w 1635"/>
              <a:gd name="T9" fmla="*/ 1588 h 1662"/>
              <a:gd name="T10" fmla="*/ 76 w 1635"/>
              <a:gd name="T11" fmla="*/ 1527 h 1662"/>
              <a:gd name="T12" fmla="*/ 1205 w 1635"/>
              <a:gd name="T13" fmla="*/ 39 h 1662"/>
              <a:gd name="T14" fmla="*/ 1064 w 1635"/>
              <a:gd name="T15" fmla="*/ 40 h 1662"/>
              <a:gd name="T16" fmla="*/ 666 w 1635"/>
              <a:gd name="T17" fmla="*/ 438 h 1662"/>
              <a:gd name="T18" fmla="*/ 665 w 1635"/>
              <a:gd name="T19" fmla="*/ 579 h 1662"/>
              <a:gd name="T20" fmla="*/ 1205 w 1635"/>
              <a:gd name="T21" fmla="*/ 39 h 1662"/>
              <a:gd name="T22" fmla="*/ 584 w 1635"/>
              <a:gd name="T23" fmla="*/ 809 h 1662"/>
              <a:gd name="T24" fmla="*/ 349 w 1635"/>
              <a:gd name="T25" fmla="*/ 1044 h 1662"/>
              <a:gd name="T26" fmla="*/ 108 w 1635"/>
              <a:gd name="T27" fmla="*/ 1450 h 1662"/>
              <a:gd name="T28" fmla="*/ 212 w 1635"/>
              <a:gd name="T29" fmla="*/ 1554 h 1662"/>
              <a:gd name="T30" fmla="*/ 618 w 1635"/>
              <a:gd name="T31" fmla="*/ 1313 h 1662"/>
              <a:gd name="T32" fmla="*/ 853 w 1635"/>
              <a:gd name="T33" fmla="*/ 1077 h 1662"/>
              <a:gd name="T34" fmla="*/ 584 w 1635"/>
              <a:gd name="T35" fmla="*/ 809 h 1662"/>
              <a:gd name="T36" fmla="*/ 1551 w 1635"/>
              <a:gd name="T37" fmla="*/ 111 h 1662"/>
              <a:gd name="T38" fmla="*/ 1244 w 1635"/>
              <a:gd name="T39" fmla="*/ 111 h 1662"/>
              <a:gd name="T40" fmla="*/ 650 w 1635"/>
              <a:gd name="T41" fmla="*/ 705 h 1662"/>
              <a:gd name="T42" fmla="*/ 957 w 1635"/>
              <a:gd name="T43" fmla="*/ 1011 h 1662"/>
              <a:gd name="T44" fmla="*/ 1551 w 1635"/>
              <a:gd name="T45" fmla="*/ 417 h 1662"/>
              <a:gd name="T46" fmla="*/ 1551 w 1635"/>
              <a:gd name="T47" fmla="*/ 111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35" h="1662">
                <a:moveTo>
                  <a:pt x="76" y="1527"/>
                </a:moveTo>
                <a:cubicBezTo>
                  <a:pt x="135" y="1585"/>
                  <a:pt x="135" y="1585"/>
                  <a:pt x="135" y="1585"/>
                </a:cubicBezTo>
                <a:cubicBezTo>
                  <a:pt x="74" y="1646"/>
                  <a:pt x="74" y="1646"/>
                  <a:pt x="74" y="1646"/>
                </a:cubicBezTo>
                <a:cubicBezTo>
                  <a:pt x="58" y="1662"/>
                  <a:pt x="32" y="1662"/>
                  <a:pt x="16" y="1646"/>
                </a:cubicBezTo>
                <a:cubicBezTo>
                  <a:pt x="0" y="1630"/>
                  <a:pt x="0" y="1604"/>
                  <a:pt x="16" y="1588"/>
                </a:cubicBezTo>
                <a:lnTo>
                  <a:pt x="76" y="1527"/>
                </a:lnTo>
                <a:close/>
                <a:moveTo>
                  <a:pt x="1205" y="39"/>
                </a:moveTo>
                <a:cubicBezTo>
                  <a:pt x="1166" y="0"/>
                  <a:pt x="1103" y="1"/>
                  <a:pt x="1064" y="40"/>
                </a:cubicBezTo>
                <a:cubicBezTo>
                  <a:pt x="666" y="438"/>
                  <a:pt x="666" y="438"/>
                  <a:pt x="666" y="438"/>
                </a:cubicBezTo>
                <a:cubicBezTo>
                  <a:pt x="627" y="477"/>
                  <a:pt x="626" y="540"/>
                  <a:pt x="665" y="579"/>
                </a:cubicBezTo>
                <a:lnTo>
                  <a:pt x="1205" y="39"/>
                </a:lnTo>
                <a:close/>
                <a:moveTo>
                  <a:pt x="584" y="809"/>
                </a:moveTo>
                <a:cubicBezTo>
                  <a:pt x="349" y="1044"/>
                  <a:pt x="349" y="1044"/>
                  <a:pt x="349" y="1044"/>
                </a:cubicBezTo>
                <a:cubicBezTo>
                  <a:pt x="226" y="1167"/>
                  <a:pt x="164" y="1285"/>
                  <a:pt x="108" y="1450"/>
                </a:cubicBezTo>
                <a:cubicBezTo>
                  <a:pt x="212" y="1554"/>
                  <a:pt x="212" y="1554"/>
                  <a:pt x="212" y="1554"/>
                </a:cubicBezTo>
                <a:cubicBezTo>
                  <a:pt x="376" y="1498"/>
                  <a:pt x="495" y="1436"/>
                  <a:pt x="618" y="1313"/>
                </a:cubicBezTo>
                <a:cubicBezTo>
                  <a:pt x="853" y="1077"/>
                  <a:pt x="853" y="1077"/>
                  <a:pt x="853" y="1077"/>
                </a:cubicBezTo>
                <a:lnTo>
                  <a:pt x="584" y="809"/>
                </a:lnTo>
                <a:close/>
                <a:moveTo>
                  <a:pt x="1551" y="111"/>
                </a:moveTo>
                <a:cubicBezTo>
                  <a:pt x="1466" y="26"/>
                  <a:pt x="1329" y="26"/>
                  <a:pt x="1244" y="111"/>
                </a:cubicBezTo>
                <a:cubicBezTo>
                  <a:pt x="650" y="705"/>
                  <a:pt x="650" y="705"/>
                  <a:pt x="650" y="705"/>
                </a:cubicBezTo>
                <a:cubicBezTo>
                  <a:pt x="957" y="1011"/>
                  <a:pt x="957" y="1011"/>
                  <a:pt x="957" y="1011"/>
                </a:cubicBezTo>
                <a:cubicBezTo>
                  <a:pt x="1551" y="417"/>
                  <a:pt x="1551" y="417"/>
                  <a:pt x="1551" y="417"/>
                </a:cubicBezTo>
                <a:cubicBezTo>
                  <a:pt x="1635" y="333"/>
                  <a:pt x="1635" y="196"/>
                  <a:pt x="1551" y="111"/>
                </a:cubicBezTo>
                <a:close/>
              </a:path>
            </a:pathLst>
          </a:custGeom>
          <a:solidFill>
            <a:srgbClr val="FAFAF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endParaRPr>
          </a:p>
        </p:txBody>
      </p:sp>
      <p:sp>
        <p:nvSpPr>
          <p:cNvPr id="39" name="TextBox 38"/>
          <p:cNvSpPr txBox="1"/>
          <p:nvPr/>
        </p:nvSpPr>
        <p:spPr>
          <a:xfrm>
            <a:off x="4825677" y="3868475"/>
            <a:ext cx="912429" cy="307777"/>
          </a:xfrm>
          <a:prstGeom prst="rect">
            <a:avLst/>
          </a:prstGeom>
          <a:noFill/>
        </p:spPr>
        <p:txBody>
          <a:bodyPr wrap="none" rtlCol="0">
            <a:spAutoFit/>
          </a:bodyPr>
          <a:lstStyle/>
          <a:p>
            <a:pPr lvl="0"/>
            <a:r>
              <a:rPr lang="en-US" altLang="zh-CN" sz="1400" dirty="0">
                <a:solidFill>
                  <a:prstClr val="white"/>
                </a:solidFill>
                <a:latin typeface="Impact" panose="020B0806030902050204" pitchFamily="34" charset="0"/>
              </a:rPr>
              <a:t>KEY WORD</a:t>
            </a:r>
            <a:endParaRPr lang="zh-CN" altLang="en-US" sz="1400" dirty="0">
              <a:solidFill>
                <a:prstClr val="white"/>
              </a:solidFill>
              <a:latin typeface="Impact" panose="020B0806030902050204" pitchFamily="34" charset="0"/>
            </a:endParaRPr>
          </a:p>
        </p:txBody>
      </p:sp>
      <p:sp>
        <p:nvSpPr>
          <p:cNvPr id="40" name="矩形 1"/>
          <p:cNvSpPr>
            <a:spLocks noChangeArrowheads="1"/>
          </p:cNvSpPr>
          <p:nvPr/>
        </p:nvSpPr>
        <p:spPr bwMode="auto">
          <a:xfrm>
            <a:off x="1115616" y="3384620"/>
            <a:ext cx="19442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随着计算机技术的发展及印刷技术进步，平面设计在视觉感观领域的表现也越来越丰富这真正的时代。</a:t>
            </a:r>
          </a:p>
        </p:txBody>
      </p:sp>
      <p:sp>
        <p:nvSpPr>
          <p:cNvPr id="41" name="矩形 1"/>
          <p:cNvSpPr>
            <a:spLocks noChangeArrowheads="1"/>
          </p:cNvSpPr>
          <p:nvPr/>
        </p:nvSpPr>
        <p:spPr bwMode="auto">
          <a:xfrm>
            <a:off x="6228184" y="3384620"/>
            <a:ext cx="19442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随着计算机技术的发展及印刷技术进步，平面设计在视觉感观领域的表现也越来越丰富这真正的时代。</a:t>
            </a:r>
          </a:p>
        </p:txBody>
      </p:sp>
      <p:sp>
        <p:nvSpPr>
          <p:cNvPr id="42" name="矩形 1"/>
          <p:cNvSpPr>
            <a:spLocks noChangeArrowheads="1"/>
          </p:cNvSpPr>
          <p:nvPr/>
        </p:nvSpPr>
        <p:spPr bwMode="auto">
          <a:xfrm>
            <a:off x="3684166" y="1131590"/>
            <a:ext cx="19442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随着计算机技术的发展及印刷技术进步，平面设计在视觉感观领域的表现也越来越丰富这真正的时代。</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par>
                                    <p:cTn id="48" presetID="53" presetClass="entr" presetSubtype="16"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Effect transition="in" filter="fade">
                                          <p:cBhvr>
                                            <p:cTn id="62" dur="500"/>
                                            <p:tgtEl>
                                              <p:spTgt spid="39"/>
                                            </p:tgtEl>
                                          </p:cBhvr>
                                        </p:animEffect>
                                      </p:childTnLst>
                                    </p:cTn>
                                  </p:par>
                                </p:childTnLst>
                              </p:cTn>
                            </p:par>
                            <p:par>
                              <p:cTn id="63" fill="hold">
                                <p:stCondLst>
                                  <p:cond delay="1500"/>
                                </p:stCondLst>
                                <p:childTnLst>
                                  <p:par>
                                    <p:cTn id="64" presetID="2" presetClass="entr" presetSubtype="8" fill="hold" grpId="0" nodeType="afterEffect" p14:presetBounceEnd="50000">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14:bounceEnd="50000">
                                          <p:cBhvr additive="base">
                                            <p:cTn id="66" dur="300" fill="hold"/>
                                            <p:tgtEl>
                                              <p:spTgt spid="40"/>
                                            </p:tgtEl>
                                            <p:attrNameLst>
                                              <p:attrName>ppt_x</p:attrName>
                                            </p:attrNameLst>
                                          </p:cBhvr>
                                          <p:tavLst>
                                            <p:tav tm="0">
                                              <p:val>
                                                <p:strVal val="0-#ppt_w/2"/>
                                              </p:val>
                                            </p:tav>
                                            <p:tav tm="100000">
                                              <p:val>
                                                <p:strVal val="#ppt_x"/>
                                              </p:val>
                                            </p:tav>
                                          </p:tavLst>
                                        </p:anim>
                                        <p:anim calcmode="lin" valueType="num" p14:bounceEnd="50000">
                                          <p:cBhvr additive="base">
                                            <p:cTn id="67" dur="300" fill="hold"/>
                                            <p:tgtEl>
                                              <p:spTgt spid="40"/>
                                            </p:tgtEl>
                                            <p:attrNameLst>
                                              <p:attrName>ppt_y</p:attrName>
                                            </p:attrNameLst>
                                          </p:cBhvr>
                                          <p:tavLst>
                                            <p:tav tm="0">
                                              <p:val>
                                                <p:strVal val="#ppt_y"/>
                                              </p:val>
                                            </p:tav>
                                            <p:tav tm="100000">
                                              <p:val>
                                                <p:strVal val="#ppt_y"/>
                                              </p:val>
                                            </p:tav>
                                          </p:tavLst>
                                        </p:anim>
                                      </p:childTnLst>
                                    </p:cTn>
                                  </p:par>
                                </p:childTnLst>
                              </p:cTn>
                            </p:par>
                            <p:par>
                              <p:cTn id="68" fill="hold">
                                <p:stCondLst>
                                  <p:cond delay="2000"/>
                                </p:stCondLst>
                                <p:childTnLst>
                                  <p:par>
                                    <p:cTn id="69" presetID="2" presetClass="entr" presetSubtype="2" fill="hold" grpId="0" nodeType="afterEffect" p14:presetBounceEnd="50000">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14:bounceEnd="50000">
                                          <p:cBhvr additive="base">
                                            <p:cTn id="71" dur="300" fill="hold"/>
                                            <p:tgtEl>
                                              <p:spTgt spid="41"/>
                                            </p:tgtEl>
                                            <p:attrNameLst>
                                              <p:attrName>ppt_x</p:attrName>
                                            </p:attrNameLst>
                                          </p:cBhvr>
                                          <p:tavLst>
                                            <p:tav tm="0">
                                              <p:val>
                                                <p:strVal val="1+#ppt_w/2"/>
                                              </p:val>
                                            </p:tav>
                                            <p:tav tm="100000">
                                              <p:val>
                                                <p:strVal val="#ppt_x"/>
                                              </p:val>
                                            </p:tav>
                                          </p:tavLst>
                                        </p:anim>
                                        <p:anim calcmode="lin" valueType="num" p14:bounceEnd="50000">
                                          <p:cBhvr additive="base">
                                            <p:cTn id="72" dur="300" fill="hold"/>
                                            <p:tgtEl>
                                              <p:spTgt spid="41"/>
                                            </p:tgtEl>
                                            <p:attrNameLst>
                                              <p:attrName>ppt_y</p:attrName>
                                            </p:attrNameLst>
                                          </p:cBhvr>
                                          <p:tavLst>
                                            <p:tav tm="0">
                                              <p:val>
                                                <p:strVal val="#ppt_y"/>
                                              </p:val>
                                            </p:tav>
                                            <p:tav tm="100000">
                                              <p:val>
                                                <p:strVal val="#ppt_y"/>
                                              </p:val>
                                            </p:tav>
                                          </p:tavLst>
                                        </p:anim>
                                      </p:childTnLst>
                                    </p:cTn>
                                  </p:par>
                                </p:childTnLst>
                              </p:cTn>
                            </p:par>
                            <p:par>
                              <p:cTn id="73" fill="hold">
                                <p:stCondLst>
                                  <p:cond delay="2500"/>
                                </p:stCondLst>
                                <p:childTnLst>
                                  <p:par>
                                    <p:cTn id="74" presetID="2" presetClass="entr" presetSubtype="1" fill="hold" grpId="0" nodeType="afterEffect" p14:presetBounceEnd="50000">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14:bounceEnd="50000">
                                          <p:cBhvr additive="base">
                                            <p:cTn id="76" dur="3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77" dur="3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24" grpId="0" animBg="1"/>
          <p:bldP spid="28" grpId="0" animBg="1"/>
          <p:bldP spid="29" grpId="0"/>
          <p:bldP spid="36" grpId="0" animBg="1"/>
          <p:bldP spid="37" grpId="0"/>
          <p:bldP spid="38" grpId="0" animBg="1"/>
          <p:bldP spid="39" grpId="0"/>
          <p:bldP spid="40" grpId="0"/>
          <p:bldP spid="41"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par>
                                    <p:cTn id="48" presetID="53" presetClass="entr" presetSubtype="16"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Effect transition="in" filter="fade">
                                          <p:cBhvr>
                                            <p:cTn id="62" dur="500"/>
                                            <p:tgtEl>
                                              <p:spTgt spid="39"/>
                                            </p:tgtEl>
                                          </p:cBhvr>
                                        </p:animEffect>
                                      </p:childTnLst>
                                    </p:cTn>
                                  </p:par>
                                </p:childTnLst>
                              </p:cTn>
                            </p:par>
                            <p:par>
                              <p:cTn id="63" fill="hold">
                                <p:stCondLst>
                                  <p:cond delay="1500"/>
                                </p:stCondLst>
                                <p:childTnLst>
                                  <p:par>
                                    <p:cTn id="64" presetID="2" presetClass="entr" presetSubtype="8"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300" fill="hold"/>
                                            <p:tgtEl>
                                              <p:spTgt spid="40"/>
                                            </p:tgtEl>
                                            <p:attrNameLst>
                                              <p:attrName>ppt_x</p:attrName>
                                            </p:attrNameLst>
                                          </p:cBhvr>
                                          <p:tavLst>
                                            <p:tav tm="0">
                                              <p:val>
                                                <p:strVal val="0-#ppt_w/2"/>
                                              </p:val>
                                            </p:tav>
                                            <p:tav tm="100000">
                                              <p:val>
                                                <p:strVal val="#ppt_x"/>
                                              </p:val>
                                            </p:tav>
                                          </p:tavLst>
                                        </p:anim>
                                        <p:anim calcmode="lin" valueType="num">
                                          <p:cBhvr additive="base">
                                            <p:cTn id="67" dur="300" fill="hold"/>
                                            <p:tgtEl>
                                              <p:spTgt spid="40"/>
                                            </p:tgtEl>
                                            <p:attrNameLst>
                                              <p:attrName>ppt_y</p:attrName>
                                            </p:attrNameLst>
                                          </p:cBhvr>
                                          <p:tavLst>
                                            <p:tav tm="0">
                                              <p:val>
                                                <p:strVal val="#ppt_y"/>
                                              </p:val>
                                            </p:tav>
                                            <p:tav tm="100000">
                                              <p:val>
                                                <p:strVal val="#ppt_y"/>
                                              </p:val>
                                            </p:tav>
                                          </p:tavLst>
                                        </p:anim>
                                      </p:childTnLst>
                                    </p:cTn>
                                  </p:par>
                                </p:childTnLst>
                              </p:cTn>
                            </p:par>
                            <p:par>
                              <p:cTn id="68" fill="hold">
                                <p:stCondLst>
                                  <p:cond delay="2000"/>
                                </p:stCondLst>
                                <p:childTnLst>
                                  <p:par>
                                    <p:cTn id="69" presetID="2" presetClass="entr" presetSubtype="2"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300" fill="hold"/>
                                            <p:tgtEl>
                                              <p:spTgt spid="41"/>
                                            </p:tgtEl>
                                            <p:attrNameLst>
                                              <p:attrName>ppt_x</p:attrName>
                                            </p:attrNameLst>
                                          </p:cBhvr>
                                          <p:tavLst>
                                            <p:tav tm="0">
                                              <p:val>
                                                <p:strVal val="1+#ppt_w/2"/>
                                              </p:val>
                                            </p:tav>
                                            <p:tav tm="100000">
                                              <p:val>
                                                <p:strVal val="#ppt_x"/>
                                              </p:val>
                                            </p:tav>
                                          </p:tavLst>
                                        </p:anim>
                                        <p:anim calcmode="lin" valueType="num">
                                          <p:cBhvr additive="base">
                                            <p:cTn id="72" dur="300" fill="hold"/>
                                            <p:tgtEl>
                                              <p:spTgt spid="41"/>
                                            </p:tgtEl>
                                            <p:attrNameLst>
                                              <p:attrName>ppt_y</p:attrName>
                                            </p:attrNameLst>
                                          </p:cBhvr>
                                          <p:tavLst>
                                            <p:tav tm="0">
                                              <p:val>
                                                <p:strVal val="#ppt_y"/>
                                              </p:val>
                                            </p:tav>
                                            <p:tav tm="100000">
                                              <p:val>
                                                <p:strVal val="#ppt_y"/>
                                              </p:val>
                                            </p:tav>
                                          </p:tavLst>
                                        </p:anim>
                                      </p:childTnLst>
                                    </p:cTn>
                                  </p:par>
                                </p:childTnLst>
                              </p:cTn>
                            </p:par>
                            <p:par>
                              <p:cTn id="73" fill="hold">
                                <p:stCondLst>
                                  <p:cond delay="2500"/>
                                </p:stCondLst>
                                <p:childTnLst>
                                  <p:par>
                                    <p:cTn id="74" presetID="2" presetClass="entr" presetSubtype="1"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300" fill="hold"/>
                                            <p:tgtEl>
                                              <p:spTgt spid="42"/>
                                            </p:tgtEl>
                                            <p:attrNameLst>
                                              <p:attrName>ppt_x</p:attrName>
                                            </p:attrNameLst>
                                          </p:cBhvr>
                                          <p:tavLst>
                                            <p:tav tm="0">
                                              <p:val>
                                                <p:strVal val="#ppt_x"/>
                                              </p:val>
                                            </p:tav>
                                            <p:tav tm="100000">
                                              <p:val>
                                                <p:strVal val="#ppt_x"/>
                                              </p:val>
                                            </p:tav>
                                          </p:tavLst>
                                        </p:anim>
                                        <p:anim calcmode="lin" valueType="num">
                                          <p:cBhvr additive="base">
                                            <p:cTn id="77" dur="3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24" grpId="0" animBg="1"/>
          <p:bldP spid="28" grpId="0" animBg="1"/>
          <p:bldP spid="29" grpId="0"/>
          <p:bldP spid="36" grpId="0" animBg="1"/>
          <p:bldP spid="37" grpId="0"/>
          <p:bldP spid="38" grpId="0" animBg="1"/>
          <p:bldP spid="39" grpId="0"/>
          <p:bldP spid="40" grpId="0"/>
          <p:bldP spid="41" grpId="0"/>
          <p:bldP spid="4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矩形 11"/>
          <p:cNvSpPr>
            <a:spLocks noChangeArrowheads="1"/>
          </p:cNvSpPr>
          <p:nvPr/>
        </p:nvSpPr>
        <p:spPr bwMode="auto">
          <a:xfrm>
            <a:off x="1000140" y="1707654"/>
            <a:ext cx="3931900" cy="271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ts val="2600"/>
              </a:lnSpc>
              <a:defRPr/>
            </a:pPr>
            <a:r>
              <a:rPr lang="zh-CN" altLang="en-US" sz="1400" kern="0" noProof="0" dirty="0">
                <a:latin typeface="微软雅黑" panose="020B0503020204020204" pitchFamily="34" charset="-122"/>
                <a:ea typeface="微软雅黑" panose="020B0503020204020204" pitchFamily="34" charset="-122"/>
              </a:rPr>
              <a:t>各位朋友大家好！我是风云办公，很高兴您能选择这套模板，模板我配了背景音乐，每页的动画效果进行了设置，每套模板我会赠送给大家我自已</a:t>
            </a:r>
            <a:r>
              <a:rPr lang="zh-CN" altLang="en-US" sz="1400" kern="0" dirty="0">
                <a:latin typeface="微软雅黑" panose="020B0503020204020204" pitchFamily="34" charset="-122"/>
                <a:ea typeface="微软雅黑" panose="020B0503020204020204" pitchFamily="34" charset="-122"/>
              </a:rPr>
              <a:t>制作</a:t>
            </a:r>
            <a:r>
              <a:rPr lang="zh-CN" altLang="en-US" sz="1400" kern="0" noProof="0" dirty="0">
                <a:latin typeface="微软雅黑" panose="020B0503020204020204" pitchFamily="34" charset="-122"/>
                <a:ea typeface="微软雅黑" panose="020B0503020204020204" pitchFamily="34" charset="-122"/>
              </a:rPr>
              <a:t>的多彩立体图表。模板中所用图片来源于网络，只为了</a:t>
            </a:r>
            <a:r>
              <a:rPr lang="zh-CN" altLang="en-US" sz="1400" kern="0" dirty="0">
                <a:latin typeface="微软雅黑" panose="020B0503020204020204" pitchFamily="34" charset="-122"/>
                <a:ea typeface="微软雅黑" panose="020B0503020204020204" pitchFamily="34" charset="-122"/>
              </a:rPr>
              <a:t>增加展示效果，</a:t>
            </a:r>
            <a:r>
              <a:rPr lang="zh-CN" altLang="en-US" sz="1400" kern="0" noProof="0" dirty="0">
                <a:latin typeface="微软雅黑" panose="020B0503020204020204" pitchFamily="34" charset="-122"/>
                <a:ea typeface="微软雅黑" panose="020B0503020204020204" pitchFamily="34" charset="-122"/>
              </a:rPr>
              <a:t>您使用时请自行更换。图片只要</a:t>
            </a:r>
            <a:r>
              <a:rPr lang="zh-CN" altLang="en-US" sz="1400" kern="0" dirty="0">
                <a:latin typeface="微软雅黑" panose="020B0503020204020204" pitchFamily="34" charset="-122"/>
                <a:ea typeface="微软雅黑" panose="020B0503020204020204" pitchFamily="34" charset="-122"/>
              </a:rPr>
              <a:t>点</a:t>
            </a:r>
            <a:r>
              <a:rPr lang="zh-CN" altLang="en-US" sz="1400" kern="0" noProof="0" dirty="0">
                <a:latin typeface="微软雅黑" panose="020B0503020204020204" pitchFamily="34" charset="-122"/>
                <a:ea typeface="微软雅黑" panose="020B0503020204020204" pitchFamily="34" charset="-122"/>
              </a:rPr>
              <a:t>右键在图片格式里选择填充，选择您需要的图片就可以了。</a:t>
            </a:r>
            <a:r>
              <a:rPr lang="zh-CN" altLang="en-US" sz="1400" kern="0" dirty="0">
                <a:latin typeface="微软雅黑" panose="020B0503020204020204" pitchFamily="34" charset="-122"/>
                <a:ea typeface="微软雅黑" panose="020B0503020204020204" pitchFamily="34" charset="-122"/>
              </a:rPr>
              <a:t>字体为微软雅黑，您自行进行更换。</a:t>
            </a:r>
            <a:endParaRPr kumimoji="0" lang="zh-CN" altLang="en-US" sz="14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0" name="TextBox 9"/>
          <p:cNvSpPr txBox="1"/>
          <p:nvPr/>
        </p:nvSpPr>
        <p:spPr>
          <a:xfrm>
            <a:off x="5722638" y="339502"/>
            <a:ext cx="3673898" cy="1323439"/>
          </a:xfrm>
          <a:prstGeom prst="rect">
            <a:avLst/>
          </a:prstGeom>
          <a:effectLst/>
        </p:spPr>
        <p:txBody>
          <a:bodyPr wrap="square">
            <a:spAutoFit/>
          </a:bodyPr>
          <a:lstStyle>
            <a:defPPr>
              <a:defRPr lang="zh-CN"/>
            </a:defPPr>
            <a:lvl1pPr algn="just" fontAlgn="auto">
              <a:spcBef>
                <a:spcPts val="0"/>
              </a:spcBef>
              <a:spcAft>
                <a:spcPts val="0"/>
              </a:spcAft>
              <a:defRPr sz="2400" b="0">
                <a:solidFill>
                  <a:schemeClr val="tx2">
                    <a:alpha val="91000"/>
                  </a:schemeClr>
                </a:solidFill>
                <a:latin typeface="Impact" panose="020B0806030902050204" pitchFamily="34" charset="0"/>
                <a:ea typeface="微软雅黑" panose="020B0503020204020204" pitchFamily="34" charset="-122"/>
                <a:cs typeface="方正豪体简体" panose="03000509000000000000" pitchFamily="65" charset="-122"/>
              </a:defRPr>
            </a:lvl1pPr>
          </a:lstStyle>
          <a:p>
            <a:r>
              <a:rPr lang="en-US" altLang="zh-CN" sz="8000" dirty="0">
                <a:solidFill>
                  <a:schemeClr val="bg1">
                    <a:alpha val="40000"/>
                  </a:schemeClr>
                </a:solidFill>
              </a:rPr>
              <a:t>PREFACE</a:t>
            </a:r>
          </a:p>
        </p:txBody>
      </p:sp>
      <p:sp>
        <p:nvSpPr>
          <p:cNvPr id="7" name="矩形 6"/>
          <p:cNvSpPr/>
          <p:nvPr/>
        </p:nvSpPr>
        <p:spPr>
          <a:xfrm>
            <a:off x="619023" y="732641"/>
            <a:ext cx="2584825" cy="830997"/>
          </a:xfrm>
          <a:prstGeom prst="rect">
            <a:avLst/>
          </a:prstGeom>
          <a:effectLst/>
        </p:spPr>
        <p:txBody>
          <a:bodyPr wrap="square">
            <a:spAutoFit/>
          </a:bodyPr>
          <a:lstStyle/>
          <a:p>
            <a:pPr algn="ctr" fontAlgn="auto">
              <a:spcBef>
                <a:spcPts val="0"/>
              </a:spcBef>
              <a:spcAft>
                <a:spcPts val="0"/>
              </a:spcAft>
              <a:defRPr/>
            </a:pPr>
            <a:r>
              <a:rPr lang="zh-CN" altLang="en-US" sz="4800" b="1" dirty="0">
                <a:solidFill>
                  <a:schemeClr val="tx1">
                    <a:alpha val="91000"/>
                  </a:schemeClr>
                </a:solidFill>
                <a:latin typeface="微软雅黑" panose="020B0503020204020204" pitchFamily="34" charset="-122"/>
                <a:ea typeface="微软雅黑" panose="020B0503020204020204" pitchFamily="34" charset="-122"/>
              </a:rPr>
              <a:t>前  言</a:t>
            </a:r>
            <a:endParaRPr lang="en-US" altLang="zh-CN" sz="4800" b="1" dirty="0">
              <a:solidFill>
                <a:schemeClr val="tx1">
                  <a:alpha val="91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4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80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300" fill="hold"/>
                                        <p:tgtEl>
                                          <p:spTgt spid="12"/>
                                        </p:tgtEl>
                                        <p:attrNameLst>
                                          <p:attrName>ppt_w</p:attrName>
                                        </p:attrNameLst>
                                      </p:cBhvr>
                                      <p:tavLst>
                                        <p:tav tm="0">
                                          <p:val>
                                            <p:fltVal val="0"/>
                                          </p:val>
                                        </p:tav>
                                        <p:tav tm="100000">
                                          <p:val>
                                            <p:strVal val="#ppt_w"/>
                                          </p:val>
                                        </p:tav>
                                      </p:tavLst>
                                    </p:anim>
                                    <p:anim calcmode="lin" valueType="num">
                                      <p:cBhvr>
                                        <p:cTn id="13" dur="2300" fill="hold"/>
                                        <p:tgtEl>
                                          <p:spTgt spid="12"/>
                                        </p:tgtEl>
                                        <p:attrNameLst>
                                          <p:attrName>ppt_h</p:attrName>
                                        </p:attrNameLst>
                                      </p:cBhvr>
                                      <p:tavLst>
                                        <p:tav tm="0">
                                          <p:val>
                                            <p:fltVal val="0"/>
                                          </p:val>
                                        </p:tav>
                                        <p:tav tm="100000">
                                          <p:val>
                                            <p:strVal val="#ppt_h"/>
                                          </p:val>
                                        </p:tav>
                                      </p:tavLst>
                                    </p:anim>
                                    <p:animEffect transition="in" filter="fade">
                                      <p:cBhvr>
                                        <p:cTn id="14" dur="2300"/>
                                        <p:tgtEl>
                                          <p:spTgt spid="12"/>
                                        </p:tgtEl>
                                      </p:cBhvr>
                                    </p:animEffect>
                                  </p:childTnLst>
                                </p:cTn>
                              </p:par>
                              <p:par>
                                <p:cTn id="15" presetID="47" presetClass="entr" presetSubtype="0" fill="hold" grpId="0" nodeType="withEffect">
                                  <p:stCondLst>
                                    <p:cond delay="4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64273" y="1143784"/>
            <a:ext cx="5112568" cy="707886"/>
          </a:xfrm>
          <a:prstGeom prst="rect">
            <a:avLst/>
          </a:prstGeom>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zh-CN" altLang="en-US" sz="4000" dirty="0">
                <a:solidFill>
                  <a:schemeClr val="bg2">
                    <a:lumMod val="90000"/>
                    <a:lumOff val="10000"/>
                    <a:alpha val="91000"/>
                  </a:schemeClr>
                </a:solidFill>
                <a:latin typeface="迷你简菱心" panose="02010609000101010101" pitchFamily="49" charset="-122"/>
                <a:ea typeface="迷你简菱心" panose="02010609000101010101" pitchFamily="49" charset="-122"/>
              </a:rPr>
              <a:t>再次感谢您的聆听</a:t>
            </a:r>
          </a:p>
        </p:txBody>
      </p:sp>
      <p:sp>
        <p:nvSpPr>
          <p:cNvPr id="8" name="矩形 6"/>
          <p:cNvSpPr/>
          <p:nvPr/>
        </p:nvSpPr>
        <p:spPr>
          <a:xfrm>
            <a:off x="539552" y="1465788"/>
            <a:ext cx="432048" cy="792088"/>
          </a:xfrm>
          <a:custGeom>
            <a:avLst/>
            <a:gdLst/>
            <a:ahLst/>
            <a:cxnLst/>
            <a:rect l="l" t="t" r="r" b="b"/>
            <a:pathLst>
              <a:path w="432048" h="792088">
                <a:moveTo>
                  <a:pt x="0" y="0"/>
                </a:moveTo>
                <a:lnTo>
                  <a:pt x="432048" y="0"/>
                </a:lnTo>
                <a:lnTo>
                  <a:pt x="432048" y="108012"/>
                </a:lnTo>
                <a:lnTo>
                  <a:pt x="100583" y="108012"/>
                </a:lnTo>
                <a:lnTo>
                  <a:pt x="100583" y="684076"/>
                </a:lnTo>
                <a:lnTo>
                  <a:pt x="432048" y="684076"/>
                </a:lnTo>
                <a:lnTo>
                  <a:pt x="432048" y="792088"/>
                </a:lnTo>
                <a:lnTo>
                  <a:pt x="0" y="792088"/>
                </a:lnTo>
                <a:close/>
              </a:path>
            </a:pathLst>
          </a:cu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9" name="矩形 6"/>
          <p:cNvSpPr/>
          <p:nvPr/>
        </p:nvSpPr>
        <p:spPr>
          <a:xfrm flipH="1">
            <a:off x="5436757" y="1446333"/>
            <a:ext cx="432048" cy="811543"/>
          </a:xfrm>
          <a:custGeom>
            <a:avLst/>
            <a:gdLst/>
            <a:ahLst/>
            <a:cxnLst/>
            <a:rect l="l" t="t" r="r" b="b"/>
            <a:pathLst>
              <a:path w="432048" h="792088">
                <a:moveTo>
                  <a:pt x="0" y="0"/>
                </a:moveTo>
                <a:lnTo>
                  <a:pt x="432048" y="0"/>
                </a:lnTo>
                <a:lnTo>
                  <a:pt x="432048" y="108012"/>
                </a:lnTo>
                <a:lnTo>
                  <a:pt x="100583" y="108012"/>
                </a:lnTo>
                <a:lnTo>
                  <a:pt x="100583" y="684076"/>
                </a:lnTo>
                <a:lnTo>
                  <a:pt x="432048" y="684076"/>
                </a:lnTo>
                <a:lnTo>
                  <a:pt x="432048" y="792088"/>
                </a:lnTo>
                <a:lnTo>
                  <a:pt x="0" y="792088"/>
                </a:lnTo>
                <a:close/>
              </a:path>
            </a:pathLst>
          </a:cu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a:spLocks noChangeArrowheads="1"/>
          </p:cNvSpPr>
          <p:nvPr/>
        </p:nvSpPr>
        <p:spPr bwMode="auto">
          <a:xfrm>
            <a:off x="1187624" y="1986394"/>
            <a:ext cx="4393149" cy="369332"/>
          </a:xfrm>
          <a:prstGeom prst="rect">
            <a:avLst/>
          </a:prstGeom>
          <a:noFill/>
          <a:ln>
            <a:noFill/>
          </a:ln>
          <a:effectLst>
            <a:outerShdw blurRad="127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2"/>
                </a:solidFill>
                <a:latin typeface="微软雅黑" panose="020B0503020204020204" pitchFamily="34" charset="-122"/>
                <a:ea typeface="微软雅黑" panose="020B0503020204020204" pitchFamily="34" charset="-122"/>
              </a:rPr>
              <a:t>企业文化 工作计划 求职竞聘 演讲报告</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7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0-#ppt_w/2"/>
                                          </p:val>
                                        </p:tav>
                                        <p:tav tm="100000">
                                          <p:val>
                                            <p:strVal val="#ppt_x"/>
                                          </p:val>
                                        </p:tav>
                                      </p:tavLst>
                                    </p:anim>
                                    <p:anim calcmode="lin" valueType="num">
                                      <p:cBhvr additive="base">
                                        <p:cTn id="8" dur="4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7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400" fill="hold"/>
                                        <p:tgtEl>
                                          <p:spTgt spid="9"/>
                                        </p:tgtEl>
                                        <p:attrNameLst>
                                          <p:attrName>ppt_x</p:attrName>
                                        </p:attrNameLst>
                                      </p:cBhvr>
                                      <p:tavLst>
                                        <p:tav tm="0">
                                          <p:val>
                                            <p:strVal val="1+#ppt_w/2"/>
                                          </p:val>
                                        </p:tav>
                                        <p:tav tm="100000">
                                          <p:val>
                                            <p:strVal val="#ppt_x"/>
                                          </p:val>
                                        </p:tav>
                                      </p:tavLst>
                                    </p:anim>
                                    <p:anim calcmode="lin" valueType="num">
                                      <p:cBhvr additive="base">
                                        <p:cTn id="12" dur="4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300"/>
                                        <p:tgtEl>
                                          <p:spTgt spid="10"/>
                                        </p:tgtEl>
                                        <p:attrNameLst>
                                          <p:attrName>ppt_y</p:attrName>
                                        </p:attrNameLst>
                                      </p:cBhvr>
                                      <p:tavLst>
                                        <p:tav tm="0">
                                          <p:val>
                                            <p:strVal val="#ppt_y-#ppt_h*1.125000"/>
                                          </p:val>
                                        </p:tav>
                                        <p:tav tm="100000">
                                          <p:val>
                                            <p:strVal val="#ppt_y"/>
                                          </p:val>
                                        </p:tav>
                                      </p:tavLst>
                                    </p:anim>
                                    <p:animEffect transition="in" filter="wipe(down)">
                                      <p:cBhvr>
                                        <p:cTn id="23"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5722638" y="339502"/>
            <a:ext cx="3673898" cy="1107996"/>
          </a:xfrm>
          <a:prstGeom prst="rect">
            <a:avLst/>
          </a:prstGeom>
          <a:effectLst/>
        </p:spPr>
        <p:txBody>
          <a:bodyPr wrap="square">
            <a:spAutoFit/>
          </a:bodyPr>
          <a:lstStyle>
            <a:defPPr>
              <a:defRPr lang="zh-CN"/>
            </a:defPPr>
            <a:lvl1pPr algn="just" fontAlgn="auto">
              <a:spcBef>
                <a:spcPts val="0"/>
              </a:spcBef>
              <a:spcAft>
                <a:spcPts val="0"/>
              </a:spcAft>
              <a:defRPr sz="2400" b="0">
                <a:solidFill>
                  <a:schemeClr val="tx2">
                    <a:alpha val="91000"/>
                  </a:schemeClr>
                </a:solidFill>
                <a:latin typeface="Impact" panose="020B0806030902050204" pitchFamily="34" charset="0"/>
                <a:ea typeface="微软雅黑" panose="020B0503020204020204" pitchFamily="34" charset="-122"/>
                <a:cs typeface="方正豪体简体" panose="03000509000000000000" pitchFamily="65" charset="-122"/>
              </a:defRPr>
            </a:lvl1pPr>
          </a:lstStyle>
          <a:p>
            <a:r>
              <a:rPr lang="en-US" altLang="zh-CN" sz="6600" dirty="0">
                <a:solidFill>
                  <a:schemeClr val="bg1">
                    <a:alpha val="40000"/>
                  </a:schemeClr>
                </a:solidFill>
              </a:rPr>
              <a:t>CONTENTS</a:t>
            </a:r>
          </a:p>
        </p:txBody>
      </p:sp>
      <p:sp>
        <p:nvSpPr>
          <p:cNvPr id="7" name="矩形 6"/>
          <p:cNvSpPr/>
          <p:nvPr/>
        </p:nvSpPr>
        <p:spPr>
          <a:xfrm>
            <a:off x="436418" y="843558"/>
            <a:ext cx="2584825" cy="830997"/>
          </a:xfrm>
          <a:prstGeom prst="rect">
            <a:avLst/>
          </a:prstGeom>
          <a:effectLst/>
        </p:spPr>
        <p:txBody>
          <a:bodyPr wrap="square">
            <a:spAutoFit/>
          </a:bodyPr>
          <a:lstStyle/>
          <a:p>
            <a:pPr algn="ctr" fontAlgn="auto">
              <a:spcBef>
                <a:spcPts val="0"/>
              </a:spcBef>
              <a:spcAft>
                <a:spcPts val="0"/>
              </a:spcAft>
              <a:defRPr/>
            </a:pPr>
            <a:r>
              <a:rPr lang="zh-CN" altLang="en-US" sz="4800" b="1" dirty="0">
                <a:solidFill>
                  <a:schemeClr val="tx1">
                    <a:alpha val="91000"/>
                  </a:schemeClr>
                </a:solidFill>
                <a:latin typeface="微软雅黑" panose="020B0503020204020204" pitchFamily="34" charset="-122"/>
                <a:ea typeface="微软雅黑" panose="020B0503020204020204" pitchFamily="34" charset="-122"/>
              </a:rPr>
              <a:t>目  录 </a:t>
            </a:r>
            <a:endParaRPr lang="en-US" altLang="zh-CN" sz="4800" b="1" dirty="0">
              <a:solidFill>
                <a:schemeClr val="tx1">
                  <a:alpha val="91000"/>
                </a:schemeClr>
              </a:solidFill>
              <a:latin typeface="微软雅黑" panose="020B0503020204020204" pitchFamily="34" charset="-122"/>
              <a:ea typeface="微软雅黑" panose="020B0503020204020204" pitchFamily="34" charset="-122"/>
            </a:endParaRPr>
          </a:p>
        </p:txBody>
      </p:sp>
      <p:grpSp>
        <p:nvGrpSpPr>
          <p:cNvPr id="9" name="组合 11"/>
          <p:cNvGrpSpPr/>
          <p:nvPr/>
        </p:nvGrpSpPr>
        <p:grpSpPr bwMode="auto">
          <a:xfrm>
            <a:off x="887973" y="2046018"/>
            <a:ext cx="3323987" cy="520027"/>
            <a:chOff x="845173" y="5077395"/>
            <a:chExt cx="4196569" cy="693890"/>
          </a:xfrm>
        </p:grpSpPr>
        <p:sp>
          <p:nvSpPr>
            <p:cNvPr id="11" name="矩形 10"/>
            <p:cNvSpPr/>
            <p:nvPr/>
          </p:nvSpPr>
          <p:spPr bwMode="auto">
            <a:xfrm>
              <a:off x="845173" y="5460796"/>
              <a:ext cx="4196569" cy="310489"/>
            </a:xfrm>
            <a:prstGeom prst="rect">
              <a:avLst/>
            </a:prstGeom>
          </p:spPr>
          <p:txBody>
            <a:bodyPr wrap="square">
              <a:spAutoFit/>
              <a:scene3d>
                <a:camera prst="orthographicFront"/>
                <a:lightRig rig="threePt" dir="t"/>
              </a:scene3d>
              <a:sp3d contourW="12700"/>
            </a:bodyPr>
            <a:lstStyle/>
            <a:p>
              <a:pPr>
                <a:lnSpc>
                  <a:spcPct val="114000"/>
                </a:lnSpc>
                <a:defRPr/>
              </a:pPr>
              <a:r>
                <a:rPr lang="en-US" altLang="zh-CN" sz="800" dirty="0">
                  <a:latin typeface="Century Gothic" panose="020B0502020202020204" pitchFamily="34" charset="0"/>
                  <a:ea typeface="+mj-ea"/>
                </a:rPr>
                <a:t>This template is exclusively designed by  creative</a:t>
              </a:r>
              <a:endParaRPr lang="zh-CN" altLang="en-US" sz="800" dirty="0">
                <a:latin typeface="Century Gothic" panose="020B0502020202020204" pitchFamily="34" charset="0"/>
                <a:ea typeface="+mj-ea"/>
              </a:endParaRPr>
            </a:p>
          </p:txBody>
        </p:sp>
        <p:sp>
          <p:nvSpPr>
            <p:cNvPr id="14" name="文本框 5"/>
            <p:cNvSpPr txBox="1"/>
            <p:nvPr/>
          </p:nvSpPr>
          <p:spPr>
            <a:xfrm>
              <a:off x="845173" y="5077395"/>
              <a:ext cx="3793629" cy="492812"/>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defRPr/>
              </a:pPr>
              <a:r>
                <a:rPr lang="en-US" altLang="zh-CN" sz="1800" b="0" dirty="0">
                  <a:solidFill>
                    <a:schemeClr val="tx1"/>
                  </a:solidFill>
                  <a:latin typeface="Impact" panose="020B0806030902050204" pitchFamily="34" charset="0"/>
                </a:rPr>
                <a:t>01</a:t>
              </a:r>
              <a:r>
                <a:rPr lang="en-US" altLang="zh-CN" sz="1800" dirty="0">
                  <a:solidFill>
                    <a:schemeClr val="tx1"/>
                  </a:solidFill>
                  <a:latin typeface="Century Gothic" panose="020B0502020202020204" pitchFamily="34" charset="0"/>
                </a:rPr>
                <a:t>.</a:t>
              </a:r>
              <a:r>
                <a:rPr lang="zh-CN" altLang="en-US" sz="1800" dirty="0">
                  <a:solidFill>
                    <a:schemeClr val="tx1"/>
                  </a:solidFill>
                  <a:latin typeface="Century Gothic" panose="020B0502020202020204" pitchFamily="34" charset="0"/>
                </a:rPr>
                <a:t>在这里填写您的标题</a:t>
              </a:r>
            </a:p>
          </p:txBody>
        </p:sp>
      </p:grpSp>
      <p:grpSp>
        <p:nvGrpSpPr>
          <p:cNvPr id="15" name="组合 11"/>
          <p:cNvGrpSpPr/>
          <p:nvPr/>
        </p:nvGrpSpPr>
        <p:grpSpPr bwMode="auto">
          <a:xfrm>
            <a:off x="887974" y="2623984"/>
            <a:ext cx="3218888" cy="520027"/>
            <a:chOff x="845173" y="5077395"/>
            <a:chExt cx="4292596" cy="693890"/>
          </a:xfrm>
        </p:grpSpPr>
        <p:sp>
          <p:nvSpPr>
            <p:cNvPr id="16" name="矩形 15"/>
            <p:cNvSpPr/>
            <p:nvPr/>
          </p:nvSpPr>
          <p:spPr bwMode="auto">
            <a:xfrm>
              <a:off x="845173" y="5460796"/>
              <a:ext cx="4292596" cy="310489"/>
            </a:xfrm>
            <a:prstGeom prst="rect">
              <a:avLst/>
            </a:prstGeom>
          </p:spPr>
          <p:txBody>
            <a:bodyPr wrap="square">
              <a:spAutoFit/>
              <a:scene3d>
                <a:camera prst="orthographicFront"/>
                <a:lightRig rig="threePt" dir="t"/>
              </a:scene3d>
              <a:sp3d contourW="12700"/>
            </a:bodyPr>
            <a:lstStyle/>
            <a:p>
              <a:pPr>
                <a:lnSpc>
                  <a:spcPct val="114000"/>
                </a:lnSpc>
                <a:defRPr/>
              </a:pPr>
              <a:r>
                <a:rPr lang="en-US" altLang="zh-CN" sz="800" dirty="0">
                  <a:latin typeface="Century Gothic" panose="020B0502020202020204" pitchFamily="34" charset="0"/>
                  <a:ea typeface="+mj-ea"/>
                </a:rPr>
                <a:t>This template is exclusively designed by  creative</a:t>
              </a:r>
              <a:endParaRPr lang="zh-CN" altLang="en-US" sz="800" dirty="0">
                <a:latin typeface="Century Gothic" panose="020B0502020202020204" pitchFamily="34" charset="0"/>
                <a:ea typeface="+mj-ea"/>
              </a:endParaRPr>
            </a:p>
          </p:txBody>
        </p:sp>
        <p:sp>
          <p:nvSpPr>
            <p:cNvPr id="17" name="文本框 8"/>
            <p:cNvSpPr txBox="1"/>
            <p:nvPr/>
          </p:nvSpPr>
          <p:spPr>
            <a:xfrm>
              <a:off x="845173" y="5077395"/>
              <a:ext cx="4292596" cy="492813"/>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defRPr/>
              </a:pPr>
              <a:r>
                <a:rPr lang="en-US" altLang="zh-CN" sz="1800" b="0" dirty="0">
                  <a:solidFill>
                    <a:schemeClr val="tx1"/>
                  </a:solidFill>
                  <a:latin typeface="Impact" panose="020B0806030902050204" pitchFamily="34" charset="0"/>
                </a:rPr>
                <a:t>02</a:t>
              </a:r>
              <a:r>
                <a:rPr lang="en-US" altLang="zh-CN" sz="1800" dirty="0">
                  <a:solidFill>
                    <a:schemeClr val="tx1"/>
                  </a:solidFill>
                  <a:latin typeface="Century Gothic" panose="020B0502020202020204" pitchFamily="34" charset="0"/>
                </a:rPr>
                <a:t>.</a:t>
              </a:r>
              <a:r>
                <a:rPr lang="zh-CN" altLang="en-US" sz="1800" dirty="0">
                  <a:solidFill>
                    <a:schemeClr val="tx1"/>
                  </a:solidFill>
                  <a:latin typeface="Century Gothic" panose="020B0502020202020204" pitchFamily="34" charset="0"/>
                </a:rPr>
                <a:t>在这里填写您的标题</a:t>
              </a:r>
            </a:p>
          </p:txBody>
        </p:sp>
      </p:grpSp>
      <p:grpSp>
        <p:nvGrpSpPr>
          <p:cNvPr id="18" name="组合 11"/>
          <p:cNvGrpSpPr/>
          <p:nvPr/>
        </p:nvGrpSpPr>
        <p:grpSpPr bwMode="auto">
          <a:xfrm>
            <a:off x="887974" y="3201950"/>
            <a:ext cx="3218888" cy="520027"/>
            <a:chOff x="845173" y="5077395"/>
            <a:chExt cx="4292596" cy="693890"/>
          </a:xfrm>
        </p:grpSpPr>
        <p:sp>
          <p:nvSpPr>
            <p:cNvPr id="19" name="矩形 18"/>
            <p:cNvSpPr/>
            <p:nvPr/>
          </p:nvSpPr>
          <p:spPr bwMode="auto">
            <a:xfrm>
              <a:off x="845173" y="5460796"/>
              <a:ext cx="4292596" cy="310489"/>
            </a:xfrm>
            <a:prstGeom prst="rect">
              <a:avLst/>
            </a:prstGeom>
          </p:spPr>
          <p:txBody>
            <a:bodyPr wrap="square">
              <a:spAutoFit/>
              <a:scene3d>
                <a:camera prst="orthographicFront"/>
                <a:lightRig rig="threePt" dir="t"/>
              </a:scene3d>
              <a:sp3d contourW="12700"/>
            </a:bodyPr>
            <a:lstStyle/>
            <a:p>
              <a:pPr>
                <a:lnSpc>
                  <a:spcPct val="114000"/>
                </a:lnSpc>
                <a:defRPr/>
              </a:pPr>
              <a:r>
                <a:rPr lang="en-US" altLang="zh-CN" sz="800" dirty="0">
                  <a:latin typeface="Century Gothic" panose="020B0502020202020204" pitchFamily="34" charset="0"/>
                  <a:ea typeface="+mj-ea"/>
                </a:rPr>
                <a:t>This template is exclusively designed by creative</a:t>
              </a:r>
              <a:endParaRPr lang="zh-CN" altLang="en-US" sz="800" dirty="0">
                <a:latin typeface="Century Gothic" panose="020B0502020202020204" pitchFamily="34" charset="0"/>
                <a:ea typeface="+mj-ea"/>
              </a:endParaRPr>
            </a:p>
          </p:txBody>
        </p:sp>
        <p:sp>
          <p:nvSpPr>
            <p:cNvPr id="20" name="文本框 11"/>
            <p:cNvSpPr txBox="1"/>
            <p:nvPr/>
          </p:nvSpPr>
          <p:spPr>
            <a:xfrm>
              <a:off x="845173" y="5077395"/>
              <a:ext cx="4007133" cy="492813"/>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defRPr/>
              </a:pPr>
              <a:r>
                <a:rPr lang="en-US" altLang="zh-CN" sz="1800" b="0" dirty="0">
                  <a:solidFill>
                    <a:schemeClr val="tx1"/>
                  </a:solidFill>
                  <a:latin typeface="Impact" panose="020B0806030902050204" pitchFamily="34" charset="0"/>
                </a:rPr>
                <a:t>03</a:t>
              </a:r>
              <a:r>
                <a:rPr lang="en-US" altLang="zh-CN" sz="1800" dirty="0">
                  <a:solidFill>
                    <a:schemeClr val="tx1"/>
                  </a:solidFill>
                  <a:latin typeface="Century Gothic" panose="020B0502020202020204" pitchFamily="34" charset="0"/>
                </a:rPr>
                <a:t>.</a:t>
              </a:r>
              <a:r>
                <a:rPr lang="zh-CN" altLang="en-US" sz="1800" dirty="0">
                  <a:solidFill>
                    <a:schemeClr val="tx1"/>
                  </a:solidFill>
                  <a:latin typeface="Century Gothic" panose="020B0502020202020204" pitchFamily="34" charset="0"/>
                </a:rPr>
                <a:t>在这里填写您的标题</a:t>
              </a:r>
            </a:p>
          </p:txBody>
        </p:sp>
      </p:grpSp>
      <p:grpSp>
        <p:nvGrpSpPr>
          <p:cNvPr id="21" name="组合 11"/>
          <p:cNvGrpSpPr/>
          <p:nvPr/>
        </p:nvGrpSpPr>
        <p:grpSpPr bwMode="auto">
          <a:xfrm>
            <a:off x="887974" y="3779915"/>
            <a:ext cx="3218888" cy="520027"/>
            <a:chOff x="845173" y="5077395"/>
            <a:chExt cx="4292596" cy="693890"/>
          </a:xfrm>
        </p:grpSpPr>
        <p:sp>
          <p:nvSpPr>
            <p:cNvPr id="22" name="矩形 21"/>
            <p:cNvSpPr/>
            <p:nvPr/>
          </p:nvSpPr>
          <p:spPr bwMode="auto">
            <a:xfrm>
              <a:off x="845173" y="5460796"/>
              <a:ext cx="4292596" cy="310489"/>
            </a:xfrm>
            <a:prstGeom prst="rect">
              <a:avLst/>
            </a:prstGeom>
          </p:spPr>
          <p:txBody>
            <a:bodyPr wrap="square">
              <a:spAutoFit/>
              <a:scene3d>
                <a:camera prst="orthographicFront"/>
                <a:lightRig rig="threePt" dir="t"/>
              </a:scene3d>
              <a:sp3d contourW="12700"/>
            </a:bodyPr>
            <a:lstStyle/>
            <a:p>
              <a:pPr>
                <a:lnSpc>
                  <a:spcPct val="114000"/>
                </a:lnSpc>
                <a:defRPr/>
              </a:pPr>
              <a:r>
                <a:rPr lang="en-US" altLang="zh-CN" sz="800" dirty="0">
                  <a:latin typeface="Century Gothic" panose="020B0502020202020204" pitchFamily="34" charset="0"/>
                  <a:ea typeface="+mj-ea"/>
                </a:rPr>
                <a:t>This template is exclusively designed by creative</a:t>
              </a:r>
              <a:endParaRPr lang="zh-CN" altLang="en-US" sz="800" dirty="0">
                <a:latin typeface="Century Gothic" panose="020B0502020202020204" pitchFamily="34" charset="0"/>
                <a:ea typeface="+mj-ea"/>
              </a:endParaRPr>
            </a:p>
          </p:txBody>
        </p:sp>
        <p:sp>
          <p:nvSpPr>
            <p:cNvPr id="23" name="文本框 14"/>
            <p:cNvSpPr txBox="1"/>
            <p:nvPr/>
          </p:nvSpPr>
          <p:spPr>
            <a:xfrm>
              <a:off x="845173" y="5077395"/>
              <a:ext cx="4007133" cy="492813"/>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defRPr/>
              </a:pPr>
              <a:r>
                <a:rPr lang="en-US" altLang="zh-CN" sz="1800" b="0" dirty="0">
                  <a:solidFill>
                    <a:schemeClr val="tx1"/>
                  </a:solidFill>
                  <a:latin typeface="Impact" panose="020B0806030902050204" pitchFamily="34" charset="0"/>
                </a:rPr>
                <a:t>04</a:t>
              </a:r>
              <a:r>
                <a:rPr lang="en-US" altLang="zh-CN" sz="1800" dirty="0">
                  <a:solidFill>
                    <a:schemeClr val="tx1"/>
                  </a:solidFill>
                  <a:latin typeface="Century Gothic" panose="020B0502020202020204" pitchFamily="34" charset="0"/>
                </a:rPr>
                <a:t>.</a:t>
              </a:r>
              <a:r>
                <a:rPr lang="zh-CN" altLang="en-US" sz="1800" dirty="0">
                  <a:solidFill>
                    <a:schemeClr val="tx1"/>
                  </a:solidFill>
                  <a:latin typeface="Century Gothic" panose="020B0502020202020204" pitchFamily="34" charset="0"/>
                </a:rPr>
                <a:t>在这里填写您的标题</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4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4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9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400"/>
                            </p:stCondLst>
                            <p:childTnLst>
                              <p:par>
                                <p:cTn id="20" presetID="22" presetClass="entr" presetSubtype="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1900"/>
                            </p:stCondLst>
                            <p:childTnLst>
                              <p:par>
                                <p:cTn id="24" presetID="22" presetClass="entr" presetSubtype="8"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par>
                          <p:cTn id="27" fill="hold">
                            <p:stCondLst>
                              <p:cond delay="2400"/>
                            </p:stCondLst>
                            <p:childTnLst>
                              <p:par>
                                <p:cTn id="28" presetID="2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267494"/>
            <a:ext cx="3438128" cy="456348"/>
          </a:xfrm>
          <a:custGeom>
            <a:avLst/>
            <a:gdLst/>
            <a:ahLst/>
            <a:cxnLst/>
            <a:rect l="l" t="t" r="r" b="b"/>
            <a:pathLst>
              <a:path w="3438128" h="456348">
                <a:moveTo>
                  <a:pt x="0" y="0"/>
                </a:moveTo>
                <a:lnTo>
                  <a:pt x="3209954" y="0"/>
                </a:lnTo>
                <a:cubicBezTo>
                  <a:pt x="3335971" y="0"/>
                  <a:pt x="3438128" y="102157"/>
                  <a:pt x="3438128" y="228174"/>
                </a:cubicBezTo>
                <a:cubicBezTo>
                  <a:pt x="3438128" y="354191"/>
                  <a:pt x="3335971" y="456348"/>
                  <a:pt x="3209954" y="456348"/>
                </a:cubicBezTo>
                <a:lnTo>
                  <a:pt x="0" y="456348"/>
                </a:lnTo>
                <a:close/>
              </a:path>
            </a:pathLst>
          </a:custGeom>
          <a:solidFill>
            <a:schemeClr val="bg2">
              <a:lumMod val="75000"/>
              <a:lumOff val="2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a:spLocks noChangeArrowheads="1"/>
          </p:cNvSpPr>
          <p:nvPr/>
        </p:nvSpPr>
        <p:spPr bwMode="auto">
          <a:xfrm>
            <a:off x="323528" y="311002"/>
            <a:ext cx="3168972" cy="369332"/>
          </a:xfrm>
          <a:prstGeom prst="rect">
            <a:avLst/>
          </a:prstGeom>
          <a:noFill/>
          <a:ln>
            <a:noFill/>
          </a:ln>
          <a:effectLst>
            <a:outerShdw blurRad="127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原创的五张多彩立体图表</a:t>
            </a:r>
          </a:p>
        </p:txBody>
      </p:sp>
      <p:sp>
        <p:nvSpPr>
          <p:cNvPr id="149" name="椭圆 148"/>
          <p:cNvSpPr/>
          <p:nvPr/>
        </p:nvSpPr>
        <p:spPr>
          <a:xfrm>
            <a:off x="3398903" y="3983423"/>
            <a:ext cx="980884" cy="299261"/>
          </a:xfrm>
          <a:prstGeom prst="ellipse">
            <a:avLst/>
          </a:prstGeom>
          <a:gradFill flip="none" rotWithShape="1">
            <a:gsLst>
              <a:gs pos="0">
                <a:sysClr val="windowText" lastClr="000000">
                  <a:alpha val="43000"/>
                </a:sysClr>
              </a:gs>
              <a:gs pos="100000">
                <a:srgbClr val="FFFFFF">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50" name="组合 149"/>
          <p:cNvGrpSpPr/>
          <p:nvPr/>
        </p:nvGrpSpPr>
        <p:grpSpPr>
          <a:xfrm>
            <a:off x="1056950" y="1851670"/>
            <a:ext cx="2225521" cy="1079094"/>
            <a:chOff x="3053362" y="1146671"/>
            <a:chExt cx="1363515" cy="1518439"/>
          </a:xfrm>
        </p:grpSpPr>
        <p:sp>
          <p:nvSpPr>
            <p:cNvPr id="151" name="圆角矩形 150"/>
            <p:cNvSpPr/>
            <p:nvPr/>
          </p:nvSpPr>
          <p:spPr bwMode="auto">
            <a:xfrm>
              <a:off x="3053362" y="1146671"/>
              <a:ext cx="1363515" cy="1518439"/>
            </a:xfrm>
            <a:prstGeom prst="roundRect">
              <a:avLst>
                <a:gd name="adj" fmla="val 3659"/>
              </a:avLst>
            </a:prstGeom>
            <a:gradFill>
              <a:gsLst>
                <a:gs pos="0">
                  <a:sysClr val="window" lastClr="FFFFFF"/>
                </a:gs>
                <a:gs pos="100000">
                  <a:sysClr val="window" lastClr="FFFFFF">
                    <a:lumMod val="95000"/>
                  </a:sysClr>
                </a:gs>
              </a:gsLst>
              <a:lin ang="19200000" scaled="0"/>
            </a:gradFill>
            <a:ln w="3810" cap="flat" cmpd="sng" algn="ctr">
              <a:solidFill>
                <a:sysClr val="windowText" lastClr="000000">
                  <a:lumMod val="75000"/>
                  <a:lumOff val="25000"/>
                </a:sys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2" name="矩形 151"/>
            <p:cNvSpPr/>
            <p:nvPr/>
          </p:nvSpPr>
          <p:spPr>
            <a:xfrm>
              <a:off x="3172520" y="1607355"/>
              <a:ext cx="1152129" cy="779554"/>
            </a:xfrm>
            <a:prstGeom prst="rect">
              <a:avLst/>
            </a:prstGeom>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随着计算机技术不断发展及印刷技术先进平面设计在视觉感观领域的表现上也越来越丰富。</a:t>
              </a:r>
            </a:p>
          </p:txBody>
        </p:sp>
        <p:cxnSp>
          <p:nvCxnSpPr>
            <p:cNvPr id="153" name="直接连接符 152"/>
            <p:cNvCxnSpPr/>
            <p:nvPr/>
          </p:nvCxnSpPr>
          <p:spPr>
            <a:xfrm>
              <a:off x="3210328" y="1609763"/>
              <a:ext cx="1080121" cy="0"/>
            </a:xfrm>
            <a:prstGeom prst="line">
              <a:avLst/>
            </a:prstGeom>
            <a:noFill/>
            <a:ln w="6350" cap="flat" cmpd="sng" algn="ctr">
              <a:solidFill>
                <a:sysClr val="windowText" lastClr="000000"/>
              </a:solidFill>
              <a:prstDash val="solid"/>
            </a:ln>
            <a:effectLst/>
          </p:spPr>
        </p:cxnSp>
        <p:sp>
          <p:nvSpPr>
            <p:cNvPr id="154" name="矩形 153"/>
            <p:cNvSpPr/>
            <p:nvPr/>
          </p:nvSpPr>
          <p:spPr>
            <a:xfrm>
              <a:off x="3456465" y="1282767"/>
              <a:ext cx="681098" cy="250453"/>
            </a:xfrm>
            <a:prstGeom prst="rect">
              <a:avLst/>
            </a:prstGeom>
          </p:spPr>
          <p:txBody>
            <a:bodyPr wrap="square">
              <a:spAutoFit/>
            </a:bodyPr>
            <a:lstStyle/>
            <a:p>
              <a:pPr marL="0" marR="0" lvl="0" indent="0" algn="just" defTabSz="914400" eaLnBrk="1" fontAlgn="auto" latinLnBrk="0" hangingPunct="1">
                <a:lnSpc>
                  <a:spcPts val="1200"/>
                </a:lnSpc>
                <a:spcBef>
                  <a:spcPts val="0"/>
                </a:spcBef>
                <a:spcAft>
                  <a:spcPts val="0"/>
                </a:spcAft>
                <a:buClrTx/>
                <a:buSzTx/>
                <a:buFontTx/>
                <a:buNone/>
                <a:defRPr/>
              </a:pPr>
              <a:r>
                <a:rPr kumimoji="0" lang="zh-CN" altLang="en-US" sz="1100" b="1" i="0" u="none" strike="noStrike" kern="0" cap="none" spc="0" normalizeH="0" baseline="0" noProof="0" dirty="0">
                  <a:ln>
                    <a:noFill/>
                  </a:ln>
                  <a:solidFill>
                    <a:prstClr val="black"/>
                  </a:solidFill>
                  <a:effectLst>
                    <a:innerShdw blurRad="63500" dist="50800" dir="16200000">
                      <a:prstClr val="black">
                        <a:alpha val="50000"/>
                      </a:prstClr>
                    </a:innerShdw>
                  </a:effectLst>
                  <a:uLnTx/>
                  <a:uFillTx/>
                  <a:latin typeface="微软雅黑" panose="020B0503020204020204" pitchFamily="34" charset="-122"/>
                  <a:ea typeface="微软雅黑" panose="020B0503020204020204" pitchFamily="34" charset="-122"/>
                </a:rPr>
                <a:t>这里添加标题</a:t>
              </a:r>
              <a:endParaRPr kumimoji="0" lang="en-US" altLang="zh-CN" sz="1100" b="1" i="0" u="none" strike="noStrike" kern="0" cap="none" spc="0" normalizeH="0" baseline="0" noProof="0" dirty="0">
                <a:ln>
                  <a:noFill/>
                </a:ln>
                <a:solidFill>
                  <a:prstClr val="black"/>
                </a:solidFill>
                <a:effectLst>
                  <a:innerShdw blurRad="63500" dist="50800" dir="16200000">
                    <a:prstClr val="black">
                      <a:alpha val="50000"/>
                    </a:prstClr>
                  </a:innerShdw>
                </a:effectLst>
                <a:uLnTx/>
                <a:uFillTx/>
                <a:latin typeface="微软雅黑" panose="020B0503020204020204" pitchFamily="34" charset="-122"/>
                <a:ea typeface="微软雅黑" panose="020B0503020204020204" pitchFamily="34" charset="-122"/>
              </a:endParaRPr>
            </a:p>
          </p:txBody>
        </p:sp>
      </p:grpSp>
      <p:sp>
        <p:nvSpPr>
          <p:cNvPr id="155" name="椭圆 154"/>
          <p:cNvSpPr/>
          <p:nvPr/>
        </p:nvSpPr>
        <p:spPr>
          <a:xfrm>
            <a:off x="1056950" y="4409364"/>
            <a:ext cx="1829073" cy="250618"/>
          </a:xfrm>
          <a:prstGeom prst="ellipse">
            <a:avLst/>
          </a:prstGeom>
          <a:gradFill flip="none" rotWithShape="1">
            <a:gsLst>
              <a:gs pos="0">
                <a:sysClr val="windowText" lastClr="000000">
                  <a:alpha val="44000"/>
                </a:sysClr>
              </a:gs>
              <a:gs pos="100000">
                <a:srgbClr val="FFFFFF">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56" name="组合 155"/>
          <p:cNvGrpSpPr/>
          <p:nvPr/>
        </p:nvGrpSpPr>
        <p:grpSpPr>
          <a:xfrm>
            <a:off x="3427623" y="1662265"/>
            <a:ext cx="2225521" cy="1079094"/>
            <a:chOff x="3053362" y="1146671"/>
            <a:chExt cx="1363515" cy="1518439"/>
          </a:xfrm>
        </p:grpSpPr>
        <p:sp>
          <p:nvSpPr>
            <p:cNvPr id="157" name="圆角矩形 156"/>
            <p:cNvSpPr/>
            <p:nvPr/>
          </p:nvSpPr>
          <p:spPr bwMode="auto">
            <a:xfrm>
              <a:off x="3053362" y="1146671"/>
              <a:ext cx="1363515" cy="1518439"/>
            </a:xfrm>
            <a:prstGeom prst="roundRect">
              <a:avLst>
                <a:gd name="adj" fmla="val 3659"/>
              </a:avLst>
            </a:prstGeom>
            <a:gradFill>
              <a:gsLst>
                <a:gs pos="0">
                  <a:sysClr val="window" lastClr="FFFFFF"/>
                </a:gs>
                <a:gs pos="100000">
                  <a:sysClr val="window" lastClr="FFFFFF">
                    <a:lumMod val="95000"/>
                  </a:sysClr>
                </a:gs>
              </a:gsLst>
              <a:lin ang="19200000" scaled="0"/>
            </a:gradFill>
            <a:ln w="3810" cap="flat" cmpd="sng" algn="ctr">
              <a:solidFill>
                <a:sysClr val="windowText" lastClr="000000">
                  <a:lumMod val="75000"/>
                  <a:lumOff val="25000"/>
                </a:sys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8" name="矩形 157"/>
            <p:cNvSpPr/>
            <p:nvPr/>
          </p:nvSpPr>
          <p:spPr>
            <a:xfrm>
              <a:off x="3172520" y="1607355"/>
              <a:ext cx="1152129" cy="779554"/>
            </a:xfrm>
            <a:prstGeom prst="rect">
              <a:avLst/>
            </a:prstGeom>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随着计算机技术不断发展及印刷技术先进平面设计在视觉感观领域的表现上也越来越丰富。</a:t>
              </a:r>
            </a:p>
          </p:txBody>
        </p:sp>
        <p:cxnSp>
          <p:nvCxnSpPr>
            <p:cNvPr id="159" name="直接连接符 158"/>
            <p:cNvCxnSpPr/>
            <p:nvPr/>
          </p:nvCxnSpPr>
          <p:spPr>
            <a:xfrm>
              <a:off x="3210328" y="1609763"/>
              <a:ext cx="1080121" cy="0"/>
            </a:xfrm>
            <a:prstGeom prst="line">
              <a:avLst/>
            </a:prstGeom>
            <a:noFill/>
            <a:ln w="6350" cap="flat" cmpd="sng" algn="ctr">
              <a:solidFill>
                <a:sysClr val="windowText" lastClr="000000"/>
              </a:solidFill>
              <a:prstDash val="solid"/>
            </a:ln>
            <a:effectLst/>
          </p:spPr>
        </p:cxnSp>
        <p:sp>
          <p:nvSpPr>
            <p:cNvPr id="160" name="矩形 159"/>
            <p:cNvSpPr/>
            <p:nvPr/>
          </p:nvSpPr>
          <p:spPr>
            <a:xfrm>
              <a:off x="3456465" y="1282767"/>
              <a:ext cx="681098" cy="250453"/>
            </a:xfrm>
            <a:prstGeom prst="rect">
              <a:avLst/>
            </a:prstGeom>
          </p:spPr>
          <p:txBody>
            <a:bodyPr wrap="square">
              <a:spAutoFit/>
            </a:bodyPr>
            <a:lstStyle/>
            <a:p>
              <a:pPr marL="0" marR="0" lvl="0" indent="0" algn="just" defTabSz="914400" eaLnBrk="1" fontAlgn="auto" latinLnBrk="0" hangingPunct="1">
                <a:lnSpc>
                  <a:spcPts val="1200"/>
                </a:lnSpc>
                <a:spcBef>
                  <a:spcPts val="0"/>
                </a:spcBef>
                <a:spcAft>
                  <a:spcPts val="0"/>
                </a:spcAft>
                <a:buClrTx/>
                <a:buSzTx/>
                <a:buFontTx/>
                <a:buNone/>
                <a:defRPr/>
              </a:pPr>
              <a:r>
                <a:rPr kumimoji="0" lang="zh-CN" altLang="en-US" sz="1100" b="1" i="0" u="none" strike="noStrike" kern="0" cap="none" spc="0" normalizeH="0" baseline="0" noProof="0" dirty="0">
                  <a:ln>
                    <a:noFill/>
                  </a:ln>
                  <a:solidFill>
                    <a:prstClr val="black"/>
                  </a:solidFill>
                  <a:effectLst>
                    <a:innerShdw blurRad="63500" dist="50800" dir="16200000">
                      <a:prstClr val="black">
                        <a:alpha val="50000"/>
                      </a:prstClr>
                    </a:innerShdw>
                  </a:effectLst>
                  <a:uLnTx/>
                  <a:uFillTx/>
                  <a:latin typeface="微软雅黑" panose="020B0503020204020204" pitchFamily="34" charset="-122"/>
                  <a:ea typeface="微软雅黑" panose="020B0503020204020204" pitchFamily="34" charset="-122"/>
                </a:rPr>
                <a:t>这里添加标题</a:t>
              </a:r>
              <a:endParaRPr kumimoji="0" lang="en-US" altLang="zh-CN" sz="1100" b="1" i="0" u="none" strike="noStrike" kern="0" cap="none" spc="0" normalizeH="0" baseline="0" noProof="0" dirty="0">
                <a:ln>
                  <a:noFill/>
                </a:ln>
                <a:solidFill>
                  <a:prstClr val="black"/>
                </a:solidFill>
                <a:effectLst>
                  <a:innerShdw blurRad="63500" dist="50800" dir="16200000">
                    <a:prstClr val="black">
                      <a:alpha val="50000"/>
                    </a:prstClr>
                  </a:innerShdw>
                </a:effectLst>
                <a:uLnTx/>
                <a:uFillTx/>
                <a:latin typeface="微软雅黑" panose="020B0503020204020204" pitchFamily="34" charset="-122"/>
                <a:ea typeface="微软雅黑" panose="020B0503020204020204" pitchFamily="34" charset="-122"/>
              </a:endParaRPr>
            </a:p>
          </p:txBody>
        </p:sp>
      </p:grpSp>
      <p:grpSp>
        <p:nvGrpSpPr>
          <p:cNvPr id="161" name="组合 160"/>
          <p:cNvGrpSpPr/>
          <p:nvPr/>
        </p:nvGrpSpPr>
        <p:grpSpPr>
          <a:xfrm>
            <a:off x="5802863" y="1412872"/>
            <a:ext cx="2225521" cy="1079094"/>
            <a:chOff x="3053362" y="1146671"/>
            <a:chExt cx="1363515" cy="1518439"/>
          </a:xfrm>
        </p:grpSpPr>
        <p:sp>
          <p:nvSpPr>
            <p:cNvPr id="162" name="圆角矩形 161"/>
            <p:cNvSpPr/>
            <p:nvPr/>
          </p:nvSpPr>
          <p:spPr bwMode="auto">
            <a:xfrm>
              <a:off x="3053362" y="1146671"/>
              <a:ext cx="1363515" cy="1518439"/>
            </a:xfrm>
            <a:prstGeom prst="roundRect">
              <a:avLst>
                <a:gd name="adj" fmla="val 3659"/>
              </a:avLst>
            </a:prstGeom>
            <a:gradFill>
              <a:gsLst>
                <a:gs pos="0">
                  <a:sysClr val="window" lastClr="FFFFFF"/>
                </a:gs>
                <a:gs pos="100000">
                  <a:sysClr val="window" lastClr="FFFFFF">
                    <a:lumMod val="95000"/>
                  </a:sysClr>
                </a:gs>
              </a:gsLst>
              <a:lin ang="19200000" scaled="0"/>
            </a:gradFill>
            <a:ln w="3810" cap="flat" cmpd="sng" algn="ctr">
              <a:solidFill>
                <a:sysClr val="windowText" lastClr="000000">
                  <a:lumMod val="75000"/>
                  <a:lumOff val="25000"/>
                </a:sys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3" name="矩形 162"/>
            <p:cNvSpPr/>
            <p:nvPr/>
          </p:nvSpPr>
          <p:spPr>
            <a:xfrm>
              <a:off x="3172520" y="1607355"/>
              <a:ext cx="1152129" cy="779554"/>
            </a:xfrm>
            <a:prstGeom prst="rect">
              <a:avLst/>
            </a:prstGeom>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随着计算机技术不断发展及印刷技术先进平面设计在视觉感观领域的表现上也越来越丰富。</a:t>
              </a:r>
            </a:p>
          </p:txBody>
        </p:sp>
        <p:cxnSp>
          <p:nvCxnSpPr>
            <p:cNvPr id="164" name="直接连接符 163"/>
            <p:cNvCxnSpPr/>
            <p:nvPr/>
          </p:nvCxnSpPr>
          <p:spPr>
            <a:xfrm>
              <a:off x="3210328" y="1609763"/>
              <a:ext cx="1080121" cy="0"/>
            </a:xfrm>
            <a:prstGeom prst="line">
              <a:avLst/>
            </a:prstGeom>
            <a:noFill/>
            <a:ln w="6350" cap="flat" cmpd="sng" algn="ctr">
              <a:solidFill>
                <a:sysClr val="windowText" lastClr="000000"/>
              </a:solidFill>
              <a:prstDash val="solid"/>
            </a:ln>
            <a:effectLst/>
          </p:spPr>
        </p:cxnSp>
        <p:sp>
          <p:nvSpPr>
            <p:cNvPr id="165" name="矩形 164"/>
            <p:cNvSpPr/>
            <p:nvPr/>
          </p:nvSpPr>
          <p:spPr>
            <a:xfrm>
              <a:off x="3456465" y="1282767"/>
              <a:ext cx="681098" cy="250453"/>
            </a:xfrm>
            <a:prstGeom prst="rect">
              <a:avLst/>
            </a:prstGeom>
          </p:spPr>
          <p:txBody>
            <a:bodyPr wrap="square">
              <a:spAutoFit/>
            </a:bodyPr>
            <a:lstStyle/>
            <a:p>
              <a:pPr marL="0" marR="0" lvl="0" indent="0" algn="just" defTabSz="914400" eaLnBrk="1" fontAlgn="auto" latinLnBrk="0" hangingPunct="1">
                <a:lnSpc>
                  <a:spcPts val="1200"/>
                </a:lnSpc>
                <a:spcBef>
                  <a:spcPts val="0"/>
                </a:spcBef>
                <a:spcAft>
                  <a:spcPts val="0"/>
                </a:spcAft>
                <a:buClrTx/>
                <a:buSzTx/>
                <a:buFontTx/>
                <a:buNone/>
                <a:defRPr/>
              </a:pPr>
              <a:r>
                <a:rPr kumimoji="0" lang="zh-CN" altLang="en-US" sz="1100" b="1" i="0" u="none" strike="noStrike" kern="0" cap="none" spc="0" normalizeH="0" baseline="0" noProof="0" dirty="0">
                  <a:ln>
                    <a:noFill/>
                  </a:ln>
                  <a:solidFill>
                    <a:prstClr val="black"/>
                  </a:solidFill>
                  <a:effectLst>
                    <a:innerShdw blurRad="63500" dist="50800" dir="16200000">
                      <a:prstClr val="black">
                        <a:alpha val="50000"/>
                      </a:prstClr>
                    </a:innerShdw>
                  </a:effectLst>
                  <a:uLnTx/>
                  <a:uFillTx/>
                  <a:latin typeface="微软雅黑" panose="020B0503020204020204" pitchFamily="34" charset="-122"/>
                  <a:ea typeface="微软雅黑" panose="020B0503020204020204" pitchFamily="34" charset="-122"/>
                </a:rPr>
                <a:t>这里添加标题</a:t>
              </a:r>
              <a:endParaRPr kumimoji="0" lang="en-US" altLang="zh-CN" sz="1100" b="1" i="0" u="none" strike="noStrike" kern="0" cap="none" spc="0" normalizeH="0" baseline="0" noProof="0" dirty="0">
                <a:ln>
                  <a:noFill/>
                </a:ln>
                <a:solidFill>
                  <a:prstClr val="black"/>
                </a:solidFill>
                <a:effectLst>
                  <a:innerShdw blurRad="63500" dist="50800" dir="16200000">
                    <a:prstClr val="black">
                      <a:alpha val="50000"/>
                    </a:prstClr>
                  </a:innerShdw>
                </a:effectLst>
                <a:uLnTx/>
                <a:uFillTx/>
                <a:latin typeface="微软雅黑" panose="020B0503020204020204" pitchFamily="34" charset="-122"/>
                <a:ea typeface="微软雅黑" panose="020B0503020204020204" pitchFamily="34" charset="-122"/>
              </a:endParaRPr>
            </a:p>
          </p:txBody>
        </p:sp>
      </p:grpSp>
      <p:sp>
        <p:nvSpPr>
          <p:cNvPr id="166" name="椭圆 165"/>
          <p:cNvSpPr/>
          <p:nvPr/>
        </p:nvSpPr>
        <p:spPr>
          <a:xfrm>
            <a:off x="3403265" y="4176088"/>
            <a:ext cx="1829073" cy="250618"/>
          </a:xfrm>
          <a:prstGeom prst="ellipse">
            <a:avLst/>
          </a:prstGeom>
          <a:gradFill flip="none" rotWithShape="1">
            <a:gsLst>
              <a:gs pos="0">
                <a:sysClr val="windowText" lastClr="000000">
                  <a:alpha val="44000"/>
                </a:sysClr>
              </a:gs>
              <a:gs pos="100000">
                <a:srgbClr val="FFFFFF">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7" name="椭圆 166"/>
          <p:cNvSpPr/>
          <p:nvPr/>
        </p:nvSpPr>
        <p:spPr>
          <a:xfrm>
            <a:off x="5692719" y="3935350"/>
            <a:ext cx="1829073" cy="250618"/>
          </a:xfrm>
          <a:prstGeom prst="ellipse">
            <a:avLst/>
          </a:prstGeom>
          <a:gradFill flip="none" rotWithShape="1">
            <a:gsLst>
              <a:gs pos="0">
                <a:sysClr val="windowText" lastClr="000000">
                  <a:alpha val="44000"/>
                </a:sysClr>
              </a:gs>
              <a:gs pos="100000">
                <a:srgbClr val="FFFFFF">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68" name="组合 167"/>
          <p:cNvGrpSpPr/>
          <p:nvPr/>
        </p:nvGrpSpPr>
        <p:grpSpPr>
          <a:xfrm>
            <a:off x="1584366" y="2702487"/>
            <a:ext cx="1659979" cy="1874283"/>
            <a:chOff x="1429380" y="2682377"/>
            <a:chExt cx="1659979" cy="1874283"/>
          </a:xfrm>
        </p:grpSpPr>
        <p:grpSp>
          <p:nvGrpSpPr>
            <p:cNvPr id="169" name="组合 168"/>
            <p:cNvGrpSpPr/>
            <p:nvPr/>
          </p:nvGrpSpPr>
          <p:grpSpPr>
            <a:xfrm>
              <a:off x="1429380" y="2682377"/>
              <a:ext cx="1659979" cy="1874283"/>
              <a:chOff x="3037715" y="1547821"/>
              <a:chExt cx="2092027" cy="2738379"/>
            </a:xfrm>
          </p:grpSpPr>
          <p:sp>
            <p:nvSpPr>
              <p:cNvPr id="171" name="矩形 5"/>
              <p:cNvSpPr/>
              <p:nvPr/>
            </p:nvSpPr>
            <p:spPr bwMode="auto">
              <a:xfrm>
                <a:off x="4678159" y="1554442"/>
                <a:ext cx="451583" cy="2072873"/>
              </a:xfrm>
              <a:custGeom>
                <a:avLst/>
                <a:gdLst>
                  <a:gd name="connsiteX0" fmla="*/ 0 w 648072"/>
                  <a:gd name="connsiteY0" fmla="*/ 0 h 216024"/>
                  <a:gd name="connsiteX1" fmla="*/ 648072 w 648072"/>
                  <a:gd name="connsiteY1" fmla="*/ 0 h 216024"/>
                  <a:gd name="connsiteX2" fmla="*/ 648072 w 648072"/>
                  <a:gd name="connsiteY2" fmla="*/ 216024 h 216024"/>
                  <a:gd name="connsiteX3" fmla="*/ 0 w 648072"/>
                  <a:gd name="connsiteY3" fmla="*/ 216024 h 216024"/>
                  <a:gd name="connsiteX4" fmla="*/ 0 w 648072"/>
                  <a:gd name="connsiteY4" fmla="*/ 0 h 216024"/>
                  <a:gd name="connsiteX0-1" fmla="*/ 0 w 861245"/>
                  <a:gd name="connsiteY0-2" fmla="*/ 0 h 945300"/>
                  <a:gd name="connsiteX1-3" fmla="*/ 861245 w 861245"/>
                  <a:gd name="connsiteY1-4" fmla="*/ 729276 h 945300"/>
                  <a:gd name="connsiteX2-5" fmla="*/ 861245 w 861245"/>
                  <a:gd name="connsiteY2-6" fmla="*/ 945300 h 945300"/>
                  <a:gd name="connsiteX3-7" fmla="*/ 213173 w 861245"/>
                  <a:gd name="connsiteY3-8" fmla="*/ 945300 h 945300"/>
                  <a:gd name="connsiteX4-9" fmla="*/ 0 w 861245"/>
                  <a:gd name="connsiteY4-10" fmla="*/ 0 h 945300"/>
                  <a:gd name="connsiteX0-11" fmla="*/ 0 w 861245"/>
                  <a:gd name="connsiteY0-12" fmla="*/ 0 h 945300"/>
                  <a:gd name="connsiteX1-13" fmla="*/ 117944 w 861245"/>
                  <a:gd name="connsiteY1-14" fmla="*/ 201953 h 945300"/>
                  <a:gd name="connsiteX2-15" fmla="*/ 861245 w 861245"/>
                  <a:gd name="connsiteY2-16" fmla="*/ 945300 h 945300"/>
                  <a:gd name="connsiteX3-17" fmla="*/ 213173 w 861245"/>
                  <a:gd name="connsiteY3-18" fmla="*/ 945300 h 945300"/>
                  <a:gd name="connsiteX4-19" fmla="*/ 0 w 861245"/>
                  <a:gd name="connsiteY4-20" fmla="*/ 0 h 945300"/>
                  <a:gd name="connsiteX0-21" fmla="*/ 350614 w 1211859"/>
                  <a:gd name="connsiteY0-22" fmla="*/ 0 h 1997140"/>
                  <a:gd name="connsiteX1-23" fmla="*/ 468558 w 1211859"/>
                  <a:gd name="connsiteY1-24" fmla="*/ 201953 h 1997140"/>
                  <a:gd name="connsiteX2-25" fmla="*/ 1211859 w 1211859"/>
                  <a:gd name="connsiteY2-26" fmla="*/ 945300 h 1997140"/>
                  <a:gd name="connsiteX3-27" fmla="*/ 0 w 1211859"/>
                  <a:gd name="connsiteY3-28" fmla="*/ 1997140 h 1997140"/>
                  <a:gd name="connsiteX4-29" fmla="*/ 350614 w 1211859"/>
                  <a:gd name="connsiteY4-30" fmla="*/ 0 h 1997140"/>
                  <a:gd name="connsiteX0-31" fmla="*/ 350614 w 468558"/>
                  <a:gd name="connsiteY0-32" fmla="*/ 0 h 2070068"/>
                  <a:gd name="connsiteX1-33" fmla="*/ 468558 w 468558"/>
                  <a:gd name="connsiteY1-34" fmla="*/ 201953 h 2070068"/>
                  <a:gd name="connsiteX2-35" fmla="*/ 75871 w 468558"/>
                  <a:gd name="connsiteY2-36" fmla="*/ 2070068 h 2070068"/>
                  <a:gd name="connsiteX3-37" fmla="*/ 0 w 468558"/>
                  <a:gd name="connsiteY3-38" fmla="*/ 1997140 h 2070068"/>
                  <a:gd name="connsiteX4-39" fmla="*/ 350614 w 468558"/>
                  <a:gd name="connsiteY4-40" fmla="*/ 0 h 2070068"/>
                  <a:gd name="connsiteX0-41" fmla="*/ 350614 w 443314"/>
                  <a:gd name="connsiteY0-42" fmla="*/ 0 h 2070068"/>
                  <a:gd name="connsiteX1-43" fmla="*/ 443314 w 443314"/>
                  <a:gd name="connsiteY1-44" fmla="*/ 201953 h 2070068"/>
                  <a:gd name="connsiteX2-45" fmla="*/ 75871 w 443314"/>
                  <a:gd name="connsiteY2-46" fmla="*/ 2070068 h 2070068"/>
                  <a:gd name="connsiteX3-47" fmla="*/ 0 w 443314"/>
                  <a:gd name="connsiteY3-48" fmla="*/ 1997140 h 2070068"/>
                  <a:gd name="connsiteX4-49" fmla="*/ 350614 w 443314"/>
                  <a:gd name="connsiteY4-50" fmla="*/ 0 h 2070068"/>
                  <a:gd name="connsiteX0-51" fmla="*/ 350614 w 444171"/>
                  <a:gd name="connsiteY0-52" fmla="*/ 0 h 2070068"/>
                  <a:gd name="connsiteX1-53" fmla="*/ 443314 w 444171"/>
                  <a:gd name="connsiteY1-54" fmla="*/ 201953 h 2070068"/>
                  <a:gd name="connsiteX2-55" fmla="*/ 75871 w 444171"/>
                  <a:gd name="connsiteY2-56" fmla="*/ 2070068 h 2070068"/>
                  <a:gd name="connsiteX3-57" fmla="*/ 0 w 444171"/>
                  <a:gd name="connsiteY3-58" fmla="*/ 1997140 h 2070068"/>
                  <a:gd name="connsiteX4-59" fmla="*/ 350614 w 444171"/>
                  <a:gd name="connsiteY4-60" fmla="*/ 0 h 2070068"/>
                  <a:gd name="connsiteX0-61" fmla="*/ 350614 w 444502"/>
                  <a:gd name="connsiteY0-62" fmla="*/ 0 h 2070068"/>
                  <a:gd name="connsiteX1-63" fmla="*/ 443314 w 444502"/>
                  <a:gd name="connsiteY1-64" fmla="*/ 201953 h 2070068"/>
                  <a:gd name="connsiteX2-65" fmla="*/ 75871 w 444502"/>
                  <a:gd name="connsiteY2-66" fmla="*/ 2070068 h 2070068"/>
                  <a:gd name="connsiteX3-67" fmla="*/ 0 w 444502"/>
                  <a:gd name="connsiteY3-68" fmla="*/ 1997140 h 2070068"/>
                  <a:gd name="connsiteX4-69" fmla="*/ 350614 w 444502"/>
                  <a:gd name="connsiteY4-70" fmla="*/ 0 h 2070068"/>
                  <a:gd name="connsiteX0-71" fmla="*/ 350614 w 444439"/>
                  <a:gd name="connsiteY0-72" fmla="*/ 0 h 2072873"/>
                  <a:gd name="connsiteX1-73" fmla="*/ 443314 w 444439"/>
                  <a:gd name="connsiteY1-74" fmla="*/ 201953 h 2072873"/>
                  <a:gd name="connsiteX2-75" fmla="*/ 64651 w 444439"/>
                  <a:gd name="connsiteY2-76" fmla="*/ 2072873 h 2072873"/>
                  <a:gd name="connsiteX3-77" fmla="*/ 0 w 444439"/>
                  <a:gd name="connsiteY3-78" fmla="*/ 1997140 h 2072873"/>
                  <a:gd name="connsiteX4-79" fmla="*/ 350614 w 444439"/>
                  <a:gd name="connsiteY4-80" fmla="*/ 0 h 2072873"/>
                  <a:gd name="connsiteX0-81" fmla="*/ 350614 w 444439"/>
                  <a:gd name="connsiteY0-82" fmla="*/ 0 h 2072873"/>
                  <a:gd name="connsiteX1-83" fmla="*/ 443314 w 444439"/>
                  <a:gd name="connsiteY1-84" fmla="*/ 201953 h 2072873"/>
                  <a:gd name="connsiteX2-85" fmla="*/ 64651 w 444439"/>
                  <a:gd name="connsiteY2-86" fmla="*/ 2072873 h 2072873"/>
                  <a:gd name="connsiteX3-87" fmla="*/ 0 w 444439"/>
                  <a:gd name="connsiteY3-88" fmla="*/ 1997140 h 2072873"/>
                  <a:gd name="connsiteX4-89" fmla="*/ 350614 w 444439"/>
                  <a:gd name="connsiteY4-90" fmla="*/ 0 h 2072873"/>
                  <a:gd name="connsiteX0-91" fmla="*/ 350614 w 444439"/>
                  <a:gd name="connsiteY0-92" fmla="*/ 0 h 2072873"/>
                  <a:gd name="connsiteX1-93" fmla="*/ 443314 w 444439"/>
                  <a:gd name="connsiteY1-94" fmla="*/ 201953 h 2072873"/>
                  <a:gd name="connsiteX2-95" fmla="*/ 64651 w 444439"/>
                  <a:gd name="connsiteY2-96" fmla="*/ 2072873 h 2072873"/>
                  <a:gd name="connsiteX3-97" fmla="*/ 0 w 444439"/>
                  <a:gd name="connsiteY3-98" fmla="*/ 1997140 h 2072873"/>
                  <a:gd name="connsiteX4-99" fmla="*/ 350614 w 444439"/>
                  <a:gd name="connsiteY4-100" fmla="*/ 0 h 2072873"/>
                  <a:gd name="connsiteX0-101" fmla="*/ 350614 w 444439"/>
                  <a:gd name="connsiteY0-102" fmla="*/ 0 h 2072873"/>
                  <a:gd name="connsiteX1-103" fmla="*/ 443314 w 444439"/>
                  <a:gd name="connsiteY1-104" fmla="*/ 201953 h 2072873"/>
                  <a:gd name="connsiteX2-105" fmla="*/ 64651 w 444439"/>
                  <a:gd name="connsiteY2-106" fmla="*/ 2072873 h 2072873"/>
                  <a:gd name="connsiteX3-107" fmla="*/ 0 w 444439"/>
                  <a:gd name="connsiteY3-108" fmla="*/ 1997140 h 2072873"/>
                  <a:gd name="connsiteX4-109" fmla="*/ 350614 w 444439"/>
                  <a:gd name="connsiteY4-110" fmla="*/ 0 h 2072873"/>
                  <a:gd name="connsiteX0-111" fmla="*/ 350614 w 444439"/>
                  <a:gd name="connsiteY0-112" fmla="*/ 0 h 2072873"/>
                  <a:gd name="connsiteX1-113" fmla="*/ 443314 w 444439"/>
                  <a:gd name="connsiteY1-114" fmla="*/ 201953 h 2072873"/>
                  <a:gd name="connsiteX2-115" fmla="*/ 64651 w 444439"/>
                  <a:gd name="connsiteY2-116" fmla="*/ 2072873 h 2072873"/>
                  <a:gd name="connsiteX3-117" fmla="*/ 0 w 444439"/>
                  <a:gd name="connsiteY3-118" fmla="*/ 1997140 h 2072873"/>
                  <a:gd name="connsiteX4-119" fmla="*/ 350614 w 444439"/>
                  <a:gd name="connsiteY4-120" fmla="*/ 0 h 2072873"/>
                  <a:gd name="connsiteX0-121" fmla="*/ 357758 w 451583"/>
                  <a:gd name="connsiteY0-122" fmla="*/ 0 h 2072873"/>
                  <a:gd name="connsiteX1-123" fmla="*/ 450458 w 451583"/>
                  <a:gd name="connsiteY1-124" fmla="*/ 201953 h 2072873"/>
                  <a:gd name="connsiteX2-125" fmla="*/ 71795 w 451583"/>
                  <a:gd name="connsiteY2-126" fmla="*/ 2072873 h 2072873"/>
                  <a:gd name="connsiteX3-127" fmla="*/ 0 w 451583"/>
                  <a:gd name="connsiteY3-128" fmla="*/ 1997140 h 2072873"/>
                  <a:gd name="connsiteX4-129" fmla="*/ 357758 w 451583"/>
                  <a:gd name="connsiteY4-130" fmla="*/ 0 h 2072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1583" h="2072873">
                    <a:moveTo>
                      <a:pt x="357758" y="0"/>
                    </a:moveTo>
                    <a:lnTo>
                      <a:pt x="450458" y="201953"/>
                    </a:lnTo>
                    <a:cubicBezTo>
                      <a:pt x="468222" y="872341"/>
                      <a:pt x="272813" y="1537120"/>
                      <a:pt x="71795" y="2072873"/>
                    </a:cubicBezTo>
                    <a:lnTo>
                      <a:pt x="0" y="1997140"/>
                    </a:lnTo>
                    <a:cubicBezTo>
                      <a:pt x="192603" y="1404355"/>
                      <a:pt x="414528" y="794739"/>
                      <a:pt x="357758" y="0"/>
                    </a:cubicBezTo>
                    <a:close/>
                  </a:path>
                </a:pathLst>
              </a:custGeom>
              <a:gradFill flip="none" rotWithShape="1">
                <a:gsLst>
                  <a:gs pos="50000">
                    <a:srgbClr val="0073C4"/>
                  </a:gs>
                  <a:gs pos="100000">
                    <a:srgbClr val="00AFF0"/>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2" name="矩形 3"/>
              <p:cNvSpPr/>
              <p:nvPr/>
            </p:nvSpPr>
            <p:spPr bwMode="auto">
              <a:xfrm>
                <a:off x="3212492" y="3238674"/>
                <a:ext cx="1419257" cy="1047526"/>
              </a:xfrm>
              <a:custGeom>
                <a:avLst/>
                <a:gdLst>
                  <a:gd name="connsiteX0" fmla="*/ 0 w 496442"/>
                  <a:gd name="connsiteY0" fmla="*/ 0 h 216024"/>
                  <a:gd name="connsiteX1" fmla="*/ 496442 w 496442"/>
                  <a:gd name="connsiteY1" fmla="*/ 0 h 216024"/>
                  <a:gd name="connsiteX2" fmla="*/ 496442 w 496442"/>
                  <a:gd name="connsiteY2" fmla="*/ 216024 h 216024"/>
                  <a:gd name="connsiteX3" fmla="*/ 0 w 496442"/>
                  <a:gd name="connsiteY3" fmla="*/ 216024 h 216024"/>
                  <a:gd name="connsiteX4" fmla="*/ 0 w 496442"/>
                  <a:gd name="connsiteY4" fmla="*/ 0 h 216024"/>
                  <a:gd name="connsiteX0-1" fmla="*/ 297320 w 496442"/>
                  <a:gd name="connsiteY0-2" fmla="*/ 0 h 906032"/>
                  <a:gd name="connsiteX1-3" fmla="*/ 496442 w 496442"/>
                  <a:gd name="connsiteY1-4" fmla="*/ 690008 h 906032"/>
                  <a:gd name="connsiteX2-5" fmla="*/ 496442 w 496442"/>
                  <a:gd name="connsiteY2-6" fmla="*/ 906032 h 906032"/>
                  <a:gd name="connsiteX3-7" fmla="*/ 0 w 496442"/>
                  <a:gd name="connsiteY3-8" fmla="*/ 906032 h 906032"/>
                  <a:gd name="connsiteX4-9" fmla="*/ 297320 w 496442"/>
                  <a:gd name="connsiteY4-10" fmla="*/ 0 h 906032"/>
                  <a:gd name="connsiteX0-11" fmla="*/ 297320 w 496442"/>
                  <a:gd name="connsiteY0-12" fmla="*/ 0 h 906032"/>
                  <a:gd name="connsiteX1-13" fmla="*/ 347782 w 496442"/>
                  <a:gd name="connsiteY1-14" fmla="*/ 98172 h 906032"/>
                  <a:gd name="connsiteX2-15" fmla="*/ 496442 w 496442"/>
                  <a:gd name="connsiteY2-16" fmla="*/ 906032 h 906032"/>
                  <a:gd name="connsiteX3-17" fmla="*/ 0 w 496442"/>
                  <a:gd name="connsiteY3-18" fmla="*/ 906032 h 906032"/>
                  <a:gd name="connsiteX4-19" fmla="*/ 297320 w 496442"/>
                  <a:gd name="connsiteY4-20" fmla="*/ 0 h 906032"/>
                  <a:gd name="connsiteX0-21" fmla="*/ 1380015 w 1579137"/>
                  <a:gd name="connsiteY0-22" fmla="*/ 0 h 948105"/>
                  <a:gd name="connsiteX1-23" fmla="*/ 1430477 w 1579137"/>
                  <a:gd name="connsiteY1-24" fmla="*/ 98172 h 948105"/>
                  <a:gd name="connsiteX2-25" fmla="*/ 1579137 w 1579137"/>
                  <a:gd name="connsiteY2-26" fmla="*/ 906032 h 948105"/>
                  <a:gd name="connsiteX3-27" fmla="*/ 0 w 1579137"/>
                  <a:gd name="connsiteY3-28" fmla="*/ 948105 h 948105"/>
                  <a:gd name="connsiteX4-29" fmla="*/ 1380015 w 1579137"/>
                  <a:gd name="connsiteY4-30" fmla="*/ 0 h 948105"/>
                  <a:gd name="connsiteX0-31" fmla="*/ 1380015 w 1430477"/>
                  <a:gd name="connsiteY0-32" fmla="*/ 0 h 948105"/>
                  <a:gd name="connsiteX1-33" fmla="*/ 1430477 w 1430477"/>
                  <a:gd name="connsiteY1-34" fmla="*/ 98172 h 948105"/>
                  <a:gd name="connsiteX2-35" fmla="*/ 0 w 1430477"/>
                  <a:gd name="connsiteY2-36" fmla="*/ 948105 h 948105"/>
                  <a:gd name="connsiteX3-37" fmla="*/ 1380015 w 1430477"/>
                  <a:gd name="connsiteY3-38" fmla="*/ 0 h 948105"/>
                  <a:gd name="connsiteX0-39" fmla="*/ 1380015 w 1430477"/>
                  <a:gd name="connsiteY0-40" fmla="*/ 0 h 948105"/>
                  <a:gd name="connsiteX1-41" fmla="*/ 1430477 w 1430477"/>
                  <a:gd name="connsiteY1-42" fmla="*/ 98172 h 948105"/>
                  <a:gd name="connsiteX2-43" fmla="*/ 0 w 1430477"/>
                  <a:gd name="connsiteY2-44" fmla="*/ 948105 h 948105"/>
                  <a:gd name="connsiteX3-45" fmla="*/ 1380015 w 1430477"/>
                  <a:gd name="connsiteY3-46" fmla="*/ 0 h 948105"/>
                  <a:gd name="connsiteX0-47" fmla="*/ 1380015 w 1430477"/>
                  <a:gd name="connsiteY0-48" fmla="*/ 0 h 1042261"/>
                  <a:gd name="connsiteX1-49" fmla="*/ 1430477 w 1430477"/>
                  <a:gd name="connsiteY1-50" fmla="*/ 98172 h 1042261"/>
                  <a:gd name="connsiteX2-51" fmla="*/ 0 w 1430477"/>
                  <a:gd name="connsiteY2-52" fmla="*/ 948105 h 1042261"/>
                  <a:gd name="connsiteX3-53" fmla="*/ 1380015 w 1430477"/>
                  <a:gd name="connsiteY3-54" fmla="*/ 0 h 1042261"/>
                  <a:gd name="connsiteX0-55" fmla="*/ 1380015 w 1430477"/>
                  <a:gd name="connsiteY0-56" fmla="*/ 0 h 1038808"/>
                  <a:gd name="connsiteX1-57" fmla="*/ 1430477 w 1430477"/>
                  <a:gd name="connsiteY1-58" fmla="*/ 98172 h 1038808"/>
                  <a:gd name="connsiteX2-59" fmla="*/ 0 w 1430477"/>
                  <a:gd name="connsiteY2-60" fmla="*/ 948105 h 1038808"/>
                  <a:gd name="connsiteX3-61" fmla="*/ 1380015 w 1430477"/>
                  <a:gd name="connsiteY3-62" fmla="*/ 0 h 1038808"/>
                  <a:gd name="connsiteX0-63" fmla="*/ 1380015 w 1430477"/>
                  <a:gd name="connsiteY0-64" fmla="*/ 0 h 1038808"/>
                  <a:gd name="connsiteX1-65" fmla="*/ 1430477 w 1430477"/>
                  <a:gd name="connsiteY1-66" fmla="*/ 98172 h 1038808"/>
                  <a:gd name="connsiteX2-67" fmla="*/ 0 w 1430477"/>
                  <a:gd name="connsiteY2-68" fmla="*/ 948105 h 1038808"/>
                  <a:gd name="connsiteX3-69" fmla="*/ 1380015 w 1430477"/>
                  <a:gd name="connsiteY3-70" fmla="*/ 0 h 1038808"/>
                  <a:gd name="connsiteX0-71" fmla="*/ 1380015 w 1430477"/>
                  <a:gd name="connsiteY0-72" fmla="*/ 0 h 1038808"/>
                  <a:gd name="connsiteX1-73" fmla="*/ 1430477 w 1430477"/>
                  <a:gd name="connsiteY1-74" fmla="*/ 98172 h 1038808"/>
                  <a:gd name="connsiteX2-75" fmla="*/ 0 w 1430477"/>
                  <a:gd name="connsiteY2-76" fmla="*/ 948105 h 1038808"/>
                  <a:gd name="connsiteX3-77" fmla="*/ 1380015 w 1430477"/>
                  <a:gd name="connsiteY3-78" fmla="*/ 0 h 1038808"/>
                  <a:gd name="connsiteX0-79" fmla="*/ 1380015 w 1430477"/>
                  <a:gd name="connsiteY0-80" fmla="*/ 0 h 1038808"/>
                  <a:gd name="connsiteX1-81" fmla="*/ 1430477 w 1430477"/>
                  <a:gd name="connsiteY1-82" fmla="*/ 98172 h 1038808"/>
                  <a:gd name="connsiteX2-83" fmla="*/ 0 w 1430477"/>
                  <a:gd name="connsiteY2-84" fmla="*/ 948105 h 1038808"/>
                  <a:gd name="connsiteX3-85" fmla="*/ 1380015 w 1430477"/>
                  <a:gd name="connsiteY3-86" fmla="*/ 0 h 1038808"/>
                  <a:gd name="connsiteX0-87" fmla="*/ 1380015 w 1430477"/>
                  <a:gd name="connsiteY0-88" fmla="*/ 0 h 1038808"/>
                  <a:gd name="connsiteX1-89" fmla="*/ 1430477 w 1430477"/>
                  <a:gd name="connsiteY1-90" fmla="*/ 98172 h 1038808"/>
                  <a:gd name="connsiteX2-91" fmla="*/ 0 w 1430477"/>
                  <a:gd name="connsiteY2-92" fmla="*/ 948105 h 1038808"/>
                  <a:gd name="connsiteX3-93" fmla="*/ 1380015 w 1430477"/>
                  <a:gd name="connsiteY3-94" fmla="*/ 0 h 1038808"/>
                  <a:gd name="connsiteX0-95" fmla="*/ 1374405 w 1430477"/>
                  <a:gd name="connsiteY0-96" fmla="*/ 0 h 1050027"/>
                  <a:gd name="connsiteX1-97" fmla="*/ 1430477 w 1430477"/>
                  <a:gd name="connsiteY1-98" fmla="*/ 109391 h 1050027"/>
                  <a:gd name="connsiteX2-99" fmla="*/ 0 w 1430477"/>
                  <a:gd name="connsiteY2-100" fmla="*/ 959324 h 1050027"/>
                  <a:gd name="connsiteX3-101" fmla="*/ 1374405 w 1430477"/>
                  <a:gd name="connsiteY3-102" fmla="*/ 0 h 1050027"/>
                  <a:gd name="connsiteX0-103" fmla="*/ 1363185 w 1419257"/>
                  <a:gd name="connsiteY0-104" fmla="*/ 0 h 1047526"/>
                  <a:gd name="connsiteX1-105" fmla="*/ 1419257 w 1419257"/>
                  <a:gd name="connsiteY1-106" fmla="*/ 109391 h 1047526"/>
                  <a:gd name="connsiteX2-107" fmla="*/ 0 w 1419257"/>
                  <a:gd name="connsiteY2-108" fmla="*/ 956519 h 1047526"/>
                  <a:gd name="connsiteX3-109" fmla="*/ 1363185 w 1419257"/>
                  <a:gd name="connsiteY3-110" fmla="*/ 0 h 1047526"/>
                </a:gdLst>
                <a:ahLst/>
                <a:cxnLst>
                  <a:cxn ang="0">
                    <a:pos x="connsiteX0-1" y="connsiteY0-2"/>
                  </a:cxn>
                  <a:cxn ang="0">
                    <a:pos x="connsiteX1-3" y="connsiteY1-4"/>
                  </a:cxn>
                  <a:cxn ang="0">
                    <a:pos x="connsiteX2-5" y="connsiteY2-6"/>
                  </a:cxn>
                  <a:cxn ang="0">
                    <a:pos x="connsiteX3-7" y="connsiteY3-8"/>
                  </a:cxn>
                </a:cxnLst>
                <a:rect l="l" t="t" r="r" b="b"/>
                <a:pathLst>
                  <a:path w="1419257" h="1047526">
                    <a:moveTo>
                      <a:pt x="1363185" y="0"/>
                    </a:moveTo>
                    <a:lnTo>
                      <a:pt x="1419257" y="109391"/>
                    </a:lnTo>
                    <a:cubicBezTo>
                      <a:pt x="976090" y="751730"/>
                      <a:pt x="445972" y="1262238"/>
                      <a:pt x="0" y="956519"/>
                    </a:cubicBezTo>
                    <a:cubicBezTo>
                      <a:pt x="546957" y="1209880"/>
                      <a:pt x="995742" y="459086"/>
                      <a:pt x="1363185" y="0"/>
                    </a:cubicBezTo>
                    <a:close/>
                  </a:path>
                </a:pathLst>
              </a:custGeom>
              <a:gradFill flip="none" rotWithShape="1">
                <a:gsLst>
                  <a:gs pos="43000">
                    <a:srgbClr val="0073C4"/>
                  </a:gs>
                  <a:gs pos="0">
                    <a:srgbClr val="00AFF0"/>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3" name="矩形 4"/>
              <p:cNvSpPr/>
              <p:nvPr/>
            </p:nvSpPr>
            <p:spPr bwMode="auto">
              <a:xfrm>
                <a:off x="4093097" y="3064404"/>
                <a:ext cx="224531" cy="65479"/>
              </a:xfrm>
              <a:custGeom>
                <a:avLst/>
                <a:gdLst>
                  <a:gd name="connsiteX0" fmla="*/ 0 w 648072"/>
                  <a:gd name="connsiteY0" fmla="*/ 0 h 144016"/>
                  <a:gd name="connsiteX1" fmla="*/ 648072 w 648072"/>
                  <a:gd name="connsiteY1" fmla="*/ 0 h 144016"/>
                  <a:gd name="connsiteX2" fmla="*/ 648072 w 648072"/>
                  <a:gd name="connsiteY2" fmla="*/ 144016 h 144016"/>
                  <a:gd name="connsiteX3" fmla="*/ 0 w 648072"/>
                  <a:gd name="connsiteY3" fmla="*/ 144016 h 144016"/>
                  <a:gd name="connsiteX4" fmla="*/ 0 w 648072"/>
                  <a:gd name="connsiteY4" fmla="*/ 0 h 144016"/>
                  <a:gd name="connsiteX0-1" fmla="*/ 0 w 1091247"/>
                  <a:gd name="connsiteY0-2" fmla="*/ 157075 h 301091"/>
                  <a:gd name="connsiteX1-3" fmla="*/ 1091247 w 1091247"/>
                  <a:gd name="connsiteY1-4" fmla="*/ 0 h 301091"/>
                  <a:gd name="connsiteX2-5" fmla="*/ 648072 w 1091247"/>
                  <a:gd name="connsiteY2-6" fmla="*/ 301091 h 301091"/>
                  <a:gd name="connsiteX3-7" fmla="*/ 0 w 1091247"/>
                  <a:gd name="connsiteY3-8" fmla="*/ 301091 h 301091"/>
                  <a:gd name="connsiteX4-9" fmla="*/ 0 w 1091247"/>
                  <a:gd name="connsiteY4-10" fmla="*/ 157075 h 301091"/>
                  <a:gd name="connsiteX0-11" fmla="*/ 0 w 1105272"/>
                  <a:gd name="connsiteY0-12" fmla="*/ 157075 h 301091"/>
                  <a:gd name="connsiteX1-13" fmla="*/ 1091247 w 1105272"/>
                  <a:gd name="connsiteY1-14" fmla="*/ 0 h 301091"/>
                  <a:gd name="connsiteX2-15" fmla="*/ 1105272 w 1105272"/>
                  <a:gd name="connsiteY2-16" fmla="*/ 104748 h 301091"/>
                  <a:gd name="connsiteX3-17" fmla="*/ 0 w 1105272"/>
                  <a:gd name="connsiteY3-18" fmla="*/ 301091 h 301091"/>
                  <a:gd name="connsiteX4-19" fmla="*/ 0 w 1105272"/>
                  <a:gd name="connsiteY4-20" fmla="*/ 157075 h 301091"/>
                  <a:gd name="connsiteX0-21" fmla="*/ 0 w 1105272"/>
                  <a:gd name="connsiteY0-22" fmla="*/ 157075 h 727437"/>
                  <a:gd name="connsiteX1-23" fmla="*/ 1091247 w 1105272"/>
                  <a:gd name="connsiteY1-24" fmla="*/ 0 h 727437"/>
                  <a:gd name="connsiteX2-25" fmla="*/ 1105272 w 1105272"/>
                  <a:gd name="connsiteY2-26" fmla="*/ 104748 h 727437"/>
                  <a:gd name="connsiteX3-27" fmla="*/ 653543 w 1105272"/>
                  <a:gd name="connsiteY3-28" fmla="*/ 727437 h 727437"/>
                  <a:gd name="connsiteX4-29" fmla="*/ 0 w 1105272"/>
                  <a:gd name="connsiteY4-30" fmla="*/ 157075 h 727437"/>
                  <a:gd name="connsiteX0-31" fmla="*/ 0 w 586364"/>
                  <a:gd name="connsiteY0-32" fmla="*/ 779764 h 779764"/>
                  <a:gd name="connsiteX1-33" fmla="*/ 572339 w 586364"/>
                  <a:gd name="connsiteY1-34" fmla="*/ 0 h 779764"/>
                  <a:gd name="connsiteX2-35" fmla="*/ 586364 w 586364"/>
                  <a:gd name="connsiteY2-36" fmla="*/ 104748 h 779764"/>
                  <a:gd name="connsiteX3-37" fmla="*/ 134635 w 586364"/>
                  <a:gd name="connsiteY3-38" fmla="*/ 727437 h 779764"/>
                  <a:gd name="connsiteX4-39" fmla="*/ 0 w 586364"/>
                  <a:gd name="connsiteY4-40" fmla="*/ 779764 h 779764"/>
                  <a:gd name="connsiteX0-41" fmla="*/ 0 w 586364"/>
                  <a:gd name="connsiteY0-42" fmla="*/ 790984 h 790984"/>
                  <a:gd name="connsiteX1-43" fmla="*/ 558315 w 586364"/>
                  <a:gd name="connsiteY1-44" fmla="*/ 0 h 790984"/>
                  <a:gd name="connsiteX2-45" fmla="*/ 586364 w 586364"/>
                  <a:gd name="connsiteY2-46" fmla="*/ 115968 h 790984"/>
                  <a:gd name="connsiteX3-47" fmla="*/ 134635 w 586364"/>
                  <a:gd name="connsiteY3-48" fmla="*/ 738657 h 790984"/>
                  <a:gd name="connsiteX4-49" fmla="*/ 0 w 586364"/>
                  <a:gd name="connsiteY4-50" fmla="*/ 790984 h 790984"/>
                  <a:gd name="connsiteX0-51" fmla="*/ 0 w 583559"/>
                  <a:gd name="connsiteY0-52" fmla="*/ 790984 h 790984"/>
                  <a:gd name="connsiteX1-53" fmla="*/ 558315 w 583559"/>
                  <a:gd name="connsiteY1-54" fmla="*/ 0 h 790984"/>
                  <a:gd name="connsiteX2-55" fmla="*/ 583559 w 583559"/>
                  <a:gd name="connsiteY2-56" fmla="*/ 110358 h 790984"/>
                  <a:gd name="connsiteX3-57" fmla="*/ 134635 w 583559"/>
                  <a:gd name="connsiteY3-58" fmla="*/ 738657 h 790984"/>
                  <a:gd name="connsiteX4-59" fmla="*/ 0 w 583559"/>
                  <a:gd name="connsiteY4-60" fmla="*/ 790984 h 790984"/>
                  <a:gd name="connsiteX0-61" fmla="*/ 0 w 628438"/>
                  <a:gd name="connsiteY0-62" fmla="*/ 790984 h 915366"/>
                  <a:gd name="connsiteX1-63" fmla="*/ 558315 w 628438"/>
                  <a:gd name="connsiteY1-64" fmla="*/ 0 h 915366"/>
                  <a:gd name="connsiteX2-65" fmla="*/ 628438 w 628438"/>
                  <a:gd name="connsiteY2-66" fmla="*/ 915366 h 915366"/>
                  <a:gd name="connsiteX3-67" fmla="*/ 134635 w 628438"/>
                  <a:gd name="connsiteY3-68" fmla="*/ 738657 h 915366"/>
                  <a:gd name="connsiteX4-69" fmla="*/ 0 w 628438"/>
                  <a:gd name="connsiteY4-70" fmla="*/ 790984 h 915366"/>
                  <a:gd name="connsiteX0-71" fmla="*/ 0 w 681731"/>
                  <a:gd name="connsiteY0-72" fmla="*/ 52327 h 176709"/>
                  <a:gd name="connsiteX1-73" fmla="*/ 681731 w 681731"/>
                  <a:gd name="connsiteY1-74" fmla="*/ 114036 h 176709"/>
                  <a:gd name="connsiteX2-75" fmla="*/ 628438 w 681731"/>
                  <a:gd name="connsiteY2-76" fmla="*/ 176709 h 176709"/>
                  <a:gd name="connsiteX3-77" fmla="*/ 134635 w 681731"/>
                  <a:gd name="connsiteY3-78" fmla="*/ 0 h 176709"/>
                  <a:gd name="connsiteX4-79" fmla="*/ 0 w 681731"/>
                  <a:gd name="connsiteY4-80" fmla="*/ 52327 h 176709"/>
                  <a:gd name="connsiteX0-81" fmla="*/ 0 w 681731"/>
                  <a:gd name="connsiteY0-82" fmla="*/ 0 h 127188"/>
                  <a:gd name="connsiteX1-83" fmla="*/ 681731 w 681731"/>
                  <a:gd name="connsiteY1-84" fmla="*/ 61709 h 127188"/>
                  <a:gd name="connsiteX2-85" fmla="*/ 628438 w 681731"/>
                  <a:gd name="connsiteY2-86" fmla="*/ 124382 h 127188"/>
                  <a:gd name="connsiteX3-87" fmla="*/ 502078 w 681731"/>
                  <a:gd name="connsiteY3-88" fmla="*/ 127188 h 127188"/>
                  <a:gd name="connsiteX4-89" fmla="*/ 0 w 681731"/>
                  <a:gd name="connsiteY4-90" fmla="*/ 0 h 127188"/>
                  <a:gd name="connsiteX0-91" fmla="*/ 0 w 216117"/>
                  <a:gd name="connsiteY0-92" fmla="*/ 5608 h 65479"/>
                  <a:gd name="connsiteX1-93" fmla="*/ 216117 w 216117"/>
                  <a:gd name="connsiteY1-94" fmla="*/ 0 h 65479"/>
                  <a:gd name="connsiteX2-95" fmla="*/ 162824 w 216117"/>
                  <a:gd name="connsiteY2-96" fmla="*/ 62673 h 65479"/>
                  <a:gd name="connsiteX3-97" fmla="*/ 36464 w 216117"/>
                  <a:gd name="connsiteY3-98" fmla="*/ 65479 h 65479"/>
                  <a:gd name="connsiteX4-99" fmla="*/ 0 w 216117"/>
                  <a:gd name="connsiteY4-100" fmla="*/ 5608 h 65479"/>
                  <a:gd name="connsiteX0-101" fmla="*/ 0 w 224531"/>
                  <a:gd name="connsiteY0-102" fmla="*/ 2804 h 65479"/>
                  <a:gd name="connsiteX1-103" fmla="*/ 224531 w 224531"/>
                  <a:gd name="connsiteY1-104" fmla="*/ 0 h 65479"/>
                  <a:gd name="connsiteX2-105" fmla="*/ 171238 w 224531"/>
                  <a:gd name="connsiteY2-106" fmla="*/ 62673 h 65479"/>
                  <a:gd name="connsiteX3-107" fmla="*/ 44878 w 224531"/>
                  <a:gd name="connsiteY3-108" fmla="*/ 65479 h 65479"/>
                  <a:gd name="connsiteX4-109" fmla="*/ 0 w 224531"/>
                  <a:gd name="connsiteY4-110" fmla="*/ 2804 h 654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4531" h="65479">
                    <a:moveTo>
                      <a:pt x="0" y="2804"/>
                    </a:moveTo>
                    <a:lnTo>
                      <a:pt x="224531" y="0"/>
                    </a:lnTo>
                    <a:lnTo>
                      <a:pt x="171238" y="62673"/>
                    </a:lnTo>
                    <a:lnTo>
                      <a:pt x="44878" y="65479"/>
                    </a:lnTo>
                    <a:lnTo>
                      <a:pt x="0" y="2804"/>
                    </a:lnTo>
                    <a:close/>
                  </a:path>
                </a:pathLst>
              </a:custGeom>
              <a:gradFill flip="none" rotWithShape="1">
                <a:gsLst>
                  <a:gs pos="0">
                    <a:srgbClr val="0073C4"/>
                  </a:gs>
                  <a:gs pos="76000">
                    <a:srgbClr val="00AFF0"/>
                  </a:gs>
                </a:gsLst>
                <a:lin ang="27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4" name="矩形 4"/>
              <p:cNvSpPr/>
              <p:nvPr/>
            </p:nvSpPr>
            <p:spPr bwMode="auto">
              <a:xfrm>
                <a:off x="4305303" y="2161221"/>
                <a:ext cx="583559" cy="790984"/>
              </a:xfrm>
              <a:custGeom>
                <a:avLst/>
                <a:gdLst>
                  <a:gd name="connsiteX0" fmla="*/ 0 w 648072"/>
                  <a:gd name="connsiteY0" fmla="*/ 0 h 144016"/>
                  <a:gd name="connsiteX1" fmla="*/ 648072 w 648072"/>
                  <a:gd name="connsiteY1" fmla="*/ 0 h 144016"/>
                  <a:gd name="connsiteX2" fmla="*/ 648072 w 648072"/>
                  <a:gd name="connsiteY2" fmla="*/ 144016 h 144016"/>
                  <a:gd name="connsiteX3" fmla="*/ 0 w 648072"/>
                  <a:gd name="connsiteY3" fmla="*/ 144016 h 144016"/>
                  <a:gd name="connsiteX4" fmla="*/ 0 w 648072"/>
                  <a:gd name="connsiteY4" fmla="*/ 0 h 144016"/>
                  <a:gd name="connsiteX0-1" fmla="*/ 0 w 1091247"/>
                  <a:gd name="connsiteY0-2" fmla="*/ 157075 h 301091"/>
                  <a:gd name="connsiteX1-3" fmla="*/ 1091247 w 1091247"/>
                  <a:gd name="connsiteY1-4" fmla="*/ 0 h 301091"/>
                  <a:gd name="connsiteX2-5" fmla="*/ 648072 w 1091247"/>
                  <a:gd name="connsiteY2-6" fmla="*/ 301091 h 301091"/>
                  <a:gd name="connsiteX3-7" fmla="*/ 0 w 1091247"/>
                  <a:gd name="connsiteY3-8" fmla="*/ 301091 h 301091"/>
                  <a:gd name="connsiteX4-9" fmla="*/ 0 w 1091247"/>
                  <a:gd name="connsiteY4-10" fmla="*/ 157075 h 301091"/>
                  <a:gd name="connsiteX0-11" fmla="*/ 0 w 1105272"/>
                  <a:gd name="connsiteY0-12" fmla="*/ 157075 h 301091"/>
                  <a:gd name="connsiteX1-13" fmla="*/ 1091247 w 1105272"/>
                  <a:gd name="connsiteY1-14" fmla="*/ 0 h 301091"/>
                  <a:gd name="connsiteX2-15" fmla="*/ 1105272 w 1105272"/>
                  <a:gd name="connsiteY2-16" fmla="*/ 104748 h 301091"/>
                  <a:gd name="connsiteX3-17" fmla="*/ 0 w 1105272"/>
                  <a:gd name="connsiteY3-18" fmla="*/ 301091 h 301091"/>
                  <a:gd name="connsiteX4-19" fmla="*/ 0 w 1105272"/>
                  <a:gd name="connsiteY4-20" fmla="*/ 157075 h 301091"/>
                  <a:gd name="connsiteX0-21" fmla="*/ 0 w 1105272"/>
                  <a:gd name="connsiteY0-22" fmla="*/ 157075 h 727437"/>
                  <a:gd name="connsiteX1-23" fmla="*/ 1091247 w 1105272"/>
                  <a:gd name="connsiteY1-24" fmla="*/ 0 h 727437"/>
                  <a:gd name="connsiteX2-25" fmla="*/ 1105272 w 1105272"/>
                  <a:gd name="connsiteY2-26" fmla="*/ 104748 h 727437"/>
                  <a:gd name="connsiteX3-27" fmla="*/ 653543 w 1105272"/>
                  <a:gd name="connsiteY3-28" fmla="*/ 727437 h 727437"/>
                  <a:gd name="connsiteX4-29" fmla="*/ 0 w 1105272"/>
                  <a:gd name="connsiteY4-30" fmla="*/ 157075 h 727437"/>
                  <a:gd name="connsiteX0-31" fmla="*/ 0 w 586364"/>
                  <a:gd name="connsiteY0-32" fmla="*/ 779764 h 779764"/>
                  <a:gd name="connsiteX1-33" fmla="*/ 572339 w 586364"/>
                  <a:gd name="connsiteY1-34" fmla="*/ 0 h 779764"/>
                  <a:gd name="connsiteX2-35" fmla="*/ 586364 w 586364"/>
                  <a:gd name="connsiteY2-36" fmla="*/ 104748 h 779764"/>
                  <a:gd name="connsiteX3-37" fmla="*/ 134635 w 586364"/>
                  <a:gd name="connsiteY3-38" fmla="*/ 727437 h 779764"/>
                  <a:gd name="connsiteX4-39" fmla="*/ 0 w 586364"/>
                  <a:gd name="connsiteY4-40" fmla="*/ 779764 h 779764"/>
                  <a:gd name="connsiteX0-41" fmla="*/ 0 w 586364"/>
                  <a:gd name="connsiteY0-42" fmla="*/ 790984 h 790984"/>
                  <a:gd name="connsiteX1-43" fmla="*/ 558315 w 586364"/>
                  <a:gd name="connsiteY1-44" fmla="*/ 0 h 790984"/>
                  <a:gd name="connsiteX2-45" fmla="*/ 586364 w 586364"/>
                  <a:gd name="connsiteY2-46" fmla="*/ 115968 h 790984"/>
                  <a:gd name="connsiteX3-47" fmla="*/ 134635 w 586364"/>
                  <a:gd name="connsiteY3-48" fmla="*/ 738657 h 790984"/>
                  <a:gd name="connsiteX4-49" fmla="*/ 0 w 586364"/>
                  <a:gd name="connsiteY4-50" fmla="*/ 790984 h 790984"/>
                  <a:gd name="connsiteX0-51" fmla="*/ 0 w 583559"/>
                  <a:gd name="connsiteY0-52" fmla="*/ 790984 h 790984"/>
                  <a:gd name="connsiteX1-53" fmla="*/ 558315 w 583559"/>
                  <a:gd name="connsiteY1-54" fmla="*/ 0 h 790984"/>
                  <a:gd name="connsiteX2-55" fmla="*/ 583559 w 583559"/>
                  <a:gd name="connsiteY2-56" fmla="*/ 110358 h 790984"/>
                  <a:gd name="connsiteX3-57" fmla="*/ 134635 w 583559"/>
                  <a:gd name="connsiteY3-58" fmla="*/ 738657 h 790984"/>
                  <a:gd name="connsiteX4-59" fmla="*/ 0 w 583559"/>
                  <a:gd name="connsiteY4-60" fmla="*/ 790984 h 7909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3559" h="790984">
                    <a:moveTo>
                      <a:pt x="0" y="790984"/>
                    </a:moveTo>
                    <a:lnTo>
                      <a:pt x="558315" y="0"/>
                    </a:lnTo>
                    <a:lnTo>
                      <a:pt x="583559" y="110358"/>
                    </a:lnTo>
                    <a:lnTo>
                      <a:pt x="134635" y="738657"/>
                    </a:lnTo>
                    <a:lnTo>
                      <a:pt x="0" y="790984"/>
                    </a:lnTo>
                    <a:close/>
                  </a:path>
                </a:pathLst>
              </a:custGeom>
              <a:gradFill flip="none" rotWithShape="1">
                <a:gsLst>
                  <a:gs pos="40000">
                    <a:srgbClr val="0073C4"/>
                  </a:gs>
                  <a:gs pos="100000">
                    <a:srgbClr val="00AFF0"/>
                  </a:gs>
                </a:gsLst>
                <a:lin ang="27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5" name="矩形 2"/>
              <p:cNvSpPr/>
              <p:nvPr/>
            </p:nvSpPr>
            <p:spPr bwMode="auto">
              <a:xfrm>
                <a:off x="3037715" y="1547821"/>
                <a:ext cx="2020532" cy="2715827"/>
              </a:xfrm>
              <a:custGeom>
                <a:avLst/>
                <a:gdLst>
                  <a:gd name="connsiteX0" fmla="*/ 0 w 792088"/>
                  <a:gd name="connsiteY0" fmla="*/ 0 h 576064"/>
                  <a:gd name="connsiteX1" fmla="*/ 792088 w 792088"/>
                  <a:gd name="connsiteY1" fmla="*/ 0 h 576064"/>
                  <a:gd name="connsiteX2" fmla="*/ 792088 w 792088"/>
                  <a:gd name="connsiteY2" fmla="*/ 576064 h 576064"/>
                  <a:gd name="connsiteX3" fmla="*/ 0 w 792088"/>
                  <a:gd name="connsiteY3" fmla="*/ 576064 h 576064"/>
                  <a:gd name="connsiteX4" fmla="*/ 0 w 792088"/>
                  <a:gd name="connsiteY4" fmla="*/ 0 h 576064"/>
                  <a:gd name="connsiteX0-1" fmla="*/ 0 w 1327826"/>
                  <a:gd name="connsiteY0-2" fmla="*/ 375858 h 951922"/>
                  <a:gd name="connsiteX1-3" fmla="*/ 1327826 w 1327826"/>
                  <a:gd name="connsiteY1-4" fmla="*/ 0 h 951922"/>
                  <a:gd name="connsiteX2-5" fmla="*/ 792088 w 1327826"/>
                  <a:gd name="connsiteY2-6" fmla="*/ 951922 h 951922"/>
                  <a:gd name="connsiteX3-7" fmla="*/ 0 w 1327826"/>
                  <a:gd name="connsiteY3-8" fmla="*/ 951922 h 951922"/>
                  <a:gd name="connsiteX4-9" fmla="*/ 0 w 1327826"/>
                  <a:gd name="connsiteY4-10" fmla="*/ 375858 h 951922"/>
                  <a:gd name="connsiteX0-11" fmla="*/ 0 w 1327826"/>
                  <a:gd name="connsiteY0-12" fmla="*/ 375858 h 1995348"/>
                  <a:gd name="connsiteX1-13" fmla="*/ 1327826 w 1327826"/>
                  <a:gd name="connsiteY1-14" fmla="*/ 0 h 1995348"/>
                  <a:gd name="connsiteX2-15" fmla="*/ 985627 w 1327826"/>
                  <a:gd name="connsiteY2-16" fmla="*/ 1995348 h 1995348"/>
                  <a:gd name="connsiteX3-17" fmla="*/ 0 w 1327826"/>
                  <a:gd name="connsiteY3-18" fmla="*/ 951922 h 1995348"/>
                  <a:gd name="connsiteX4-19" fmla="*/ 0 w 1327826"/>
                  <a:gd name="connsiteY4-20" fmla="*/ 375858 h 1995348"/>
                  <a:gd name="connsiteX0-21" fmla="*/ 0 w 1327826"/>
                  <a:gd name="connsiteY0-22" fmla="*/ 375858 h 1995348"/>
                  <a:gd name="connsiteX1-23" fmla="*/ 1327826 w 1327826"/>
                  <a:gd name="connsiteY1-24" fmla="*/ 0 h 1995348"/>
                  <a:gd name="connsiteX2-25" fmla="*/ 985627 w 1327826"/>
                  <a:gd name="connsiteY2-26" fmla="*/ 1995348 h 1995348"/>
                  <a:gd name="connsiteX3-27" fmla="*/ 866717 w 1327826"/>
                  <a:gd name="connsiteY3-28" fmla="*/ 1700833 h 1995348"/>
                  <a:gd name="connsiteX4-29" fmla="*/ 0 w 1327826"/>
                  <a:gd name="connsiteY4-30" fmla="*/ 375858 h 1995348"/>
                  <a:gd name="connsiteX0-31" fmla="*/ 0 w 1327826"/>
                  <a:gd name="connsiteY0-32" fmla="*/ 375858 h 1995348"/>
                  <a:gd name="connsiteX1-33" fmla="*/ 1327826 w 1327826"/>
                  <a:gd name="connsiteY1-34" fmla="*/ 0 h 1995348"/>
                  <a:gd name="connsiteX2-35" fmla="*/ 985627 w 1327826"/>
                  <a:gd name="connsiteY2-36" fmla="*/ 1995348 h 1995348"/>
                  <a:gd name="connsiteX3-37" fmla="*/ 866717 w 1327826"/>
                  <a:gd name="connsiteY3-38" fmla="*/ 1700833 h 1995348"/>
                  <a:gd name="connsiteX4-39" fmla="*/ 544336 w 1327826"/>
                  <a:gd name="connsiteY4-40" fmla="*/ 1217819 h 1995348"/>
                  <a:gd name="connsiteX5" fmla="*/ 0 w 1327826"/>
                  <a:gd name="connsiteY5" fmla="*/ 375858 h 1995348"/>
                  <a:gd name="connsiteX0-41" fmla="*/ 0 w 1327826"/>
                  <a:gd name="connsiteY0-42" fmla="*/ 375858 h 2597833"/>
                  <a:gd name="connsiteX1-43" fmla="*/ 1327826 w 1327826"/>
                  <a:gd name="connsiteY1-44" fmla="*/ 0 h 2597833"/>
                  <a:gd name="connsiteX2-45" fmla="*/ 985627 w 1327826"/>
                  <a:gd name="connsiteY2-46" fmla="*/ 1995348 h 2597833"/>
                  <a:gd name="connsiteX3-47" fmla="*/ 866717 w 1327826"/>
                  <a:gd name="connsiteY3-48" fmla="*/ 1700833 h 2597833"/>
                  <a:gd name="connsiteX4-49" fmla="*/ 73111 w 1327826"/>
                  <a:gd name="connsiteY4-50" fmla="*/ 2597833 h 2597833"/>
                  <a:gd name="connsiteX5-51" fmla="*/ 0 w 1327826"/>
                  <a:gd name="connsiteY5-52" fmla="*/ 375858 h 2597833"/>
                  <a:gd name="connsiteX0-53" fmla="*/ 0 w 1327826"/>
                  <a:gd name="connsiteY0-54" fmla="*/ 375858 h 2597833"/>
                  <a:gd name="connsiteX1-55" fmla="*/ 1327826 w 1327826"/>
                  <a:gd name="connsiteY1-56" fmla="*/ 0 h 2597833"/>
                  <a:gd name="connsiteX2-57" fmla="*/ 985627 w 1327826"/>
                  <a:gd name="connsiteY2-58" fmla="*/ 1995348 h 2597833"/>
                  <a:gd name="connsiteX3-59" fmla="*/ 866717 w 1327826"/>
                  <a:gd name="connsiteY3-60" fmla="*/ 1700833 h 2597833"/>
                  <a:gd name="connsiteX4-61" fmla="*/ 73111 w 1327826"/>
                  <a:gd name="connsiteY4-62" fmla="*/ 2597833 h 2597833"/>
                  <a:gd name="connsiteX5-63" fmla="*/ 39453 w 1327826"/>
                  <a:gd name="connsiteY5-64" fmla="*/ 1719898 h 2597833"/>
                  <a:gd name="connsiteX6" fmla="*/ 0 w 1327826"/>
                  <a:gd name="connsiteY6" fmla="*/ 375858 h 2597833"/>
                  <a:gd name="connsiteX0-65" fmla="*/ 670189 w 1998015"/>
                  <a:gd name="connsiteY0-66" fmla="*/ 375858 h 2597833"/>
                  <a:gd name="connsiteX1-67" fmla="*/ 1998015 w 1998015"/>
                  <a:gd name="connsiteY1-68" fmla="*/ 0 h 2597833"/>
                  <a:gd name="connsiteX2-69" fmla="*/ 1655816 w 1998015"/>
                  <a:gd name="connsiteY2-70" fmla="*/ 1995348 h 2597833"/>
                  <a:gd name="connsiteX3-71" fmla="*/ 1536906 w 1998015"/>
                  <a:gd name="connsiteY3-72" fmla="*/ 1700833 h 2597833"/>
                  <a:gd name="connsiteX4-73" fmla="*/ 743300 w 1998015"/>
                  <a:gd name="connsiteY4-74" fmla="*/ 2597833 h 2597833"/>
                  <a:gd name="connsiteX5-75" fmla="*/ 0 w 1998015"/>
                  <a:gd name="connsiteY5-76" fmla="*/ 2474418 h 2597833"/>
                  <a:gd name="connsiteX6-77" fmla="*/ 670189 w 1998015"/>
                  <a:gd name="connsiteY6-78" fmla="*/ 375858 h 2597833"/>
                  <a:gd name="connsiteX0-79" fmla="*/ 670189 w 1998015"/>
                  <a:gd name="connsiteY0-80" fmla="*/ 375858 h 2673570"/>
                  <a:gd name="connsiteX1-81" fmla="*/ 1998015 w 1998015"/>
                  <a:gd name="connsiteY1-82" fmla="*/ 0 h 2673570"/>
                  <a:gd name="connsiteX2-83" fmla="*/ 1655816 w 1998015"/>
                  <a:gd name="connsiteY2-84" fmla="*/ 1995348 h 2673570"/>
                  <a:gd name="connsiteX3-85" fmla="*/ 1536906 w 1998015"/>
                  <a:gd name="connsiteY3-86" fmla="*/ 1700833 h 2673570"/>
                  <a:gd name="connsiteX4-87" fmla="*/ 743300 w 1998015"/>
                  <a:gd name="connsiteY4-88" fmla="*/ 2597833 h 2673570"/>
                  <a:gd name="connsiteX5-89" fmla="*/ 0 w 1998015"/>
                  <a:gd name="connsiteY5-90" fmla="*/ 2474418 h 2673570"/>
                  <a:gd name="connsiteX6-91" fmla="*/ 670189 w 1998015"/>
                  <a:gd name="connsiteY6-92" fmla="*/ 375858 h 2673570"/>
                  <a:gd name="connsiteX0-93" fmla="*/ 670189 w 1998015"/>
                  <a:gd name="connsiteY0-94" fmla="*/ 375858 h 2715827"/>
                  <a:gd name="connsiteX1-95" fmla="*/ 1998015 w 1998015"/>
                  <a:gd name="connsiteY1-96" fmla="*/ 0 h 2715827"/>
                  <a:gd name="connsiteX2-97" fmla="*/ 1655816 w 1998015"/>
                  <a:gd name="connsiteY2-98" fmla="*/ 1995348 h 2715827"/>
                  <a:gd name="connsiteX3-99" fmla="*/ 1536906 w 1998015"/>
                  <a:gd name="connsiteY3-100" fmla="*/ 1700833 h 2715827"/>
                  <a:gd name="connsiteX4-101" fmla="*/ 743300 w 1998015"/>
                  <a:gd name="connsiteY4-102" fmla="*/ 2597833 h 2715827"/>
                  <a:gd name="connsiteX5-103" fmla="*/ 0 w 1998015"/>
                  <a:gd name="connsiteY5-104" fmla="*/ 2474418 h 2715827"/>
                  <a:gd name="connsiteX6-105" fmla="*/ 670189 w 1998015"/>
                  <a:gd name="connsiteY6-106" fmla="*/ 375858 h 2715827"/>
                  <a:gd name="connsiteX0-107" fmla="*/ 670189 w 1998015"/>
                  <a:gd name="connsiteY0-108" fmla="*/ 375858 h 2715827"/>
                  <a:gd name="connsiteX1-109" fmla="*/ 1998015 w 1998015"/>
                  <a:gd name="connsiteY1-110" fmla="*/ 0 h 2715827"/>
                  <a:gd name="connsiteX2-111" fmla="*/ 1655816 w 1998015"/>
                  <a:gd name="connsiteY2-112" fmla="*/ 1995348 h 2715827"/>
                  <a:gd name="connsiteX3-113" fmla="*/ 1536906 w 1998015"/>
                  <a:gd name="connsiteY3-114" fmla="*/ 1700833 h 2715827"/>
                  <a:gd name="connsiteX4-115" fmla="*/ 743300 w 1998015"/>
                  <a:gd name="connsiteY4-116" fmla="*/ 2597833 h 2715827"/>
                  <a:gd name="connsiteX5-117" fmla="*/ 0 w 1998015"/>
                  <a:gd name="connsiteY5-118" fmla="*/ 2474418 h 2715827"/>
                  <a:gd name="connsiteX6-119" fmla="*/ 670189 w 1998015"/>
                  <a:gd name="connsiteY6-120" fmla="*/ 375858 h 2715827"/>
                  <a:gd name="connsiteX0-121" fmla="*/ 670189 w 1998015"/>
                  <a:gd name="connsiteY0-122" fmla="*/ 375858 h 2715827"/>
                  <a:gd name="connsiteX1-123" fmla="*/ 1998015 w 1998015"/>
                  <a:gd name="connsiteY1-124" fmla="*/ 0 h 2715827"/>
                  <a:gd name="connsiteX2-125" fmla="*/ 1655816 w 1998015"/>
                  <a:gd name="connsiteY2-126" fmla="*/ 1995348 h 2715827"/>
                  <a:gd name="connsiteX3-127" fmla="*/ 1536906 w 1998015"/>
                  <a:gd name="connsiteY3-128" fmla="*/ 1700833 h 2715827"/>
                  <a:gd name="connsiteX4-129" fmla="*/ 743300 w 1998015"/>
                  <a:gd name="connsiteY4-130" fmla="*/ 2597833 h 2715827"/>
                  <a:gd name="connsiteX5-131" fmla="*/ 0 w 1998015"/>
                  <a:gd name="connsiteY5-132" fmla="*/ 2474418 h 2715827"/>
                  <a:gd name="connsiteX6-133" fmla="*/ 670189 w 1998015"/>
                  <a:gd name="connsiteY6-134" fmla="*/ 375858 h 2715827"/>
                  <a:gd name="connsiteX0-135" fmla="*/ 670189 w 1998015"/>
                  <a:gd name="connsiteY0-136" fmla="*/ 375858 h 2715827"/>
                  <a:gd name="connsiteX1-137" fmla="*/ 1998015 w 1998015"/>
                  <a:gd name="connsiteY1-138" fmla="*/ 0 h 2715827"/>
                  <a:gd name="connsiteX2-139" fmla="*/ 1644596 w 1998015"/>
                  <a:gd name="connsiteY2-140" fmla="*/ 2009372 h 2715827"/>
                  <a:gd name="connsiteX3-141" fmla="*/ 1536906 w 1998015"/>
                  <a:gd name="connsiteY3-142" fmla="*/ 1700833 h 2715827"/>
                  <a:gd name="connsiteX4-143" fmla="*/ 743300 w 1998015"/>
                  <a:gd name="connsiteY4-144" fmla="*/ 2597833 h 2715827"/>
                  <a:gd name="connsiteX5-145" fmla="*/ 0 w 1998015"/>
                  <a:gd name="connsiteY5-146" fmla="*/ 2474418 h 2715827"/>
                  <a:gd name="connsiteX6-147" fmla="*/ 670189 w 1998015"/>
                  <a:gd name="connsiteY6-148" fmla="*/ 375858 h 2715827"/>
                  <a:gd name="connsiteX0-149" fmla="*/ 670189 w 1998111"/>
                  <a:gd name="connsiteY0-150" fmla="*/ 375858 h 2715827"/>
                  <a:gd name="connsiteX1-151" fmla="*/ 1998015 w 1998111"/>
                  <a:gd name="connsiteY1-152" fmla="*/ 0 h 2715827"/>
                  <a:gd name="connsiteX2-153" fmla="*/ 1644596 w 1998111"/>
                  <a:gd name="connsiteY2-154" fmla="*/ 2009372 h 2715827"/>
                  <a:gd name="connsiteX3-155" fmla="*/ 1536906 w 1998111"/>
                  <a:gd name="connsiteY3-156" fmla="*/ 1700833 h 2715827"/>
                  <a:gd name="connsiteX4-157" fmla="*/ 743300 w 1998111"/>
                  <a:gd name="connsiteY4-158" fmla="*/ 2597833 h 2715827"/>
                  <a:gd name="connsiteX5-159" fmla="*/ 0 w 1998111"/>
                  <a:gd name="connsiteY5-160" fmla="*/ 2474418 h 2715827"/>
                  <a:gd name="connsiteX6-161" fmla="*/ 670189 w 1998111"/>
                  <a:gd name="connsiteY6-162" fmla="*/ 375858 h 2715827"/>
                  <a:gd name="connsiteX0-163" fmla="*/ 670189 w 1998202"/>
                  <a:gd name="connsiteY0-164" fmla="*/ 375858 h 2715827"/>
                  <a:gd name="connsiteX1-165" fmla="*/ 1998015 w 1998202"/>
                  <a:gd name="connsiteY1-166" fmla="*/ 0 h 2715827"/>
                  <a:gd name="connsiteX2-167" fmla="*/ 1644596 w 1998202"/>
                  <a:gd name="connsiteY2-168" fmla="*/ 2009372 h 2715827"/>
                  <a:gd name="connsiteX3-169" fmla="*/ 1536906 w 1998202"/>
                  <a:gd name="connsiteY3-170" fmla="*/ 1700833 h 2715827"/>
                  <a:gd name="connsiteX4-171" fmla="*/ 743300 w 1998202"/>
                  <a:gd name="connsiteY4-172" fmla="*/ 2597833 h 2715827"/>
                  <a:gd name="connsiteX5-173" fmla="*/ 0 w 1998202"/>
                  <a:gd name="connsiteY5-174" fmla="*/ 2474418 h 2715827"/>
                  <a:gd name="connsiteX6-175" fmla="*/ 670189 w 1998202"/>
                  <a:gd name="connsiteY6-176" fmla="*/ 375858 h 2715827"/>
                  <a:gd name="connsiteX0-177" fmla="*/ 670189 w 2020532"/>
                  <a:gd name="connsiteY0-178" fmla="*/ 375858 h 2715827"/>
                  <a:gd name="connsiteX1-179" fmla="*/ 1998015 w 2020532"/>
                  <a:gd name="connsiteY1-180" fmla="*/ 0 h 2715827"/>
                  <a:gd name="connsiteX2-181" fmla="*/ 1644596 w 2020532"/>
                  <a:gd name="connsiteY2-182" fmla="*/ 2009372 h 2715827"/>
                  <a:gd name="connsiteX3-183" fmla="*/ 1536906 w 2020532"/>
                  <a:gd name="connsiteY3-184" fmla="*/ 1700833 h 2715827"/>
                  <a:gd name="connsiteX4-185" fmla="*/ 743300 w 2020532"/>
                  <a:gd name="connsiteY4-186" fmla="*/ 2597833 h 2715827"/>
                  <a:gd name="connsiteX5-187" fmla="*/ 0 w 2020532"/>
                  <a:gd name="connsiteY5-188" fmla="*/ 2474418 h 2715827"/>
                  <a:gd name="connsiteX6-189" fmla="*/ 670189 w 2020532"/>
                  <a:gd name="connsiteY6-190" fmla="*/ 375858 h 2715827"/>
                  <a:gd name="connsiteX0-191" fmla="*/ 670189 w 2020532"/>
                  <a:gd name="connsiteY0-192" fmla="*/ 375858 h 2715827"/>
                  <a:gd name="connsiteX1-193" fmla="*/ 1998015 w 2020532"/>
                  <a:gd name="connsiteY1-194" fmla="*/ 0 h 2715827"/>
                  <a:gd name="connsiteX2-195" fmla="*/ 1644596 w 2020532"/>
                  <a:gd name="connsiteY2-196" fmla="*/ 2009372 h 2715827"/>
                  <a:gd name="connsiteX3-197" fmla="*/ 1536906 w 2020532"/>
                  <a:gd name="connsiteY3-198" fmla="*/ 1700833 h 2715827"/>
                  <a:gd name="connsiteX4-199" fmla="*/ 743300 w 2020532"/>
                  <a:gd name="connsiteY4-200" fmla="*/ 2597833 h 2715827"/>
                  <a:gd name="connsiteX5-201" fmla="*/ 0 w 2020532"/>
                  <a:gd name="connsiteY5-202" fmla="*/ 2474418 h 2715827"/>
                  <a:gd name="connsiteX6-203" fmla="*/ 187929 w 2020532"/>
                  <a:gd name="connsiteY6-204" fmla="*/ 1874167 h 2715827"/>
                  <a:gd name="connsiteX7" fmla="*/ 670189 w 2020532"/>
                  <a:gd name="connsiteY7" fmla="*/ 375858 h 2715827"/>
                  <a:gd name="connsiteX0-205" fmla="*/ 670189 w 2020532"/>
                  <a:gd name="connsiteY0-206" fmla="*/ 375858 h 2715827"/>
                  <a:gd name="connsiteX1-207" fmla="*/ 1998015 w 2020532"/>
                  <a:gd name="connsiteY1-208" fmla="*/ 0 h 2715827"/>
                  <a:gd name="connsiteX2-209" fmla="*/ 1644596 w 2020532"/>
                  <a:gd name="connsiteY2-210" fmla="*/ 2009372 h 2715827"/>
                  <a:gd name="connsiteX3-211" fmla="*/ 1536906 w 2020532"/>
                  <a:gd name="connsiteY3-212" fmla="*/ 1700833 h 2715827"/>
                  <a:gd name="connsiteX4-213" fmla="*/ 743300 w 2020532"/>
                  <a:gd name="connsiteY4-214" fmla="*/ 2597833 h 2715827"/>
                  <a:gd name="connsiteX5-215" fmla="*/ 0 w 2020532"/>
                  <a:gd name="connsiteY5-216" fmla="*/ 2474418 h 2715827"/>
                  <a:gd name="connsiteX6-217" fmla="*/ 746106 w 2020532"/>
                  <a:gd name="connsiteY6-218" fmla="*/ 2488442 h 2715827"/>
                  <a:gd name="connsiteX7-219" fmla="*/ 670189 w 2020532"/>
                  <a:gd name="connsiteY7-220" fmla="*/ 375858 h 2715827"/>
                  <a:gd name="connsiteX0-221" fmla="*/ 670189 w 2020532"/>
                  <a:gd name="connsiteY0-222" fmla="*/ 375858 h 2715827"/>
                  <a:gd name="connsiteX1-223" fmla="*/ 1998015 w 2020532"/>
                  <a:gd name="connsiteY1-224" fmla="*/ 0 h 2715827"/>
                  <a:gd name="connsiteX2-225" fmla="*/ 1644596 w 2020532"/>
                  <a:gd name="connsiteY2-226" fmla="*/ 2009372 h 2715827"/>
                  <a:gd name="connsiteX3-227" fmla="*/ 1536906 w 2020532"/>
                  <a:gd name="connsiteY3-228" fmla="*/ 1700833 h 2715827"/>
                  <a:gd name="connsiteX4-229" fmla="*/ 743300 w 2020532"/>
                  <a:gd name="connsiteY4-230" fmla="*/ 2597833 h 2715827"/>
                  <a:gd name="connsiteX5-231" fmla="*/ 0 w 2020532"/>
                  <a:gd name="connsiteY5-232" fmla="*/ 2474418 h 2715827"/>
                  <a:gd name="connsiteX6-233" fmla="*/ 746106 w 2020532"/>
                  <a:gd name="connsiteY6-234" fmla="*/ 2488442 h 2715827"/>
                  <a:gd name="connsiteX7-235" fmla="*/ 670189 w 2020532"/>
                  <a:gd name="connsiteY7-236" fmla="*/ 375858 h 2715827"/>
                  <a:gd name="connsiteX0-237" fmla="*/ 670189 w 2020532"/>
                  <a:gd name="connsiteY0-238" fmla="*/ 375858 h 2715827"/>
                  <a:gd name="connsiteX1-239" fmla="*/ 1998015 w 2020532"/>
                  <a:gd name="connsiteY1-240" fmla="*/ 0 h 2715827"/>
                  <a:gd name="connsiteX2-241" fmla="*/ 1644596 w 2020532"/>
                  <a:gd name="connsiteY2-242" fmla="*/ 2009372 h 2715827"/>
                  <a:gd name="connsiteX3-243" fmla="*/ 1536906 w 2020532"/>
                  <a:gd name="connsiteY3-244" fmla="*/ 1700833 h 2715827"/>
                  <a:gd name="connsiteX4-245" fmla="*/ 743300 w 2020532"/>
                  <a:gd name="connsiteY4-246" fmla="*/ 2597833 h 2715827"/>
                  <a:gd name="connsiteX5-247" fmla="*/ 0 w 2020532"/>
                  <a:gd name="connsiteY5-248" fmla="*/ 2474418 h 2715827"/>
                  <a:gd name="connsiteX6-249" fmla="*/ 746106 w 2020532"/>
                  <a:gd name="connsiteY6-250" fmla="*/ 2488442 h 2715827"/>
                  <a:gd name="connsiteX7-251" fmla="*/ 670189 w 2020532"/>
                  <a:gd name="connsiteY7-252" fmla="*/ 375858 h 2715827"/>
                  <a:gd name="connsiteX0-253" fmla="*/ 670189 w 2020532"/>
                  <a:gd name="connsiteY0-254" fmla="*/ 375858 h 2715827"/>
                  <a:gd name="connsiteX1-255" fmla="*/ 1998015 w 2020532"/>
                  <a:gd name="connsiteY1-256" fmla="*/ 0 h 2715827"/>
                  <a:gd name="connsiteX2-257" fmla="*/ 1644596 w 2020532"/>
                  <a:gd name="connsiteY2-258" fmla="*/ 2009372 h 2715827"/>
                  <a:gd name="connsiteX3-259" fmla="*/ 1536906 w 2020532"/>
                  <a:gd name="connsiteY3-260" fmla="*/ 1700833 h 2715827"/>
                  <a:gd name="connsiteX4-261" fmla="*/ 743300 w 2020532"/>
                  <a:gd name="connsiteY4-262" fmla="*/ 2597833 h 2715827"/>
                  <a:gd name="connsiteX5-263" fmla="*/ 0 w 2020532"/>
                  <a:gd name="connsiteY5-264" fmla="*/ 2474418 h 2715827"/>
                  <a:gd name="connsiteX6-265" fmla="*/ 746106 w 2020532"/>
                  <a:gd name="connsiteY6-266" fmla="*/ 2488442 h 2715827"/>
                  <a:gd name="connsiteX7-267" fmla="*/ 670189 w 2020532"/>
                  <a:gd name="connsiteY7-268" fmla="*/ 375858 h 2715827"/>
                  <a:gd name="connsiteX0-269" fmla="*/ 670189 w 2020532"/>
                  <a:gd name="connsiteY0-270" fmla="*/ 375858 h 2715827"/>
                  <a:gd name="connsiteX1-271" fmla="*/ 1998015 w 2020532"/>
                  <a:gd name="connsiteY1-272" fmla="*/ 0 h 2715827"/>
                  <a:gd name="connsiteX2-273" fmla="*/ 1644596 w 2020532"/>
                  <a:gd name="connsiteY2-274" fmla="*/ 2009372 h 2715827"/>
                  <a:gd name="connsiteX3-275" fmla="*/ 1536906 w 2020532"/>
                  <a:gd name="connsiteY3-276" fmla="*/ 1700833 h 2715827"/>
                  <a:gd name="connsiteX4-277" fmla="*/ 743300 w 2020532"/>
                  <a:gd name="connsiteY4-278" fmla="*/ 2597833 h 2715827"/>
                  <a:gd name="connsiteX5-279" fmla="*/ 0 w 2020532"/>
                  <a:gd name="connsiteY5-280" fmla="*/ 2474418 h 2715827"/>
                  <a:gd name="connsiteX6-281" fmla="*/ 746106 w 2020532"/>
                  <a:gd name="connsiteY6-282" fmla="*/ 2488442 h 2715827"/>
                  <a:gd name="connsiteX7-283" fmla="*/ 670189 w 2020532"/>
                  <a:gd name="connsiteY7-284" fmla="*/ 375858 h 2715827"/>
                  <a:gd name="connsiteX0-285" fmla="*/ 670189 w 2020532"/>
                  <a:gd name="connsiteY0-286" fmla="*/ 375858 h 2715827"/>
                  <a:gd name="connsiteX1-287" fmla="*/ 1998015 w 2020532"/>
                  <a:gd name="connsiteY1-288" fmla="*/ 0 h 2715827"/>
                  <a:gd name="connsiteX2-289" fmla="*/ 1644596 w 2020532"/>
                  <a:gd name="connsiteY2-290" fmla="*/ 2009372 h 2715827"/>
                  <a:gd name="connsiteX3-291" fmla="*/ 1536906 w 2020532"/>
                  <a:gd name="connsiteY3-292" fmla="*/ 1700833 h 2715827"/>
                  <a:gd name="connsiteX4-293" fmla="*/ 743300 w 2020532"/>
                  <a:gd name="connsiteY4-294" fmla="*/ 2597833 h 2715827"/>
                  <a:gd name="connsiteX5-295" fmla="*/ 0 w 2020532"/>
                  <a:gd name="connsiteY5-296" fmla="*/ 2474418 h 2715827"/>
                  <a:gd name="connsiteX6-297" fmla="*/ 746106 w 2020532"/>
                  <a:gd name="connsiteY6-298" fmla="*/ 2488442 h 2715827"/>
                  <a:gd name="connsiteX7-299" fmla="*/ 712447 w 2020532"/>
                  <a:gd name="connsiteY7-300" fmla="*/ 1627335 h 2715827"/>
                  <a:gd name="connsiteX8" fmla="*/ 670189 w 2020532"/>
                  <a:gd name="connsiteY8" fmla="*/ 375858 h 2715827"/>
                  <a:gd name="connsiteX0-301" fmla="*/ 670189 w 2020532"/>
                  <a:gd name="connsiteY0-302" fmla="*/ 375858 h 2715827"/>
                  <a:gd name="connsiteX1-303" fmla="*/ 1998015 w 2020532"/>
                  <a:gd name="connsiteY1-304" fmla="*/ 0 h 2715827"/>
                  <a:gd name="connsiteX2-305" fmla="*/ 1644596 w 2020532"/>
                  <a:gd name="connsiteY2-306" fmla="*/ 2009372 h 2715827"/>
                  <a:gd name="connsiteX3-307" fmla="*/ 1536906 w 2020532"/>
                  <a:gd name="connsiteY3-308" fmla="*/ 1700833 h 2715827"/>
                  <a:gd name="connsiteX4-309" fmla="*/ 743300 w 2020532"/>
                  <a:gd name="connsiteY4-310" fmla="*/ 2597833 h 2715827"/>
                  <a:gd name="connsiteX5-311" fmla="*/ 0 w 2020532"/>
                  <a:gd name="connsiteY5-312" fmla="*/ 2474418 h 2715827"/>
                  <a:gd name="connsiteX6-313" fmla="*/ 746106 w 2020532"/>
                  <a:gd name="connsiteY6-314" fmla="*/ 2488442 h 2715827"/>
                  <a:gd name="connsiteX7-315" fmla="*/ 1579164 w 2020532"/>
                  <a:gd name="connsiteY7-316" fmla="*/ 1386113 h 2715827"/>
                  <a:gd name="connsiteX8-317" fmla="*/ 670189 w 2020532"/>
                  <a:gd name="connsiteY8-318" fmla="*/ 375858 h 2715827"/>
                  <a:gd name="connsiteX0-319" fmla="*/ 670189 w 2020532"/>
                  <a:gd name="connsiteY0-320" fmla="*/ 375858 h 2715827"/>
                  <a:gd name="connsiteX1-321" fmla="*/ 1998015 w 2020532"/>
                  <a:gd name="connsiteY1-322" fmla="*/ 0 h 2715827"/>
                  <a:gd name="connsiteX2-323" fmla="*/ 1644596 w 2020532"/>
                  <a:gd name="connsiteY2-324" fmla="*/ 2009372 h 2715827"/>
                  <a:gd name="connsiteX3-325" fmla="*/ 1536906 w 2020532"/>
                  <a:gd name="connsiteY3-326" fmla="*/ 1700833 h 2715827"/>
                  <a:gd name="connsiteX4-327" fmla="*/ 743300 w 2020532"/>
                  <a:gd name="connsiteY4-328" fmla="*/ 2597833 h 2715827"/>
                  <a:gd name="connsiteX5-329" fmla="*/ 0 w 2020532"/>
                  <a:gd name="connsiteY5-330" fmla="*/ 2474418 h 2715827"/>
                  <a:gd name="connsiteX6-331" fmla="*/ 746106 w 2020532"/>
                  <a:gd name="connsiteY6-332" fmla="*/ 2488442 h 2715827"/>
                  <a:gd name="connsiteX7-333" fmla="*/ 1579164 w 2020532"/>
                  <a:gd name="connsiteY7-334" fmla="*/ 1386113 h 2715827"/>
                  <a:gd name="connsiteX8-335" fmla="*/ 670189 w 2020532"/>
                  <a:gd name="connsiteY8-336" fmla="*/ 375858 h 2715827"/>
                  <a:gd name="connsiteX0-337" fmla="*/ 670189 w 2020532"/>
                  <a:gd name="connsiteY0-338" fmla="*/ 375858 h 2715827"/>
                  <a:gd name="connsiteX1-339" fmla="*/ 1998015 w 2020532"/>
                  <a:gd name="connsiteY1-340" fmla="*/ 0 h 2715827"/>
                  <a:gd name="connsiteX2-341" fmla="*/ 1644596 w 2020532"/>
                  <a:gd name="connsiteY2-342" fmla="*/ 2009372 h 2715827"/>
                  <a:gd name="connsiteX3-343" fmla="*/ 1536906 w 2020532"/>
                  <a:gd name="connsiteY3-344" fmla="*/ 1700833 h 2715827"/>
                  <a:gd name="connsiteX4-345" fmla="*/ 743300 w 2020532"/>
                  <a:gd name="connsiteY4-346" fmla="*/ 2597833 h 2715827"/>
                  <a:gd name="connsiteX5-347" fmla="*/ 0 w 2020532"/>
                  <a:gd name="connsiteY5-348" fmla="*/ 2474418 h 2715827"/>
                  <a:gd name="connsiteX6-349" fmla="*/ 746106 w 2020532"/>
                  <a:gd name="connsiteY6-350" fmla="*/ 2488442 h 2715827"/>
                  <a:gd name="connsiteX7-351" fmla="*/ 1579164 w 2020532"/>
                  <a:gd name="connsiteY7-352" fmla="*/ 1386113 h 2715827"/>
                  <a:gd name="connsiteX8-353" fmla="*/ 670189 w 2020532"/>
                  <a:gd name="connsiteY8-354" fmla="*/ 375858 h 2715827"/>
                  <a:gd name="connsiteX0-355" fmla="*/ 670189 w 2020532"/>
                  <a:gd name="connsiteY0-356" fmla="*/ 375858 h 2715827"/>
                  <a:gd name="connsiteX1-357" fmla="*/ 1998015 w 2020532"/>
                  <a:gd name="connsiteY1-358" fmla="*/ 0 h 2715827"/>
                  <a:gd name="connsiteX2-359" fmla="*/ 1644596 w 2020532"/>
                  <a:gd name="connsiteY2-360" fmla="*/ 2009372 h 2715827"/>
                  <a:gd name="connsiteX3-361" fmla="*/ 1536906 w 2020532"/>
                  <a:gd name="connsiteY3-362" fmla="*/ 1700833 h 2715827"/>
                  <a:gd name="connsiteX4-363" fmla="*/ 743300 w 2020532"/>
                  <a:gd name="connsiteY4-364" fmla="*/ 2597833 h 2715827"/>
                  <a:gd name="connsiteX5-365" fmla="*/ 0 w 2020532"/>
                  <a:gd name="connsiteY5-366" fmla="*/ 2474418 h 2715827"/>
                  <a:gd name="connsiteX6-367" fmla="*/ 746106 w 2020532"/>
                  <a:gd name="connsiteY6-368" fmla="*/ 2488442 h 2715827"/>
                  <a:gd name="connsiteX7-369" fmla="*/ 1573554 w 2020532"/>
                  <a:gd name="connsiteY7-370" fmla="*/ 1377698 h 2715827"/>
                  <a:gd name="connsiteX8-371" fmla="*/ 670189 w 2020532"/>
                  <a:gd name="connsiteY8-372" fmla="*/ 375858 h 2715827"/>
                  <a:gd name="connsiteX0-373" fmla="*/ 670189 w 2020532"/>
                  <a:gd name="connsiteY0-374" fmla="*/ 375858 h 2715827"/>
                  <a:gd name="connsiteX1-375" fmla="*/ 1998015 w 2020532"/>
                  <a:gd name="connsiteY1-376" fmla="*/ 0 h 2715827"/>
                  <a:gd name="connsiteX2-377" fmla="*/ 1644596 w 2020532"/>
                  <a:gd name="connsiteY2-378" fmla="*/ 2009372 h 2715827"/>
                  <a:gd name="connsiteX3-379" fmla="*/ 1536906 w 2020532"/>
                  <a:gd name="connsiteY3-380" fmla="*/ 1700833 h 2715827"/>
                  <a:gd name="connsiteX4-381" fmla="*/ 743300 w 2020532"/>
                  <a:gd name="connsiteY4-382" fmla="*/ 2597833 h 2715827"/>
                  <a:gd name="connsiteX5-383" fmla="*/ 0 w 2020532"/>
                  <a:gd name="connsiteY5-384" fmla="*/ 2474418 h 2715827"/>
                  <a:gd name="connsiteX6-385" fmla="*/ 746106 w 2020532"/>
                  <a:gd name="connsiteY6-386" fmla="*/ 2488442 h 2715827"/>
                  <a:gd name="connsiteX7-387" fmla="*/ 1573554 w 2020532"/>
                  <a:gd name="connsiteY7-388" fmla="*/ 1377698 h 2715827"/>
                  <a:gd name="connsiteX8-389" fmla="*/ 1208916 w 2020532"/>
                  <a:gd name="connsiteY8-390" fmla="*/ 968181 h 2715827"/>
                  <a:gd name="connsiteX9" fmla="*/ 670189 w 2020532"/>
                  <a:gd name="connsiteY9" fmla="*/ 375858 h 2715827"/>
                  <a:gd name="connsiteX0-391" fmla="*/ 670189 w 2020532"/>
                  <a:gd name="connsiteY0-392" fmla="*/ 375858 h 2715827"/>
                  <a:gd name="connsiteX1-393" fmla="*/ 1998015 w 2020532"/>
                  <a:gd name="connsiteY1-394" fmla="*/ 0 h 2715827"/>
                  <a:gd name="connsiteX2-395" fmla="*/ 1644596 w 2020532"/>
                  <a:gd name="connsiteY2-396" fmla="*/ 2009372 h 2715827"/>
                  <a:gd name="connsiteX3-397" fmla="*/ 1536906 w 2020532"/>
                  <a:gd name="connsiteY3-398" fmla="*/ 1700833 h 2715827"/>
                  <a:gd name="connsiteX4-399" fmla="*/ 743300 w 2020532"/>
                  <a:gd name="connsiteY4-400" fmla="*/ 2597833 h 2715827"/>
                  <a:gd name="connsiteX5-401" fmla="*/ 0 w 2020532"/>
                  <a:gd name="connsiteY5-402" fmla="*/ 2474418 h 2715827"/>
                  <a:gd name="connsiteX6-403" fmla="*/ 746106 w 2020532"/>
                  <a:gd name="connsiteY6-404" fmla="*/ 2488442 h 2715827"/>
                  <a:gd name="connsiteX7-405" fmla="*/ 1573554 w 2020532"/>
                  <a:gd name="connsiteY7-406" fmla="*/ 1377698 h 2715827"/>
                  <a:gd name="connsiteX8-407" fmla="*/ 1677335 w 2020532"/>
                  <a:gd name="connsiteY8-408" fmla="*/ 1439405 h 2715827"/>
                  <a:gd name="connsiteX9-409" fmla="*/ 670189 w 2020532"/>
                  <a:gd name="connsiteY9-410" fmla="*/ 375858 h 2715827"/>
                  <a:gd name="connsiteX0-411" fmla="*/ 670189 w 2020532"/>
                  <a:gd name="connsiteY0-412" fmla="*/ 375858 h 2715827"/>
                  <a:gd name="connsiteX1-413" fmla="*/ 1998015 w 2020532"/>
                  <a:gd name="connsiteY1-414" fmla="*/ 0 h 2715827"/>
                  <a:gd name="connsiteX2-415" fmla="*/ 1644596 w 2020532"/>
                  <a:gd name="connsiteY2-416" fmla="*/ 2009372 h 2715827"/>
                  <a:gd name="connsiteX3-417" fmla="*/ 1536906 w 2020532"/>
                  <a:gd name="connsiteY3-418" fmla="*/ 1700833 h 2715827"/>
                  <a:gd name="connsiteX4-419" fmla="*/ 743300 w 2020532"/>
                  <a:gd name="connsiteY4-420" fmla="*/ 2597833 h 2715827"/>
                  <a:gd name="connsiteX5-421" fmla="*/ 0 w 2020532"/>
                  <a:gd name="connsiteY5-422" fmla="*/ 2474418 h 2715827"/>
                  <a:gd name="connsiteX6-423" fmla="*/ 746106 w 2020532"/>
                  <a:gd name="connsiteY6-424" fmla="*/ 2488442 h 2715827"/>
                  <a:gd name="connsiteX7-425" fmla="*/ 1573554 w 2020532"/>
                  <a:gd name="connsiteY7-426" fmla="*/ 1377698 h 2715827"/>
                  <a:gd name="connsiteX8-427" fmla="*/ 1677335 w 2020532"/>
                  <a:gd name="connsiteY8-428" fmla="*/ 1439405 h 2715827"/>
                  <a:gd name="connsiteX9-429" fmla="*/ 1180867 w 2020532"/>
                  <a:gd name="connsiteY9-430" fmla="*/ 914888 h 2715827"/>
                  <a:gd name="connsiteX10" fmla="*/ 670189 w 2020532"/>
                  <a:gd name="connsiteY10" fmla="*/ 375858 h 2715827"/>
                  <a:gd name="connsiteX0-431" fmla="*/ 670189 w 2020532"/>
                  <a:gd name="connsiteY0-432" fmla="*/ 375858 h 2715827"/>
                  <a:gd name="connsiteX1-433" fmla="*/ 1998015 w 2020532"/>
                  <a:gd name="connsiteY1-434" fmla="*/ 0 h 2715827"/>
                  <a:gd name="connsiteX2-435" fmla="*/ 1644596 w 2020532"/>
                  <a:gd name="connsiteY2-436" fmla="*/ 2009372 h 2715827"/>
                  <a:gd name="connsiteX3-437" fmla="*/ 1536906 w 2020532"/>
                  <a:gd name="connsiteY3-438" fmla="*/ 1700833 h 2715827"/>
                  <a:gd name="connsiteX4-439" fmla="*/ 743300 w 2020532"/>
                  <a:gd name="connsiteY4-440" fmla="*/ 2597833 h 2715827"/>
                  <a:gd name="connsiteX5-441" fmla="*/ 0 w 2020532"/>
                  <a:gd name="connsiteY5-442" fmla="*/ 2474418 h 2715827"/>
                  <a:gd name="connsiteX6-443" fmla="*/ 746106 w 2020532"/>
                  <a:gd name="connsiteY6-444" fmla="*/ 2488442 h 2715827"/>
                  <a:gd name="connsiteX7-445" fmla="*/ 1573554 w 2020532"/>
                  <a:gd name="connsiteY7-446" fmla="*/ 1377698 h 2715827"/>
                  <a:gd name="connsiteX8-447" fmla="*/ 1677335 w 2020532"/>
                  <a:gd name="connsiteY8-448" fmla="*/ 1439405 h 2715827"/>
                  <a:gd name="connsiteX9-449" fmla="*/ 1817581 w 2020532"/>
                  <a:gd name="connsiteY9-450" fmla="*/ 656837 h 2715827"/>
                  <a:gd name="connsiteX10-451" fmla="*/ 670189 w 2020532"/>
                  <a:gd name="connsiteY10-452" fmla="*/ 375858 h 2715827"/>
                  <a:gd name="connsiteX0-453" fmla="*/ 670189 w 2020532"/>
                  <a:gd name="connsiteY0-454" fmla="*/ 375858 h 2715827"/>
                  <a:gd name="connsiteX1-455" fmla="*/ 1998015 w 2020532"/>
                  <a:gd name="connsiteY1-456" fmla="*/ 0 h 2715827"/>
                  <a:gd name="connsiteX2-457" fmla="*/ 1644596 w 2020532"/>
                  <a:gd name="connsiteY2-458" fmla="*/ 2009372 h 2715827"/>
                  <a:gd name="connsiteX3-459" fmla="*/ 1536906 w 2020532"/>
                  <a:gd name="connsiteY3-460" fmla="*/ 1700833 h 2715827"/>
                  <a:gd name="connsiteX4-461" fmla="*/ 743300 w 2020532"/>
                  <a:gd name="connsiteY4-462" fmla="*/ 2597833 h 2715827"/>
                  <a:gd name="connsiteX5-463" fmla="*/ 0 w 2020532"/>
                  <a:gd name="connsiteY5-464" fmla="*/ 2474418 h 2715827"/>
                  <a:gd name="connsiteX6-465" fmla="*/ 746106 w 2020532"/>
                  <a:gd name="connsiteY6-466" fmla="*/ 2488442 h 2715827"/>
                  <a:gd name="connsiteX7-467" fmla="*/ 1573554 w 2020532"/>
                  <a:gd name="connsiteY7-468" fmla="*/ 1377698 h 2715827"/>
                  <a:gd name="connsiteX8-469" fmla="*/ 1677335 w 2020532"/>
                  <a:gd name="connsiteY8-470" fmla="*/ 1439405 h 2715827"/>
                  <a:gd name="connsiteX9-471" fmla="*/ 1817581 w 2020532"/>
                  <a:gd name="connsiteY9-472" fmla="*/ 656837 h 2715827"/>
                  <a:gd name="connsiteX10-473" fmla="*/ 670189 w 2020532"/>
                  <a:gd name="connsiteY10-474" fmla="*/ 375858 h 2715827"/>
                  <a:gd name="connsiteX0-475" fmla="*/ 670189 w 2020532"/>
                  <a:gd name="connsiteY0-476" fmla="*/ 375858 h 2715827"/>
                  <a:gd name="connsiteX1-477" fmla="*/ 1998015 w 2020532"/>
                  <a:gd name="connsiteY1-478" fmla="*/ 0 h 2715827"/>
                  <a:gd name="connsiteX2-479" fmla="*/ 1644596 w 2020532"/>
                  <a:gd name="connsiteY2-480" fmla="*/ 2009372 h 2715827"/>
                  <a:gd name="connsiteX3-481" fmla="*/ 1536906 w 2020532"/>
                  <a:gd name="connsiteY3-482" fmla="*/ 1700833 h 2715827"/>
                  <a:gd name="connsiteX4-483" fmla="*/ 743300 w 2020532"/>
                  <a:gd name="connsiteY4-484" fmla="*/ 2597833 h 2715827"/>
                  <a:gd name="connsiteX5-485" fmla="*/ 0 w 2020532"/>
                  <a:gd name="connsiteY5-486" fmla="*/ 2474418 h 2715827"/>
                  <a:gd name="connsiteX6-487" fmla="*/ 746106 w 2020532"/>
                  <a:gd name="connsiteY6-488" fmla="*/ 2488442 h 2715827"/>
                  <a:gd name="connsiteX7-489" fmla="*/ 1573554 w 2020532"/>
                  <a:gd name="connsiteY7-490" fmla="*/ 1377698 h 2715827"/>
                  <a:gd name="connsiteX8-491" fmla="*/ 1677335 w 2020532"/>
                  <a:gd name="connsiteY8-492" fmla="*/ 1439405 h 2715827"/>
                  <a:gd name="connsiteX9-493" fmla="*/ 1817581 w 2020532"/>
                  <a:gd name="connsiteY9-494" fmla="*/ 656837 h 2715827"/>
                  <a:gd name="connsiteX10-495" fmla="*/ 670189 w 2020532"/>
                  <a:gd name="connsiteY10-496" fmla="*/ 375858 h 2715827"/>
                  <a:gd name="connsiteX0-497" fmla="*/ 670189 w 2020532"/>
                  <a:gd name="connsiteY0-498" fmla="*/ 375858 h 2715827"/>
                  <a:gd name="connsiteX1-499" fmla="*/ 1998015 w 2020532"/>
                  <a:gd name="connsiteY1-500" fmla="*/ 0 h 2715827"/>
                  <a:gd name="connsiteX2-501" fmla="*/ 1644596 w 2020532"/>
                  <a:gd name="connsiteY2-502" fmla="*/ 2009372 h 2715827"/>
                  <a:gd name="connsiteX3-503" fmla="*/ 1536906 w 2020532"/>
                  <a:gd name="connsiteY3-504" fmla="*/ 1700833 h 2715827"/>
                  <a:gd name="connsiteX4-505" fmla="*/ 743300 w 2020532"/>
                  <a:gd name="connsiteY4-506" fmla="*/ 2597833 h 2715827"/>
                  <a:gd name="connsiteX5-507" fmla="*/ 0 w 2020532"/>
                  <a:gd name="connsiteY5-508" fmla="*/ 2474418 h 2715827"/>
                  <a:gd name="connsiteX6-509" fmla="*/ 746106 w 2020532"/>
                  <a:gd name="connsiteY6-510" fmla="*/ 2488442 h 2715827"/>
                  <a:gd name="connsiteX7-511" fmla="*/ 1573554 w 2020532"/>
                  <a:gd name="connsiteY7-512" fmla="*/ 1377698 h 2715827"/>
                  <a:gd name="connsiteX8-513" fmla="*/ 1677335 w 2020532"/>
                  <a:gd name="connsiteY8-514" fmla="*/ 1439405 h 2715827"/>
                  <a:gd name="connsiteX9-515" fmla="*/ 1817581 w 2020532"/>
                  <a:gd name="connsiteY9-516" fmla="*/ 637202 h 2715827"/>
                  <a:gd name="connsiteX10-517" fmla="*/ 670189 w 2020532"/>
                  <a:gd name="connsiteY10-518" fmla="*/ 375858 h 2715827"/>
                  <a:gd name="connsiteX0-519" fmla="*/ 670189 w 2020532"/>
                  <a:gd name="connsiteY0-520" fmla="*/ 375858 h 2715827"/>
                  <a:gd name="connsiteX1-521" fmla="*/ 1998015 w 2020532"/>
                  <a:gd name="connsiteY1-522" fmla="*/ 0 h 2715827"/>
                  <a:gd name="connsiteX2-523" fmla="*/ 1644596 w 2020532"/>
                  <a:gd name="connsiteY2-524" fmla="*/ 2009372 h 2715827"/>
                  <a:gd name="connsiteX3-525" fmla="*/ 1536906 w 2020532"/>
                  <a:gd name="connsiteY3-526" fmla="*/ 1700833 h 2715827"/>
                  <a:gd name="connsiteX4-527" fmla="*/ 743300 w 2020532"/>
                  <a:gd name="connsiteY4-528" fmla="*/ 2597833 h 2715827"/>
                  <a:gd name="connsiteX5-529" fmla="*/ 0 w 2020532"/>
                  <a:gd name="connsiteY5-530" fmla="*/ 2474418 h 2715827"/>
                  <a:gd name="connsiteX6-531" fmla="*/ 746106 w 2020532"/>
                  <a:gd name="connsiteY6-532" fmla="*/ 2488442 h 2715827"/>
                  <a:gd name="connsiteX7-533" fmla="*/ 1573554 w 2020532"/>
                  <a:gd name="connsiteY7-534" fmla="*/ 1377698 h 2715827"/>
                  <a:gd name="connsiteX8-535" fmla="*/ 1677335 w 2020532"/>
                  <a:gd name="connsiteY8-536" fmla="*/ 1439405 h 2715827"/>
                  <a:gd name="connsiteX9-537" fmla="*/ 1817581 w 2020532"/>
                  <a:gd name="connsiteY9-538" fmla="*/ 637202 h 2715827"/>
                  <a:gd name="connsiteX10-539" fmla="*/ 1365991 w 2020532"/>
                  <a:gd name="connsiteY10-540" fmla="*/ 536226 h 2715827"/>
                  <a:gd name="connsiteX11" fmla="*/ 670189 w 2020532"/>
                  <a:gd name="connsiteY11" fmla="*/ 375858 h 2715827"/>
                  <a:gd name="connsiteX0-541" fmla="*/ 670189 w 2020532"/>
                  <a:gd name="connsiteY0-542" fmla="*/ 375858 h 2715827"/>
                  <a:gd name="connsiteX1-543" fmla="*/ 1998015 w 2020532"/>
                  <a:gd name="connsiteY1-544" fmla="*/ 0 h 2715827"/>
                  <a:gd name="connsiteX2-545" fmla="*/ 1644596 w 2020532"/>
                  <a:gd name="connsiteY2-546" fmla="*/ 2009372 h 2715827"/>
                  <a:gd name="connsiteX3-547" fmla="*/ 1536906 w 2020532"/>
                  <a:gd name="connsiteY3-548" fmla="*/ 1700833 h 2715827"/>
                  <a:gd name="connsiteX4-549" fmla="*/ 743300 w 2020532"/>
                  <a:gd name="connsiteY4-550" fmla="*/ 2597833 h 2715827"/>
                  <a:gd name="connsiteX5-551" fmla="*/ 0 w 2020532"/>
                  <a:gd name="connsiteY5-552" fmla="*/ 2474418 h 2715827"/>
                  <a:gd name="connsiteX6-553" fmla="*/ 746106 w 2020532"/>
                  <a:gd name="connsiteY6-554" fmla="*/ 2488442 h 2715827"/>
                  <a:gd name="connsiteX7-555" fmla="*/ 1573554 w 2020532"/>
                  <a:gd name="connsiteY7-556" fmla="*/ 1377698 h 2715827"/>
                  <a:gd name="connsiteX8-557" fmla="*/ 1677335 w 2020532"/>
                  <a:gd name="connsiteY8-558" fmla="*/ 1439405 h 2715827"/>
                  <a:gd name="connsiteX9-559" fmla="*/ 1817581 w 2020532"/>
                  <a:gd name="connsiteY9-560" fmla="*/ 637202 h 2715827"/>
                  <a:gd name="connsiteX10-561" fmla="*/ 1301479 w 2020532"/>
                  <a:gd name="connsiteY10-562" fmla="*/ 1366478 h 2715827"/>
                  <a:gd name="connsiteX11-563" fmla="*/ 670189 w 2020532"/>
                  <a:gd name="connsiteY11-564" fmla="*/ 375858 h 2715827"/>
                  <a:gd name="connsiteX0-565" fmla="*/ 670189 w 2020532"/>
                  <a:gd name="connsiteY0-566" fmla="*/ 375858 h 2715827"/>
                  <a:gd name="connsiteX1-567" fmla="*/ 1998015 w 2020532"/>
                  <a:gd name="connsiteY1-568" fmla="*/ 0 h 2715827"/>
                  <a:gd name="connsiteX2-569" fmla="*/ 1644596 w 2020532"/>
                  <a:gd name="connsiteY2-570" fmla="*/ 2009372 h 2715827"/>
                  <a:gd name="connsiteX3-571" fmla="*/ 1536906 w 2020532"/>
                  <a:gd name="connsiteY3-572" fmla="*/ 1700833 h 2715827"/>
                  <a:gd name="connsiteX4-573" fmla="*/ 743300 w 2020532"/>
                  <a:gd name="connsiteY4-574" fmla="*/ 2597833 h 2715827"/>
                  <a:gd name="connsiteX5-575" fmla="*/ 0 w 2020532"/>
                  <a:gd name="connsiteY5-576" fmla="*/ 2474418 h 2715827"/>
                  <a:gd name="connsiteX6-577" fmla="*/ 746106 w 2020532"/>
                  <a:gd name="connsiteY6-578" fmla="*/ 2488442 h 2715827"/>
                  <a:gd name="connsiteX7-579" fmla="*/ 1573554 w 2020532"/>
                  <a:gd name="connsiteY7-580" fmla="*/ 1377698 h 2715827"/>
                  <a:gd name="connsiteX8-581" fmla="*/ 1677335 w 2020532"/>
                  <a:gd name="connsiteY8-582" fmla="*/ 1439405 h 2715827"/>
                  <a:gd name="connsiteX9-583" fmla="*/ 1817581 w 2020532"/>
                  <a:gd name="connsiteY9-584" fmla="*/ 637202 h 2715827"/>
                  <a:gd name="connsiteX10-585" fmla="*/ 1301479 w 2020532"/>
                  <a:gd name="connsiteY10-586" fmla="*/ 1366478 h 2715827"/>
                  <a:gd name="connsiteX11-587" fmla="*/ 1015377 w 2020532"/>
                  <a:gd name="connsiteY11-588" fmla="*/ 923303 h 2715827"/>
                  <a:gd name="connsiteX12" fmla="*/ 670189 w 2020532"/>
                  <a:gd name="connsiteY12" fmla="*/ 375858 h 2715827"/>
                  <a:gd name="connsiteX0-589" fmla="*/ 670189 w 2020532"/>
                  <a:gd name="connsiteY0-590" fmla="*/ 375858 h 2715827"/>
                  <a:gd name="connsiteX1-591" fmla="*/ 1998015 w 2020532"/>
                  <a:gd name="connsiteY1-592" fmla="*/ 0 h 2715827"/>
                  <a:gd name="connsiteX2-593" fmla="*/ 1644596 w 2020532"/>
                  <a:gd name="connsiteY2-594" fmla="*/ 2009372 h 2715827"/>
                  <a:gd name="connsiteX3-595" fmla="*/ 1536906 w 2020532"/>
                  <a:gd name="connsiteY3-596" fmla="*/ 1700833 h 2715827"/>
                  <a:gd name="connsiteX4-597" fmla="*/ 743300 w 2020532"/>
                  <a:gd name="connsiteY4-598" fmla="*/ 2597833 h 2715827"/>
                  <a:gd name="connsiteX5-599" fmla="*/ 0 w 2020532"/>
                  <a:gd name="connsiteY5-600" fmla="*/ 2474418 h 2715827"/>
                  <a:gd name="connsiteX6-601" fmla="*/ 746106 w 2020532"/>
                  <a:gd name="connsiteY6-602" fmla="*/ 2488442 h 2715827"/>
                  <a:gd name="connsiteX7-603" fmla="*/ 1573554 w 2020532"/>
                  <a:gd name="connsiteY7-604" fmla="*/ 1377698 h 2715827"/>
                  <a:gd name="connsiteX8-605" fmla="*/ 1677335 w 2020532"/>
                  <a:gd name="connsiteY8-606" fmla="*/ 1439405 h 2715827"/>
                  <a:gd name="connsiteX9-607" fmla="*/ 1817581 w 2020532"/>
                  <a:gd name="connsiteY9-608" fmla="*/ 637202 h 2715827"/>
                  <a:gd name="connsiteX10-609" fmla="*/ 1301479 w 2020532"/>
                  <a:gd name="connsiteY10-610" fmla="*/ 1366478 h 2715827"/>
                  <a:gd name="connsiteX11-611" fmla="*/ 1441723 w 2020532"/>
                  <a:gd name="connsiteY11-612" fmla="*/ 1324405 h 2715827"/>
                  <a:gd name="connsiteX12-613" fmla="*/ 670189 w 2020532"/>
                  <a:gd name="connsiteY12-614" fmla="*/ 375858 h 2715827"/>
                  <a:gd name="connsiteX0-615" fmla="*/ 670189 w 2020532"/>
                  <a:gd name="connsiteY0-616" fmla="*/ 375858 h 2715827"/>
                  <a:gd name="connsiteX1-617" fmla="*/ 1998015 w 2020532"/>
                  <a:gd name="connsiteY1-618" fmla="*/ 0 h 2715827"/>
                  <a:gd name="connsiteX2-619" fmla="*/ 1644596 w 2020532"/>
                  <a:gd name="connsiteY2-620" fmla="*/ 2009372 h 2715827"/>
                  <a:gd name="connsiteX3-621" fmla="*/ 1536906 w 2020532"/>
                  <a:gd name="connsiteY3-622" fmla="*/ 1700833 h 2715827"/>
                  <a:gd name="connsiteX4-623" fmla="*/ 743300 w 2020532"/>
                  <a:gd name="connsiteY4-624" fmla="*/ 2597833 h 2715827"/>
                  <a:gd name="connsiteX5-625" fmla="*/ 0 w 2020532"/>
                  <a:gd name="connsiteY5-626" fmla="*/ 2474418 h 2715827"/>
                  <a:gd name="connsiteX6-627" fmla="*/ 746106 w 2020532"/>
                  <a:gd name="connsiteY6-628" fmla="*/ 2488442 h 2715827"/>
                  <a:gd name="connsiteX7-629" fmla="*/ 1573554 w 2020532"/>
                  <a:gd name="connsiteY7-630" fmla="*/ 1377698 h 2715827"/>
                  <a:gd name="connsiteX8-631" fmla="*/ 1677335 w 2020532"/>
                  <a:gd name="connsiteY8-632" fmla="*/ 1439405 h 2715827"/>
                  <a:gd name="connsiteX9-633" fmla="*/ 1817581 w 2020532"/>
                  <a:gd name="connsiteY9-634" fmla="*/ 637202 h 2715827"/>
                  <a:gd name="connsiteX10-635" fmla="*/ 1301479 w 2020532"/>
                  <a:gd name="connsiteY10-636" fmla="*/ 1366478 h 2715827"/>
                  <a:gd name="connsiteX11-637" fmla="*/ 1441723 w 2020532"/>
                  <a:gd name="connsiteY11-638" fmla="*/ 1324405 h 2715827"/>
                  <a:gd name="connsiteX12-639" fmla="*/ 1096719 w 2020532"/>
                  <a:gd name="connsiteY12-640" fmla="*/ 900864 h 2715827"/>
                  <a:gd name="connsiteX13" fmla="*/ 670189 w 2020532"/>
                  <a:gd name="connsiteY13" fmla="*/ 375858 h 2715827"/>
                  <a:gd name="connsiteX0-641" fmla="*/ 670189 w 2020532"/>
                  <a:gd name="connsiteY0-642" fmla="*/ 375858 h 2715827"/>
                  <a:gd name="connsiteX1-643" fmla="*/ 1998015 w 2020532"/>
                  <a:gd name="connsiteY1-644" fmla="*/ 0 h 2715827"/>
                  <a:gd name="connsiteX2-645" fmla="*/ 1644596 w 2020532"/>
                  <a:gd name="connsiteY2-646" fmla="*/ 2009372 h 2715827"/>
                  <a:gd name="connsiteX3-647" fmla="*/ 1536906 w 2020532"/>
                  <a:gd name="connsiteY3-648" fmla="*/ 1700833 h 2715827"/>
                  <a:gd name="connsiteX4-649" fmla="*/ 743300 w 2020532"/>
                  <a:gd name="connsiteY4-650" fmla="*/ 2597833 h 2715827"/>
                  <a:gd name="connsiteX5-651" fmla="*/ 0 w 2020532"/>
                  <a:gd name="connsiteY5-652" fmla="*/ 2474418 h 2715827"/>
                  <a:gd name="connsiteX6-653" fmla="*/ 746106 w 2020532"/>
                  <a:gd name="connsiteY6-654" fmla="*/ 2488442 h 2715827"/>
                  <a:gd name="connsiteX7-655" fmla="*/ 1573554 w 2020532"/>
                  <a:gd name="connsiteY7-656" fmla="*/ 1377698 h 2715827"/>
                  <a:gd name="connsiteX8-657" fmla="*/ 1677335 w 2020532"/>
                  <a:gd name="connsiteY8-658" fmla="*/ 1439405 h 2715827"/>
                  <a:gd name="connsiteX9-659" fmla="*/ 1817581 w 2020532"/>
                  <a:gd name="connsiteY9-660" fmla="*/ 637202 h 2715827"/>
                  <a:gd name="connsiteX10-661" fmla="*/ 1301479 w 2020532"/>
                  <a:gd name="connsiteY10-662" fmla="*/ 1366478 h 2715827"/>
                  <a:gd name="connsiteX11-663" fmla="*/ 1441723 w 2020532"/>
                  <a:gd name="connsiteY11-664" fmla="*/ 1324405 h 2715827"/>
                  <a:gd name="connsiteX12-665" fmla="*/ 1166841 w 2020532"/>
                  <a:gd name="connsiteY12-666" fmla="*/ 1812459 h 2715827"/>
                  <a:gd name="connsiteX13-667" fmla="*/ 670189 w 2020532"/>
                  <a:gd name="connsiteY13-668" fmla="*/ 375858 h 2715827"/>
                  <a:gd name="connsiteX0-669" fmla="*/ 670189 w 2020532"/>
                  <a:gd name="connsiteY0-670" fmla="*/ 375858 h 2715827"/>
                  <a:gd name="connsiteX1-671" fmla="*/ 1998015 w 2020532"/>
                  <a:gd name="connsiteY1-672" fmla="*/ 0 h 2715827"/>
                  <a:gd name="connsiteX2-673" fmla="*/ 1644596 w 2020532"/>
                  <a:gd name="connsiteY2-674" fmla="*/ 2009372 h 2715827"/>
                  <a:gd name="connsiteX3-675" fmla="*/ 1536906 w 2020532"/>
                  <a:gd name="connsiteY3-676" fmla="*/ 1700833 h 2715827"/>
                  <a:gd name="connsiteX4-677" fmla="*/ 743300 w 2020532"/>
                  <a:gd name="connsiteY4-678" fmla="*/ 2597833 h 2715827"/>
                  <a:gd name="connsiteX5-679" fmla="*/ 0 w 2020532"/>
                  <a:gd name="connsiteY5-680" fmla="*/ 2474418 h 2715827"/>
                  <a:gd name="connsiteX6-681" fmla="*/ 746106 w 2020532"/>
                  <a:gd name="connsiteY6-682" fmla="*/ 2488442 h 2715827"/>
                  <a:gd name="connsiteX7-683" fmla="*/ 1573554 w 2020532"/>
                  <a:gd name="connsiteY7-684" fmla="*/ 1377698 h 2715827"/>
                  <a:gd name="connsiteX8-685" fmla="*/ 1677335 w 2020532"/>
                  <a:gd name="connsiteY8-686" fmla="*/ 1439405 h 2715827"/>
                  <a:gd name="connsiteX9-687" fmla="*/ 1817581 w 2020532"/>
                  <a:gd name="connsiteY9-688" fmla="*/ 637202 h 2715827"/>
                  <a:gd name="connsiteX10-689" fmla="*/ 1301479 w 2020532"/>
                  <a:gd name="connsiteY10-690" fmla="*/ 1366478 h 2715827"/>
                  <a:gd name="connsiteX11-691" fmla="*/ 1441723 w 2020532"/>
                  <a:gd name="connsiteY11-692" fmla="*/ 1324405 h 2715827"/>
                  <a:gd name="connsiteX12-693" fmla="*/ 723666 w 2020532"/>
                  <a:gd name="connsiteY12-694" fmla="*/ 2381855 h 2715827"/>
                  <a:gd name="connsiteX13-695" fmla="*/ 670189 w 2020532"/>
                  <a:gd name="connsiteY13-696" fmla="*/ 375858 h 2715827"/>
                  <a:gd name="connsiteX0-697" fmla="*/ 670189 w 2020532"/>
                  <a:gd name="connsiteY0-698" fmla="*/ 375858 h 2715827"/>
                  <a:gd name="connsiteX1-699" fmla="*/ 1998015 w 2020532"/>
                  <a:gd name="connsiteY1-700" fmla="*/ 0 h 2715827"/>
                  <a:gd name="connsiteX2-701" fmla="*/ 1644596 w 2020532"/>
                  <a:gd name="connsiteY2-702" fmla="*/ 2009372 h 2715827"/>
                  <a:gd name="connsiteX3-703" fmla="*/ 1536906 w 2020532"/>
                  <a:gd name="connsiteY3-704" fmla="*/ 1700833 h 2715827"/>
                  <a:gd name="connsiteX4-705" fmla="*/ 743300 w 2020532"/>
                  <a:gd name="connsiteY4-706" fmla="*/ 2597833 h 2715827"/>
                  <a:gd name="connsiteX5-707" fmla="*/ 0 w 2020532"/>
                  <a:gd name="connsiteY5-708" fmla="*/ 2474418 h 2715827"/>
                  <a:gd name="connsiteX6-709" fmla="*/ 746106 w 2020532"/>
                  <a:gd name="connsiteY6-710" fmla="*/ 2488442 h 2715827"/>
                  <a:gd name="connsiteX7-711" fmla="*/ 1573554 w 2020532"/>
                  <a:gd name="connsiteY7-712" fmla="*/ 1377698 h 2715827"/>
                  <a:gd name="connsiteX8-713" fmla="*/ 1677335 w 2020532"/>
                  <a:gd name="connsiteY8-714" fmla="*/ 1439405 h 2715827"/>
                  <a:gd name="connsiteX9-715" fmla="*/ 1817581 w 2020532"/>
                  <a:gd name="connsiteY9-716" fmla="*/ 637202 h 2715827"/>
                  <a:gd name="connsiteX10-717" fmla="*/ 1301479 w 2020532"/>
                  <a:gd name="connsiteY10-718" fmla="*/ 1366478 h 2715827"/>
                  <a:gd name="connsiteX11-719" fmla="*/ 1441723 w 2020532"/>
                  <a:gd name="connsiteY11-720" fmla="*/ 1324405 h 2715827"/>
                  <a:gd name="connsiteX12-721" fmla="*/ 723666 w 2020532"/>
                  <a:gd name="connsiteY12-722" fmla="*/ 2381855 h 2715827"/>
                  <a:gd name="connsiteX13-723" fmla="*/ 670189 w 2020532"/>
                  <a:gd name="connsiteY13-724" fmla="*/ 375858 h 2715827"/>
                  <a:gd name="connsiteX0-725" fmla="*/ 670189 w 2020532"/>
                  <a:gd name="connsiteY0-726" fmla="*/ 375858 h 2715827"/>
                  <a:gd name="connsiteX1-727" fmla="*/ 1998015 w 2020532"/>
                  <a:gd name="connsiteY1-728" fmla="*/ 0 h 2715827"/>
                  <a:gd name="connsiteX2-729" fmla="*/ 1644596 w 2020532"/>
                  <a:gd name="connsiteY2-730" fmla="*/ 2009372 h 2715827"/>
                  <a:gd name="connsiteX3-731" fmla="*/ 1536906 w 2020532"/>
                  <a:gd name="connsiteY3-732" fmla="*/ 1700833 h 2715827"/>
                  <a:gd name="connsiteX4-733" fmla="*/ 743300 w 2020532"/>
                  <a:gd name="connsiteY4-734" fmla="*/ 2597833 h 2715827"/>
                  <a:gd name="connsiteX5-735" fmla="*/ 0 w 2020532"/>
                  <a:gd name="connsiteY5-736" fmla="*/ 2474418 h 2715827"/>
                  <a:gd name="connsiteX6-737" fmla="*/ 746106 w 2020532"/>
                  <a:gd name="connsiteY6-738" fmla="*/ 2488442 h 2715827"/>
                  <a:gd name="connsiteX7-739" fmla="*/ 1573554 w 2020532"/>
                  <a:gd name="connsiteY7-740" fmla="*/ 1377698 h 2715827"/>
                  <a:gd name="connsiteX8-741" fmla="*/ 1677335 w 2020532"/>
                  <a:gd name="connsiteY8-742" fmla="*/ 1439405 h 2715827"/>
                  <a:gd name="connsiteX9-743" fmla="*/ 1817581 w 2020532"/>
                  <a:gd name="connsiteY9-744" fmla="*/ 637202 h 2715827"/>
                  <a:gd name="connsiteX10-745" fmla="*/ 1301479 w 2020532"/>
                  <a:gd name="connsiteY10-746" fmla="*/ 1366478 h 2715827"/>
                  <a:gd name="connsiteX11-747" fmla="*/ 1441723 w 2020532"/>
                  <a:gd name="connsiteY11-748" fmla="*/ 1324405 h 2715827"/>
                  <a:gd name="connsiteX12-749" fmla="*/ 723666 w 2020532"/>
                  <a:gd name="connsiteY12-750" fmla="*/ 2381855 h 2715827"/>
                  <a:gd name="connsiteX13-751" fmla="*/ 670189 w 2020532"/>
                  <a:gd name="connsiteY13-752" fmla="*/ 375858 h 2715827"/>
                  <a:gd name="connsiteX0-753" fmla="*/ 670189 w 2020532"/>
                  <a:gd name="connsiteY0-754" fmla="*/ 375858 h 2715827"/>
                  <a:gd name="connsiteX1-755" fmla="*/ 1998015 w 2020532"/>
                  <a:gd name="connsiteY1-756" fmla="*/ 0 h 2715827"/>
                  <a:gd name="connsiteX2-757" fmla="*/ 1644596 w 2020532"/>
                  <a:gd name="connsiteY2-758" fmla="*/ 2009372 h 2715827"/>
                  <a:gd name="connsiteX3-759" fmla="*/ 1536906 w 2020532"/>
                  <a:gd name="connsiteY3-760" fmla="*/ 1700833 h 2715827"/>
                  <a:gd name="connsiteX4-761" fmla="*/ 743300 w 2020532"/>
                  <a:gd name="connsiteY4-762" fmla="*/ 2597833 h 2715827"/>
                  <a:gd name="connsiteX5-763" fmla="*/ 0 w 2020532"/>
                  <a:gd name="connsiteY5-764" fmla="*/ 2474418 h 2715827"/>
                  <a:gd name="connsiteX6-765" fmla="*/ 746106 w 2020532"/>
                  <a:gd name="connsiteY6-766" fmla="*/ 2488442 h 2715827"/>
                  <a:gd name="connsiteX7-767" fmla="*/ 1573554 w 2020532"/>
                  <a:gd name="connsiteY7-768" fmla="*/ 1377698 h 2715827"/>
                  <a:gd name="connsiteX8-769" fmla="*/ 1677335 w 2020532"/>
                  <a:gd name="connsiteY8-770" fmla="*/ 1439405 h 2715827"/>
                  <a:gd name="connsiteX9-771" fmla="*/ 1817581 w 2020532"/>
                  <a:gd name="connsiteY9-772" fmla="*/ 637202 h 2715827"/>
                  <a:gd name="connsiteX10-773" fmla="*/ 1301479 w 2020532"/>
                  <a:gd name="connsiteY10-774" fmla="*/ 1366478 h 2715827"/>
                  <a:gd name="connsiteX11-775" fmla="*/ 1441723 w 2020532"/>
                  <a:gd name="connsiteY11-776" fmla="*/ 1324405 h 2715827"/>
                  <a:gd name="connsiteX12-777" fmla="*/ 723666 w 2020532"/>
                  <a:gd name="connsiteY12-778" fmla="*/ 2381855 h 2715827"/>
                  <a:gd name="connsiteX13-779" fmla="*/ 698422 w 2020532"/>
                  <a:gd name="connsiteY13-780" fmla="*/ 1495504 h 2715827"/>
                  <a:gd name="connsiteX14" fmla="*/ 670189 w 2020532"/>
                  <a:gd name="connsiteY14" fmla="*/ 375858 h 2715827"/>
                  <a:gd name="connsiteX0-781" fmla="*/ 670189 w 2020532"/>
                  <a:gd name="connsiteY0-782" fmla="*/ 375858 h 2715827"/>
                  <a:gd name="connsiteX1-783" fmla="*/ 1998015 w 2020532"/>
                  <a:gd name="connsiteY1-784" fmla="*/ 0 h 2715827"/>
                  <a:gd name="connsiteX2-785" fmla="*/ 1644596 w 2020532"/>
                  <a:gd name="connsiteY2-786" fmla="*/ 2009372 h 2715827"/>
                  <a:gd name="connsiteX3-787" fmla="*/ 1536906 w 2020532"/>
                  <a:gd name="connsiteY3-788" fmla="*/ 1700833 h 2715827"/>
                  <a:gd name="connsiteX4-789" fmla="*/ 743300 w 2020532"/>
                  <a:gd name="connsiteY4-790" fmla="*/ 2597833 h 2715827"/>
                  <a:gd name="connsiteX5-791" fmla="*/ 0 w 2020532"/>
                  <a:gd name="connsiteY5-792" fmla="*/ 2474418 h 2715827"/>
                  <a:gd name="connsiteX6-793" fmla="*/ 746106 w 2020532"/>
                  <a:gd name="connsiteY6-794" fmla="*/ 2488442 h 2715827"/>
                  <a:gd name="connsiteX7-795" fmla="*/ 1573554 w 2020532"/>
                  <a:gd name="connsiteY7-796" fmla="*/ 1377698 h 2715827"/>
                  <a:gd name="connsiteX8-797" fmla="*/ 1677335 w 2020532"/>
                  <a:gd name="connsiteY8-798" fmla="*/ 1439405 h 2715827"/>
                  <a:gd name="connsiteX9-799" fmla="*/ 1817581 w 2020532"/>
                  <a:gd name="connsiteY9-800" fmla="*/ 637202 h 2715827"/>
                  <a:gd name="connsiteX10-801" fmla="*/ 1301479 w 2020532"/>
                  <a:gd name="connsiteY10-802" fmla="*/ 1366478 h 2715827"/>
                  <a:gd name="connsiteX11-803" fmla="*/ 1441723 w 2020532"/>
                  <a:gd name="connsiteY11-804" fmla="*/ 1324405 h 2715827"/>
                  <a:gd name="connsiteX12-805" fmla="*/ 723666 w 2020532"/>
                  <a:gd name="connsiteY12-806" fmla="*/ 2381855 h 2715827"/>
                  <a:gd name="connsiteX13-807" fmla="*/ 25244 w 2020532"/>
                  <a:gd name="connsiteY13-808" fmla="*/ 2418319 h 2715827"/>
                  <a:gd name="connsiteX14-809" fmla="*/ 670189 w 2020532"/>
                  <a:gd name="connsiteY14-810" fmla="*/ 375858 h 2715827"/>
                  <a:gd name="connsiteX0-811" fmla="*/ 670189 w 2020532"/>
                  <a:gd name="connsiteY0-812" fmla="*/ 375858 h 2715827"/>
                  <a:gd name="connsiteX1-813" fmla="*/ 1998015 w 2020532"/>
                  <a:gd name="connsiteY1-814" fmla="*/ 0 h 2715827"/>
                  <a:gd name="connsiteX2-815" fmla="*/ 1644596 w 2020532"/>
                  <a:gd name="connsiteY2-816" fmla="*/ 2009372 h 2715827"/>
                  <a:gd name="connsiteX3-817" fmla="*/ 1536906 w 2020532"/>
                  <a:gd name="connsiteY3-818" fmla="*/ 1700833 h 2715827"/>
                  <a:gd name="connsiteX4-819" fmla="*/ 743300 w 2020532"/>
                  <a:gd name="connsiteY4-820" fmla="*/ 2597833 h 2715827"/>
                  <a:gd name="connsiteX5-821" fmla="*/ 0 w 2020532"/>
                  <a:gd name="connsiteY5-822" fmla="*/ 2474418 h 2715827"/>
                  <a:gd name="connsiteX6-823" fmla="*/ 746106 w 2020532"/>
                  <a:gd name="connsiteY6-824" fmla="*/ 2488442 h 2715827"/>
                  <a:gd name="connsiteX7-825" fmla="*/ 1573554 w 2020532"/>
                  <a:gd name="connsiteY7-826" fmla="*/ 1377698 h 2715827"/>
                  <a:gd name="connsiteX8-827" fmla="*/ 1677335 w 2020532"/>
                  <a:gd name="connsiteY8-828" fmla="*/ 1439405 h 2715827"/>
                  <a:gd name="connsiteX9-829" fmla="*/ 1817581 w 2020532"/>
                  <a:gd name="connsiteY9-830" fmla="*/ 637202 h 2715827"/>
                  <a:gd name="connsiteX10-831" fmla="*/ 1301479 w 2020532"/>
                  <a:gd name="connsiteY10-832" fmla="*/ 1366478 h 2715827"/>
                  <a:gd name="connsiteX11-833" fmla="*/ 1441723 w 2020532"/>
                  <a:gd name="connsiteY11-834" fmla="*/ 1324405 h 2715827"/>
                  <a:gd name="connsiteX12-835" fmla="*/ 723666 w 2020532"/>
                  <a:gd name="connsiteY12-836" fmla="*/ 2381855 h 2715827"/>
                  <a:gd name="connsiteX13-837" fmla="*/ 25244 w 2020532"/>
                  <a:gd name="connsiteY13-838" fmla="*/ 2418319 h 2715827"/>
                  <a:gd name="connsiteX14-839" fmla="*/ 670189 w 2020532"/>
                  <a:gd name="connsiteY14-840" fmla="*/ 375858 h 2715827"/>
                  <a:gd name="connsiteX0-841" fmla="*/ 670189 w 2020532"/>
                  <a:gd name="connsiteY0-842" fmla="*/ 375858 h 2715827"/>
                  <a:gd name="connsiteX1-843" fmla="*/ 1998015 w 2020532"/>
                  <a:gd name="connsiteY1-844" fmla="*/ 0 h 2715827"/>
                  <a:gd name="connsiteX2-845" fmla="*/ 1644596 w 2020532"/>
                  <a:gd name="connsiteY2-846" fmla="*/ 2009372 h 2715827"/>
                  <a:gd name="connsiteX3-847" fmla="*/ 1536906 w 2020532"/>
                  <a:gd name="connsiteY3-848" fmla="*/ 1700833 h 2715827"/>
                  <a:gd name="connsiteX4-849" fmla="*/ 743300 w 2020532"/>
                  <a:gd name="connsiteY4-850" fmla="*/ 2597833 h 2715827"/>
                  <a:gd name="connsiteX5-851" fmla="*/ 0 w 2020532"/>
                  <a:gd name="connsiteY5-852" fmla="*/ 2474418 h 2715827"/>
                  <a:gd name="connsiteX6-853" fmla="*/ 746106 w 2020532"/>
                  <a:gd name="connsiteY6-854" fmla="*/ 2488442 h 2715827"/>
                  <a:gd name="connsiteX7-855" fmla="*/ 1573554 w 2020532"/>
                  <a:gd name="connsiteY7-856" fmla="*/ 1377698 h 2715827"/>
                  <a:gd name="connsiteX8-857" fmla="*/ 1677335 w 2020532"/>
                  <a:gd name="connsiteY8-858" fmla="*/ 1439405 h 2715827"/>
                  <a:gd name="connsiteX9-859" fmla="*/ 1817581 w 2020532"/>
                  <a:gd name="connsiteY9-860" fmla="*/ 637202 h 2715827"/>
                  <a:gd name="connsiteX10-861" fmla="*/ 1301479 w 2020532"/>
                  <a:gd name="connsiteY10-862" fmla="*/ 1366478 h 2715827"/>
                  <a:gd name="connsiteX11-863" fmla="*/ 1441723 w 2020532"/>
                  <a:gd name="connsiteY11-864" fmla="*/ 1324405 h 2715827"/>
                  <a:gd name="connsiteX12-865" fmla="*/ 723666 w 2020532"/>
                  <a:gd name="connsiteY12-866" fmla="*/ 2381855 h 2715827"/>
                  <a:gd name="connsiteX13-867" fmla="*/ 25244 w 2020532"/>
                  <a:gd name="connsiteY13-868" fmla="*/ 2418319 h 2715827"/>
                  <a:gd name="connsiteX14-869" fmla="*/ 670189 w 2020532"/>
                  <a:gd name="connsiteY14-870" fmla="*/ 375858 h 2715827"/>
                  <a:gd name="connsiteX0-871" fmla="*/ 670189 w 2020532"/>
                  <a:gd name="connsiteY0-872" fmla="*/ 375858 h 2715827"/>
                  <a:gd name="connsiteX1-873" fmla="*/ 1998015 w 2020532"/>
                  <a:gd name="connsiteY1-874" fmla="*/ 0 h 2715827"/>
                  <a:gd name="connsiteX2-875" fmla="*/ 1644596 w 2020532"/>
                  <a:gd name="connsiteY2-876" fmla="*/ 2009372 h 2715827"/>
                  <a:gd name="connsiteX3-877" fmla="*/ 1536906 w 2020532"/>
                  <a:gd name="connsiteY3-878" fmla="*/ 1700833 h 2715827"/>
                  <a:gd name="connsiteX4-879" fmla="*/ 743300 w 2020532"/>
                  <a:gd name="connsiteY4-880" fmla="*/ 2597833 h 2715827"/>
                  <a:gd name="connsiteX5-881" fmla="*/ 0 w 2020532"/>
                  <a:gd name="connsiteY5-882" fmla="*/ 2474418 h 2715827"/>
                  <a:gd name="connsiteX6-883" fmla="*/ 746106 w 2020532"/>
                  <a:gd name="connsiteY6-884" fmla="*/ 2488442 h 2715827"/>
                  <a:gd name="connsiteX7-885" fmla="*/ 1573554 w 2020532"/>
                  <a:gd name="connsiteY7-886" fmla="*/ 1377698 h 2715827"/>
                  <a:gd name="connsiteX8-887" fmla="*/ 1677335 w 2020532"/>
                  <a:gd name="connsiteY8-888" fmla="*/ 1439405 h 2715827"/>
                  <a:gd name="connsiteX9-889" fmla="*/ 1817581 w 2020532"/>
                  <a:gd name="connsiteY9-890" fmla="*/ 637202 h 2715827"/>
                  <a:gd name="connsiteX10-891" fmla="*/ 1301479 w 2020532"/>
                  <a:gd name="connsiteY10-892" fmla="*/ 1366478 h 2715827"/>
                  <a:gd name="connsiteX11-893" fmla="*/ 1441723 w 2020532"/>
                  <a:gd name="connsiteY11-894" fmla="*/ 1324405 h 2715827"/>
                  <a:gd name="connsiteX12-895" fmla="*/ 723666 w 2020532"/>
                  <a:gd name="connsiteY12-896" fmla="*/ 2381855 h 2715827"/>
                  <a:gd name="connsiteX13-897" fmla="*/ 25244 w 2020532"/>
                  <a:gd name="connsiteY13-898" fmla="*/ 2418319 h 2715827"/>
                  <a:gd name="connsiteX14-899" fmla="*/ 670189 w 2020532"/>
                  <a:gd name="connsiteY14-900" fmla="*/ 375858 h 2715827"/>
                  <a:gd name="connsiteX0-901" fmla="*/ 670189 w 2020532"/>
                  <a:gd name="connsiteY0-902" fmla="*/ 375858 h 2715827"/>
                  <a:gd name="connsiteX1-903" fmla="*/ 1998015 w 2020532"/>
                  <a:gd name="connsiteY1-904" fmla="*/ 0 h 2715827"/>
                  <a:gd name="connsiteX2-905" fmla="*/ 1644596 w 2020532"/>
                  <a:gd name="connsiteY2-906" fmla="*/ 2009372 h 2715827"/>
                  <a:gd name="connsiteX3-907" fmla="*/ 1536906 w 2020532"/>
                  <a:gd name="connsiteY3-908" fmla="*/ 1700833 h 2715827"/>
                  <a:gd name="connsiteX4-909" fmla="*/ 743300 w 2020532"/>
                  <a:gd name="connsiteY4-910" fmla="*/ 2597833 h 2715827"/>
                  <a:gd name="connsiteX5-911" fmla="*/ 0 w 2020532"/>
                  <a:gd name="connsiteY5-912" fmla="*/ 2474418 h 2715827"/>
                  <a:gd name="connsiteX6-913" fmla="*/ 746106 w 2020532"/>
                  <a:gd name="connsiteY6-914" fmla="*/ 2488442 h 2715827"/>
                  <a:gd name="connsiteX7-915" fmla="*/ 1573554 w 2020532"/>
                  <a:gd name="connsiteY7-916" fmla="*/ 1377698 h 2715827"/>
                  <a:gd name="connsiteX8-917" fmla="*/ 1677335 w 2020532"/>
                  <a:gd name="connsiteY8-918" fmla="*/ 1439405 h 2715827"/>
                  <a:gd name="connsiteX9-919" fmla="*/ 1817581 w 2020532"/>
                  <a:gd name="connsiteY9-920" fmla="*/ 637202 h 2715827"/>
                  <a:gd name="connsiteX10-921" fmla="*/ 1301479 w 2020532"/>
                  <a:gd name="connsiteY10-922" fmla="*/ 1366478 h 2715827"/>
                  <a:gd name="connsiteX11-923" fmla="*/ 1441723 w 2020532"/>
                  <a:gd name="connsiteY11-924" fmla="*/ 1324405 h 2715827"/>
                  <a:gd name="connsiteX12-925" fmla="*/ 723666 w 2020532"/>
                  <a:gd name="connsiteY12-926" fmla="*/ 2381855 h 2715827"/>
                  <a:gd name="connsiteX13-927" fmla="*/ 25244 w 2020532"/>
                  <a:gd name="connsiteY13-928" fmla="*/ 2418319 h 2715827"/>
                  <a:gd name="connsiteX14-929" fmla="*/ 670189 w 2020532"/>
                  <a:gd name="connsiteY14-930" fmla="*/ 375858 h 2715827"/>
                  <a:gd name="connsiteX0-931" fmla="*/ 670189 w 2020532"/>
                  <a:gd name="connsiteY0-932" fmla="*/ 375858 h 2715827"/>
                  <a:gd name="connsiteX1-933" fmla="*/ 1998015 w 2020532"/>
                  <a:gd name="connsiteY1-934" fmla="*/ 0 h 2715827"/>
                  <a:gd name="connsiteX2-935" fmla="*/ 1644596 w 2020532"/>
                  <a:gd name="connsiteY2-936" fmla="*/ 2009372 h 2715827"/>
                  <a:gd name="connsiteX3-937" fmla="*/ 1536906 w 2020532"/>
                  <a:gd name="connsiteY3-938" fmla="*/ 1700833 h 2715827"/>
                  <a:gd name="connsiteX4-939" fmla="*/ 743300 w 2020532"/>
                  <a:gd name="connsiteY4-940" fmla="*/ 2597833 h 2715827"/>
                  <a:gd name="connsiteX5-941" fmla="*/ 0 w 2020532"/>
                  <a:gd name="connsiteY5-942" fmla="*/ 2474418 h 2715827"/>
                  <a:gd name="connsiteX6-943" fmla="*/ 746106 w 2020532"/>
                  <a:gd name="connsiteY6-944" fmla="*/ 2488442 h 2715827"/>
                  <a:gd name="connsiteX7-945" fmla="*/ 1573554 w 2020532"/>
                  <a:gd name="connsiteY7-946" fmla="*/ 1377698 h 2715827"/>
                  <a:gd name="connsiteX8-947" fmla="*/ 1677335 w 2020532"/>
                  <a:gd name="connsiteY8-948" fmla="*/ 1439405 h 2715827"/>
                  <a:gd name="connsiteX9-949" fmla="*/ 1817581 w 2020532"/>
                  <a:gd name="connsiteY9-950" fmla="*/ 637202 h 2715827"/>
                  <a:gd name="connsiteX10-951" fmla="*/ 1301479 w 2020532"/>
                  <a:gd name="connsiteY10-952" fmla="*/ 1366478 h 2715827"/>
                  <a:gd name="connsiteX11-953" fmla="*/ 1441723 w 2020532"/>
                  <a:gd name="connsiteY11-954" fmla="*/ 1324405 h 2715827"/>
                  <a:gd name="connsiteX12-955" fmla="*/ 729275 w 2020532"/>
                  <a:gd name="connsiteY12-956" fmla="*/ 2373440 h 2715827"/>
                  <a:gd name="connsiteX13-957" fmla="*/ 25244 w 2020532"/>
                  <a:gd name="connsiteY13-958" fmla="*/ 2418319 h 2715827"/>
                  <a:gd name="connsiteX14-959" fmla="*/ 670189 w 2020532"/>
                  <a:gd name="connsiteY14-960" fmla="*/ 375858 h 2715827"/>
                  <a:gd name="connsiteX0-961" fmla="*/ 670189 w 2020532"/>
                  <a:gd name="connsiteY0-962" fmla="*/ 375858 h 2715827"/>
                  <a:gd name="connsiteX1-963" fmla="*/ 1998015 w 2020532"/>
                  <a:gd name="connsiteY1-964" fmla="*/ 0 h 2715827"/>
                  <a:gd name="connsiteX2-965" fmla="*/ 1644596 w 2020532"/>
                  <a:gd name="connsiteY2-966" fmla="*/ 2009372 h 2715827"/>
                  <a:gd name="connsiteX3-967" fmla="*/ 1536906 w 2020532"/>
                  <a:gd name="connsiteY3-968" fmla="*/ 1700833 h 2715827"/>
                  <a:gd name="connsiteX4-969" fmla="*/ 743300 w 2020532"/>
                  <a:gd name="connsiteY4-970" fmla="*/ 2597833 h 2715827"/>
                  <a:gd name="connsiteX5-971" fmla="*/ 0 w 2020532"/>
                  <a:gd name="connsiteY5-972" fmla="*/ 2474418 h 2715827"/>
                  <a:gd name="connsiteX6-973" fmla="*/ 746106 w 2020532"/>
                  <a:gd name="connsiteY6-974" fmla="*/ 2488442 h 2715827"/>
                  <a:gd name="connsiteX7-975" fmla="*/ 1573554 w 2020532"/>
                  <a:gd name="connsiteY7-976" fmla="*/ 1377698 h 2715827"/>
                  <a:gd name="connsiteX8-977" fmla="*/ 1677335 w 2020532"/>
                  <a:gd name="connsiteY8-978" fmla="*/ 1439405 h 2715827"/>
                  <a:gd name="connsiteX9-979" fmla="*/ 1817581 w 2020532"/>
                  <a:gd name="connsiteY9-980" fmla="*/ 637202 h 2715827"/>
                  <a:gd name="connsiteX10-981" fmla="*/ 1301479 w 2020532"/>
                  <a:gd name="connsiteY10-982" fmla="*/ 1366478 h 2715827"/>
                  <a:gd name="connsiteX11-983" fmla="*/ 1441723 w 2020532"/>
                  <a:gd name="connsiteY11-984" fmla="*/ 1324405 h 2715827"/>
                  <a:gd name="connsiteX12-985" fmla="*/ 729275 w 2020532"/>
                  <a:gd name="connsiteY12-986" fmla="*/ 2373440 h 2715827"/>
                  <a:gd name="connsiteX13-987" fmla="*/ 25244 w 2020532"/>
                  <a:gd name="connsiteY13-988" fmla="*/ 2418319 h 2715827"/>
                  <a:gd name="connsiteX14-989" fmla="*/ 670189 w 2020532"/>
                  <a:gd name="connsiteY14-990" fmla="*/ 375858 h 2715827"/>
                  <a:gd name="connsiteX0-991" fmla="*/ 670189 w 2020532"/>
                  <a:gd name="connsiteY0-992" fmla="*/ 375858 h 2715827"/>
                  <a:gd name="connsiteX1-993" fmla="*/ 1998015 w 2020532"/>
                  <a:gd name="connsiteY1-994" fmla="*/ 0 h 2715827"/>
                  <a:gd name="connsiteX2-995" fmla="*/ 1644596 w 2020532"/>
                  <a:gd name="connsiteY2-996" fmla="*/ 2009372 h 2715827"/>
                  <a:gd name="connsiteX3-997" fmla="*/ 1536906 w 2020532"/>
                  <a:gd name="connsiteY3-998" fmla="*/ 1700833 h 2715827"/>
                  <a:gd name="connsiteX4-999" fmla="*/ 743300 w 2020532"/>
                  <a:gd name="connsiteY4-1000" fmla="*/ 2597833 h 2715827"/>
                  <a:gd name="connsiteX5-1001" fmla="*/ 0 w 2020532"/>
                  <a:gd name="connsiteY5-1002" fmla="*/ 2474418 h 2715827"/>
                  <a:gd name="connsiteX6-1003" fmla="*/ 746106 w 2020532"/>
                  <a:gd name="connsiteY6-1004" fmla="*/ 2488442 h 2715827"/>
                  <a:gd name="connsiteX7-1005" fmla="*/ 1573554 w 2020532"/>
                  <a:gd name="connsiteY7-1006" fmla="*/ 1377698 h 2715827"/>
                  <a:gd name="connsiteX8-1007" fmla="*/ 1677335 w 2020532"/>
                  <a:gd name="connsiteY8-1008" fmla="*/ 1439405 h 2715827"/>
                  <a:gd name="connsiteX9-1009" fmla="*/ 1817581 w 2020532"/>
                  <a:gd name="connsiteY9-1010" fmla="*/ 637202 h 2715827"/>
                  <a:gd name="connsiteX10-1011" fmla="*/ 1301479 w 2020532"/>
                  <a:gd name="connsiteY10-1012" fmla="*/ 1366478 h 2715827"/>
                  <a:gd name="connsiteX11-1013" fmla="*/ 1441723 w 2020532"/>
                  <a:gd name="connsiteY11-1014" fmla="*/ 1324405 h 2715827"/>
                  <a:gd name="connsiteX12-1015" fmla="*/ 729275 w 2020532"/>
                  <a:gd name="connsiteY12-1016" fmla="*/ 2373440 h 2715827"/>
                  <a:gd name="connsiteX13-1017" fmla="*/ 25244 w 2020532"/>
                  <a:gd name="connsiteY13-1018" fmla="*/ 2418319 h 2715827"/>
                  <a:gd name="connsiteX14-1019" fmla="*/ 297321 w 2020532"/>
                  <a:gd name="connsiteY14-1020" fmla="*/ 1537578 h 2715827"/>
                  <a:gd name="connsiteX15" fmla="*/ 670189 w 2020532"/>
                  <a:gd name="connsiteY15" fmla="*/ 375858 h 2715827"/>
                  <a:gd name="connsiteX0-1021" fmla="*/ 670189 w 2020532"/>
                  <a:gd name="connsiteY0-1022" fmla="*/ 375858 h 2715827"/>
                  <a:gd name="connsiteX1-1023" fmla="*/ 1998015 w 2020532"/>
                  <a:gd name="connsiteY1-1024" fmla="*/ 0 h 2715827"/>
                  <a:gd name="connsiteX2-1025" fmla="*/ 1644596 w 2020532"/>
                  <a:gd name="connsiteY2-1026" fmla="*/ 2009372 h 2715827"/>
                  <a:gd name="connsiteX3-1027" fmla="*/ 1536906 w 2020532"/>
                  <a:gd name="connsiteY3-1028" fmla="*/ 1700833 h 2715827"/>
                  <a:gd name="connsiteX4-1029" fmla="*/ 743300 w 2020532"/>
                  <a:gd name="connsiteY4-1030" fmla="*/ 2597833 h 2715827"/>
                  <a:gd name="connsiteX5-1031" fmla="*/ 0 w 2020532"/>
                  <a:gd name="connsiteY5-1032" fmla="*/ 2474418 h 2715827"/>
                  <a:gd name="connsiteX6-1033" fmla="*/ 746106 w 2020532"/>
                  <a:gd name="connsiteY6-1034" fmla="*/ 2488442 h 2715827"/>
                  <a:gd name="connsiteX7-1035" fmla="*/ 1573554 w 2020532"/>
                  <a:gd name="connsiteY7-1036" fmla="*/ 1377698 h 2715827"/>
                  <a:gd name="connsiteX8-1037" fmla="*/ 1677335 w 2020532"/>
                  <a:gd name="connsiteY8-1038" fmla="*/ 1439405 h 2715827"/>
                  <a:gd name="connsiteX9-1039" fmla="*/ 1817581 w 2020532"/>
                  <a:gd name="connsiteY9-1040" fmla="*/ 637202 h 2715827"/>
                  <a:gd name="connsiteX10-1041" fmla="*/ 1301479 w 2020532"/>
                  <a:gd name="connsiteY10-1042" fmla="*/ 1366478 h 2715827"/>
                  <a:gd name="connsiteX11-1043" fmla="*/ 1441723 w 2020532"/>
                  <a:gd name="connsiteY11-1044" fmla="*/ 1324405 h 2715827"/>
                  <a:gd name="connsiteX12-1045" fmla="*/ 729275 w 2020532"/>
                  <a:gd name="connsiteY12-1046" fmla="*/ 2373440 h 2715827"/>
                  <a:gd name="connsiteX13-1047" fmla="*/ 25244 w 2020532"/>
                  <a:gd name="connsiteY13-1048" fmla="*/ 2418319 h 2715827"/>
                  <a:gd name="connsiteX14-1049" fmla="*/ 1236965 w 2020532"/>
                  <a:gd name="connsiteY14-1050" fmla="*/ 1520749 h 2715827"/>
                  <a:gd name="connsiteX15-1051" fmla="*/ 670189 w 2020532"/>
                  <a:gd name="connsiteY15-1052" fmla="*/ 375858 h 2715827"/>
                  <a:gd name="connsiteX0-1053" fmla="*/ 670189 w 2020532"/>
                  <a:gd name="connsiteY0-1054" fmla="*/ 375858 h 2715827"/>
                  <a:gd name="connsiteX1-1055" fmla="*/ 1998015 w 2020532"/>
                  <a:gd name="connsiteY1-1056" fmla="*/ 0 h 2715827"/>
                  <a:gd name="connsiteX2-1057" fmla="*/ 1644596 w 2020532"/>
                  <a:gd name="connsiteY2-1058" fmla="*/ 2009372 h 2715827"/>
                  <a:gd name="connsiteX3-1059" fmla="*/ 1536906 w 2020532"/>
                  <a:gd name="connsiteY3-1060" fmla="*/ 1700833 h 2715827"/>
                  <a:gd name="connsiteX4-1061" fmla="*/ 743300 w 2020532"/>
                  <a:gd name="connsiteY4-1062" fmla="*/ 2597833 h 2715827"/>
                  <a:gd name="connsiteX5-1063" fmla="*/ 0 w 2020532"/>
                  <a:gd name="connsiteY5-1064" fmla="*/ 2474418 h 2715827"/>
                  <a:gd name="connsiteX6-1065" fmla="*/ 746106 w 2020532"/>
                  <a:gd name="connsiteY6-1066" fmla="*/ 2488442 h 2715827"/>
                  <a:gd name="connsiteX7-1067" fmla="*/ 1573554 w 2020532"/>
                  <a:gd name="connsiteY7-1068" fmla="*/ 1377698 h 2715827"/>
                  <a:gd name="connsiteX8-1069" fmla="*/ 1677335 w 2020532"/>
                  <a:gd name="connsiteY8-1070" fmla="*/ 1439405 h 2715827"/>
                  <a:gd name="connsiteX9-1071" fmla="*/ 1817581 w 2020532"/>
                  <a:gd name="connsiteY9-1072" fmla="*/ 637202 h 2715827"/>
                  <a:gd name="connsiteX10-1073" fmla="*/ 1301479 w 2020532"/>
                  <a:gd name="connsiteY10-1074" fmla="*/ 1366478 h 2715827"/>
                  <a:gd name="connsiteX11-1075" fmla="*/ 1441723 w 2020532"/>
                  <a:gd name="connsiteY11-1076" fmla="*/ 1324405 h 2715827"/>
                  <a:gd name="connsiteX12-1077" fmla="*/ 729275 w 2020532"/>
                  <a:gd name="connsiteY12-1078" fmla="*/ 2373440 h 2715827"/>
                  <a:gd name="connsiteX13-1079" fmla="*/ 25244 w 2020532"/>
                  <a:gd name="connsiteY13-1080" fmla="*/ 2418319 h 2715827"/>
                  <a:gd name="connsiteX14-1081" fmla="*/ 1236965 w 2020532"/>
                  <a:gd name="connsiteY14-1082" fmla="*/ 1520749 h 2715827"/>
                  <a:gd name="connsiteX15-1083" fmla="*/ 670189 w 2020532"/>
                  <a:gd name="connsiteY15-1084" fmla="*/ 375858 h 2715827"/>
                  <a:gd name="connsiteX0-1085" fmla="*/ 670189 w 2020532"/>
                  <a:gd name="connsiteY0-1086" fmla="*/ 375858 h 2715827"/>
                  <a:gd name="connsiteX1-1087" fmla="*/ 1998015 w 2020532"/>
                  <a:gd name="connsiteY1-1088" fmla="*/ 0 h 2715827"/>
                  <a:gd name="connsiteX2-1089" fmla="*/ 1644596 w 2020532"/>
                  <a:gd name="connsiteY2-1090" fmla="*/ 2009372 h 2715827"/>
                  <a:gd name="connsiteX3-1091" fmla="*/ 1536906 w 2020532"/>
                  <a:gd name="connsiteY3-1092" fmla="*/ 1700833 h 2715827"/>
                  <a:gd name="connsiteX4-1093" fmla="*/ 743300 w 2020532"/>
                  <a:gd name="connsiteY4-1094" fmla="*/ 2597833 h 2715827"/>
                  <a:gd name="connsiteX5-1095" fmla="*/ 0 w 2020532"/>
                  <a:gd name="connsiteY5-1096" fmla="*/ 2474418 h 2715827"/>
                  <a:gd name="connsiteX6-1097" fmla="*/ 746106 w 2020532"/>
                  <a:gd name="connsiteY6-1098" fmla="*/ 2488442 h 2715827"/>
                  <a:gd name="connsiteX7-1099" fmla="*/ 1573554 w 2020532"/>
                  <a:gd name="connsiteY7-1100" fmla="*/ 1377698 h 2715827"/>
                  <a:gd name="connsiteX8-1101" fmla="*/ 1677335 w 2020532"/>
                  <a:gd name="connsiteY8-1102" fmla="*/ 1439405 h 2715827"/>
                  <a:gd name="connsiteX9-1103" fmla="*/ 1817581 w 2020532"/>
                  <a:gd name="connsiteY9-1104" fmla="*/ 637202 h 2715827"/>
                  <a:gd name="connsiteX10-1105" fmla="*/ 1301479 w 2020532"/>
                  <a:gd name="connsiteY10-1106" fmla="*/ 1366478 h 2715827"/>
                  <a:gd name="connsiteX11-1107" fmla="*/ 1441723 w 2020532"/>
                  <a:gd name="connsiteY11-1108" fmla="*/ 1324405 h 2715827"/>
                  <a:gd name="connsiteX12-1109" fmla="*/ 729275 w 2020532"/>
                  <a:gd name="connsiteY12-1110" fmla="*/ 2373440 h 2715827"/>
                  <a:gd name="connsiteX13-1111" fmla="*/ 25244 w 2020532"/>
                  <a:gd name="connsiteY13-1112" fmla="*/ 2418319 h 2715827"/>
                  <a:gd name="connsiteX14-1113" fmla="*/ 1236965 w 2020532"/>
                  <a:gd name="connsiteY14-1114" fmla="*/ 1520749 h 2715827"/>
                  <a:gd name="connsiteX15-1115" fmla="*/ 670189 w 2020532"/>
                  <a:gd name="connsiteY15-1116" fmla="*/ 375858 h 2715827"/>
                  <a:gd name="connsiteX0-1117" fmla="*/ 670189 w 2020532"/>
                  <a:gd name="connsiteY0-1118" fmla="*/ 375858 h 2715827"/>
                  <a:gd name="connsiteX1-1119" fmla="*/ 1998015 w 2020532"/>
                  <a:gd name="connsiteY1-1120" fmla="*/ 0 h 2715827"/>
                  <a:gd name="connsiteX2-1121" fmla="*/ 1644596 w 2020532"/>
                  <a:gd name="connsiteY2-1122" fmla="*/ 2009372 h 2715827"/>
                  <a:gd name="connsiteX3-1123" fmla="*/ 1536906 w 2020532"/>
                  <a:gd name="connsiteY3-1124" fmla="*/ 1700833 h 2715827"/>
                  <a:gd name="connsiteX4-1125" fmla="*/ 743300 w 2020532"/>
                  <a:gd name="connsiteY4-1126" fmla="*/ 2597833 h 2715827"/>
                  <a:gd name="connsiteX5-1127" fmla="*/ 0 w 2020532"/>
                  <a:gd name="connsiteY5-1128" fmla="*/ 2474418 h 2715827"/>
                  <a:gd name="connsiteX6-1129" fmla="*/ 746106 w 2020532"/>
                  <a:gd name="connsiteY6-1130" fmla="*/ 2488442 h 2715827"/>
                  <a:gd name="connsiteX7-1131" fmla="*/ 1573554 w 2020532"/>
                  <a:gd name="connsiteY7-1132" fmla="*/ 1377698 h 2715827"/>
                  <a:gd name="connsiteX8-1133" fmla="*/ 1677335 w 2020532"/>
                  <a:gd name="connsiteY8-1134" fmla="*/ 1439405 h 2715827"/>
                  <a:gd name="connsiteX9-1135" fmla="*/ 1817581 w 2020532"/>
                  <a:gd name="connsiteY9-1136" fmla="*/ 637202 h 2715827"/>
                  <a:gd name="connsiteX10-1137" fmla="*/ 1301479 w 2020532"/>
                  <a:gd name="connsiteY10-1138" fmla="*/ 1366478 h 2715827"/>
                  <a:gd name="connsiteX11-1139" fmla="*/ 1441723 w 2020532"/>
                  <a:gd name="connsiteY11-1140" fmla="*/ 1324405 h 2715827"/>
                  <a:gd name="connsiteX12-1141" fmla="*/ 729275 w 2020532"/>
                  <a:gd name="connsiteY12-1142" fmla="*/ 2373440 h 2715827"/>
                  <a:gd name="connsiteX13-1143" fmla="*/ 25244 w 2020532"/>
                  <a:gd name="connsiteY13-1144" fmla="*/ 2418319 h 2715827"/>
                  <a:gd name="connsiteX14-1145" fmla="*/ 1236965 w 2020532"/>
                  <a:gd name="connsiteY14-1146" fmla="*/ 1520749 h 2715827"/>
                  <a:gd name="connsiteX15-1147" fmla="*/ 670189 w 2020532"/>
                  <a:gd name="connsiteY15-1148" fmla="*/ 375858 h 2715827"/>
                  <a:gd name="connsiteX0-1149" fmla="*/ 670189 w 2020532"/>
                  <a:gd name="connsiteY0-1150" fmla="*/ 375858 h 2715827"/>
                  <a:gd name="connsiteX1-1151" fmla="*/ 1998015 w 2020532"/>
                  <a:gd name="connsiteY1-1152" fmla="*/ 0 h 2715827"/>
                  <a:gd name="connsiteX2-1153" fmla="*/ 1644596 w 2020532"/>
                  <a:gd name="connsiteY2-1154" fmla="*/ 2009372 h 2715827"/>
                  <a:gd name="connsiteX3-1155" fmla="*/ 1536906 w 2020532"/>
                  <a:gd name="connsiteY3-1156" fmla="*/ 1700833 h 2715827"/>
                  <a:gd name="connsiteX4-1157" fmla="*/ 743300 w 2020532"/>
                  <a:gd name="connsiteY4-1158" fmla="*/ 2597833 h 2715827"/>
                  <a:gd name="connsiteX5-1159" fmla="*/ 0 w 2020532"/>
                  <a:gd name="connsiteY5-1160" fmla="*/ 2474418 h 2715827"/>
                  <a:gd name="connsiteX6-1161" fmla="*/ 746106 w 2020532"/>
                  <a:gd name="connsiteY6-1162" fmla="*/ 2488442 h 2715827"/>
                  <a:gd name="connsiteX7-1163" fmla="*/ 1573554 w 2020532"/>
                  <a:gd name="connsiteY7-1164" fmla="*/ 1377698 h 2715827"/>
                  <a:gd name="connsiteX8-1165" fmla="*/ 1677335 w 2020532"/>
                  <a:gd name="connsiteY8-1166" fmla="*/ 1439405 h 2715827"/>
                  <a:gd name="connsiteX9-1167" fmla="*/ 1817581 w 2020532"/>
                  <a:gd name="connsiteY9-1168" fmla="*/ 637202 h 2715827"/>
                  <a:gd name="connsiteX10-1169" fmla="*/ 1301479 w 2020532"/>
                  <a:gd name="connsiteY10-1170" fmla="*/ 1366478 h 2715827"/>
                  <a:gd name="connsiteX11-1171" fmla="*/ 1441723 w 2020532"/>
                  <a:gd name="connsiteY11-1172" fmla="*/ 1324405 h 2715827"/>
                  <a:gd name="connsiteX12-1173" fmla="*/ 729275 w 2020532"/>
                  <a:gd name="connsiteY12-1174" fmla="*/ 2373440 h 2715827"/>
                  <a:gd name="connsiteX13-1175" fmla="*/ 25244 w 2020532"/>
                  <a:gd name="connsiteY13-1176" fmla="*/ 2418319 h 2715827"/>
                  <a:gd name="connsiteX14-1177" fmla="*/ 1236965 w 2020532"/>
                  <a:gd name="connsiteY14-1178" fmla="*/ 1520749 h 2715827"/>
                  <a:gd name="connsiteX15-1179" fmla="*/ 670189 w 2020532"/>
                  <a:gd name="connsiteY15-1180" fmla="*/ 375858 h 2715827"/>
                  <a:gd name="connsiteX0-1181" fmla="*/ 670189 w 2020532"/>
                  <a:gd name="connsiteY0-1182" fmla="*/ 375858 h 2715827"/>
                  <a:gd name="connsiteX1-1183" fmla="*/ 1998015 w 2020532"/>
                  <a:gd name="connsiteY1-1184" fmla="*/ 0 h 2715827"/>
                  <a:gd name="connsiteX2-1185" fmla="*/ 1644596 w 2020532"/>
                  <a:gd name="connsiteY2-1186" fmla="*/ 2009372 h 2715827"/>
                  <a:gd name="connsiteX3-1187" fmla="*/ 1536906 w 2020532"/>
                  <a:gd name="connsiteY3-1188" fmla="*/ 1700833 h 2715827"/>
                  <a:gd name="connsiteX4-1189" fmla="*/ 743300 w 2020532"/>
                  <a:gd name="connsiteY4-1190" fmla="*/ 2597833 h 2715827"/>
                  <a:gd name="connsiteX5-1191" fmla="*/ 0 w 2020532"/>
                  <a:gd name="connsiteY5-1192" fmla="*/ 2474418 h 2715827"/>
                  <a:gd name="connsiteX6-1193" fmla="*/ 746106 w 2020532"/>
                  <a:gd name="connsiteY6-1194" fmla="*/ 2488442 h 2715827"/>
                  <a:gd name="connsiteX7-1195" fmla="*/ 1573554 w 2020532"/>
                  <a:gd name="connsiteY7-1196" fmla="*/ 1377698 h 2715827"/>
                  <a:gd name="connsiteX8-1197" fmla="*/ 1677335 w 2020532"/>
                  <a:gd name="connsiteY8-1198" fmla="*/ 1439405 h 2715827"/>
                  <a:gd name="connsiteX9-1199" fmla="*/ 1817581 w 2020532"/>
                  <a:gd name="connsiteY9-1200" fmla="*/ 637202 h 2715827"/>
                  <a:gd name="connsiteX10-1201" fmla="*/ 1301479 w 2020532"/>
                  <a:gd name="connsiteY10-1202" fmla="*/ 1366478 h 2715827"/>
                  <a:gd name="connsiteX11-1203" fmla="*/ 1441723 w 2020532"/>
                  <a:gd name="connsiteY11-1204" fmla="*/ 1324405 h 2715827"/>
                  <a:gd name="connsiteX12-1205" fmla="*/ 729275 w 2020532"/>
                  <a:gd name="connsiteY12-1206" fmla="*/ 2373440 h 2715827"/>
                  <a:gd name="connsiteX13-1207" fmla="*/ 25244 w 2020532"/>
                  <a:gd name="connsiteY13-1208" fmla="*/ 2418319 h 2715827"/>
                  <a:gd name="connsiteX14-1209" fmla="*/ 1236965 w 2020532"/>
                  <a:gd name="connsiteY14-1210" fmla="*/ 1520749 h 2715827"/>
                  <a:gd name="connsiteX15-1211" fmla="*/ 670189 w 2020532"/>
                  <a:gd name="connsiteY15-1212" fmla="*/ 375858 h 2715827"/>
                  <a:gd name="connsiteX0-1213" fmla="*/ 670189 w 2020532"/>
                  <a:gd name="connsiteY0-1214" fmla="*/ 375858 h 2715827"/>
                  <a:gd name="connsiteX1-1215" fmla="*/ 1998015 w 2020532"/>
                  <a:gd name="connsiteY1-1216" fmla="*/ 0 h 2715827"/>
                  <a:gd name="connsiteX2-1217" fmla="*/ 1644596 w 2020532"/>
                  <a:gd name="connsiteY2-1218" fmla="*/ 2009372 h 2715827"/>
                  <a:gd name="connsiteX3-1219" fmla="*/ 1536906 w 2020532"/>
                  <a:gd name="connsiteY3-1220" fmla="*/ 1700833 h 2715827"/>
                  <a:gd name="connsiteX4-1221" fmla="*/ 743300 w 2020532"/>
                  <a:gd name="connsiteY4-1222" fmla="*/ 2597833 h 2715827"/>
                  <a:gd name="connsiteX5-1223" fmla="*/ 0 w 2020532"/>
                  <a:gd name="connsiteY5-1224" fmla="*/ 2474418 h 2715827"/>
                  <a:gd name="connsiteX6-1225" fmla="*/ 746106 w 2020532"/>
                  <a:gd name="connsiteY6-1226" fmla="*/ 2488442 h 2715827"/>
                  <a:gd name="connsiteX7-1227" fmla="*/ 1573554 w 2020532"/>
                  <a:gd name="connsiteY7-1228" fmla="*/ 1377698 h 2715827"/>
                  <a:gd name="connsiteX8-1229" fmla="*/ 1677335 w 2020532"/>
                  <a:gd name="connsiteY8-1230" fmla="*/ 1439405 h 2715827"/>
                  <a:gd name="connsiteX9-1231" fmla="*/ 1817581 w 2020532"/>
                  <a:gd name="connsiteY9-1232" fmla="*/ 637202 h 2715827"/>
                  <a:gd name="connsiteX10-1233" fmla="*/ 1301479 w 2020532"/>
                  <a:gd name="connsiteY10-1234" fmla="*/ 1366478 h 2715827"/>
                  <a:gd name="connsiteX11-1235" fmla="*/ 1441723 w 2020532"/>
                  <a:gd name="connsiteY11-1236" fmla="*/ 1324405 h 2715827"/>
                  <a:gd name="connsiteX12-1237" fmla="*/ 729275 w 2020532"/>
                  <a:gd name="connsiteY12-1238" fmla="*/ 2373440 h 2715827"/>
                  <a:gd name="connsiteX13-1239" fmla="*/ 25244 w 2020532"/>
                  <a:gd name="connsiteY13-1240" fmla="*/ 2418319 h 2715827"/>
                  <a:gd name="connsiteX14-1241" fmla="*/ 1236965 w 2020532"/>
                  <a:gd name="connsiteY14-1242" fmla="*/ 1520749 h 2715827"/>
                  <a:gd name="connsiteX15-1243" fmla="*/ 670189 w 2020532"/>
                  <a:gd name="connsiteY15-1244" fmla="*/ 375858 h 2715827"/>
                  <a:gd name="connsiteX0-1245" fmla="*/ 670189 w 2020532"/>
                  <a:gd name="connsiteY0-1246" fmla="*/ 375858 h 2715827"/>
                  <a:gd name="connsiteX1-1247" fmla="*/ 1998015 w 2020532"/>
                  <a:gd name="connsiteY1-1248" fmla="*/ 0 h 2715827"/>
                  <a:gd name="connsiteX2-1249" fmla="*/ 1644596 w 2020532"/>
                  <a:gd name="connsiteY2-1250" fmla="*/ 2009372 h 2715827"/>
                  <a:gd name="connsiteX3-1251" fmla="*/ 1536906 w 2020532"/>
                  <a:gd name="connsiteY3-1252" fmla="*/ 1700833 h 2715827"/>
                  <a:gd name="connsiteX4-1253" fmla="*/ 743300 w 2020532"/>
                  <a:gd name="connsiteY4-1254" fmla="*/ 2597833 h 2715827"/>
                  <a:gd name="connsiteX5-1255" fmla="*/ 0 w 2020532"/>
                  <a:gd name="connsiteY5-1256" fmla="*/ 2474418 h 2715827"/>
                  <a:gd name="connsiteX6-1257" fmla="*/ 746106 w 2020532"/>
                  <a:gd name="connsiteY6-1258" fmla="*/ 2488442 h 2715827"/>
                  <a:gd name="connsiteX7-1259" fmla="*/ 1573554 w 2020532"/>
                  <a:gd name="connsiteY7-1260" fmla="*/ 1377698 h 2715827"/>
                  <a:gd name="connsiteX8-1261" fmla="*/ 1677335 w 2020532"/>
                  <a:gd name="connsiteY8-1262" fmla="*/ 1439405 h 2715827"/>
                  <a:gd name="connsiteX9-1263" fmla="*/ 1817581 w 2020532"/>
                  <a:gd name="connsiteY9-1264" fmla="*/ 637202 h 2715827"/>
                  <a:gd name="connsiteX10-1265" fmla="*/ 1301479 w 2020532"/>
                  <a:gd name="connsiteY10-1266" fmla="*/ 1366478 h 2715827"/>
                  <a:gd name="connsiteX11-1267" fmla="*/ 1441723 w 2020532"/>
                  <a:gd name="connsiteY11-1268" fmla="*/ 1324405 h 2715827"/>
                  <a:gd name="connsiteX12-1269" fmla="*/ 729275 w 2020532"/>
                  <a:gd name="connsiteY12-1270" fmla="*/ 2373440 h 2715827"/>
                  <a:gd name="connsiteX13-1271" fmla="*/ 25244 w 2020532"/>
                  <a:gd name="connsiteY13-1272" fmla="*/ 2418319 h 2715827"/>
                  <a:gd name="connsiteX14-1273" fmla="*/ 1236965 w 2020532"/>
                  <a:gd name="connsiteY14-1274" fmla="*/ 1520749 h 2715827"/>
                  <a:gd name="connsiteX15-1275" fmla="*/ 670189 w 2020532"/>
                  <a:gd name="connsiteY15-1276" fmla="*/ 375858 h 2715827"/>
                  <a:gd name="connsiteX0-1277" fmla="*/ 670189 w 2020532"/>
                  <a:gd name="connsiteY0-1278" fmla="*/ 375858 h 2715827"/>
                  <a:gd name="connsiteX1-1279" fmla="*/ 1998015 w 2020532"/>
                  <a:gd name="connsiteY1-1280" fmla="*/ 0 h 2715827"/>
                  <a:gd name="connsiteX2-1281" fmla="*/ 1644596 w 2020532"/>
                  <a:gd name="connsiteY2-1282" fmla="*/ 2009372 h 2715827"/>
                  <a:gd name="connsiteX3-1283" fmla="*/ 1536906 w 2020532"/>
                  <a:gd name="connsiteY3-1284" fmla="*/ 1700833 h 2715827"/>
                  <a:gd name="connsiteX4-1285" fmla="*/ 743300 w 2020532"/>
                  <a:gd name="connsiteY4-1286" fmla="*/ 2597833 h 2715827"/>
                  <a:gd name="connsiteX5-1287" fmla="*/ 0 w 2020532"/>
                  <a:gd name="connsiteY5-1288" fmla="*/ 2474418 h 2715827"/>
                  <a:gd name="connsiteX6-1289" fmla="*/ 746106 w 2020532"/>
                  <a:gd name="connsiteY6-1290" fmla="*/ 2488442 h 2715827"/>
                  <a:gd name="connsiteX7-1291" fmla="*/ 1573554 w 2020532"/>
                  <a:gd name="connsiteY7-1292" fmla="*/ 1377698 h 2715827"/>
                  <a:gd name="connsiteX8-1293" fmla="*/ 1677335 w 2020532"/>
                  <a:gd name="connsiteY8-1294" fmla="*/ 1439405 h 2715827"/>
                  <a:gd name="connsiteX9-1295" fmla="*/ 1817581 w 2020532"/>
                  <a:gd name="connsiteY9-1296" fmla="*/ 637202 h 2715827"/>
                  <a:gd name="connsiteX10-1297" fmla="*/ 1301479 w 2020532"/>
                  <a:gd name="connsiteY10-1298" fmla="*/ 1366478 h 2715827"/>
                  <a:gd name="connsiteX11-1299" fmla="*/ 1441723 w 2020532"/>
                  <a:gd name="connsiteY11-1300" fmla="*/ 1324405 h 2715827"/>
                  <a:gd name="connsiteX12-1301" fmla="*/ 729275 w 2020532"/>
                  <a:gd name="connsiteY12-1302" fmla="*/ 2373440 h 2715827"/>
                  <a:gd name="connsiteX13-1303" fmla="*/ 25244 w 2020532"/>
                  <a:gd name="connsiteY13-1304" fmla="*/ 2418319 h 2715827"/>
                  <a:gd name="connsiteX14-1305" fmla="*/ 1236965 w 2020532"/>
                  <a:gd name="connsiteY14-1306" fmla="*/ 1520749 h 2715827"/>
                  <a:gd name="connsiteX15-1307" fmla="*/ 1065865 w 2020532"/>
                  <a:gd name="connsiteY15-1308" fmla="*/ 1181354 h 2715827"/>
                  <a:gd name="connsiteX16" fmla="*/ 670189 w 2020532"/>
                  <a:gd name="connsiteY16" fmla="*/ 375858 h 2715827"/>
                  <a:gd name="connsiteX0-1309" fmla="*/ 670189 w 2020532"/>
                  <a:gd name="connsiteY0-1310" fmla="*/ 375858 h 2715827"/>
                  <a:gd name="connsiteX1-1311" fmla="*/ 1998015 w 2020532"/>
                  <a:gd name="connsiteY1-1312" fmla="*/ 0 h 2715827"/>
                  <a:gd name="connsiteX2-1313" fmla="*/ 1644596 w 2020532"/>
                  <a:gd name="connsiteY2-1314" fmla="*/ 2009372 h 2715827"/>
                  <a:gd name="connsiteX3-1315" fmla="*/ 1536906 w 2020532"/>
                  <a:gd name="connsiteY3-1316" fmla="*/ 1700833 h 2715827"/>
                  <a:gd name="connsiteX4-1317" fmla="*/ 743300 w 2020532"/>
                  <a:gd name="connsiteY4-1318" fmla="*/ 2597833 h 2715827"/>
                  <a:gd name="connsiteX5-1319" fmla="*/ 0 w 2020532"/>
                  <a:gd name="connsiteY5-1320" fmla="*/ 2474418 h 2715827"/>
                  <a:gd name="connsiteX6-1321" fmla="*/ 746106 w 2020532"/>
                  <a:gd name="connsiteY6-1322" fmla="*/ 2488442 h 2715827"/>
                  <a:gd name="connsiteX7-1323" fmla="*/ 1573554 w 2020532"/>
                  <a:gd name="connsiteY7-1324" fmla="*/ 1377698 h 2715827"/>
                  <a:gd name="connsiteX8-1325" fmla="*/ 1677335 w 2020532"/>
                  <a:gd name="connsiteY8-1326" fmla="*/ 1439405 h 2715827"/>
                  <a:gd name="connsiteX9-1327" fmla="*/ 1817581 w 2020532"/>
                  <a:gd name="connsiteY9-1328" fmla="*/ 637202 h 2715827"/>
                  <a:gd name="connsiteX10-1329" fmla="*/ 1301479 w 2020532"/>
                  <a:gd name="connsiteY10-1330" fmla="*/ 1366478 h 2715827"/>
                  <a:gd name="connsiteX11-1331" fmla="*/ 1441723 w 2020532"/>
                  <a:gd name="connsiteY11-1332" fmla="*/ 1324405 h 2715827"/>
                  <a:gd name="connsiteX12-1333" fmla="*/ 729275 w 2020532"/>
                  <a:gd name="connsiteY12-1334" fmla="*/ 2373440 h 2715827"/>
                  <a:gd name="connsiteX13-1335" fmla="*/ 25244 w 2020532"/>
                  <a:gd name="connsiteY13-1336" fmla="*/ 2418319 h 2715827"/>
                  <a:gd name="connsiteX14-1337" fmla="*/ 1236965 w 2020532"/>
                  <a:gd name="connsiteY14-1338" fmla="*/ 1520749 h 2715827"/>
                  <a:gd name="connsiteX15-1339" fmla="*/ 1054646 w 2020532"/>
                  <a:gd name="connsiteY15-1340" fmla="*/ 1523553 h 2715827"/>
                  <a:gd name="connsiteX16-1341" fmla="*/ 670189 w 2020532"/>
                  <a:gd name="connsiteY16-1342" fmla="*/ 375858 h 2715827"/>
                  <a:gd name="connsiteX0-1343" fmla="*/ 1054646 w 2020532"/>
                  <a:gd name="connsiteY0-1344" fmla="*/ 1523553 h 2715827"/>
                  <a:gd name="connsiteX1-1345" fmla="*/ 1998015 w 2020532"/>
                  <a:gd name="connsiteY1-1346" fmla="*/ 0 h 2715827"/>
                  <a:gd name="connsiteX2-1347" fmla="*/ 1644596 w 2020532"/>
                  <a:gd name="connsiteY2-1348" fmla="*/ 2009372 h 2715827"/>
                  <a:gd name="connsiteX3-1349" fmla="*/ 1536906 w 2020532"/>
                  <a:gd name="connsiteY3-1350" fmla="*/ 1700833 h 2715827"/>
                  <a:gd name="connsiteX4-1351" fmla="*/ 743300 w 2020532"/>
                  <a:gd name="connsiteY4-1352" fmla="*/ 2597833 h 2715827"/>
                  <a:gd name="connsiteX5-1353" fmla="*/ 0 w 2020532"/>
                  <a:gd name="connsiteY5-1354" fmla="*/ 2474418 h 2715827"/>
                  <a:gd name="connsiteX6-1355" fmla="*/ 746106 w 2020532"/>
                  <a:gd name="connsiteY6-1356" fmla="*/ 2488442 h 2715827"/>
                  <a:gd name="connsiteX7-1357" fmla="*/ 1573554 w 2020532"/>
                  <a:gd name="connsiteY7-1358" fmla="*/ 1377698 h 2715827"/>
                  <a:gd name="connsiteX8-1359" fmla="*/ 1677335 w 2020532"/>
                  <a:gd name="connsiteY8-1360" fmla="*/ 1439405 h 2715827"/>
                  <a:gd name="connsiteX9-1361" fmla="*/ 1817581 w 2020532"/>
                  <a:gd name="connsiteY9-1362" fmla="*/ 637202 h 2715827"/>
                  <a:gd name="connsiteX10-1363" fmla="*/ 1301479 w 2020532"/>
                  <a:gd name="connsiteY10-1364" fmla="*/ 1366478 h 2715827"/>
                  <a:gd name="connsiteX11-1365" fmla="*/ 1441723 w 2020532"/>
                  <a:gd name="connsiteY11-1366" fmla="*/ 1324405 h 2715827"/>
                  <a:gd name="connsiteX12-1367" fmla="*/ 729275 w 2020532"/>
                  <a:gd name="connsiteY12-1368" fmla="*/ 2373440 h 2715827"/>
                  <a:gd name="connsiteX13-1369" fmla="*/ 25244 w 2020532"/>
                  <a:gd name="connsiteY13-1370" fmla="*/ 2418319 h 2715827"/>
                  <a:gd name="connsiteX14-1371" fmla="*/ 1236965 w 2020532"/>
                  <a:gd name="connsiteY14-1372" fmla="*/ 1520749 h 2715827"/>
                  <a:gd name="connsiteX15-1373" fmla="*/ 1054646 w 2020532"/>
                  <a:gd name="connsiteY15-1374" fmla="*/ 1523553 h 2715827"/>
                  <a:gd name="connsiteX0-1375" fmla="*/ 1054646 w 2020532"/>
                  <a:gd name="connsiteY0-1376" fmla="*/ 1523553 h 2715827"/>
                  <a:gd name="connsiteX1-1377" fmla="*/ 1998015 w 2020532"/>
                  <a:gd name="connsiteY1-1378" fmla="*/ 0 h 2715827"/>
                  <a:gd name="connsiteX2-1379" fmla="*/ 1644596 w 2020532"/>
                  <a:gd name="connsiteY2-1380" fmla="*/ 2009372 h 2715827"/>
                  <a:gd name="connsiteX3-1381" fmla="*/ 1536906 w 2020532"/>
                  <a:gd name="connsiteY3-1382" fmla="*/ 1700833 h 2715827"/>
                  <a:gd name="connsiteX4-1383" fmla="*/ 743300 w 2020532"/>
                  <a:gd name="connsiteY4-1384" fmla="*/ 2597833 h 2715827"/>
                  <a:gd name="connsiteX5-1385" fmla="*/ 0 w 2020532"/>
                  <a:gd name="connsiteY5-1386" fmla="*/ 2474418 h 2715827"/>
                  <a:gd name="connsiteX6-1387" fmla="*/ 746106 w 2020532"/>
                  <a:gd name="connsiteY6-1388" fmla="*/ 2488442 h 2715827"/>
                  <a:gd name="connsiteX7-1389" fmla="*/ 1573554 w 2020532"/>
                  <a:gd name="connsiteY7-1390" fmla="*/ 1377698 h 2715827"/>
                  <a:gd name="connsiteX8-1391" fmla="*/ 1677335 w 2020532"/>
                  <a:gd name="connsiteY8-1392" fmla="*/ 1439405 h 2715827"/>
                  <a:gd name="connsiteX9-1393" fmla="*/ 1817581 w 2020532"/>
                  <a:gd name="connsiteY9-1394" fmla="*/ 637202 h 2715827"/>
                  <a:gd name="connsiteX10-1395" fmla="*/ 1301479 w 2020532"/>
                  <a:gd name="connsiteY10-1396" fmla="*/ 1366478 h 2715827"/>
                  <a:gd name="connsiteX11-1397" fmla="*/ 1441723 w 2020532"/>
                  <a:gd name="connsiteY11-1398" fmla="*/ 1324405 h 2715827"/>
                  <a:gd name="connsiteX12-1399" fmla="*/ 729275 w 2020532"/>
                  <a:gd name="connsiteY12-1400" fmla="*/ 2373440 h 2715827"/>
                  <a:gd name="connsiteX13-1401" fmla="*/ 25244 w 2020532"/>
                  <a:gd name="connsiteY13-1402" fmla="*/ 2418319 h 2715827"/>
                  <a:gd name="connsiteX14-1403" fmla="*/ 1236965 w 2020532"/>
                  <a:gd name="connsiteY14-1404" fmla="*/ 1520749 h 2715827"/>
                  <a:gd name="connsiteX15-1405" fmla="*/ 1054646 w 2020532"/>
                  <a:gd name="connsiteY15-1406" fmla="*/ 1523553 h 2715827"/>
                  <a:gd name="connsiteX0-1407" fmla="*/ 1054646 w 2020532"/>
                  <a:gd name="connsiteY0-1408" fmla="*/ 1523553 h 2715827"/>
                  <a:gd name="connsiteX1-1409" fmla="*/ 1998015 w 2020532"/>
                  <a:gd name="connsiteY1-1410" fmla="*/ 0 h 2715827"/>
                  <a:gd name="connsiteX2-1411" fmla="*/ 1644596 w 2020532"/>
                  <a:gd name="connsiteY2-1412" fmla="*/ 2009372 h 2715827"/>
                  <a:gd name="connsiteX3-1413" fmla="*/ 1536906 w 2020532"/>
                  <a:gd name="connsiteY3-1414" fmla="*/ 1700833 h 2715827"/>
                  <a:gd name="connsiteX4-1415" fmla="*/ 743300 w 2020532"/>
                  <a:gd name="connsiteY4-1416" fmla="*/ 2597833 h 2715827"/>
                  <a:gd name="connsiteX5-1417" fmla="*/ 0 w 2020532"/>
                  <a:gd name="connsiteY5-1418" fmla="*/ 2474418 h 2715827"/>
                  <a:gd name="connsiteX6-1419" fmla="*/ 746106 w 2020532"/>
                  <a:gd name="connsiteY6-1420" fmla="*/ 2488442 h 2715827"/>
                  <a:gd name="connsiteX7-1421" fmla="*/ 1573554 w 2020532"/>
                  <a:gd name="connsiteY7-1422" fmla="*/ 1377698 h 2715827"/>
                  <a:gd name="connsiteX8-1423" fmla="*/ 1677335 w 2020532"/>
                  <a:gd name="connsiteY8-1424" fmla="*/ 1439405 h 2715827"/>
                  <a:gd name="connsiteX9-1425" fmla="*/ 1817581 w 2020532"/>
                  <a:gd name="connsiteY9-1426" fmla="*/ 637202 h 2715827"/>
                  <a:gd name="connsiteX10-1427" fmla="*/ 1301479 w 2020532"/>
                  <a:gd name="connsiteY10-1428" fmla="*/ 1366478 h 2715827"/>
                  <a:gd name="connsiteX11-1429" fmla="*/ 1441723 w 2020532"/>
                  <a:gd name="connsiteY11-1430" fmla="*/ 1324405 h 2715827"/>
                  <a:gd name="connsiteX12-1431" fmla="*/ 729275 w 2020532"/>
                  <a:gd name="connsiteY12-1432" fmla="*/ 2373440 h 2715827"/>
                  <a:gd name="connsiteX13-1433" fmla="*/ 25244 w 2020532"/>
                  <a:gd name="connsiteY13-1434" fmla="*/ 2418319 h 2715827"/>
                  <a:gd name="connsiteX14-1435" fmla="*/ 1236965 w 2020532"/>
                  <a:gd name="connsiteY14-1436" fmla="*/ 1520749 h 2715827"/>
                  <a:gd name="connsiteX15-1437" fmla="*/ 1054646 w 2020532"/>
                  <a:gd name="connsiteY15-1438" fmla="*/ 1523553 h 2715827"/>
                  <a:gd name="connsiteX0-1439" fmla="*/ 1054646 w 2020532"/>
                  <a:gd name="connsiteY0-1440" fmla="*/ 1523553 h 2715827"/>
                  <a:gd name="connsiteX1-1441" fmla="*/ 1998015 w 2020532"/>
                  <a:gd name="connsiteY1-1442" fmla="*/ 0 h 2715827"/>
                  <a:gd name="connsiteX2-1443" fmla="*/ 1644596 w 2020532"/>
                  <a:gd name="connsiteY2-1444" fmla="*/ 2009372 h 2715827"/>
                  <a:gd name="connsiteX3-1445" fmla="*/ 1536906 w 2020532"/>
                  <a:gd name="connsiteY3-1446" fmla="*/ 1700833 h 2715827"/>
                  <a:gd name="connsiteX4-1447" fmla="*/ 743300 w 2020532"/>
                  <a:gd name="connsiteY4-1448" fmla="*/ 2597833 h 2715827"/>
                  <a:gd name="connsiteX5-1449" fmla="*/ 0 w 2020532"/>
                  <a:gd name="connsiteY5-1450" fmla="*/ 2474418 h 2715827"/>
                  <a:gd name="connsiteX6-1451" fmla="*/ 746106 w 2020532"/>
                  <a:gd name="connsiteY6-1452" fmla="*/ 2488442 h 2715827"/>
                  <a:gd name="connsiteX7-1453" fmla="*/ 1573554 w 2020532"/>
                  <a:gd name="connsiteY7-1454" fmla="*/ 1377698 h 2715827"/>
                  <a:gd name="connsiteX8-1455" fmla="*/ 1677335 w 2020532"/>
                  <a:gd name="connsiteY8-1456" fmla="*/ 1439405 h 2715827"/>
                  <a:gd name="connsiteX9-1457" fmla="*/ 1817581 w 2020532"/>
                  <a:gd name="connsiteY9-1458" fmla="*/ 637202 h 2715827"/>
                  <a:gd name="connsiteX10-1459" fmla="*/ 1301479 w 2020532"/>
                  <a:gd name="connsiteY10-1460" fmla="*/ 1366478 h 2715827"/>
                  <a:gd name="connsiteX11-1461" fmla="*/ 1441723 w 2020532"/>
                  <a:gd name="connsiteY11-1462" fmla="*/ 1324405 h 2715827"/>
                  <a:gd name="connsiteX12-1463" fmla="*/ 729275 w 2020532"/>
                  <a:gd name="connsiteY12-1464" fmla="*/ 2373440 h 2715827"/>
                  <a:gd name="connsiteX13-1465" fmla="*/ 25244 w 2020532"/>
                  <a:gd name="connsiteY13-1466" fmla="*/ 2418319 h 2715827"/>
                  <a:gd name="connsiteX14-1467" fmla="*/ 1236965 w 2020532"/>
                  <a:gd name="connsiteY14-1468" fmla="*/ 1520749 h 2715827"/>
                  <a:gd name="connsiteX15-1469" fmla="*/ 1054646 w 2020532"/>
                  <a:gd name="connsiteY15-1470" fmla="*/ 1523553 h 2715827"/>
                  <a:gd name="connsiteX0-1471" fmla="*/ 1054646 w 2020532"/>
                  <a:gd name="connsiteY0-1472" fmla="*/ 1523553 h 2715827"/>
                  <a:gd name="connsiteX1-1473" fmla="*/ 1998015 w 2020532"/>
                  <a:gd name="connsiteY1-1474" fmla="*/ 0 h 2715827"/>
                  <a:gd name="connsiteX2-1475" fmla="*/ 1644596 w 2020532"/>
                  <a:gd name="connsiteY2-1476" fmla="*/ 2009372 h 2715827"/>
                  <a:gd name="connsiteX3-1477" fmla="*/ 1536906 w 2020532"/>
                  <a:gd name="connsiteY3-1478" fmla="*/ 1700833 h 2715827"/>
                  <a:gd name="connsiteX4-1479" fmla="*/ 743300 w 2020532"/>
                  <a:gd name="connsiteY4-1480" fmla="*/ 2597833 h 2715827"/>
                  <a:gd name="connsiteX5-1481" fmla="*/ 0 w 2020532"/>
                  <a:gd name="connsiteY5-1482" fmla="*/ 2474418 h 2715827"/>
                  <a:gd name="connsiteX6-1483" fmla="*/ 746106 w 2020532"/>
                  <a:gd name="connsiteY6-1484" fmla="*/ 2488442 h 2715827"/>
                  <a:gd name="connsiteX7-1485" fmla="*/ 1573554 w 2020532"/>
                  <a:gd name="connsiteY7-1486" fmla="*/ 1377698 h 2715827"/>
                  <a:gd name="connsiteX8-1487" fmla="*/ 1677335 w 2020532"/>
                  <a:gd name="connsiteY8-1488" fmla="*/ 1439405 h 2715827"/>
                  <a:gd name="connsiteX9-1489" fmla="*/ 1817581 w 2020532"/>
                  <a:gd name="connsiteY9-1490" fmla="*/ 637202 h 2715827"/>
                  <a:gd name="connsiteX10-1491" fmla="*/ 1301479 w 2020532"/>
                  <a:gd name="connsiteY10-1492" fmla="*/ 1366478 h 2715827"/>
                  <a:gd name="connsiteX11-1493" fmla="*/ 1441723 w 2020532"/>
                  <a:gd name="connsiteY11-1494" fmla="*/ 1324405 h 2715827"/>
                  <a:gd name="connsiteX12-1495" fmla="*/ 729275 w 2020532"/>
                  <a:gd name="connsiteY12-1496" fmla="*/ 2373440 h 2715827"/>
                  <a:gd name="connsiteX13-1497" fmla="*/ 25244 w 2020532"/>
                  <a:gd name="connsiteY13-1498" fmla="*/ 2418319 h 2715827"/>
                  <a:gd name="connsiteX14-1499" fmla="*/ 1236965 w 2020532"/>
                  <a:gd name="connsiteY14-1500" fmla="*/ 1520749 h 2715827"/>
                  <a:gd name="connsiteX15-1501" fmla="*/ 1054646 w 2020532"/>
                  <a:gd name="connsiteY15-1502" fmla="*/ 1523553 h 2715827"/>
                  <a:gd name="connsiteX0-1503" fmla="*/ 1054646 w 2020532"/>
                  <a:gd name="connsiteY0-1504" fmla="*/ 1523553 h 2715827"/>
                  <a:gd name="connsiteX1-1505" fmla="*/ 1998015 w 2020532"/>
                  <a:gd name="connsiteY1-1506" fmla="*/ 0 h 2715827"/>
                  <a:gd name="connsiteX2-1507" fmla="*/ 1644596 w 2020532"/>
                  <a:gd name="connsiteY2-1508" fmla="*/ 2009372 h 2715827"/>
                  <a:gd name="connsiteX3-1509" fmla="*/ 1536906 w 2020532"/>
                  <a:gd name="connsiteY3-1510" fmla="*/ 1700833 h 2715827"/>
                  <a:gd name="connsiteX4-1511" fmla="*/ 743300 w 2020532"/>
                  <a:gd name="connsiteY4-1512" fmla="*/ 2597833 h 2715827"/>
                  <a:gd name="connsiteX5-1513" fmla="*/ 0 w 2020532"/>
                  <a:gd name="connsiteY5-1514" fmla="*/ 2474418 h 2715827"/>
                  <a:gd name="connsiteX6-1515" fmla="*/ 746106 w 2020532"/>
                  <a:gd name="connsiteY6-1516" fmla="*/ 2488442 h 2715827"/>
                  <a:gd name="connsiteX7-1517" fmla="*/ 1573554 w 2020532"/>
                  <a:gd name="connsiteY7-1518" fmla="*/ 1377698 h 2715827"/>
                  <a:gd name="connsiteX8-1519" fmla="*/ 1677335 w 2020532"/>
                  <a:gd name="connsiteY8-1520" fmla="*/ 1439405 h 2715827"/>
                  <a:gd name="connsiteX9-1521" fmla="*/ 1817581 w 2020532"/>
                  <a:gd name="connsiteY9-1522" fmla="*/ 637202 h 2715827"/>
                  <a:gd name="connsiteX10-1523" fmla="*/ 1301479 w 2020532"/>
                  <a:gd name="connsiteY10-1524" fmla="*/ 1366478 h 2715827"/>
                  <a:gd name="connsiteX11-1525" fmla="*/ 1441723 w 2020532"/>
                  <a:gd name="connsiteY11-1526" fmla="*/ 1324405 h 2715827"/>
                  <a:gd name="connsiteX12-1527" fmla="*/ 734885 w 2020532"/>
                  <a:gd name="connsiteY12-1528" fmla="*/ 2370635 h 2715827"/>
                  <a:gd name="connsiteX13-1529" fmla="*/ 25244 w 2020532"/>
                  <a:gd name="connsiteY13-1530" fmla="*/ 2418319 h 2715827"/>
                  <a:gd name="connsiteX14-1531" fmla="*/ 1236965 w 2020532"/>
                  <a:gd name="connsiteY14-1532" fmla="*/ 1520749 h 2715827"/>
                  <a:gd name="connsiteX15-1533" fmla="*/ 1054646 w 2020532"/>
                  <a:gd name="connsiteY15-1534" fmla="*/ 1523553 h 2715827"/>
                  <a:gd name="connsiteX0-1535" fmla="*/ 1054646 w 2020532"/>
                  <a:gd name="connsiteY0-1536" fmla="*/ 1523553 h 2715827"/>
                  <a:gd name="connsiteX1-1537" fmla="*/ 1998015 w 2020532"/>
                  <a:gd name="connsiteY1-1538" fmla="*/ 0 h 2715827"/>
                  <a:gd name="connsiteX2-1539" fmla="*/ 1644596 w 2020532"/>
                  <a:gd name="connsiteY2-1540" fmla="*/ 2009372 h 2715827"/>
                  <a:gd name="connsiteX3-1541" fmla="*/ 1536906 w 2020532"/>
                  <a:gd name="connsiteY3-1542" fmla="*/ 1700833 h 2715827"/>
                  <a:gd name="connsiteX4-1543" fmla="*/ 743300 w 2020532"/>
                  <a:gd name="connsiteY4-1544" fmla="*/ 2597833 h 2715827"/>
                  <a:gd name="connsiteX5-1545" fmla="*/ 0 w 2020532"/>
                  <a:gd name="connsiteY5-1546" fmla="*/ 2474418 h 2715827"/>
                  <a:gd name="connsiteX6-1547" fmla="*/ 746106 w 2020532"/>
                  <a:gd name="connsiteY6-1548" fmla="*/ 2488442 h 2715827"/>
                  <a:gd name="connsiteX7-1549" fmla="*/ 1573554 w 2020532"/>
                  <a:gd name="connsiteY7-1550" fmla="*/ 1377698 h 2715827"/>
                  <a:gd name="connsiteX8-1551" fmla="*/ 1677335 w 2020532"/>
                  <a:gd name="connsiteY8-1552" fmla="*/ 1439405 h 2715827"/>
                  <a:gd name="connsiteX9-1553" fmla="*/ 1817581 w 2020532"/>
                  <a:gd name="connsiteY9-1554" fmla="*/ 637202 h 2715827"/>
                  <a:gd name="connsiteX10-1555" fmla="*/ 1301479 w 2020532"/>
                  <a:gd name="connsiteY10-1556" fmla="*/ 1366478 h 2715827"/>
                  <a:gd name="connsiteX11-1557" fmla="*/ 1441723 w 2020532"/>
                  <a:gd name="connsiteY11-1558" fmla="*/ 1324405 h 2715827"/>
                  <a:gd name="connsiteX12-1559" fmla="*/ 734885 w 2020532"/>
                  <a:gd name="connsiteY12-1560" fmla="*/ 2370635 h 2715827"/>
                  <a:gd name="connsiteX13-1561" fmla="*/ 25244 w 2020532"/>
                  <a:gd name="connsiteY13-1562" fmla="*/ 2418319 h 2715827"/>
                  <a:gd name="connsiteX14-1563" fmla="*/ 1236965 w 2020532"/>
                  <a:gd name="connsiteY14-1564" fmla="*/ 1520749 h 2715827"/>
                  <a:gd name="connsiteX15-1565" fmla="*/ 1054646 w 2020532"/>
                  <a:gd name="connsiteY15-1566" fmla="*/ 1523553 h 2715827"/>
                  <a:gd name="connsiteX0-1567" fmla="*/ 1054646 w 2020532"/>
                  <a:gd name="connsiteY0-1568" fmla="*/ 1523553 h 2715827"/>
                  <a:gd name="connsiteX1-1569" fmla="*/ 1998015 w 2020532"/>
                  <a:gd name="connsiteY1-1570" fmla="*/ 0 h 2715827"/>
                  <a:gd name="connsiteX2-1571" fmla="*/ 1644596 w 2020532"/>
                  <a:gd name="connsiteY2-1572" fmla="*/ 2009372 h 2715827"/>
                  <a:gd name="connsiteX3-1573" fmla="*/ 1536906 w 2020532"/>
                  <a:gd name="connsiteY3-1574" fmla="*/ 1700833 h 2715827"/>
                  <a:gd name="connsiteX4-1575" fmla="*/ 743300 w 2020532"/>
                  <a:gd name="connsiteY4-1576" fmla="*/ 2597833 h 2715827"/>
                  <a:gd name="connsiteX5-1577" fmla="*/ 0 w 2020532"/>
                  <a:gd name="connsiteY5-1578" fmla="*/ 2474418 h 2715827"/>
                  <a:gd name="connsiteX6-1579" fmla="*/ 746106 w 2020532"/>
                  <a:gd name="connsiteY6-1580" fmla="*/ 2488442 h 2715827"/>
                  <a:gd name="connsiteX7-1581" fmla="*/ 1573554 w 2020532"/>
                  <a:gd name="connsiteY7-1582" fmla="*/ 1377698 h 2715827"/>
                  <a:gd name="connsiteX8-1583" fmla="*/ 1677335 w 2020532"/>
                  <a:gd name="connsiteY8-1584" fmla="*/ 1439405 h 2715827"/>
                  <a:gd name="connsiteX9-1585" fmla="*/ 1817581 w 2020532"/>
                  <a:gd name="connsiteY9-1586" fmla="*/ 637202 h 2715827"/>
                  <a:gd name="connsiteX10-1587" fmla="*/ 1301479 w 2020532"/>
                  <a:gd name="connsiteY10-1588" fmla="*/ 1366478 h 2715827"/>
                  <a:gd name="connsiteX11-1589" fmla="*/ 1441723 w 2020532"/>
                  <a:gd name="connsiteY11-1590" fmla="*/ 1324405 h 2715827"/>
                  <a:gd name="connsiteX12-1591" fmla="*/ 748910 w 2020532"/>
                  <a:gd name="connsiteY12-1592" fmla="*/ 2379050 h 2715827"/>
                  <a:gd name="connsiteX13-1593" fmla="*/ 25244 w 2020532"/>
                  <a:gd name="connsiteY13-1594" fmla="*/ 2418319 h 2715827"/>
                  <a:gd name="connsiteX14-1595" fmla="*/ 1236965 w 2020532"/>
                  <a:gd name="connsiteY14-1596" fmla="*/ 1520749 h 2715827"/>
                  <a:gd name="connsiteX15-1597" fmla="*/ 1054646 w 2020532"/>
                  <a:gd name="connsiteY15-1598" fmla="*/ 1523553 h 2715827"/>
                  <a:gd name="connsiteX0-1599" fmla="*/ 1054646 w 2020532"/>
                  <a:gd name="connsiteY0-1600" fmla="*/ 1523553 h 2715827"/>
                  <a:gd name="connsiteX1-1601" fmla="*/ 1998015 w 2020532"/>
                  <a:gd name="connsiteY1-1602" fmla="*/ 0 h 2715827"/>
                  <a:gd name="connsiteX2-1603" fmla="*/ 1644596 w 2020532"/>
                  <a:gd name="connsiteY2-1604" fmla="*/ 2009372 h 2715827"/>
                  <a:gd name="connsiteX3-1605" fmla="*/ 1536906 w 2020532"/>
                  <a:gd name="connsiteY3-1606" fmla="*/ 1700833 h 2715827"/>
                  <a:gd name="connsiteX4-1607" fmla="*/ 743300 w 2020532"/>
                  <a:gd name="connsiteY4-1608" fmla="*/ 2597833 h 2715827"/>
                  <a:gd name="connsiteX5-1609" fmla="*/ 0 w 2020532"/>
                  <a:gd name="connsiteY5-1610" fmla="*/ 2474418 h 2715827"/>
                  <a:gd name="connsiteX6-1611" fmla="*/ 746106 w 2020532"/>
                  <a:gd name="connsiteY6-1612" fmla="*/ 2488442 h 2715827"/>
                  <a:gd name="connsiteX7-1613" fmla="*/ 1573554 w 2020532"/>
                  <a:gd name="connsiteY7-1614" fmla="*/ 1377698 h 2715827"/>
                  <a:gd name="connsiteX8-1615" fmla="*/ 1677335 w 2020532"/>
                  <a:gd name="connsiteY8-1616" fmla="*/ 1439405 h 2715827"/>
                  <a:gd name="connsiteX9-1617" fmla="*/ 1817581 w 2020532"/>
                  <a:gd name="connsiteY9-1618" fmla="*/ 637202 h 2715827"/>
                  <a:gd name="connsiteX10-1619" fmla="*/ 1301479 w 2020532"/>
                  <a:gd name="connsiteY10-1620" fmla="*/ 1366478 h 2715827"/>
                  <a:gd name="connsiteX11-1621" fmla="*/ 1441723 w 2020532"/>
                  <a:gd name="connsiteY11-1622" fmla="*/ 1324405 h 2715827"/>
                  <a:gd name="connsiteX12-1623" fmla="*/ 748910 w 2020532"/>
                  <a:gd name="connsiteY12-1624" fmla="*/ 2379050 h 2715827"/>
                  <a:gd name="connsiteX13-1625" fmla="*/ 25244 w 2020532"/>
                  <a:gd name="connsiteY13-1626" fmla="*/ 2418319 h 2715827"/>
                  <a:gd name="connsiteX14-1627" fmla="*/ 1236965 w 2020532"/>
                  <a:gd name="connsiteY14-1628" fmla="*/ 1520749 h 2715827"/>
                  <a:gd name="connsiteX15-1629" fmla="*/ 1054646 w 2020532"/>
                  <a:gd name="connsiteY15-1630" fmla="*/ 1523553 h 27158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77" y="connsiteY6-78"/>
                  </a:cxn>
                  <a:cxn ang="0">
                    <a:pos x="connsiteX7-219" y="connsiteY7-220"/>
                  </a:cxn>
                  <a:cxn ang="0">
                    <a:pos x="connsiteX8-317" y="connsiteY8-318"/>
                  </a:cxn>
                  <a:cxn ang="0">
                    <a:pos x="connsiteX9-409" y="connsiteY9-410"/>
                  </a:cxn>
                  <a:cxn ang="0">
                    <a:pos x="connsiteX10-451" y="connsiteY10-452"/>
                  </a:cxn>
                  <a:cxn ang="0">
                    <a:pos x="connsiteX11-563" y="connsiteY11-564"/>
                  </a:cxn>
                  <a:cxn ang="0">
                    <a:pos x="connsiteX12-613" y="connsiteY12-614"/>
                  </a:cxn>
                  <a:cxn ang="0">
                    <a:pos x="connsiteX13-667" y="connsiteY13-668"/>
                  </a:cxn>
                  <a:cxn ang="0">
                    <a:pos x="connsiteX14-809" y="connsiteY14-810"/>
                  </a:cxn>
                  <a:cxn ang="0">
                    <a:pos x="connsiteX15-1051" y="connsiteY15-1052"/>
                  </a:cxn>
                </a:cxnLst>
                <a:rect l="l" t="t" r="r" b="b"/>
                <a:pathLst>
                  <a:path w="2020532" h="2715827">
                    <a:moveTo>
                      <a:pt x="1054646" y="1523553"/>
                    </a:moveTo>
                    <a:cubicBezTo>
                      <a:pt x="1428004" y="1068995"/>
                      <a:pt x="1708803" y="642486"/>
                      <a:pt x="1998015" y="0"/>
                    </a:cubicBezTo>
                    <a:cubicBezTo>
                      <a:pt x="2090577" y="658572"/>
                      <a:pt x="1883013" y="1353606"/>
                      <a:pt x="1644596" y="2009372"/>
                    </a:cubicBezTo>
                    <a:lnTo>
                      <a:pt x="1536906" y="1700833"/>
                    </a:lnTo>
                    <a:cubicBezTo>
                      <a:pt x="1300420" y="2025078"/>
                      <a:pt x="1058324" y="2352126"/>
                      <a:pt x="743300" y="2597833"/>
                    </a:cubicBezTo>
                    <a:cubicBezTo>
                      <a:pt x="414191" y="2809137"/>
                      <a:pt x="169230" y="2717509"/>
                      <a:pt x="0" y="2474418"/>
                    </a:cubicBezTo>
                    <a:cubicBezTo>
                      <a:pt x="245898" y="2692266"/>
                      <a:pt x="486184" y="2682915"/>
                      <a:pt x="746106" y="2488442"/>
                    </a:cubicBezTo>
                    <a:cubicBezTo>
                      <a:pt x="1105134" y="2185512"/>
                      <a:pt x="1351966" y="1781605"/>
                      <a:pt x="1573554" y="1377698"/>
                    </a:cubicBezTo>
                    <a:lnTo>
                      <a:pt x="1677335" y="1439405"/>
                    </a:lnTo>
                    <a:cubicBezTo>
                      <a:pt x="1763353" y="1184158"/>
                      <a:pt x="1807296" y="912083"/>
                      <a:pt x="1817581" y="637202"/>
                    </a:cubicBezTo>
                    <a:lnTo>
                      <a:pt x="1301479" y="1366478"/>
                    </a:lnTo>
                    <a:lnTo>
                      <a:pt x="1441723" y="1324405"/>
                    </a:lnTo>
                    <a:cubicBezTo>
                      <a:pt x="1236030" y="1702132"/>
                      <a:pt x="1030335" y="2054616"/>
                      <a:pt x="748910" y="2379050"/>
                    </a:cubicBezTo>
                    <a:cubicBezTo>
                      <a:pt x="496468" y="2615598"/>
                      <a:pt x="294515" y="2650192"/>
                      <a:pt x="25244" y="2418319"/>
                    </a:cubicBezTo>
                    <a:cubicBezTo>
                      <a:pt x="510494" y="2685720"/>
                      <a:pt x="821838" y="2226651"/>
                      <a:pt x="1236965" y="1520749"/>
                    </a:cubicBezTo>
                    <a:lnTo>
                      <a:pt x="1054646" y="1523553"/>
                    </a:lnTo>
                    <a:close/>
                  </a:path>
                </a:pathLst>
              </a:custGeom>
              <a:gradFill flip="none" rotWithShape="1">
                <a:gsLst>
                  <a:gs pos="0">
                    <a:srgbClr val="0073C4"/>
                  </a:gs>
                  <a:gs pos="23000">
                    <a:srgbClr val="00AFF0">
                      <a:lumMod val="71000"/>
                      <a:lumOff val="29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6" name="矩形 3"/>
              <p:cNvSpPr/>
              <p:nvPr/>
            </p:nvSpPr>
            <p:spPr bwMode="auto">
              <a:xfrm>
                <a:off x="3230013" y="2872887"/>
                <a:ext cx="1293036" cy="1279612"/>
              </a:xfrm>
              <a:custGeom>
                <a:avLst/>
                <a:gdLst>
                  <a:gd name="connsiteX0" fmla="*/ 0 w 496442"/>
                  <a:gd name="connsiteY0" fmla="*/ 0 h 216024"/>
                  <a:gd name="connsiteX1" fmla="*/ 496442 w 496442"/>
                  <a:gd name="connsiteY1" fmla="*/ 0 h 216024"/>
                  <a:gd name="connsiteX2" fmla="*/ 496442 w 496442"/>
                  <a:gd name="connsiteY2" fmla="*/ 216024 h 216024"/>
                  <a:gd name="connsiteX3" fmla="*/ 0 w 496442"/>
                  <a:gd name="connsiteY3" fmla="*/ 216024 h 216024"/>
                  <a:gd name="connsiteX4" fmla="*/ 0 w 496442"/>
                  <a:gd name="connsiteY4" fmla="*/ 0 h 216024"/>
                  <a:gd name="connsiteX0-1" fmla="*/ 297320 w 496442"/>
                  <a:gd name="connsiteY0-2" fmla="*/ 0 h 906032"/>
                  <a:gd name="connsiteX1-3" fmla="*/ 496442 w 496442"/>
                  <a:gd name="connsiteY1-4" fmla="*/ 690008 h 906032"/>
                  <a:gd name="connsiteX2-5" fmla="*/ 496442 w 496442"/>
                  <a:gd name="connsiteY2-6" fmla="*/ 906032 h 906032"/>
                  <a:gd name="connsiteX3-7" fmla="*/ 0 w 496442"/>
                  <a:gd name="connsiteY3-8" fmla="*/ 906032 h 906032"/>
                  <a:gd name="connsiteX4-9" fmla="*/ 297320 w 496442"/>
                  <a:gd name="connsiteY4-10" fmla="*/ 0 h 906032"/>
                  <a:gd name="connsiteX0-11" fmla="*/ 297320 w 496442"/>
                  <a:gd name="connsiteY0-12" fmla="*/ 0 h 906032"/>
                  <a:gd name="connsiteX1-13" fmla="*/ 347782 w 496442"/>
                  <a:gd name="connsiteY1-14" fmla="*/ 98172 h 906032"/>
                  <a:gd name="connsiteX2-15" fmla="*/ 496442 w 496442"/>
                  <a:gd name="connsiteY2-16" fmla="*/ 906032 h 906032"/>
                  <a:gd name="connsiteX3-17" fmla="*/ 0 w 496442"/>
                  <a:gd name="connsiteY3-18" fmla="*/ 906032 h 906032"/>
                  <a:gd name="connsiteX4-19" fmla="*/ 297320 w 496442"/>
                  <a:gd name="connsiteY4-20" fmla="*/ 0 h 906032"/>
                  <a:gd name="connsiteX0-21" fmla="*/ 1380015 w 1579137"/>
                  <a:gd name="connsiteY0-22" fmla="*/ 0 h 948105"/>
                  <a:gd name="connsiteX1-23" fmla="*/ 1430477 w 1579137"/>
                  <a:gd name="connsiteY1-24" fmla="*/ 98172 h 948105"/>
                  <a:gd name="connsiteX2-25" fmla="*/ 1579137 w 1579137"/>
                  <a:gd name="connsiteY2-26" fmla="*/ 906032 h 948105"/>
                  <a:gd name="connsiteX3-27" fmla="*/ 0 w 1579137"/>
                  <a:gd name="connsiteY3-28" fmla="*/ 948105 h 948105"/>
                  <a:gd name="connsiteX4-29" fmla="*/ 1380015 w 1579137"/>
                  <a:gd name="connsiteY4-30" fmla="*/ 0 h 948105"/>
                  <a:gd name="connsiteX0-31" fmla="*/ 1380015 w 1430477"/>
                  <a:gd name="connsiteY0-32" fmla="*/ 0 h 948105"/>
                  <a:gd name="connsiteX1-33" fmla="*/ 1430477 w 1430477"/>
                  <a:gd name="connsiteY1-34" fmla="*/ 98172 h 948105"/>
                  <a:gd name="connsiteX2-35" fmla="*/ 0 w 1430477"/>
                  <a:gd name="connsiteY2-36" fmla="*/ 948105 h 948105"/>
                  <a:gd name="connsiteX3-37" fmla="*/ 1380015 w 1430477"/>
                  <a:gd name="connsiteY3-38" fmla="*/ 0 h 948105"/>
                  <a:gd name="connsiteX0-39" fmla="*/ 1380015 w 1430477"/>
                  <a:gd name="connsiteY0-40" fmla="*/ 0 h 948105"/>
                  <a:gd name="connsiteX1-41" fmla="*/ 1430477 w 1430477"/>
                  <a:gd name="connsiteY1-42" fmla="*/ 98172 h 948105"/>
                  <a:gd name="connsiteX2-43" fmla="*/ 0 w 1430477"/>
                  <a:gd name="connsiteY2-44" fmla="*/ 948105 h 948105"/>
                  <a:gd name="connsiteX3-45" fmla="*/ 1380015 w 1430477"/>
                  <a:gd name="connsiteY3-46" fmla="*/ 0 h 948105"/>
                  <a:gd name="connsiteX0-47" fmla="*/ 1380015 w 1430477"/>
                  <a:gd name="connsiteY0-48" fmla="*/ 0 h 1042261"/>
                  <a:gd name="connsiteX1-49" fmla="*/ 1430477 w 1430477"/>
                  <a:gd name="connsiteY1-50" fmla="*/ 98172 h 1042261"/>
                  <a:gd name="connsiteX2-51" fmla="*/ 0 w 1430477"/>
                  <a:gd name="connsiteY2-52" fmla="*/ 948105 h 1042261"/>
                  <a:gd name="connsiteX3-53" fmla="*/ 1380015 w 1430477"/>
                  <a:gd name="connsiteY3-54" fmla="*/ 0 h 1042261"/>
                  <a:gd name="connsiteX0-55" fmla="*/ 1380015 w 1430477"/>
                  <a:gd name="connsiteY0-56" fmla="*/ 0 h 1038808"/>
                  <a:gd name="connsiteX1-57" fmla="*/ 1430477 w 1430477"/>
                  <a:gd name="connsiteY1-58" fmla="*/ 98172 h 1038808"/>
                  <a:gd name="connsiteX2-59" fmla="*/ 0 w 1430477"/>
                  <a:gd name="connsiteY2-60" fmla="*/ 948105 h 1038808"/>
                  <a:gd name="connsiteX3-61" fmla="*/ 1380015 w 1430477"/>
                  <a:gd name="connsiteY3-62" fmla="*/ 0 h 1038808"/>
                  <a:gd name="connsiteX0-63" fmla="*/ 1380015 w 1430477"/>
                  <a:gd name="connsiteY0-64" fmla="*/ 0 h 1038808"/>
                  <a:gd name="connsiteX1-65" fmla="*/ 1430477 w 1430477"/>
                  <a:gd name="connsiteY1-66" fmla="*/ 98172 h 1038808"/>
                  <a:gd name="connsiteX2-67" fmla="*/ 0 w 1430477"/>
                  <a:gd name="connsiteY2-68" fmla="*/ 948105 h 1038808"/>
                  <a:gd name="connsiteX3-69" fmla="*/ 1380015 w 1430477"/>
                  <a:gd name="connsiteY3-70" fmla="*/ 0 h 1038808"/>
                  <a:gd name="connsiteX0-71" fmla="*/ 1380015 w 1430477"/>
                  <a:gd name="connsiteY0-72" fmla="*/ 0 h 1038808"/>
                  <a:gd name="connsiteX1-73" fmla="*/ 1430477 w 1430477"/>
                  <a:gd name="connsiteY1-74" fmla="*/ 98172 h 1038808"/>
                  <a:gd name="connsiteX2-75" fmla="*/ 0 w 1430477"/>
                  <a:gd name="connsiteY2-76" fmla="*/ 948105 h 1038808"/>
                  <a:gd name="connsiteX3-77" fmla="*/ 1380015 w 1430477"/>
                  <a:gd name="connsiteY3-78" fmla="*/ 0 h 1038808"/>
                  <a:gd name="connsiteX0-79" fmla="*/ 1380015 w 1430477"/>
                  <a:gd name="connsiteY0-80" fmla="*/ 0 h 1038808"/>
                  <a:gd name="connsiteX1-81" fmla="*/ 1430477 w 1430477"/>
                  <a:gd name="connsiteY1-82" fmla="*/ 98172 h 1038808"/>
                  <a:gd name="connsiteX2-83" fmla="*/ 0 w 1430477"/>
                  <a:gd name="connsiteY2-84" fmla="*/ 948105 h 1038808"/>
                  <a:gd name="connsiteX3-85" fmla="*/ 1380015 w 1430477"/>
                  <a:gd name="connsiteY3-86" fmla="*/ 0 h 1038808"/>
                  <a:gd name="connsiteX0-87" fmla="*/ 1380015 w 1430477"/>
                  <a:gd name="connsiteY0-88" fmla="*/ 0 h 1038808"/>
                  <a:gd name="connsiteX1-89" fmla="*/ 1430477 w 1430477"/>
                  <a:gd name="connsiteY1-90" fmla="*/ 98172 h 1038808"/>
                  <a:gd name="connsiteX2-91" fmla="*/ 0 w 1430477"/>
                  <a:gd name="connsiteY2-92" fmla="*/ 948105 h 1038808"/>
                  <a:gd name="connsiteX3-93" fmla="*/ 1380015 w 1430477"/>
                  <a:gd name="connsiteY3-94" fmla="*/ 0 h 1038808"/>
                  <a:gd name="connsiteX0-95" fmla="*/ 1374405 w 1430477"/>
                  <a:gd name="connsiteY0-96" fmla="*/ 0 h 1050027"/>
                  <a:gd name="connsiteX1-97" fmla="*/ 1430477 w 1430477"/>
                  <a:gd name="connsiteY1-98" fmla="*/ 109391 h 1050027"/>
                  <a:gd name="connsiteX2-99" fmla="*/ 0 w 1430477"/>
                  <a:gd name="connsiteY2-100" fmla="*/ 959324 h 1050027"/>
                  <a:gd name="connsiteX3-101" fmla="*/ 1374405 w 1430477"/>
                  <a:gd name="connsiteY3-102" fmla="*/ 0 h 1050027"/>
                  <a:gd name="connsiteX0-103" fmla="*/ 1363185 w 1419257"/>
                  <a:gd name="connsiteY0-104" fmla="*/ 0 h 1047526"/>
                  <a:gd name="connsiteX1-105" fmla="*/ 1419257 w 1419257"/>
                  <a:gd name="connsiteY1-106" fmla="*/ 109391 h 1047526"/>
                  <a:gd name="connsiteX2-107" fmla="*/ 0 w 1419257"/>
                  <a:gd name="connsiteY2-108" fmla="*/ 956519 h 1047526"/>
                  <a:gd name="connsiteX3-109" fmla="*/ 1363185 w 1419257"/>
                  <a:gd name="connsiteY3-110" fmla="*/ 0 h 1047526"/>
                  <a:gd name="connsiteX0-111" fmla="*/ 1287452 w 1343524"/>
                  <a:gd name="connsiteY0-112" fmla="*/ 0 h 1218535"/>
                  <a:gd name="connsiteX1-113" fmla="*/ 1343524 w 1343524"/>
                  <a:gd name="connsiteY1-114" fmla="*/ 109391 h 1218535"/>
                  <a:gd name="connsiteX2-115" fmla="*/ 0 w 1343524"/>
                  <a:gd name="connsiteY2-116" fmla="*/ 1144447 h 1218535"/>
                  <a:gd name="connsiteX3-117" fmla="*/ 1287452 w 1343524"/>
                  <a:gd name="connsiteY3-118" fmla="*/ 0 h 1218535"/>
                  <a:gd name="connsiteX0-119" fmla="*/ 1267817 w 1343524"/>
                  <a:gd name="connsiteY0-120" fmla="*/ 0 h 1269023"/>
                  <a:gd name="connsiteX1-121" fmla="*/ 1343524 w 1343524"/>
                  <a:gd name="connsiteY1-122" fmla="*/ 159879 h 1269023"/>
                  <a:gd name="connsiteX2-123" fmla="*/ 0 w 1343524"/>
                  <a:gd name="connsiteY2-124" fmla="*/ 1194935 h 1269023"/>
                  <a:gd name="connsiteX3-125" fmla="*/ 1267817 w 1343524"/>
                  <a:gd name="connsiteY3-126" fmla="*/ 0 h 1269023"/>
                  <a:gd name="connsiteX0-127" fmla="*/ 1267817 w 1315475"/>
                  <a:gd name="connsiteY0-128" fmla="*/ 0 h 1265443"/>
                  <a:gd name="connsiteX1-129" fmla="*/ 1315475 w 1315475"/>
                  <a:gd name="connsiteY1-130" fmla="*/ 109391 h 1265443"/>
                  <a:gd name="connsiteX2-131" fmla="*/ 0 w 1315475"/>
                  <a:gd name="connsiteY2-132" fmla="*/ 1194935 h 1265443"/>
                  <a:gd name="connsiteX3-133" fmla="*/ 1267817 w 1315475"/>
                  <a:gd name="connsiteY3-134" fmla="*/ 0 h 1265443"/>
                  <a:gd name="connsiteX0-135" fmla="*/ 1267817 w 1315475"/>
                  <a:gd name="connsiteY0-136" fmla="*/ 0 h 1268597"/>
                  <a:gd name="connsiteX1-137" fmla="*/ 1315475 w 1315475"/>
                  <a:gd name="connsiteY1-138" fmla="*/ 109391 h 1268597"/>
                  <a:gd name="connsiteX2-139" fmla="*/ 0 w 1315475"/>
                  <a:gd name="connsiteY2-140" fmla="*/ 1194935 h 1268597"/>
                  <a:gd name="connsiteX3-141" fmla="*/ 1267817 w 1315475"/>
                  <a:gd name="connsiteY3-142" fmla="*/ 0 h 1268597"/>
                  <a:gd name="connsiteX0-143" fmla="*/ 1267817 w 1315475"/>
                  <a:gd name="connsiteY0-144" fmla="*/ 0 h 1268597"/>
                  <a:gd name="connsiteX1-145" fmla="*/ 1315475 w 1315475"/>
                  <a:gd name="connsiteY1-146" fmla="*/ 109391 h 1268597"/>
                  <a:gd name="connsiteX2-147" fmla="*/ 0 w 1315475"/>
                  <a:gd name="connsiteY2-148" fmla="*/ 1194935 h 1268597"/>
                  <a:gd name="connsiteX3-149" fmla="*/ 1267817 w 1315475"/>
                  <a:gd name="connsiteY3-150" fmla="*/ 0 h 1268597"/>
                  <a:gd name="connsiteX0-151" fmla="*/ 1267817 w 1315475"/>
                  <a:gd name="connsiteY0-152" fmla="*/ 0 h 1268597"/>
                  <a:gd name="connsiteX1-153" fmla="*/ 1315475 w 1315475"/>
                  <a:gd name="connsiteY1-154" fmla="*/ 109391 h 1268597"/>
                  <a:gd name="connsiteX2-155" fmla="*/ 0 w 1315475"/>
                  <a:gd name="connsiteY2-156" fmla="*/ 1194935 h 1268597"/>
                  <a:gd name="connsiteX3-157" fmla="*/ 1267817 w 1315475"/>
                  <a:gd name="connsiteY3-158" fmla="*/ 0 h 1268597"/>
                  <a:gd name="connsiteX0-159" fmla="*/ 1245378 w 1293036"/>
                  <a:gd name="connsiteY0-160" fmla="*/ 0 h 1271197"/>
                  <a:gd name="connsiteX1-161" fmla="*/ 1293036 w 1293036"/>
                  <a:gd name="connsiteY1-162" fmla="*/ 109391 h 1271197"/>
                  <a:gd name="connsiteX2-163" fmla="*/ 0 w 1293036"/>
                  <a:gd name="connsiteY2-164" fmla="*/ 1197740 h 1271197"/>
                  <a:gd name="connsiteX3-165" fmla="*/ 1245378 w 1293036"/>
                  <a:gd name="connsiteY3-166" fmla="*/ 0 h 1271197"/>
                  <a:gd name="connsiteX0-167" fmla="*/ 1236963 w 1293036"/>
                  <a:gd name="connsiteY0-168" fmla="*/ 0 h 1274002"/>
                  <a:gd name="connsiteX1-169" fmla="*/ 1293036 w 1293036"/>
                  <a:gd name="connsiteY1-170" fmla="*/ 112196 h 1274002"/>
                  <a:gd name="connsiteX2-171" fmla="*/ 0 w 1293036"/>
                  <a:gd name="connsiteY2-172" fmla="*/ 1200545 h 1274002"/>
                  <a:gd name="connsiteX3-173" fmla="*/ 1236963 w 1293036"/>
                  <a:gd name="connsiteY3-174" fmla="*/ 0 h 1274002"/>
                  <a:gd name="connsiteX0-175" fmla="*/ 1236963 w 1293036"/>
                  <a:gd name="connsiteY0-176" fmla="*/ 0 h 1274002"/>
                  <a:gd name="connsiteX1-177" fmla="*/ 1293036 w 1293036"/>
                  <a:gd name="connsiteY1-178" fmla="*/ 112196 h 1274002"/>
                  <a:gd name="connsiteX2-179" fmla="*/ 0 w 1293036"/>
                  <a:gd name="connsiteY2-180" fmla="*/ 1200545 h 1274002"/>
                  <a:gd name="connsiteX3-181" fmla="*/ 1236963 w 1293036"/>
                  <a:gd name="connsiteY3-182" fmla="*/ 0 h 1274002"/>
                  <a:gd name="connsiteX0-183" fmla="*/ 1245377 w 1293036"/>
                  <a:gd name="connsiteY0-184" fmla="*/ 0 h 1279612"/>
                  <a:gd name="connsiteX1-185" fmla="*/ 1293036 w 1293036"/>
                  <a:gd name="connsiteY1-186" fmla="*/ 117806 h 1279612"/>
                  <a:gd name="connsiteX2-187" fmla="*/ 0 w 1293036"/>
                  <a:gd name="connsiteY2-188" fmla="*/ 1206155 h 1279612"/>
                  <a:gd name="connsiteX3-189" fmla="*/ 1245377 w 1293036"/>
                  <a:gd name="connsiteY3-190" fmla="*/ 0 h 1279612"/>
                </a:gdLst>
                <a:ahLst/>
                <a:cxnLst>
                  <a:cxn ang="0">
                    <a:pos x="connsiteX0-1" y="connsiteY0-2"/>
                  </a:cxn>
                  <a:cxn ang="0">
                    <a:pos x="connsiteX1-3" y="connsiteY1-4"/>
                  </a:cxn>
                  <a:cxn ang="0">
                    <a:pos x="connsiteX2-5" y="connsiteY2-6"/>
                  </a:cxn>
                  <a:cxn ang="0">
                    <a:pos x="connsiteX3-7" y="connsiteY3-8"/>
                  </a:cxn>
                </a:cxnLst>
                <a:rect l="l" t="t" r="r" b="b"/>
                <a:pathLst>
                  <a:path w="1293036" h="1279612">
                    <a:moveTo>
                      <a:pt x="1245377" y="0"/>
                    </a:moveTo>
                    <a:lnTo>
                      <a:pt x="1293036" y="117806"/>
                    </a:lnTo>
                    <a:cubicBezTo>
                      <a:pt x="872309" y="807828"/>
                      <a:pt x="445972" y="1511874"/>
                      <a:pt x="0" y="1206155"/>
                    </a:cubicBezTo>
                    <a:cubicBezTo>
                      <a:pt x="468419" y="1465126"/>
                      <a:pt x="920007" y="526403"/>
                      <a:pt x="1245377" y="0"/>
                    </a:cubicBezTo>
                    <a:close/>
                  </a:path>
                </a:pathLst>
              </a:custGeom>
              <a:gradFill flip="none" rotWithShape="1">
                <a:gsLst>
                  <a:gs pos="43000">
                    <a:srgbClr val="0073C4"/>
                  </a:gs>
                  <a:gs pos="0">
                    <a:srgbClr val="00AFF0"/>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70" name="矩形 2"/>
            <p:cNvSpPr/>
            <p:nvPr/>
          </p:nvSpPr>
          <p:spPr bwMode="auto">
            <a:xfrm>
              <a:off x="2822701" y="2738031"/>
              <a:ext cx="195467" cy="1083239"/>
            </a:xfrm>
            <a:custGeom>
              <a:avLst/>
              <a:gdLst/>
              <a:ahLst/>
              <a:cxnLst/>
              <a:rect l="l" t="t" r="r" b="b"/>
              <a:pathLst>
                <a:path w="195467" h="1083239">
                  <a:moveTo>
                    <a:pt x="177613" y="0"/>
                  </a:moveTo>
                  <a:cubicBezTo>
                    <a:pt x="235328" y="354214"/>
                    <a:pt x="145988" y="723838"/>
                    <a:pt x="11967" y="1083239"/>
                  </a:cubicBezTo>
                  <a:cubicBezTo>
                    <a:pt x="36505" y="969336"/>
                    <a:pt x="49417" y="848580"/>
                    <a:pt x="49417" y="723578"/>
                  </a:cubicBezTo>
                  <a:cubicBezTo>
                    <a:pt x="49417" y="637558"/>
                    <a:pt x="43303" y="553549"/>
                    <a:pt x="31547" y="472381"/>
                  </a:cubicBezTo>
                  <a:cubicBezTo>
                    <a:pt x="33281" y="460349"/>
                    <a:pt x="33918" y="448245"/>
                    <a:pt x="34443" y="436133"/>
                  </a:cubicBezTo>
                  <a:lnTo>
                    <a:pt x="26843" y="445397"/>
                  </a:lnTo>
                  <a:cubicBezTo>
                    <a:pt x="20344" y="400251"/>
                    <a:pt x="11433" y="356130"/>
                    <a:pt x="0" y="313286"/>
                  </a:cubicBezTo>
                  <a:cubicBezTo>
                    <a:pt x="59779" y="216833"/>
                    <a:pt x="118475" y="113325"/>
                    <a:pt x="177613" y="0"/>
                  </a:cubicBezTo>
                  <a:close/>
                </a:path>
              </a:pathLst>
            </a:custGeom>
            <a:gradFill>
              <a:gsLst>
                <a:gs pos="100000">
                  <a:sysClr val="window" lastClr="FFFFFF">
                    <a:alpha val="17000"/>
                  </a:sysClr>
                </a:gs>
                <a:gs pos="0">
                  <a:sysClr val="window" lastClr="FFFFFF">
                    <a:alpha val="19000"/>
                  </a:sysClr>
                </a:gs>
              </a:gsLst>
              <a:lin ang="7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77" name="组合 176"/>
          <p:cNvGrpSpPr/>
          <p:nvPr/>
        </p:nvGrpSpPr>
        <p:grpSpPr>
          <a:xfrm>
            <a:off x="6235931" y="2201812"/>
            <a:ext cx="1659979" cy="1874283"/>
            <a:chOff x="6080945" y="2181702"/>
            <a:chExt cx="1659979" cy="1874283"/>
          </a:xfrm>
        </p:grpSpPr>
        <p:grpSp>
          <p:nvGrpSpPr>
            <p:cNvPr id="178" name="组合 177"/>
            <p:cNvGrpSpPr/>
            <p:nvPr/>
          </p:nvGrpSpPr>
          <p:grpSpPr>
            <a:xfrm>
              <a:off x="6080945" y="2181702"/>
              <a:ext cx="1659979" cy="1874283"/>
              <a:chOff x="3037715" y="1547821"/>
              <a:chExt cx="2092027" cy="2738379"/>
            </a:xfrm>
          </p:grpSpPr>
          <p:sp>
            <p:nvSpPr>
              <p:cNvPr id="180" name="矩形 5"/>
              <p:cNvSpPr/>
              <p:nvPr/>
            </p:nvSpPr>
            <p:spPr bwMode="auto">
              <a:xfrm>
                <a:off x="4678159" y="1554442"/>
                <a:ext cx="451583" cy="2072873"/>
              </a:xfrm>
              <a:custGeom>
                <a:avLst/>
                <a:gdLst>
                  <a:gd name="connsiteX0" fmla="*/ 0 w 648072"/>
                  <a:gd name="connsiteY0" fmla="*/ 0 h 216024"/>
                  <a:gd name="connsiteX1" fmla="*/ 648072 w 648072"/>
                  <a:gd name="connsiteY1" fmla="*/ 0 h 216024"/>
                  <a:gd name="connsiteX2" fmla="*/ 648072 w 648072"/>
                  <a:gd name="connsiteY2" fmla="*/ 216024 h 216024"/>
                  <a:gd name="connsiteX3" fmla="*/ 0 w 648072"/>
                  <a:gd name="connsiteY3" fmla="*/ 216024 h 216024"/>
                  <a:gd name="connsiteX4" fmla="*/ 0 w 648072"/>
                  <a:gd name="connsiteY4" fmla="*/ 0 h 216024"/>
                  <a:gd name="connsiteX0-1" fmla="*/ 0 w 861245"/>
                  <a:gd name="connsiteY0-2" fmla="*/ 0 h 945300"/>
                  <a:gd name="connsiteX1-3" fmla="*/ 861245 w 861245"/>
                  <a:gd name="connsiteY1-4" fmla="*/ 729276 h 945300"/>
                  <a:gd name="connsiteX2-5" fmla="*/ 861245 w 861245"/>
                  <a:gd name="connsiteY2-6" fmla="*/ 945300 h 945300"/>
                  <a:gd name="connsiteX3-7" fmla="*/ 213173 w 861245"/>
                  <a:gd name="connsiteY3-8" fmla="*/ 945300 h 945300"/>
                  <a:gd name="connsiteX4-9" fmla="*/ 0 w 861245"/>
                  <a:gd name="connsiteY4-10" fmla="*/ 0 h 945300"/>
                  <a:gd name="connsiteX0-11" fmla="*/ 0 w 861245"/>
                  <a:gd name="connsiteY0-12" fmla="*/ 0 h 945300"/>
                  <a:gd name="connsiteX1-13" fmla="*/ 117944 w 861245"/>
                  <a:gd name="connsiteY1-14" fmla="*/ 201953 h 945300"/>
                  <a:gd name="connsiteX2-15" fmla="*/ 861245 w 861245"/>
                  <a:gd name="connsiteY2-16" fmla="*/ 945300 h 945300"/>
                  <a:gd name="connsiteX3-17" fmla="*/ 213173 w 861245"/>
                  <a:gd name="connsiteY3-18" fmla="*/ 945300 h 945300"/>
                  <a:gd name="connsiteX4-19" fmla="*/ 0 w 861245"/>
                  <a:gd name="connsiteY4-20" fmla="*/ 0 h 945300"/>
                  <a:gd name="connsiteX0-21" fmla="*/ 350614 w 1211859"/>
                  <a:gd name="connsiteY0-22" fmla="*/ 0 h 1997140"/>
                  <a:gd name="connsiteX1-23" fmla="*/ 468558 w 1211859"/>
                  <a:gd name="connsiteY1-24" fmla="*/ 201953 h 1997140"/>
                  <a:gd name="connsiteX2-25" fmla="*/ 1211859 w 1211859"/>
                  <a:gd name="connsiteY2-26" fmla="*/ 945300 h 1997140"/>
                  <a:gd name="connsiteX3-27" fmla="*/ 0 w 1211859"/>
                  <a:gd name="connsiteY3-28" fmla="*/ 1997140 h 1997140"/>
                  <a:gd name="connsiteX4-29" fmla="*/ 350614 w 1211859"/>
                  <a:gd name="connsiteY4-30" fmla="*/ 0 h 1997140"/>
                  <a:gd name="connsiteX0-31" fmla="*/ 350614 w 468558"/>
                  <a:gd name="connsiteY0-32" fmla="*/ 0 h 2070068"/>
                  <a:gd name="connsiteX1-33" fmla="*/ 468558 w 468558"/>
                  <a:gd name="connsiteY1-34" fmla="*/ 201953 h 2070068"/>
                  <a:gd name="connsiteX2-35" fmla="*/ 75871 w 468558"/>
                  <a:gd name="connsiteY2-36" fmla="*/ 2070068 h 2070068"/>
                  <a:gd name="connsiteX3-37" fmla="*/ 0 w 468558"/>
                  <a:gd name="connsiteY3-38" fmla="*/ 1997140 h 2070068"/>
                  <a:gd name="connsiteX4-39" fmla="*/ 350614 w 468558"/>
                  <a:gd name="connsiteY4-40" fmla="*/ 0 h 2070068"/>
                  <a:gd name="connsiteX0-41" fmla="*/ 350614 w 443314"/>
                  <a:gd name="connsiteY0-42" fmla="*/ 0 h 2070068"/>
                  <a:gd name="connsiteX1-43" fmla="*/ 443314 w 443314"/>
                  <a:gd name="connsiteY1-44" fmla="*/ 201953 h 2070068"/>
                  <a:gd name="connsiteX2-45" fmla="*/ 75871 w 443314"/>
                  <a:gd name="connsiteY2-46" fmla="*/ 2070068 h 2070068"/>
                  <a:gd name="connsiteX3-47" fmla="*/ 0 w 443314"/>
                  <a:gd name="connsiteY3-48" fmla="*/ 1997140 h 2070068"/>
                  <a:gd name="connsiteX4-49" fmla="*/ 350614 w 443314"/>
                  <a:gd name="connsiteY4-50" fmla="*/ 0 h 2070068"/>
                  <a:gd name="connsiteX0-51" fmla="*/ 350614 w 444171"/>
                  <a:gd name="connsiteY0-52" fmla="*/ 0 h 2070068"/>
                  <a:gd name="connsiteX1-53" fmla="*/ 443314 w 444171"/>
                  <a:gd name="connsiteY1-54" fmla="*/ 201953 h 2070068"/>
                  <a:gd name="connsiteX2-55" fmla="*/ 75871 w 444171"/>
                  <a:gd name="connsiteY2-56" fmla="*/ 2070068 h 2070068"/>
                  <a:gd name="connsiteX3-57" fmla="*/ 0 w 444171"/>
                  <a:gd name="connsiteY3-58" fmla="*/ 1997140 h 2070068"/>
                  <a:gd name="connsiteX4-59" fmla="*/ 350614 w 444171"/>
                  <a:gd name="connsiteY4-60" fmla="*/ 0 h 2070068"/>
                  <a:gd name="connsiteX0-61" fmla="*/ 350614 w 444502"/>
                  <a:gd name="connsiteY0-62" fmla="*/ 0 h 2070068"/>
                  <a:gd name="connsiteX1-63" fmla="*/ 443314 w 444502"/>
                  <a:gd name="connsiteY1-64" fmla="*/ 201953 h 2070068"/>
                  <a:gd name="connsiteX2-65" fmla="*/ 75871 w 444502"/>
                  <a:gd name="connsiteY2-66" fmla="*/ 2070068 h 2070068"/>
                  <a:gd name="connsiteX3-67" fmla="*/ 0 w 444502"/>
                  <a:gd name="connsiteY3-68" fmla="*/ 1997140 h 2070068"/>
                  <a:gd name="connsiteX4-69" fmla="*/ 350614 w 444502"/>
                  <a:gd name="connsiteY4-70" fmla="*/ 0 h 2070068"/>
                  <a:gd name="connsiteX0-71" fmla="*/ 350614 w 444439"/>
                  <a:gd name="connsiteY0-72" fmla="*/ 0 h 2072873"/>
                  <a:gd name="connsiteX1-73" fmla="*/ 443314 w 444439"/>
                  <a:gd name="connsiteY1-74" fmla="*/ 201953 h 2072873"/>
                  <a:gd name="connsiteX2-75" fmla="*/ 64651 w 444439"/>
                  <a:gd name="connsiteY2-76" fmla="*/ 2072873 h 2072873"/>
                  <a:gd name="connsiteX3-77" fmla="*/ 0 w 444439"/>
                  <a:gd name="connsiteY3-78" fmla="*/ 1997140 h 2072873"/>
                  <a:gd name="connsiteX4-79" fmla="*/ 350614 w 444439"/>
                  <a:gd name="connsiteY4-80" fmla="*/ 0 h 2072873"/>
                  <a:gd name="connsiteX0-81" fmla="*/ 350614 w 444439"/>
                  <a:gd name="connsiteY0-82" fmla="*/ 0 h 2072873"/>
                  <a:gd name="connsiteX1-83" fmla="*/ 443314 w 444439"/>
                  <a:gd name="connsiteY1-84" fmla="*/ 201953 h 2072873"/>
                  <a:gd name="connsiteX2-85" fmla="*/ 64651 w 444439"/>
                  <a:gd name="connsiteY2-86" fmla="*/ 2072873 h 2072873"/>
                  <a:gd name="connsiteX3-87" fmla="*/ 0 w 444439"/>
                  <a:gd name="connsiteY3-88" fmla="*/ 1997140 h 2072873"/>
                  <a:gd name="connsiteX4-89" fmla="*/ 350614 w 444439"/>
                  <a:gd name="connsiteY4-90" fmla="*/ 0 h 2072873"/>
                  <a:gd name="connsiteX0-91" fmla="*/ 350614 w 444439"/>
                  <a:gd name="connsiteY0-92" fmla="*/ 0 h 2072873"/>
                  <a:gd name="connsiteX1-93" fmla="*/ 443314 w 444439"/>
                  <a:gd name="connsiteY1-94" fmla="*/ 201953 h 2072873"/>
                  <a:gd name="connsiteX2-95" fmla="*/ 64651 w 444439"/>
                  <a:gd name="connsiteY2-96" fmla="*/ 2072873 h 2072873"/>
                  <a:gd name="connsiteX3-97" fmla="*/ 0 w 444439"/>
                  <a:gd name="connsiteY3-98" fmla="*/ 1997140 h 2072873"/>
                  <a:gd name="connsiteX4-99" fmla="*/ 350614 w 444439"/>
                  <a:gd name="connsiteY4-100" fmla="*/ 0 h 2072873"/>
                  <a:gd name="connsiteX0-101" fmla="*/ 350614 w 444439"/>
                  <a:gd name="connsiteY0-102" fmla="*/ 0 h 2072873"/>
                  <a:gd name="connsiteX1-103" fmla="*/ 443314 w 444439"/>
                  <a:gd name="connsiteY1-104" fmla="*/ 201953 h 2072873"/>
                  <a:gd name="connsiteX2-105" fmla="*/ 64651 w 444439"/>
                  <a:gd name="connsiteY2-106" fmla="*/ 2072873 h 2072873"/>
                  <a:gd name="connsiteX3-107" fmla="*/ 0 w 444439"/>
                  <a:gd name="connsiteY3-108" fmla="*/ 1997140 h 2072873"/>
                  <a:gd name="connsiteX4-109" fmla="*/ 350614 w 444439"/>
                  <a:gd name="connsiteY4-110" fmla="*/ 0 h 2072873"/>
                  <a:gd name="connsiteX0-111" fmla="*/ 350614 w 444439"/>
                  <a:gd name="connsiteY0-112" fmla="*/ 0 h 2072873"/>
                  <a:gd name="connsiteX1-113" fmla="*/ 443314 w 444439"/>
                  <a:gd name="connsiteY1-114" fmla="*/ 201953 h 2072873"/>
                  <a:gd name="connsiteX2-115" fmla="*/ 64651 w 444439"/>
                  <a:gd name="connsiteY2-116" fmla="*/ 2072873 h 2072873"/>
                  <a:gd name="connsiteX3-117" fmla="*/ 0 w 444439"/>
                  <a:gd name="connsiteY3-118" fmla="*/ 1997140 h 2072873"/>
                  <a:gd name="connsiteX4-119" fmla="*/ 350614 w 444439"/>
                  <a:gd name="connsiteY4-120" fmla="*/ 0 h 2072873"/>
                  <a:gd name="connsiteX0-121" fmla="*/ 357758 w 451583"/>
                  <a:gd name="connsiteY0-122" fmla="*/ 0 h 2072873"/>
                  <a:gd name="connsiteX1-123" fmla="*/ 450458 w 451583"/>
                  <a:gd name="connsiteY1-124" fmla="*/ 201953 h 2072873"/>
                  <a:gd name="connsiteX2-125" fmla="*/ 71795 w 451583"/>
                  <a:gd name="connsiteY2-126" fmla="*/ 2072873 h 2072873"/>
                  <a:gd name="connsiteX3-127" fmla="*/ 0 w 451583"/>
                  <a:gd name="connsiteY3-128" fmla="*/ 1997140 h 2072873"/>
                  <a:gd name="connsiteX4-129" fmla="*/ 357758 w 451583"/>
                  <a:gd name="connsiteY4-130" fmla="*/ 0 h 2072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1583" h="2072873">
                    <a:moveTo>
                      <a:pt x="357758" y="0"/>
                    </a:moveTo>
                    <a:lnTo>
                      <a:pt x="450458" y="201953"/>
                    </a:lnTo>
                    <a:cubicBezTo>
                      <a:pt x="468222" y="872341"/>
                      <a:pt x="272813" y="1537120"/>
                      <a:pt x="71795" y="2072873"/>
                    </a:cubicBezTo>
                    <a:lnTo>
                      <a:pt x="0" y="1997140"/>
                    </a:lnTo>
                    <a:cubicBezTo>
                      <a:pt x="192603" y="1404355"/>
                      <a:pt x="414528" y="794739"/>
                      <a:pt x="357758" y="0"/>
                    </a:cubicBezTo>
                    <a:close/>
                  </a:path>
                </a:pathLst>
              </a:custGeom>
              <a:gradFill flip="none" rotWithShape="1">
                <a:gsLst>
                  <a:gs pos="50000">
                    <a:srgbClr val="64961E"/>
                  </a:gs>
                  <a:gs pos="100000">
                    <a:srgbClr val="96E623"/>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1" name="矩形 3"/>
              <p:cNvSpPr/>
              <p:nvPr/>
            </p:nvSpPr>
            <p:spPr bwMode="auto">
              <a:xfrm>
                <a:off x="3212492" y="3238674"/>
                <a:ext cx="1419257" cy="1047526"/>
              </a:xfrm>
              <a:custGeom>
                <a:avLst/>
                <a:gdLst>
                  <a:gd name="connsiteX0" fmla="*/ 0 w 496442"/>
                  <a:gd name="connsiteY0" fmla="*/ 0 h 216024"/>
                  <a:gd name="connsiteX1" fmla="*/ 496442 w 496442"/>
                  <a:gd name="connsiteY1" fmla="*/ 0 h 216024"/>
                  <a:gd name="connsiteX2" fmla="*/ 496442 w 496442"/>
                  <a:gd name="connsiteY2" fmla="*/ 216024 h 216024"/>
                  <a:gd name="connsiteX3" fmla="*/ 0 w 496442"/>
                  <a:gd name="connsiteY3" fmla="*/ 216024 h 216024"/>
                  <a:gd name="connsiteX4" fmla="*/ 0 w 496442"/>
                  <a:gd name="connsiteY4" fmla="*/ 0 h 216024"/>
                  <a:gd name="connsiteX0-1" fmla="*/ 297320 w 496442"/>
                  <a:gd name="connsiteY0-2" fmla="*/ 0 h 906032"/>
                  <a:gd name="connsiteX1-3" fmla="*/ 496442 w 496442"/>
                  <a:gd name="connsiteY1-4" fmla="*/ 690008 h 906032"/>
                  <a:gd name="connsiteX2-5" fmla="*/ 496442 w 496442"/>
                  <a:gd name="connsiteY2-6" fmla="*/ 906032 h 906032"/>
                  <a:gd name="connsiteX3-7" fmla="*/ 0 w 496442"/>
                  <a:gd name="connsiteY3-8" fmla="*/ 906032 h 906032"/>
                  <a:gd name="connsiteX4-9" fmla="*/ 297320 w 496442"/>
                  <a:gd name="connsiteY4-10" fmla="*/ 0 h 906032"/>
                  <a:gd name="connsiteX0-11" fmla="*/ 297320 w 496442"/>
                  <a:gd name="connsiteY0-12" fmla="*/ 0 h 906032"/>
                  <a:gd name="connsiteX1-13" fmla="*/ 347782 w 496442"/>
                  <a:gd name="connsiteY1-14" fmla="*/ 98172 h 906032"/>
                  <a:gd name="connsiteX2-15" fmla="*/ 496442 w 496442"/>
                  <a:gd name="connsiteY2-16" fmla="*/ 906032 h 906032"/>
                  <a:gd name="connsiteX3-17" fmla="*/ 0 w 496442"/>
                  <a:gd name="connsiteY3-18" fmla="*/ 906032 h 906032"/>
                  <a:gd name="connsiteX4-19" fmla="*/ 297320 w 496442"/>
                  <a:gd name="connsiteY4-20" fmla="*/ 0 h 906032"/>
                  <a:gd name="connsiteX0-21" fmla="*/ 1380015 w 1579137"/>
                  <a:gd name="connsiteY0-22" fmla="*/ 0 h 948105"/>
                  <a:gd name="connsiteX1-23" fmla="*/ 1430477 w 1579137"/>
                  <a:gd name="connsiteY1-24" fmla="*/ 98172 h 948105"/>
                  <a:gd name="connsiteX2-25" fmla="*/ 1579137 w 1579137"/>
                  <a:gd name="connsiteY2-26" fmla="*/ 906032 h 948105"/>
                  <a:gd name="connsiteX3-27" fmla="*/ 0 w 1579137"/>
                  <a:gd name="connsiteY3-28" fmla="*/ 948105 h 948105"/>
                  <a:gd name="connsiteX4-29" fmla="*/ 1380015 w 1579137"/>
                  <a:gd name="connsiteY4-30" fmla="*/ 0 h 948105"/>
                  <a:gd name="connsiteX0-31" fmla="*/ 1380015 w 1430477"/>
                  <a:gd name="connsiteY0-32" fmla="*/ 0 h 948105"/>
                  <a:gd name="connsiteX1-33" fmla="*/ 1430477 w 1430477"/>
                  <a:gd name="connsiteY1-34" fmla="*/ 98172 h 948105"/>
                  <a:gd name="connsiteX2-35" fmla="*/ 0 w 1430477"/>
                  <a:gd name="connsiteY2-36" fmla="*/ 948105 h 948105"/>
                  <a:gd name="connsiteX3-37" fmla="*/ 1380015 w 1430477"/>
                  <a:gd name="connsiteY3-38" fmla="*/ 0 h 948105"/>
                  <a:gd name="connsiteX0-39" fmla="*/ 1380015 w 1430477"/>
                  <a:gd name="connsiteY0-40" fmla="*/ 0 h 948105"/>
                  <a:gd name="connsiteX1-41" fmla="*/ 1430477 w 1430477"/>
                  <a:gd name="connsiteY1-42" fmla="*/ 98172 h 948105"/>
                  <a:gd name="connsiteX2-43" fmla="*/ 0 w 1430477"/>
                  <a:gd name="connsiteY2-44" fmla="*/ 948105 h 948105"/>
                  <a:gd name="connsiteX3-45" fmla="*/ 1380015 w 1430477"/>
                  <a:gd name="connsiteY3-46" fmla="*/ 0 h 948105"/>
                  <a:gd name="connsiteX0-47" fmla="*/ 1380015 w 1430477"/>
                  <a:gd name="connsiteY0-48" fmla="*/ 0 h 1042261"/>
                  <a:gd name="connsiteX1-49" fmla="*/ 1430477 w 1430477"/>
                  <a:gd name="connsiteY1-50" fmla="*/ 98172 h 1042261"/>
                  <a:gd name="connsiteX2-51" fmla="*/ 0 w 1430477"/>
                  <a:gd name="connsiteY2-52" fmla="*/ 948105 h 1042261"/>
                  <a:gd name="connsiteX3-53" fmla="*/ 1380015 w 1430477"/>
                  <a:gd name="connsiteY3-54" fmla="*/ 0 h 1042261"/>
                  <a:gd name="connsiteX0-55" fmla="*/ 1380015 w 1430477"/>
                  <a:gd name="connsiteY0-56" fmla="*/ 0 h 1038808"/>
                  <a:gd name="connsiteX1-57" fmla="*/ 1430477 w 1430477"/>
                  <a:gd name="connsiteY1-58" fmla="*/ 98172 h 1038808"/>
                  <a:gd name="connsiteX2-59" fmla="*/ 0 w 1430477"/>
                  <a:gd name="connsiteY2-60" fmla="*/ 948105 h 1038808"/>
                  <a:gd name="connsiteX3-61" fmla="*/ 1380015 w 1430477"/>
                  <a:gd name="connsiteY3-62" fmla="*/ 0 h 1038808"/>
                  <a:gd name="connsiteX0-63" fmla="*/ 1380015 w 1430477"/>
                  <a:gd name="connsiteY0-64" fmla="*/ 0 h 1038808"/>
                  <a:gd name="connsiteX1-65" fmla="*/ 1430477 w 1430477"/>
                  <a:gd name="connsiteY1-66" fmla="*/ 98172 h 1038808"/>
                  <a:gd name="connsiteX2-67" fmla="*/ 0 w 1430477"/>
                  <a:gd name="connsiteY2-68" fmla="*/ 948105 h 1038808"/>
                  <a:gd name="connsiteX3-69" fmla="*/ 1380015 w 1430477"/>
                  <a:gd name="connsiteY3-70" fmla="*/ 0 h 1038808"/>
                  <a:gd name="connsiteX0-71" fmla="*/ 1380015 w 1430477"/>
                  <a:gd name="connsiteY0-72" fmla="*/ 0 h 1038808"/>
                  <a:gd name="connsiteX1-73" fmla="*/ 1430477 w 1430477"/>
                  <a:gd name="connsiteY1-74" fmla="*/ 98172 h 1038808"/>
                  <a:gd name="connsiteX2-75" fmla="*/ 0 w 1430477"/>
                  <a:gd name="connsiteY2-76" fmla="*/ 948105 h 1038808"/>
                  <a:gd name="connsiteX3-77" fmla="*/ 1380015 w 1430477"/>
                  <a:gd name="connsiteY3-78" fmla="*/ 0 h 1038808"/>
                  <a:gd name="connsiteX0-79" fmla="*/ 1380015 w 1430477"/>
                  <a:gd name="connsiteY0-80" fmla="*/ 0 h 1038808"/>
                  <a:gd name="connsiteX1-81" fmla="*/ 1430477 w 1430477"/>
                  <a:gd name="connsiteY1-82" fmla="*/ 98172 h 1038808"/>
                  <a:gd name="connsiteX2-83" fmla="*/ 0 w 1430477"/>
                  <a:gd name="connsiteY2-84" fmla="*/ 948105 h 1038808"/>
                  <a:gd name="connsiteX3-85" fmla="*/ 1380015 w 1430477"/>
                  <a:gd name="connsiteY3-86" fmla="*/ 0 h 1038808"/>
                  <a:gd name="connsiteX0-87" fmla="*/ 1380015 w 1430477"/>
                  <a:gd name="connsiteY0-88" fmla="*/ 0 h 1038808"/>
                  <a:gd name="connsiteX1-89" fmla="*/ 1430477 w 1430477"/>
                  <a:gd name="connsiteY1-90" fmla="*/ 98172 h 1038808"/>
                  <a:gd name="connsiteX2-91" fmla="*/ 0 w 1430477"/>
                  <a:gd name="connsiteY2-92" fmla="*/ 948105 h 1038808"/>
                  <a:gd name="connsiteX3-93" fmla="*/ 1380015 w 1430477"/>
                  <a:gd name="connsiteY3-94" fmla="*/ 0 h 1038808"/>
                  <a:gd name="connsiteX0-95" fmla="*/ 1374405 w 1430477"/>
                  <a:gd name="connsiteY0-96" fmla="*/ 0 h 1050027"/>
                  <a:gd name="connsiteX1-97" fmla="*/ 1430477 w 1430477"/>
                  <a:gd name="connsiteY1-98" fmla="*/ 109391 h 1050027"/>
                  <a:gd name="connsiteX2-99" fmla="*/ 0 w 1430477"/>
                  <a:gd name="connsiteY2-100" fmla="*/ 959324 h 1050027"/>
                  <a:gd name="connsiteX3-101" fmla="*/ 1374405 w 1430477"/>
                  <a:gd name="connsiteY3-102" fmla="*/ 0 h 1050027"/>
                  <a:gd name="connsiteX0-103" fmla="*/ 1363185 w 1419257"/>
                  <a:gd name="connsiteY0-104" fmla="*/ 0 h 1047526"/>
                  <a:gd name="connsiteX1-105" fmla="*/ 1419257 w 1419257"/>
                  <a:gd name="connsiteY1-106" fmla="*/ 109391 h 1047526"/>
                  <a:gd name="connsiteX2-107" fmla="*/ 0 w 1419257"/>
                  <a:gd name="connsiteY2-108" fmla="*/ 956519 h 1047526"/>
                  <a:gd name="connsiteX3-109" fmla="*/ 1363185 w 1419257"/>
                  <a:gd name="connsiteY3-110" fmla="*/ 0 h 1047526"/>
                </a:gdLst>
                <a:ahLst/>
                <a:cxnLst>
                  <a:cxn ang="0">
                    <a:pos x="connsiteX0-1" y="connsiteY0-2"/>
                  </a:cxn>
                  <a:cxn ang="0">
                    <a:pos x="connsiteX1-3" y="connsiteY1-4"/>
                  </a:cxn>
                  <a:cxn ang="0">
                    <a:pos x="connsiteX2-5" y="connsiteY2-6"/>
                  </a:cxn>
                  <a:cxn ang="0">
                    <a:pos x="connsiteX3-7" y="connsiteY3-8"/>
                  </a:cxn>
                </a:cxnLst>
                <a:rect l="l" t="t" r="r" b="b"/>
                <a:pathLst>
                  <a:path w="1419257" h="1047526">
                    <a:moveTo>
                      <a:pt x="1363185" y="0"/>
                    </a:moveTo>
                    <a:lnTo>
                      <a:pt x="1419257" y="109391"/>
                    </a:lnTo>
                    <a:cubicBezTo>
                      <a:pt x="976090" y="751730"/>
                      <a:pt x="445972" y="1262238"/>
                      <a:pt x="0" y="956519"/>
                    </a:cubicBezTo>
                    <a:cubicBezTo>
                      <a:pt x="546957" y="1209880"/>
                      <a:pt x="995742" y="459086"/>
                      <a:pt x="1363185" y="0"/>
                    </a:cubicBezTo>
                    <a:close/>
                  </a:path>
                </a:pathLst>
              </a:custGeom>
              <a:gradFill flip="none" rotWithShape="1">
                <a:gsLst>
                  <a:gs pos="43000">
                    <a:srgbClr val="64961E"/>
                  </a:gs>
                  <a:gs pos="0">
                    <a:srgbClr val="96E623"/>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2" name="矩形 4"/>
              <p:cNvSpPr/>
              <p:nvPr/>
            </p:nvSpPr>
            <p:spPr bwMode="auto">
              <a:xfrm>
                <a:off x="4093097" y="3064404"/>
                <a:ext cx="224531" cy="65479"/>
              </a:xfrm>
              <a:custGeom>
                <a:avLst/>
                <a:gdLst>
                  <a:gd name="connsiteX0" fmla="*/ 0 w 648072"/>
                  <a:gd name="connsiteY0" fmla="*/ 0 h 144016"/>
                  <a:gd name="connsiteX1" fmla="*/ 648072 w 648072"/>
                  <a:gd name="connsiteY1" fmla="*/ 0 h 144016"/>
                  <a:gd name="connsiteX2" fmla="*/ 648072 w 648072"/>
                  <a:gd name="connsiteY2" fmla="*/ 144016 h 144016"/>
                  <a:gd name="connsiteX3" fmla="*/ 0 w 648072"/>
                  <a:gd name="connsiteY3" fmla="*/ 144016 h 144016"/>
                  <a:gd name="connsiteX4" fmla="*/ 0 w 648072"/>
                  <a:gd name="connsiteY4" fmla="*/ 0 h 144016"/>
                  <a:gd name="connsiteX0-1" fmla="*/ 0 w 1091247"/>
                  <a:gd name="connsiteY0-2" fmla="*/ 157075 h 301091"/>
                  <a:gd name="connsiteX1-3" fmla="*/ 1091247 w 1091247"/>
                  <a:gd name="connsiteY1-4" fmla="*/ 0 h 301091"/>
                  <a:gd name="connsiteX2-5" fmla="*/ 648072 w 1091247"/>
                  <a:gd name="connsiteY2-6" fmla="*/ 301091 h 301091"/>
                  <a:gd name="connsiteX3-7" fmla="*/ 0 w 1091247"/>
                  <a:gd name="connsiteY3-8" fmla="*/ 301091 h 301091"/>
                  <a:gd name="connsiteX4-9" fmla="*/ 0 w 1091247"/>
                  <a:gd name="connsiteY4-10" fmla="*/ 157075 h 301091"/>
                  <a:gd name="connsiteX0-11" fmla="*/ 0 w 1105272"/>
                  <a:gd name="connsiteY0-12" fmla="*/ 157075 h 301091"/>
                  <a:gd name="connsiteX1-13" fmla="*/ 1091247 w 1105272"/>
                  <a:gd name="connsiteY1-14" fmla="*/ 0 h 301091"/>
                  <a:gd name="connsiteX2-15" fmla="*/ 1105272 w 1105272"/>
                  <a:gd name="connsiteY2-16" fmla="*/ 104748 h 301091"/>
                  <a:gd name="connsiteX3-17" fmla="*/ 0 w 1105272"/>
                  <a:gd name="connsiteY3-18" fmla="*/ 301091 h 301091"/>
                  <a:gd name="connsiteX4-19" fmla="*/ 0 w 1105272"/>
                  <a:gd name="connsiteY4-20" fmla="*/ 157075 h 301091"/>
                  <a:gd name="connsiteX0-21" fmla="*/ 0 w 1105272"/>
                  <a:gd name="connsiteY0-22" fmla="*/ 157075 h 727437"/>
                  <a:gd name="connsiteX1-23" fmla="*/ 1091247 w 1105272"/>
                  <a:gd name="connsiteY1-24" fmla="*/ 0 h 727437"/>
                  <a:gd name="connsiteX2-25" fmla="*/ 1105272 w 1105272"/>
                  <a:gd name="connsiteY2-26" fmla="*/ 104748 h 727437"/>
                  <a:gd name="connsiteX3-27" fmla="*/ 653543 w 1105272"/>
                  <a:gd name="connsiteY3-28" fmla="*/ 727437 h 727437"/>
                  <a:gd name="connsiteX4-29" fmla="*/ 0 w 1105272"/>
                  <a:gd name="connsiteY4-30" fmla="*/ 157075 h 727437"/>
                  <a:gd name="connsiteX0-31" fmla="*/ 0 w 586364"/>
                  <a:gd name="connsiteY0-32" fmla="*/ 779764 h 779764"/>
                  <a:gd name="connsiteX1-33" fmla="*/ 572339 w 586364"/>
                  <a:gd name="connsiteY1-34" fmla="*/ 0 h 779764"/>
                  <a:gd name="connsiteX2-35" fmla="*/ 586364 w 586364"/>
                  <a:gd name="connsiteY2-36" fmla="*/ 104748 h 779764"/>
                  <a:gd name="connsiteX3-37" fmla="*/ 134635 w 586364"/>
                  <a:gd name="connsiteY3-38" fmla="*/ 727437 h 779764"/>
                  <a:gd name="connsiteX4-39" fmla="*/ 0 w 586364"/>
                  <a:gd name="connsiteY4-40" fmla="*/ 779764 h 779764"/>
                  <a:gd name="connsiteX0-41" fmla="*/ 0 w 586364"/>
                  <a:gd name="connsiteY0-42" fmla="*/ 790984 h 790984"/>
                  <a:gd name="connsiteX1-43" fmla="*/ 558315 w 586364"/>
                  <a:gd name="connsiteY1-44" fmla="*/ 0 h 790984"/>
                  <a:gd name="connsiteX2-45" fmla="*/ 586364 w 586364"/>
                  <a:gd name="connsiteY2-46" fmla="*/ 115968 h 790984"/>
                  <a:gd name="connsiteX3-47" fmla="*/ 134635 w 586364"/>
                  <a:gd name="connsiteY3-48" fmla="*/ 738657 h 790984"/>
                  <a:gd name="connsiteX4-49" fmla="*/ 0 w 586364"/>
                  <a:gd name="connsiteY4-50" fmla="*/ 790984 h 790984"/>
                  <a:gd name="connsiteX0-51" fmla="*/ 0 w 583559"/>
                  <a:gd name="connsiteY0-52" fmla="*/ 790984 h 790984"/>
                  <a:gd name="connsiteX1-53" fmla="*/ 558315 w 583559"/>
                  <a:gd name="connsiteY1-54" fmla="*/ 0 h 790984"/>
                  <a:gd name="connsiteX2-55" fmla="*/ 583559 w 583559"/>
                  <a:gd name="connsiteY2-56" fmla="*/ 110358 h 790984"/>
                  <a:gd name="connsiteX3-57" fmla="*/ 134635 w 583559"/>
                  <a:gd name="connsiteY3-58" fmla="*/ 738657 h 790984"/>
                  <a:gd name="connsiteX4-59" fmla="*/ 0 w 583559"/>
                  <a:gd name="connsiteY4-60" fmla="*/ 790984 h 790984"/>
                  <a:gd name="connsiteX0-61" fmla="*/ 0 w 628438"/>
                  <a:gd name="connsiteY0-62" fmla="*/ 790984 h 915366"/>
                  <a:gd name="connsiteX1-63" fmla="*/ 558315 w 628438"/>
                  <a:gd name="connsiteY1-64" fmla="*/ 0 h 915366"/>
                  <a:gd name="connsiteX2-65" fmla="*/ 628438 w 628438"/>
                  <a:gd name="connsiteY2-66" fmla="*/ 915366 h 915366"/>
                  <a:gd name="connsiteX3-67" fmla="*/ 134635 w 628438"/>
                  <a:gd name="connsiteY3-68" fmla="*/ 738657 h 915366"/>
                  <a:gd name="connsiteX4-69" fmla="*/ 0 w 628438"/>
                  <a:gd name="connsiteY4-70" fmla="*/ 790984 h 915366"/>
                  <a:gd name="connsiteX0-71" fmla="*/ 0 w 681731"/>
                  <a:gd name="connsiteY0-72" fmla="*/ 52327 h 176709"/>
                  <a:gd name="connsiteX1-73" fmla="*/ 681731 w 681731"/>
                  <a:gd name="connsiteY1-74" fmla="*/ 114036 h 176709"/>
                  <a:gd name="connsiteX2-75" fmla="*/ 628438 w 681731"/>
                  <a:gd name="connsiteY2-76" fmla="*/ 176709 h 176709"/>
                  <a:gd name="connsiteX3-77" fmla="*/ 134635 w 681731"/>
                  <a:gd name="connsiteY3-78" fmla="*/ 0 h 176709"/>
                  <a:gd name="connsiteX4-79" fmla="*/ 0 w 681731"/>
                  <a:gd name="connsiteY4-80" fmla="*/ 52327 h 176709"/>
                  <a:gd name="connsiteX0-81" fmla="*/ 0 w 681731"/>
                  <a:gd name="connsiteY0-82" fmla="*/ 0 h 127188"/>
                  <a:gd name="connsiteX1-83" fmla="*/ 681731 w 681731"/>
                  <a:gd name="connsiteY1-84" fmla="*/ 61709 h 127188"/>
                  <a:gd name="connsiteX2-85" fmla="*/ 628438 w 681731"/>
                  <a:gd name="connsiteY2-86" fmla="*/ 124382 h 127188"/>
                  <a:gd name="connsiteX3-87" fmla="*/ 502078 w 681731"/>
                  <a:gd name="connsiteY3-88" fmla="*/ 127188 h 127188"/>
                  <a:gd name="connsiteX4-89" fmla="*/ 0 w 681731"/>
                  <a:gd name="connsiteY4-90" fmla="*/ 0 h 127188"/>
                  <a:gd name="connsiteX0-91" fmla="*/ 0 w 216117"/>
                  <a:gd name="connsiteY0-92" fmla="*/ 5608 h 65479"/>
                  <a:gd name="connsiteX1-93" fmla="*/ 216117 w 216117"/>
                  <a:gd name="connsiteY1-94" fmla="*/ 0 h 65479"/>
                  <a:gd name="connsiteX2-95" fmla="*/ 162824 w 216117"/>
                  <a:gd name="connsiteY2-96" fmla="*/ 62673 h 65479"/>
                  <a:gd name="connsiteX3-97" fmla="*/ 36464 w 216117"/>
                  <a:gd name="connsiteY3-98" fmla="*/ 65479 h 65479"/>
                  <a:gd name="connsiteX4-99" fmla="*/ 0 w 216117"/>
                  <a:gd name="connsiteY4-100" fmla="*/ 5608 h 65479"/>
                  <a:gd name="connsiteX0-101" fmla="*/ 0 w 224531"/>
                  <a:gd name="connsiteY0-102" fmla="*/ 2804 h 65479"/>
                  <a:gd name="connsiteX1-103" fmla="*/ 224531 w 224531"/>
                  <a:gd name="connsiteY1-104" fmla="*/ 0 h 65479"/>
                  <a:gd name="connsiteX2-105" fmla="*/ 171238 w 224531"/>
                  <a:gd name="connsiteY2-106" fmla="*/ 62673 h 65479"/>
                  <a:gd name="connsiteX3-107" fmla="*/ 44878 w 224531"/>
                  <a:gd name="connsiteY3-108" fmla="*/ 65479 h 65479"/>
                  <a:gd name="connsiteX4-109" fmla="*/ 0 w 224531"/>
                  <a:gd name="connsiteY4-110" fmla="*/ 2804 h 654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4531" h="65479">
                    <a:moveTo>
                      <a:pt x="0" y="2804"/>
                    </a:moveTo>
                    <a:lnTo>
                      <a:pt x="224531" y="0"/>
                    </a:lnTo>
                    <a:lnTo>
                      <a:pt x="171238" y="62673"/>
                    </a:lnTo>
                    <a:lnTo>
                      <a:pt x="44878" y="65479"/>
                    </a:lnTo>
                    <a:lnTo>
                      <a:pt x="0" y="2804"/>
                    </a:lnTo>
                    <a:close/>
                  </a:path>
                </a:pathLst>
              </a:custGeom>
              <a:gradFill flip="none" rotWithShape="1">
                <a:gsLst>
                  <a:gs pos="0">
                    <a:srgbClr val="64961E"/>
                  </a:gs>
                  <a:gs pos="76000">
                    <a:srgbClr val="96E623"/>
                  </a:gs>
                </a:gsLst>
                <a:lin ang="27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3" name="矩形 4"/>
              <p:cNvSpPr/>
              <p:nvPr/>
            </p:nvSpPr>
            <p:spPr bwMode="auto">
              <a:xfrm>
                <a:off x="4305303" y="2161221"/>
                <a:ext cx="583559" cy="790984"/>
              </a:xfrm>
              <a:custGeom>
                <a:avLst/>
                <a:gdLst>
                  <a:gd name="connsiteX0" fmla="*/ 0 w 648072"/>
                  <a:gd name="connsiteY0" fmla="*/ 0 h 144016"/>
                  <a:gd name="connsiteX1" fmla="*/ 648072 w 648072"/>
                  <a:gd name="connsiteY1" fmla="*/ 0 h 144016"/>
                  <a:gd name="connsiteX2" fmla="*/ 648072 w 648072"/>
                  <a:gd name="connsiteY2" fmla="*/ 144016 h 144016"/>
                  <a:gd name="connsiteX3" fmla="*/ 0 w 648072"/>
                  <a:gd name="connsiteY3" fmla="*/ 144016 h 144016"/>
                  <a:gd name="connsiteX4" fmla="*/ 0 w 648072"/>
                  <a:gd name="connsiteY4" fmla="*/ 0 h 144016"/>
                  <a:gd name="connsiteX0-1" fmla="*/ 0 w 1091247"/>
                  <a:gd name="connsiteY0-2" fmla="*/ 157075 h 301091"/>
                  <a:gd name="connsiteX1-3" fmla="*/ 1091247 w 1091247"/>
                  <a:gd name="connsiteY1-4" fmla="*/ 0 h 301091"/>
                  <a:gd name="connsiteX2-5" fmla="*/ 648072 w 1091247"/>
                  <a:gd name="connsiteY2-6" fmla="*/ 301091 h 301091"/>
                  <a:gd name="connsiteX3-7" fmla="*/ 0 w 1091247"/>
                  <a:gd name="connsiteY3-8" fmla="*/ 301091 h 301091"/>
                  <a:gd name="connsiteX4-9" fmla="*/ 0 w 1091247"/>
                  <a:gd name="connsiteY4-10" fmla="*/ 157075 h 301091"/>
                  <a:gd name="connsiteX0-11" fmla="*/ 0 w 1105272"/>
                  <a:gd name="connsiteY0-12" fmla="*/ 157075 h 301091"/>
                  <a:gd name="connsiteX1-13" fmla="*/ 1091247 w 1105272"/>
                  <a:gd name="connsiteY1-14" fmla="*/ 0 h 301091"/>
                  <a:gd name="connsiteX2-15" fmla="*/ 1105272 w 1105272"/>
                  <a:gd name="connsiteY2-16" fmla="*/ 104748 h 301091"/>
                  <a:gd name="connsiteX3-17" fmla="*/ 0 w 1105272"/>
                  <a:gd name="connsiteY3-18" fmla="*/ 301091 h 301091"/>
                  <a:gd name="connsiteX4-19" fmla="*/ 0 w 1105272"/>
                  <a:gd name="connsiteY4-20" fmla="*/ 157075 h 301091"/>
                  <a:gd name="connsiteX0-21" fmla="*/ 0 w 1105272"/>
                  <a:gd name="connsiteY0-22" fmla="*/ 157075 h 727437"/>
                  <a:gd name="connsiteX1-23" fmla="*/ 1091247 w 1105272"/>
                  <a:gd name="connsiteY1-24" fmla="*/ 0 h 727437"/>
                  <a:gd name="connsiteX2-25" fmla="*/ 1105272 w 1105272"/>
                  <a:gd name="connsiteY2-26" fmla="*/ 104748 h 727437"/>
                  <a:gd name="connsiteX3-27" fmla="*/ 653543 w 1105272"/>
                  <a:gd name="connsiteY3-28" fmla="*/ 727437 h 727437"/>
                  <a:gd name="connsiteX4-29" fmla="*/ 0 w 1105272"/>
                  <a:gd name="connsiteY4-30" fmla="*/ 157075 h 727437"/>
                  <a:gd name="connsiteX0-31" fmla="*/ 0 w 586364"/>
                  <a:gd name="connsiteY0-32" fmla="*/ 779764 h 779764"/>
                  <a:gd name="connsiteX1-33" fmla="*/ 572339 w 586364"/>
                  <a:gd name="connsiteY1-34" fmla="*/ 0 h 779764"/>
                  <a:gd name="connsiteX2-35" fmla="*/ 586364 w 586364"/>
                  <a:gd name="connsiteY2-36" fmla="*/ 104748 h 779764"/>
                  <a:gd name="connsiteX3-37" fmla="*/ 134635 w 586364"/>
                  <a:gd name="connsiteY3-38" fmla="*/ 727437 h 779764"/>
                  <a:gd name="connsiteX4-39" fmla="*/ 0 w 586364"/>
                  <a:gd name="connsiteY4-40" fmla="*/ 779764 h 779764"/>
                  <a:gd name="connsiteX0-41" fmla="*/ 0 w 586364"/>
                  <a:gd name="connsiteY0-42" fmla="*/ 790984 h 790984"/>
                  <a:gd name="connsiteX1-43" fmla="*/ 558315 w 586364"/>
                  <a:gd name="connsiteY1-44" fmla="*/ 0 h 790984"/>
                  <a:gd name="connsiteX2-45" fmla="*/ 586364 w 586364"/>
                  <a:gd name="connsiteY2-46" fmla="*/ 115968 h 790984"/>
                  <a:gd name="connsiteX3-47" fmla="*/ 134635 w 586364"/>
                  <a:gd name="connsiteY3-48" fmla="*/ 738657 h 790984"/>
                  <a:gd name="connsiteX4-49" fmla="*/ 0 w 586364"/>
                  <a:gd name="connsiteY4-50" fmla="*/ 790984 h 790984"/>
                  <a:gd name="connsiteX0-51" fmla="*/ 0 w 583559"/>
                  <a:gd name="connsiteY0-52" fmla="*/ 790984 h 790984"/>
                  <a:gd name="connsiteX1-53" fmla="*/ 558315 w 583559"/>
                  <a:gd name="connsiteY1-54" fmla="*/ 0 h 790984"/>
                  <a:gd name="connsiteX2-55" fmla="*/ 583559 w 583559"/>
                  <a:gd name="connsiteY2-56" fmla="*/ 110358 h 790984"/>
                  <a:gd name="connsiteX3-57" fmla="*/ 134635 w 583559"/>
                  <a:gd name="connsiteY3-58" fmla="*/ 738657 h 790984"/>
                  <a:gd name="connsiteX4-59" fmla="*/ 0 w 583559"/>
                  <a:gd name="connsiteY4-60" fmla="*/ 790984 h 7909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3559" h="790984">
                    <a:moveTo>
                      <a:pt x="0" y="790984"/>
                    </a:moveTo>
                    <a:lnTo>
                      <a:pt x="558315" y="0"/>
                    </a:lnTo>
                    <a:lnTo>
                      <a:pt x="583559" y="110358"/>
                    </a:lnTo>
                    <a:lnTo>
                      <a:pt x="134635" y="738657"/>
                    </a:lnTo>
                    <a:lnTo>
                      <a:pt x="0" y="790984"/>
                    </a:lnTo>
                    <a:close/>
                  </a:path>
                </a:pathLst>
              </a:custGeom>
              <a:gradFill flip="none" rotWithShape="1">
                <a:gsLst>
                  <a:gs pos="40000">
                    <a:srgbClr val="64961E"/>
                  </a:gs>
                  <a:gs pos="100000">
                    <a:srgbClr val="96E623"/>
                  </a:gs>
                </a:gsLst>
                <a:lin ang="27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4" name="矩形 2"/>
              <p:cNvSpPr/>
              <p:nvPr/>
            </p:nvSpPr>
            <p:spPr bwMode="auto">
              <a:xfrm>
                <a:off x="3037715" y="1547821"/>
                <a:ext cx="2020532" cy="2715827"/>
              </a:xfrm>
              <a:custGeom>
                <a:avLst/>
                <a:gdLst>
                  <a:gd name="connsiteX0" fmla="*/ 0 w 792088"/>
                  <a:gd name="connsiteY0" fmla="*/ 0 h 576064"/>
                  <a:gd name="connsiteX1" fmla="*/ 792088 w 792088"/>
                  <a:gd name="connsiteY1" fmla="*/ 0 h 576064"/>
                  <a:gd name="connsiteX2" fmla="*/ 792088 w 792088"/>
                  <a:gd name="connsiteY2" fmla="*/ 576064 h 576064"/>
                  <a:gd name="connsiteX3" fmla="*/ 0 w 792088"/>
                  <a:gd name="connsiteY3" fmla="*/ 576064 h 576064"/>
                  <a:gd name="connsiteX4" fmla="*/ 0 w 792088"/>
                  <a:gd name="connsiteY4" fmla="*/ 0 h 576064"/>
                  <a:gd name="connsiteX0-1" fmla="*/ 0 w 1327826"/>
                  <a:gd name="connsiteY0-2" fmla="*/ 375858 h 951922"/>
                  <a:gd name="connsiteX1-3" fmla="*/ 1327826 w 1327826"/>
                  <a:gd name="connsiteY1-4" fmla="*/ 0 h 951922"/>
                  <a:gd name="connsiteX2-5" fmla="*/ 792088 w 1327826"/>
                  <a:gd name="connsiteY2-6" fmla="*/ 951922 h 951922"/>
                  <a:gd name="connsiteX3-7" fmla="*/ 0 w 1327826"/>
                  <a:gd name="connsiteY3-8" fmla="*/ 951922 h 951922"/>
                  <a:gd name="connsiteX4-9" fmla="*/ 0 w 1327826"/>
                  <a:gd name="connsiteY4-10" fmla="*/ 375858 h 951922"/>
                  <a:gd name="connsiteX0-11" fmla="*/ 0 w 1327826"/>
                  <a:gd name="connsiteY0-12" fmla="*/ 375858 h 1995348"/>
                  <a:gd name="connsiteX1-13" fmla="*/ 1327826 w 1327826"/>
                  <a:gd name="connsiteY1-14" fmla="*/ 0 h 1995348"/>
                  <a:gd name="connsiteX2-15" fmla="*/ 985627 w 1327826"/>
                  <a:gd name="connsiteY2-16" fmla="*/ 1995348 h 1995348"/>
                  <a:gd name="connsiteX3-17" fmla="*/ 0 w 1327826"/>
                  <a:gd name="connsiteY3-18" fmla="*/ 951922 h 1995348"/>
                  <a:gd name="connsiteX4-19" fmla="*/ 0 w 1327826"/>
                  <a:gd name="connsiteY4-20" fmla="*/ 375858 h 1995348"/>
                  <a:gd name="connsiteX0-21" fmla="*/ 0 w 1327826"/>
                  <a:gd name="connsiteY0-22" fmla="*/ 375858 h 1995348"/>
                  <a:gd name="connsiteX1-23" fmla="*/ 1327826 w 1327826"/>
                  <a:gd name="connsiteY1-24" fmla="*/ 0 h 1995348"/>
                  <a:gd name="connsiteX2-25" fmla="*/ 985627 w 1327826"/>
                  <a:gd name="connsiteY2-26" fmla="*/ 1995348 h 1995348"/>
                  <a:gd name="connsiteX3-27" fmla="*/ 866717 w 1327826"/>
                  <a:gd name="connsiteY3-28" fmla="*/ 1700833 h 1995348"/>
                  <a:gd name="connsiteX4-29" fmla="*/ 0 w 1327826"/>
                  <a:gd name="connsiteY4-30" fmla="*/ 375858 h 1995348"/>
                  <a:gd name="connsiteX0-31" fmla="*/ 0 w 1327826"/>
                  <a:gd name="connsiteY0-32" fmla="*/ 375858 h 1995348"/>
                  <a:gd name="connsiteX1-33" fmla="*/ 1327826 w 1327826"/>
                  <a:gd name="connsiteY1-34" fmla="*/ 0 h 1995348"/>
                  <a:gd name="connsiteX2-35" fmla="*/ 985627 w 1327826"/>
                  <a:gd name="connsiteY2-36" fmla="*/ 1995348 h 1995348"/>
                  <a:gd name="connsiteX3-37" fmla="*/ 866717 w 1327826"/>
                  <a:gd name="connsiteY3-38" fmla="*/ 1700833 h 1995348"/>
                  <a:gd name="connsiteX4-39" fmla="*/ 544336 w 1327826"/>
                  <a:gd name="connsiteY4-40" fmla="*/ 1217819 h 1995348"/>
                  <a:gd name="connsiteX5" fmla="*/ 0 w 1327826"/>
                  <a:gd name="connsiteY5" fmla="*/ 375858 h 1995348"/>
                  <a:gd name="connsiteX0-41" fmla="*/ 0 w 1327826"/>
                  <a:gd name="connsiteY0-42" fmla="*/ 375858 h 2597833"/>
                  <a:gd name="connsiteX1-43" fmla="*/ 1327826 w 1327826"/>
                  <a:gd name="connsiteY1-44" fmla="*/ 0 h 2597833"/>
                  <a:gd name="connsiteX2-45" fmla="*/ 985627 w 1327826"/>
                  <a:gd name="connsiteY2-46" fmla="*/ 1995348 h 2597833"/>
                  <a:gd name="connsiteX3-47" fmla="*/ 866717 w 1327826"/>
                  <a:gd name="connsiteY3-48" fmla="*/ 1700833 h 2597833"/>
                  <a:gd name="connsiteX4-49" fmla="*/ 73111 w 1327826"/>
                  <a:gd name="connsiteY4-50" fmla="*/ 2597833 h 2597833"/>
                  <a:gd name="connsiteX5-51" fmla="*/ 0 w 1327826"/>
                  <a:gd name="connsiteY5-52" fmla="*/ 375858 h 2597833"/>
                  <a:gd name="connsiteX0-53" fmla="*/ 0 w 1327826"/>
                  <a:gd name="connsiteY0-54" fmla="*/ 375858 h 2597833"/>
                  <a:gd name="connsiteX1-55" fmla="*/ 1327826 w 1327826"/>
                  <a:gd name="connsiteY1-56" fmla="*/ 0 h 2597833"/>
                  <a:gd name="connsiteX2-57" fmla="*/ 985627 w 1327826"/>
                  <a:gd name="connsiteY2-58" fmla="*/ 1995348 h 2597833"/>
                  <a:gd name="connsiteX3-59" fmla="*/ 866717 w 1327826"/>
                  <a:gd name="connsiteY3-60" fmla="*/ 1700833 h 2597833"/>
                  <a:gd name="connsiteX4-61" fmla="*/ 73111 w 1327826"/>
                  <a:gd name="connsiteY4-62" fmla="*/ 2597833 h 2597833"/>
                  <a:gd name="connsiteX5-63" fmla="*/ 39453 w 1327826"/>
                  <a:gd name="connsiteY5-64" fmla="*/ 1719898 h 2597833"/>
                  <a:gd name="connsiteX6" fmla="*/ 0 w 1327826"/>
                  <a:gd name="connsiteY6" fmla="*/ 375858 h 2597833"/>
                  <a:gd name="connsiteX0-65" fmla="*/ 670189 w 1998015"/>
                  <a:gd name="connsiteY0-66" fmla="*/ 375858 h 2597833"/>
                  <a:gd name="connsiteX1-67" fmla="*/ 1998015 w 1998015"/>
                  <a:gd name="connsiteY1-68" fmla="*/ 0 h 2597833"/>
                  <a:gd name="connsiteX2-69" fmla="*/ 1655816 w 1998015"/>
                  <a:gd name="connsiteY2-70" fmla="*/ 1995348 h 2597833"/>
                  <a:gd name="connsiteX3-71" fmla="*/ 1536906 w 1998015"/>
                  <a:gd name="connsiteY3-72" fmla="*/ 1700833 h 2597833"/>
                  <a:gd name="connsiteX4-73" fmla="*/ 743300 w 1998015"/>
                  <a:gd name="connsiteY4-74" fmla="*/ 2597833 h 2597833"/>
                  <a:gd name="connsiteX5-75" fmla="*/ 0 w 1998015"/>
                  <a:gd name="connsiteY5-76" fmla="*/ 2474418 h 2597833"/>
                  <a:gd name="connsiteX6-77" fmla="*/ 670189 w 1998015"/>
                  <a:gd name="connsiteY6-78" fmla="*/ 375858 h 2597833"/>
                  <a:gd name="connsiteX0-79" fmla="*/ 670189 w 1998015"/>
                  <a:gd name="connsiteY0-80" fmla="*/ 375858 h 2673570"/>
                  <a:gd name="connsiteX1-81" fmla="*/ 1998015 w 1998015"/>
                  <a:gd name="connsiteY1-82" fmla="*/ 0 h 2673570"/>
                  <a:gd name="connsiteX2-83" fmla="*/ 1655816 w 1998015"/>
                  <a:gd name="connsiteY2-84" fmla="*/ 1995348 h 2673570"/>
                  <a:gd name="connsiteX3-85" fmla="*/ 1536906 w 1998015"/>
                  <a:gd name="connsiteY3-86" fmla="*/ 1700833 h 2673570"/>
                  <a:gd name="connsiteX4-87" fmla="*/ 743300 w 1998015"/>
                  <a:gd name="connsiteY4-88" fmla="*/ 2597833 h 2673570"/>
                  <a:gd name="connsiteX5-89" fmla="*/ 0 w 1998015"/>
                  <a:gd name="connsiteY5-90" fmla="*/ 2474418 h 2673570"/>
                  <a:gd name="connsiteX6-91" fmla="*/ 670189 w 1998015"/>
                  <a:gd name="connsiteY6-92" fmla="*/ 375858 h 2673570"/>
                  <a:gd name="connsiteX0-93" fmla="*/ 670189 w 1998015"/>
                  <a:gd name="connsiteY0-94" fmla="*/ 375858 h 2715827"/>
                  <a:gd name="connsiteX1-95" fmla="*/ 1998015 w 1998015"/>
                  <a:gd name="connsiteY1-96" fmla="*/ 0 h 2715827"/>
                  <a:gd name="connsiteX2-97" fmla="*/ 1655816 w 1998015"/>
                  <a:gd name="connsiteY2-98" fmla="*/ 1995348 h 2715827"/>
                  <a:gd name="connsiteX3-99" fmla="*/ 1536906 w 1998015"/>
                  <a:gd name="connsiteY3-100" fmla="*/ 1700833 h 2715827"/>
                  <a:gd name="connsiteX4-101" fmla="*/ 743300 w 1998015"/>
                  <a:gd name="connsiteY4-102" fmla="*/ 2597833 h 2715827"/>
                  <a:gd name="connsiteX5-103" fmla="*/ 0 w 1998015"/>
                  <a:gd name="connsiteY5-104" fmla="*/ 2474418 h 2715827"/>
                  <a:gd name="connsiteX6-105" fmla="*/ 670189 w 1998015"/>
                  <a:gd name="connsiteY6-106" fmla="*/ 375858 h 2715827"/>
                  <a:gd name="connsiteX0-107" fmla="*/ 670189 w 1998015"/>
                  <a:gd name="connsiteY0-108" fmla="*/ 375858 h 2715827"/>
                  <a:gd name="connsiteX1-109" fmla="*/ 1998015 w 1998015"/>
                  <a:gd name="connsiteY1-110" fmla="*/ 0 h 2715827"/>
                  <a:gd name="connsiteX2-111" fmla="*/ 1655816 w 1998015"/>
                  <a:gd name="connsiteY2-112" fmla="*/ 1995348 h 2715827"/>
                  <a:gd name="connsiteX3-113" fmla="*/ 1536906 w 1998015"/>
                  <a:gd name="connsiteY3-114" fmla="*/ 1700833 h 2715827"/>
                  <a:gd name="connsiteX4-115" fmla="*/ 743300 w 1998015"/>
                  <a:gd name="connsiteY4-116" fmla="*/ 2597833 h 2715827"/>
                  <a:gd name="connsiteX5-117" fmla="*/ 0 w 1998015"/>
                  <a:gd name="connsiteY5-118" fmla="*/ 2474418 h 2715827"/>
                  <a:gd name="connsiteX6-119" fmla="*/ 670189 w 1998015"/>
                  <a:gd name="connsiteY6-120" fmla="*/ 375858 h 2715827"/>
                  <a:gd name="connsiteX0-121" fmla="*/ 670189 w 1998015"/>
                  <a:gd name="connsiteY0-122" fmla="*/ 375858 h 2715827"/>
                  <a:gd name="connsiteX1-123" fmla="*/ 1998015 w 1998015"/>
                  <a:gd name="connsiteY1-124" fmla="*/ 0 h 2715827"/>
                  <a:gd name="connsiteX2-125" fmla="*/ 1655816 w 1998015"/>
                  <a:gd name="connsiteY2-126" fmla="*/ 1995348 h 2715827"/>
                  <a:gd name="connsiteX3-127" fmla="*/ 1536906 w 1998015"/>
                  <a:gd name="connsiteY3-128" fmla="*/ 1700833 h 2715827"/>
                  <a:gd name="connsiteX4-129" fmla="*/ 743300 w 1998015"/>
                  <a:gd name="connsiteY4-130" fmla="*/ 2597833 h 2715827"/>
                  <a:gd name="connsiteX5-131" fmla="*/ 0 w 1998015"/>
                  <a:gd name="connsiteY5-132" fmla="*/ 2474418 h 2715827"/>
                  <a:gd name="connsiteX6-133" fmla="*/ 670189 w 1998015"/>
                  <a:gd name="connsiteY6-134" fmla="*/ 375858 h 2715827"/>
                  <a:gd name="connsiteX0-135" fmla="*/ 670189 w 1998015"/>
                  <a:gd name="connsiteY0-136" fmla="*/ 375858 h 2715827"/>
                  <a:gd name="connsiteX1-137" fmla="*/ 1998015 w 1998015"/>
                  <a:gd name="connsiteY1-138" fmla="*/ 0 h 2715827"/>
                  <a:gd name="connsiteX2-139" fmla="*/ 1644596 w 1998015"/>
                  <a:gd name="connsiteY2-140" fmla="*/ 2009372 h 2715827"/>
                  <a:gd name="connsiteX3-141" fmla="*/ 1536906 w 1998015"/>
                  <a:gd name="connsiteY3-142" fmla="*/ 1700833 h 2715827"/>
                  <a:gd name="connsiteX4-143" fmla="*/ 743300 w 1998015"/>
                  <a:gd name="connsiteY4-144" fmla="*/ 2597833 h 2715827"/>
                  <a:gd name="connsiteX5-145" fmla="*/ 0 w 1998015"/>
                  <a:gd name="connsiteY5-146" fmla="*/ 2474418 h 2715827"/>
                  <a:gd name="connsiteX6-147" fmla="*/ 670189 w 1998015"/>
                  <a:gd name="connsiteY6-148" fmla="*/ 375858 h 2715827"/>
                  <a:gd name="connsiteX0-149" fmla="*/ 670189 w 1998111"/>
                  <a:gd name="connsiteY0-150" fmla="*/ 375858 h 2715827"/>
                  <a:gd name="connsiteX1-151" fmla="*/ 1998015 w 1998111"/>
                  <a:gd name="connsiteY1-152" fmla="*/ 0 h 2715827"/>
                  <a:gd name="connsiteX2-153" fmla="*/ 1644596 w 1998111"/>
                  <a:gd name="connsiteY2-154" fmla="*/ 2009372 h 2715827"/>
                  <a:gd name="connsiteX3-155" fmla="*/ 1536906 w 1998111"/>
                  <a:gd name="connsiteY3-156" fmla="*/ 1700833 h 2715827"/>
                  <a:gd name="connsiteX4-157" fmla="*/ 743300 w 1998111"/>
                  <a:gd name="connsiteY4-158" fmla="*/ 2597833 h 2715827"/>
                  <a:gd name="connsiteX5-159" fmla="*/ 0 w 1998111"/>
                  <a:gd name="connsiteY5-160" fmla="*/ 2474418 h 2715827"/>
                  <a:gd name="connsiteX6-161" fmla="*/ 670189 w 1998111"/>
                  <a:gd name="connsiteY6-162" fmla="*/ 375858 h 2715827"/>
                  <a:gd name="connsiteX0-163" fmla="*/ 670189 w 1998202"/>
                  <a:gd name="connsiteY0-164" fmla="*/ 375858 h 2715827"/>
                  <a:gd name="connsiteX1-165" fmla="*/ 1998015 w 1998202"/>
                  <a:gd name="connsiteY1-166" fmla="*/ 0 h 2715827"/>
                  <a:gd name="connsiteX2-167" fmla="*/ 1644596 w 1998202"/>
                  <a:gd name="connsiteY2-168" fmla="*/ 2009372 h 2715827"/>
                  <a:gd name="connsiteX3-169" fmla="*/ 1536906 w 1998202"/>
                  <a:gd name="connsiteY3-170" fmla="*/ 1700833 h 2715827"/>
                  <a:gd name="connsiteX4-171" fmla="*/ 743300 w 1998202"/>
                  <a:gd name="connsiteY4-172" fmla="*/ 2597833 h 2715827"/>
                  <a:gd name="connsiteX5-173" fmla="*/ 0 w 1998202"/>
                  <a:gd name="connsiteY5-174" fmla="*/ 2474418 h 2715827"/>
                  <a:gd name="connsiteX6-175" fmla="*/ 670189 w 1998202"/>
                  <a:gd name="connsiteY6-176" fmla="*/ 375858 h 2715827"/>
                  <a:gd name="connsiteX0-177" fmla="*/ 670189 w 2020532"/>
                  <a:gd name="connsiteY0-178" fmla="*/ 375858 h 2715827"/>
                  <a:gd name="connsiteX1-179" fmla="*/ 1998015 w 2020532"/>
                  <a:gd name="connsiteY1-180" fmla="*/ 0 h 2715827"/>
                  <a:gd name="connsiteX2-181" fmla="*/ 1644596 w 2020532"/>
                  <a:gd name="connsiteY2-182" fmla="*/ 2009372 h 2715827"/>
                  <a:gd name="connsiteX3-183" fmla="*/ 1536906 w 2020532"/>
                  <a:gd name="connsiteY3-184" fmla="*/ 1700833 h 2715827"/>
                  <a:gd name="connsiteX4-185" fmla="*/ 743300 w 2020532"/>
                  <a:gd name="connsiteY4-186" fmla="*/ 2597833 h 2715827"/>
                  <a:gd name="connsiteX5-187" fmla="*/ 0 w 2020532"/>
                  <a:gd name="connsiteY5-188" fmla="*/ 2474418 h 2715827"/>
                  <a:gd name="connsiteX6-189" fmla="*/ 670189 w 2020532"/>
                  <a:gd name="connsiteY6-190" fmla="*/ 375858 h 2715827"/>
                  <a:gd name="connsiteX0-191" fmla="*/ 670189 w 2020532"/>
                  <a:gd name="connsiteY0-192" fmla="*/ 375858 h 2715827"/>
                  <a:gd name="connsiteX1-193" fmla="*/ 1998015 w 2020532"/>
                  <a:gd name="connsiteY1-194" fmla="*/ 0 h 2715827"/>
                  <a:gd name="connsiteX2-195" fmla="*/ 1644596 w 2020532"/>
                  <a:gd name="connsiteY2-196" fmla="*/ 2009372 h 2715827"/>
                  <a:gd name="connsiteX3-197" fmla="*/ 1536906 w 2020532"/>
                  <a:gd name="connsiteY3-198" fmla="*/ 1700833 h 2715827"/>
                  <a:gd name="connsiteX4-199" fmla="*/ 743300 w 2020532"/>
                  <a:gd name="connsiteY4-200" fmla="*/ 2597833 h 2715827"/>
                  <a:gd name="connsiteX5-201" fmla="*/ 0 w 2020532"/>
                  <a:gd name="connsiteY5-202" fmla="*/ 2474418 h 2715827"/>
                  <a:gd name="connsiteX6-203" fmla="*/ 187929 w 2020532"/>
                  <a:gd name="connsiteY6-204" fmla="*/ 1874167 h 2715827"/>
                  <a:gd name="connsiteX7" fmla="*/ 670189 w 2020532"/>
                  <a:gd name="connsiteY7" fmla="*/ 375858 h 2715827"/>
                  <a:gd name="connsiteX0-205" fmla="*/ 670189 w 2020532"/>
                  <a:gd name="connsiteY0-206" fmla="*/ 375858 h 2715827"/>
                  <a:gd name="connsiteX1-207" fmla="*/ 1998015 w 2020532"/>
                  <a:gd name="connsiteY1-208" fmla="*/ 0 h 2715827"/>
                  <a:gd name="connsiteX2-209" fmla="*/ 1644596 w 2020532"/>
                  <a:gd name="connsiteY2-210" fmla="*/ 2009372 h 2715827"/>
                  <a:gd name="connsiteX3-211" fmla="*/ 1536906 w 2020532"/>
                  <a:gd name="connsiteY3-212" fmla="*/ 1700833 h 2715827"/>
                  <a:gd name="connsiteX4-213" fmla="*/ 743300 w 2020532"/>
                  <a:gd name="connsiteY4-214" fmla="*/ 2597833 h 2715827"/>
                  <a:gd name="connsiteX5-215" fmla="*/ 0 w 2020532"/>
                  <a:gd name="connsiteY5-216" fmla="*/ 2474418 h 2715827"/>
                  <a:gd name="connsiteX6-217" fmla="*/ 746106 w 2020532"/>
                  <a:gd name="connsiteY6-218" fmla="*/ 2488442 h 2715827"/>
                  <a:gd name="connsiteX7-219" fmla="*/ 670189 w 2020532"/>
                  <a:gd name="connsiteY7-220" fmla="*/ 375858 h 2715827"/>
                  <a:gd name="connsiteX0-221" fmla="*/ 670189 w 2020532"/>
                  <a:gd name="connsiteY0-222" fmla="*/ 375858 h 2715827"/>
                  <a:gd name="connsiteX1-223" fmla="*/ 1998015 w 2020532"/>
                  <a:gd name="connsiteY1-224" fmla="*/ 0 h 2715827"/>
                  <a:gd name="connsiteX2-225" fmla="*/ 1644596 w 2020532"/>
                  <a:gd name="connsiteY2-226" fmla="*/ 2009372 h 2715827"/>
                  <a:gd name="connsiteX3-227" fmla="*/ 1536906 w 2020532"/>
                  <a:gd name="connsiteY3-228" fmla="*/ 1700833 h 2715827"/>
                  <a:gd name="connsiteX4-229" fmla="*/ 743300 w 2020532"/>
                  <a:gd name="connsiteY4-230" fmla="*/ 2597833 h 2715827"/>
                  <a:gd name="connsiteX5-231" fmla="*/ 0 w 2020532"/>
                  <a:gd name="connsiteY5-232" fmla="*/ 2474418 h 2715827"/>
                  <a:gd name="connsiteX6-233" fmla="*/ 746106 w 2020532"/>
                  <a:gd name="connsiteY6-234" fmla="*/ 2488442 h 2715827"/>
                  <a:gd name="connsiteX7-235" fmla="*/ 670189 w 2020532"/>
                  <a:gd name="connsiteY7-236" fmla="*/ 375858 h 2715827"/>
                  <a:gd name="connsiteX0-237" fmla="*/ 670189 w 2020532"/>
                  <a:gd name="connsiteY0-238" fmla="*/ 375858 h 2715827"/>
                  <a:gd name="connsiteX1-239" fmla="*/ 1998015 w 2020532"/>
                  <a:gd name="connsiteY1-240" fmla="*/ 0 h 2715827"/>
                  <a:gd name="connsiteX2-241" fmla="*/ 1644596 w 2020532"/>
                  <a:gd name="connsiteY2-242" fmla="*/ 2009372 h 2715827"/>
                  <a:gd name="connsiteX3-243" fmla="*/ 1536906 w 2020532"/>
                  <a:gd name="connsiteY3-244" fmla="*/ 1700833 h 2715827"/>
                  <a:gd name="connsiteX4-245" fmla="*/ 743300 w 2020532"/>
                  <a:gd name="connsiteY4-246" fmla="*/ 2597833 h 2715827"/>
                  <a:gd name="connsiteX5-247" fmla="*/ 0 w 2020532"/>
                  <a:gd name="connsiteY5-248" fmla="*/ 2474418 h 2715827"/>
                  <a:gd name="connsiteX6-249" fmla="*/ 746106 w 2020532"/>
                  <a:gd name="connsiteY6-250" fmla="*/ 2488442 h 2715827"/>
                  <a:gd name="connsiteX7-251" fmla="*/ 670189 w 2020532"/>
                  <a:gd name="connsiteY7-252" fmla="*/ 375858 h 2715827"/>
                  <a:gd name="connsiteX0-253" fmla="*/ 670189 w 2020532"/>
                  <a:gd name="connsiteY0-254" fmla="*/ 375858 h 2715827"/>
                  <a:gd name="connsiteX1-255" fmla="*/ 1998015 w 2020532"/>
                  <a:gd name="connsiteY1-256" fmla="*/ 0 h 2715827"/>
                  <a:gd name="connsiteX2-257" fmla="*/ 1644596 w 2020532"/>
                  <a:gd name="connsiteY2-258" fmla="*/ 2009372 h 2715827"/>
                  <a:gd name="connsiteX3-259" fmla="*/ 1536906 w 2020532"/>
                  <a:gd name="connsiteY3-260" fmla="*/ 1700833 h 2715827"/>
                  <a:gd name="connsiteX4-261" fmla="*/ 743300 w 2020532"/>
                  <a:gd name="connsiteY4-262" fmla="*/ 2597833 h 2715827"/>
                  <a:gd name="connsiteX5-263" fmla="*/ 0 w 2020532"/>
                  <a:gd name="connsiteY5-264" fmla="*/ 2474418 h 2715827"/>
                  <a:gd name="connsiteX6-265" fmla="*/ 746106 w 2020532"/>
                  <a:gd name="connsiteY6-266" fmla="*/ 2488442 h 2715827"/>
                  <a:gd name="connsiteX7-267" fmla="*/ 670189 w 2020532"/>
                  <a:gd name="connsiteY7-268" fmla="*/ 375858 h 2715827"/>
                  <a:gd name="connsiteX0-269" fmla="*/ 670189 w 2020532"/>
                  <a:gd name="connsiteY0-270" fmla="*/ 375858 h 2715827"/>
                  <a:gd name="connsiteX1-271" fmla="*/ 1998015 w 2020532"/>
                  <a:gd name="connsiteY1-272" fmla="*/ 0 h 2715827"/>
                  <a:gd name="connsiteX2-273" fmla="*/ 1644596 w 2020532"/>
                  <a:gd name="connsiteY2-274" fmla="*/ 2009372 h 2715827"/>
                  <a:gd name="connsiteX3-275" fmla="*/ 1536906 w 2020532"/>
                  <a:gd name="connsiteY3-276" fmla="*/ 1700833 h 2715827"/>
                  <a:gd name="connsiteX4-277" fmla="*/ 743300 w 2020532"/>
                  <a:gd name="connsiteY4-278" fmla="*/ 2597833 h 2715827"/>
                  <a:gd name="connsiteX5-279" fmla="*/ 0 w 2020532"/>
                  <a:gd name="connsiteY5-280" fmla="*/ 2474418 h 2715827"/>
                  <a:gd name="connsiteX6-281" fmla="*/ 746106 w 2020532"/>
                  <a:gd name="connsiteY6-282" fmla="*/ 2488442 h 2715827"/>
                  <a:gd name="connsiteX7-283" fmla="*/ 670189 w 2020532"/>
                  <a:gd name="connsiteY7-284" fmla="*/ 375858 h 2715827"/>
                  <a:gd name="connsiteX0-285" fmla="*/ 670189 w 2020532"/>
                  <a:gd name="connsiteY0-286" fmla="*/ 375858 h 2715827"/>
                  <a:gd name="connsiteX1-287" fmla="*/ 1998015 w 2020532"/>
                  <a:gd name="connsiteY1-288" fmla="*/ 0 h 2715827"/>
                  <a:gd name="connsiteX2-289" fmla="*/ 1644596 w 2020532"/>
                  <a:gd name="connsiteY2-290" fmla="*/ 2009372 h 2715827"/>
                  <a:gd name="connsiteX3-291" fmla="*/ 1536906 w 2020532"/>
                  <a:gd name="connsiteY3-292" fmla="*/ 1700833 h 2715827"/>
                  <a:gd name="connsiteX4-293" fmla="*/ 743300 w 2020532"/>
                  <a:gd name="connsiteY4-294" fmla="*/ 2597833 h 2715827"/>
                  <a:gd name="connsiteX5-295" fmla="*/ 0 w 2020532"/>
                  <a:gd name="connsiteY5-296" fmla="*/ 2474418 h 2715827"/>
                  <a:gd name="connsiteX6-297" fmla="*/ 746106 w 2020532"/>
                  <a:gd name="connsiteY6-298" fmla="*/ 2488442 h 2715827"/>
                  <a:gd name="connsiteX7-299" fmla="*/ 712447 w 2020532"/>
                  <a:gd name="connsiteY7-300" fmla="*/ 1627335 h 2715827"/>
                  <a:gd name="connsiteX8" fmla="*/ 670189 w 2020532"/>
                  <a:gd name="connsiteY8" fmla="*/ 375858 h 2715827"/>
                  <a:gd name="connsiteX0-301" fmla="*/ 670189 w 2020532"/>
                  <a:gd name="connsiteY0-302" fmla="*/ 375858 h 2715827"/>
                  <a:gd name="connsiteX1-303" fmla="*/ 1998015 w 2020532"/>
                  <a:gd name="connsiteY1-304" fmla="*/ 0 h 2715827"/>
                  <a:gd name="connsiteX2-305" fmla="*/ 1644596 w 2020532"/>
                  <a:gd name="connsiteY2-306" fmla="*/ 2009372 h 2715827"/>
                  <a:gd name="connsiteX3-307" fmla="*/ 1536906 w 2020532"/>
                  <a:gd name="connsiteY3-308" fmla="*/ 1700833 h 2715827"/>
                  <a:gd name="connsiteX4-309" fmla="*/ 743300 w 2020532"/>
                  <a:gd name="connsiteY4-310" fmla="*/ 2597833 h 2715827"/>
                  <a:gd name="connsiteX5-311" fmla="*/ 0 w 2020532"/>
                  <a:gd name="connsiteY5-312" fmla="*/ 2474418 h 2715827"/>
                  <a:gd name="connsiteX6-313" fmla="*/ 746106 w 2020532"/>
                  <a:gd name="connsiteY6-314" fmla="*/ 2488442 h 2715827"/>
                  <a:gd name="connsiteX7-315" fmla="*/ 1579164 w 2020532"/>
                  <a:gd name="connsiteY7-316" fmla="*/ 1386113 h 2715827"/>
                  <a:gd name="connsiteX8-317" fmla="*/ 670189 w 2020532"/>
                  <a:gd name="connsiteY8-318" fmla="*/ 375858 h 2715827"/>
                  <a:gd name="connsiteX0-319" fmla="*/ 670189 w 2020532"/>
                  <a:gd name="connsiteY0-320" fmla="*/ 375858 h 2715827"/>
                  <a:gd name="connsiteX1-321" fmla="*/ 1998015 w 2020532"/>
                  <a:gd name="connsiteY1-322" fmla="*/ 0 h 2715827"/>
                  <a:gd name="connsiteX2-323" fmla="*/ 1644596 w 2020532"/>
                  <a:gd name="connsiteY2-324" fmla="*/ 2009372 h 2715827"/>
                  <a:gd name="connsiteX3-325" fmla="*/ 1536906 w 2020532"/>
                  <a:gd name="connsiteY3-326" fmla="*/ 1700833 h 2715827"/>
                  <a:gd name="connsiteX4-327" fmla="*/ 743300 w 2020532"/>
                  <a:gd name="connsiteY4-328" fmla="*/ 2597833 h 2715827"/>
                  <a:gd name="connsiteX5-329" fmla="*/ 0 w 2020532"/>
                  <a:gd name="connsiteY5-330" fmla="*/ 2474418 h 2715827"/>
                  <a:gd name="connsiteX6-331" fmla="*/ 746106 w 2020532"/>
                  <a:gd name="connsiteY6-332" fmla="*/ 2488442 h 2715827"/>
                  <a:gd name="connsiteX7-333" fmla="*/ 1579164 w 2020532"/>
                  <a:gd name="connsiteY7-334" fmla="*/ 1386113 h 2715827"/>
                  <a:gd name="connsiteX8-335" fmla="*/ 670189 w 2020532"/>
                  <a:gd name="connsiteY8-336" fmla="*/ 375858 h 2715827"/>
                  <a:gd name="connsiteX0-337" fmla="*/ 670189 w 2020532"/>
                  <a:gd name="connsiteY0-338" fmla="*/ 375858 h 2715827"/>
                  <a:gd name="connsiteX1-339" fmla="*/ 1998015 w 2020532"/>
                  <a:gd name="connsiteY1-340" fmla="*/ 0 h 2715827"/>
                  <a:gd name="connsiteX2-341" fmla="*/ 1644596 w 2020532"/>
                  <a:gd name="connsiteY2-342" fmla="*/ 2009372 h 2715827"/>
                  <a:gd name="connsiteX3-343" fmla="*/ 1536906 w 2020532"/>
                  <a:gd name="connsiteY3-344" fmla="*/ 1700833 h 2715827"/>
                  <a:gd name="connsiteX4-345" fmla="*/ 743300 w 2020532"/>
                  <a:gd name="connsiteY4-346" fmla="*/ 2597833 h 2715827"/>
                  <a:gd name="connsiteX5-347" fmla="*/ 0 w 2020532"/>
                  <a:gd name="connsiteY5-348" fmla="*/ 2474418 h 2715827"/>
                  <a:gd name="connsiteX6-349" fmla="*/ 746106 w 2020532"/>
                  <a:gd name="connsiteY6-350" fmla="*/ 2488442 h 2715827"/>
                  <a:gd name="connsiteX7-351" fmla="*/ 1579164 w 2020532"/>
                  <a:gd name="connsiteY7-352" fmla="*/ 1386113 h 2715827"/>
                  <a:gd name="connsiteX8-353" fmla="*/ 670189 w 2020532"/>
                  <a:gd name="connsiteY8-354" fmla="*/ 375858 h 2715827"/>
                  <a:gd name="connsiteX0-355" fmla="*/ 670189 w 2020532"/>
                  <a:gd name="connsiteY0-356" fmla="*/ 375858 h 2715827"/>
                  <a:gd name="connsiteX1-357" fmla="*/ 1998015 w 2020532"/>
                  <a:gd name="connsiteY1-358" fmla="*/ 0 h 2715827"/>
                  <a:gd name="connsiteX2-359" fmla="*/ 1644596 w 2020532"/>
                  <a:gd name="connsiteY2-360" fmla="*/ 2009372 h 2715827"/>
                  <a:gd name="connsiteX3-361" fmla="*/ 1536906 w 2020532"/>
                  <a:gd name="connsiteY3-362" fmla="*/ 1700833 h 2715827"/>
                  <a:gd name="connsiteX4-363" fmla="*/ 743300 w 2020532"/>
                  <a:gd name="connsiteY4-364" fmla="*/ 2597833 h 2715827"/>
                  <a:gd name="connsiteX5-365" fmla="*/ 0 w 2020532"/>
                  <a:gd name="connsiteY5-366" fmla="*/ 2474418 h 2715827"/>
                  <a:gd name="connsiteX6-367" fmla="*/ 746106 w 2020532"/>
                  <a:gd name="connsiteY6-368" fmla="*/ 2488442 h 2715827"/>
                  <a:gd name="connsiteX7-369" fmla="*/ 1573554 w 2020532"/>
                  <a:gd name="connsiteY7-370" fmla="*/ 1377698 h 2715827"/>
                  <a:gd name="connsiteX8-371" fmla="*/ 670189 w 2020532"/>
                  <a:gd name="connsiteY8-372" fmla="*/ 375858 h 2715827"/>
                  <a:gd name="connsiteX0-373" fmla="*/ 670189 w 2020532"/>
                  <a:gd name="connsiteY0-374" fmla="*/ 375858 h 2715827"/>
                  <a:gd name="connsiteX1-375" fmla="*/ 1998015 w 2020532"/>
                  <a:gd name="connsiteY1-376" fmla="*/ 0 h 2715827"/>
                  <a:gd name="connsiteX2-377" fmla="*/ 1644596 w 2020532"/>
                  <a:gd name="connsiteY2-378" fmla="*/ 2009372 h 2715827"/>
                  <a:gd name="connsiteX3-379" fmla="*/ 1536906 w 2020532"/>
                  <a:gd name="connsiteY3-380" fmla="*/ 1700833 h 2715827"/>
                  <a:gd name="connsiteX4-381" fmla="*/ 743300 w 2020532"/>
                  <a:gd name="connsiteY4-382" fmla="*/ 2597833 h 2715827"/>
                  <a:gd name="connsiteX5-383" fmla="*/ 0 w 2020532"/>
                  <a:gd name="connsiteY5-384" fmla="*/ 2474418 h 2715827"/>
                  <a:gd name="connsiteX6-385" fmla="*/ 746106 w 2020532"/>
                  <a:gd name="connsiteY6-386" fmla="*/ 2488442 h 2715827"/>
                  <a:gd name="connsiteX7-387" fmla="*/ 1573554 w 2020532"/>
                  <a:gd name="connsiteY7-388" fmla="*/ 1377698 h 2715827"/>
                  <a:gd name="connsiteX8-389" fmla="*/ 1208916 w 2020532"/>
                  <a:gd name="connsiteY8-390" fmla="*/ 968181 h 2715827"/>
                  <a:gd name="connsiteX9" fmla="*/ 670189 w 2020532"/>
                  <a:gd name="connsiteY9" fmla="*/ 375858 h 2715827"/>
                  <a:gd name="connsiteX0-391" fmla="*/ 670189 w 2020532"/>
                  <a:gd name="connsiteY0-392" fmla="*/ 375858 h 2715827"/>
                  <a:gd name="connsiteX1-393" fmla="*/ 1998015 w 2020532"/>
                  <a:gd name="connsiteY1-394" fmla="*/ 0 h 2715827"/>
                  <a:gd name="connsiteX2-395" fmla="*/ 1644596 w 2020532"/>
                  <a:gd name="connsiteY2-396" fmla="*/ 2009372 h 2715827"/>
                  <a:gd name="connsiteX3-397" fmla="*/ 1536906 w 2020532"/>
                  <a:gd name="connsiteY3-398" fmla="*/ 1700833 h 2715827"/>
                  <a:gd name="connsiteX4-399" fmla="*/ 743300 w 2020532"/>
                  <a:gd name="connsiteY4-400" fmla="*/ 2597833 h 2715827"/>
                  <a:gd name="connsiteX5-401" fmla="*/ 0 w 2020532"/>
                  <a:gd name="connsiteY5-402" fmla="*/ 2474418 h 2715827"/>
                  <a:gd name="connsiteX6-403" fmla="*/ 746106 w 2020532"/>
                  <a:gd name="connsiteY6-404" fmla="*/ 2488442 h 2715827"/>
                  <a:gd name="connsiteX7-405" fmla="*/ 1573554 w 2020532"/>
                  <a:gd name="connsiteY7-406" fmla="*/ 1377698 h 2715827"/>
                  <a:gd name="connsiteX8-407" fmla="*/ 1677335 w 2020532"/>
                  <a:gd name="connsiteY8-408" fmla="*/ 1439405 h 2715827"/>
                  <a:gd name="connsiteX9-409" fmla="*/ 670189 w 2020532"/>
                  <a:gd name="connsiteY9-410" fmla="*/ 375858 h 2715827"/>
                  <a:gd name="connsiteX0-411" fmla="*/ 670189 w 2020532"/>
                  <a:gd name="connsiteY0-412" fmla="*/ 375858 h 2715827"/>
                  <a:gd name="connsiteX1-413" fmla="*/ 1998015 w 2020532"/>
                  <a:gd name="connsiteY1-414" fmla="*/ 0 h 2715827"/>
                  <a:gd name="connsiteX2-415" fmla="*/ 1644596 w 2020532"/>
                  <a:gd name="connsiteY2-416" fmla="*/ 2009372 h 2715827"/>
                  <a:gd name="connsiteX3-417" fmla="*/ 1536906 w 2020532"/>
                  <a:gd name="connsiteY3-418" fmla="*/ 1700833 h 2715827"/>
                  <a:gd name="connsiteX4-419" fmla="*/ 743300 w 2020532"/>
                  <a:gd name="connsiteY4-420" fmla="*/ 2597833 h 2715827"/>
                  <a:gd name="connsiteX5-421" fmla="*/ 0 w 2020532"/>
                  <a:gd name="connsiteY5-422" fmla="*/ 2474418 h 2715827"/>
                  <a:gd name="connsiteX6-423" fmla="*/ 746106 w 2020532"/>
                  <a:gd name="connsiteY6-424" fmla="*/ 2488442 h 2715827"/>
                  <a:gd name="connsiteX7-425" fmla="*/ 1573554 w 2020532"/>
                  <a:gd name="connsiteY7-426" fmla="*/ 1377698 h 2715827"/>
                  <a:gd name="connsiteX8-427" fmla="*/ 1677335 w 2020532"/>
                  <a:gd name="connsiteY8-428" fmla="*/ 1439405 h 2715827"/>
                  <a:gd name="connsiteX9-429" fmla="*/ 1180867 w 2020532"/>
                  <a:gd name="connsiteY9-430" fmla="*/ 914888 h 2715827"/>
                  <a:gd name="connsiteX10" fmla="*/ 670189 w 2020532"/>
                  <a:gd name="connsiteY10" fmla="*/ 375858 h 2715827"/>
                  <a:gd name="connsiteX0-431" fmla="*/ 670189 w 2020532"/>
                  <a:gd name="connsiteY0-432" fmla="*/ 375858 h 2715827"/>
                  <a:gd name="connsiteX1-433" fmla="*/ 1998015 w 2020532"/>
                  <a:gd name="connsiteY1-434" fmla="*/ 0 h 2715827"/>
                  <a:gd name="connsiteX2-435" fmla="*/ 1644596 w 2020532"/>
                  <a:gd name="connsiteY2-436" fmla="*/ 2009372 h 2715827"/>
                  <a:gd name="connsiteX3-437" fmla="*/ 1536906 w 2020532"/>
                  <a:gd name="connsiteY3-438" fmla="*/ 1700833 h 2715827"/>
                  <a:gd name="connsiteX4-439" fmla="*/ 743300 w 2020532"/>
                  <a:gd name="connsiteY4-440" fmla="*/ 2597833 h 2715827"/>
                  <a:gd name="connsiteX5-441" fmla="*/ 0 w 2020532"/>
                  <a:gd name="connsiteY5-442" fmla="*/ 2474418 h 2715827"/>
                  <a:gd name="connsiteX6-443" fmla="*/ 746106 w 2020532"/>
                  <a:gd name="connsiteY6-444" fmla="*/ 2488442 h 2715827"/>
                  <a:gd name="connsiteX7-445" fmla="*/ 1573554 w 2020532"/>
                  <a:gd name="connsiteY7-446" fmla="*/ 1377698 h 2715827"/>
                  <a:gd name="connsiteX8-447" fmla="*/ 1677335 w 2020532"/>
                  <a:gd name="connsiteY8-448" fmla="*/ 1439405 h 2715827"/>
                  <a:gd name="connsiteX9-449" fmla="*/ 1817581 w 2020532"/>
                  <a:gd name="connsiteY9-450" fmla="*/ 656837 h 2715827"/>
                  <a:gd name="connsiteX10-451" fmla="*/ 670189 w 2020532"/>
                  <a:gd name="connsiteY10-452" fmla="*/ 375858 h 2715827"/>
                  <a:gd name="connsiteX0-453" fmla="*/ 670189 w 2020532"/>
                  <a:gd name="connsiteY0-454" fmla="*/ 375858 h 2715827"/>
                  <a:gd name="connsiteX1-455" fmla="*/ 1998015 w 2020532"/>
                  <a:gd name="connsiteY1-456" fmla="*/ 0 h 2715827"/>
                  <a:gd name="connsiteX2-457" fmla="*/ 1644596 w 2020532"/>
                  <a:gd name="connsiteY2-458" fmla="*/ 2009372 h 2715827"/>
                  <a:gd name="connsiteX3-459" fmla="*/ 1536906 w 2020532"/>
                  <a:gd name="connsiteY3-460" fmla="*/ 1700833 h 2715827"/>
                  <a:gd name="connsiteX4-461" fmla="*/ 743300 w 2020532"/>
                  <a:gd name="connsiteY4-462" fmla="*/ 2597833 h 2715827"/>
                  <a:gd name="connsiteX5-463" fmla="*/ 0 w 2020532"/>
                  <a:gd name="connsiteY5-464" fmla="*/ 2474418 h 2715827"/>
                  <a:gd name="connsiteX6-465" fmla="*/ 746106 w 2020532"/>
                  <a:gd name="connsiteY6-466" fmla="*/ 2488442 h 2715827"/>
                  <a:gd name="connsiteX7-467" fmla="*/ 1573554 w 2020532"/>
                  <a:gd name="connsiteY7-468" fmla="*/ 1377698 h 2715827"/>
                  <a:gd name="connsiteX8-469" fmla="*/ 1677335 w 2020532"/>
                  <a:gd name="connsiteY8-470" fmla="*/ 1439405 h 2715827"/>
                  <a:gd name="connsiteX9-471" fmla="*/ 1817581 w 2020532"/>
                  <a:gd name="connsiteY9-472" fmla="*/ 656837 h 2715827"/>
                  <a:gd name="connsiteX10-473" fmla="*/ 670189 w 2020532"/>
                  <a:gd name="connsiteY10-474" fmla="*/ 375858 h 2715827"/>
                  <a:gd name="connsiteX0-475" fmla="*/ 670189 w 2020532"/>
                  <a:gd name="connsiteY0-476" fmla="*/ 375858 h 2715827"/>
                  <a:gd name="connsiteX1-477" fmla="*/ 1998015 w 2020532"/>
                  <a:gd name="connsiteY1-478" fmla="*/ 0 h 2715827"/>
                  <a:gd name="connsiteX2-479" fmla="*/ 1644596 w 2020532"/>
                  <a:gd name="connsiteY2-480" fmla="*/ 2009372 h 2715827"/>
                  <a:gd name="connsiteX3-481" fmla="*/ 1536906 w 2020532"/>
                  <a:gd name="connsiteY3-482" fmla="*/ 1700833 h 2715827"/>
                  <a:gd name="connsiteX4-483" fmla="*/ 743300 w 2020532"/>
                  <a:gd name="connsiteY4-484" fmla="*/ 2597833 h 2715827"/>
                  <a:gd name="connsiteX5-485" fmla="*/ 0 w 2020532"/>
                  <a:gd name="connsiteY5-486" fmla="*/ 2474418 h 2715827"/>
                  <a:gd name="connsiteX6-487" fmla="*/ 746106 w 2020532"/>
                  <a:gd name="connsiteY6-488" fmla="*/ 2488442 h 2715827"/>
                  <a:gd name="connsiteX7-489" fmla="*/ 1573554 w 2020532"/>
                  <a:gd name="connsiteY7-490" fmla="*/ 1377698 h 2715827"/>
                  <a:gd name="connsiteX8-491" fmla="*/ 1677335 w 2020532"/>
                  <a:gd name="connsiteY8-492" fmla="*/ 1439405 h 2715827"/>
                  <a:gd name="connsiteX9-493" fmla="*/ 1817581 w 2020532"/>
                  <a:gd name="connsiteY9-494" fmla="*/ 656837 h 2715827"/>
                  <a:gd name="connsiteX10-495" fmla="*/ 670189 w 2020532"/>
                  <a:gd name="connsiteY10-496" fmla="*/ 375858 h 2715827"/>
                  <a:gd name="connsiteX0-497" fmla="*/ 670189 w 2020532"/>
                  <a:gd name="connsiteY0-498" fmla="*/ 375858 h 2715827"/>
                  <a:gd name="connsiteX1-499" fmla="*/ 1998015 w 2020532"/>
                  <a:gd name="connsiteY1-500" fmla="*/ 0 h 2715827"/>
                  <a:gd name="connsiteX2-501" fmla="*/ 1644596 w 2020532"/>
                  <a:gd name="connsiteY2-502" fmla="*/ 2009372 h 2715827"/>
                  <a:gd name="connsiteX3-503" fmla="*/ 1536906 w 2020532"/>
                  <a:gd name="connsiteY3-504" fmla="*/ 1700833 h 2715827"/>
                  <a:gd name="connsiteX4-505" fmla="*/ 743300 w 2020532"/>
                  <a:gd name="connsiteY4-506" fmla="*/ 2597833 h 2715827"/>
                  <a:gd name="connsiteX5-507" fmla="*/ 0 w 2020532"/>
                  <a:gd name="connsiteY5-508" fmla="*/ 2474418 h 2715827"/>
                  <a:gd name="connsiteX6-509" fmla="*/ 746106 w 2020532"/>
                  <a:gd name="connsiteY6-510" fmla="*/ 2488442 h 2715827"/>
                  <a:gd name="connsiteX7-511" fmla="*/ 1573554 w 2020532"/>
                  <a:gd name="connsiteY7-512" fmla="*/ 1377698 h 2715827"/>
                  <a:gd name="connsiteX8-513" fmla="*/ 1677335 w 2020532"/>
                  <a:gd name="connsiteY8-514" fmla="*/ 1439405 h 2715827"/>
                  <a:gd name="connsiteX9-515" fmla="*/ 1817581 w 2020532"/>
                  <a:gd name="connsiteY9-516" fmla="*/ 637202 h 2715827"/>
                  <a:gd name="connsiteX10-517" fmla="*/ 670189 w 2020532"/>
                  <a:gd name="connsiteY10-518" fmla="*/ 375858 h 2715827"/>
                  <a:gd name="connsiteX0-519" fmla="*/ 670189 w 2020532"/>
                  <a:gd name="connsiteY0-520" fmla="*/ 375858 h 2715827"/>
                  <a:gd name="connsiteX1-521" fmla="*/ 1998015 w 2020532"/>
                  <a:gd name="connsiteY1-522" fmla="*/ 0 h 2715827"/>
                  <a:gd name="connsiteX2-523" fmla="*/ 1644596 w 2020532"/>
                  <a:gd name="connsiteY2-524" fmla="*/ 2009372 h 2715827"/>
                  <a:gd name="connsiteX3-525" fmla="*/ 1536906 w 2020532"/>
                  <a:gd name="connsiteY3-526" fmla="*/ 1700833 h 2715827"/>
                  <a:gd name="connsiteX4-527" fmla="*/ 743300 w 2020532"/>
                  <a:gd name="connsiteY4-528" fmla="*/ 2597833 h 2715827"/>
                  <a:gd name="connsiteX5-529" fmla="*/ 0 w 2020532"/>
                  <a:gd name="connsiteY5-530" fmla="*/ 2474418 h 2715827"/>
                  <a:gd name="connsiteX6-531" fmla="*/ 746106 w 2020532"/>
                  <a:gd name="connsiteY6-532" fmla="*/ 2488442 h 2715827"/>
                  <a:gd name="connsiteX7-533" fmla="*/ 1573554 w 2020532"/>
                  <a:gd name="connsiteY7-534" fmla="*/ 1377698 h 2715827"/>
                  <a:gd name="connsiteX8-535" fmla="*/ 1677335 w 2020532"/>
                  <a:gd name="connsiteY8-536" fmla="*/ 1439405 h 2715827"/>
                  <a:gd name="connsiteX9-537" fmla="*/ 1817581 w 2020532"/>
                  <a:gd name="connsiteY9-538" fmla="*/ 637202 h 2715827"/>
                  <a:gd name="connsiteX10-539" fmla="*/ 1365991 w 2020532"/>
                  <a:gd name="connsiteY10-540" fmla="*/ 536226 h 2715827"/>
                  <a:gd name="connsiteX11" fmla="*/ 670189 w 2020532"/>
                  <a:gd name="connsiteY11" fmla="*/ 375858 h 2715827"/>
                  <a:gd name="connsiteX0-541" fmla="*/ 670189 w 2020532"/>
                  <a:gd name="connsiteY0-542" fmla="*/ 375858 h 2715827"/>
                  <a:gd name="connsiteX1-543" fmla="*/ 1998015 w 2020532"/>
                  <a:gd name="connsiteY1-544" fmla="*/ 0 h 2715827"/>
                  <a:gd name="connsiteX2-545" fmla="*/ 1644596 w 2020532"/>
                  <a:gd name="connsiteY2-546" fmla="*/ 2009372 h 2715827"/>
                  <a:gd name="connsiteX3-547" fmla="*/ 1536906 w 2020532"/>
                  <a:gd name="connsiteY3-548" fmla="*/ 1700833 h 2715827"/>
                  <a:gd name="connsiteX4-549" fmla="*/ 743300 w 2020532"/>
                  <a:gd name="connsiteY4-550" fmla="*/ 2597833 h 2715827"/>
                  <a:gd name="connsiteX5-551" fmla="*/ 0 w 2020532"/>
                  <a:gd name="connsiteY5-552" fmla="*/ 2474418 h 2715827"/>
                  <a:gd name="connsiteX6-553" fmla="*/ 746106 w 2020532"/>
                  <a:gd name="connsiteY6-554" fmla="*/ 2488442 h 2715827"/>
                  <a:gd name="connsiteX7-555" fmla="*/ 1573554 w 2020532"/>
                  <a:gd name="connsiteY7-556" fmla="*/ 1377698 h 2715827"/>
                  <a:gd name="connsiteX8-557" fmla="*/ 1677335 w 2020532"/>
                  <a:gd name="connsiteY8-558" fmla="*/ 1439405 h 2715827"/>
                  <a:gd name="connsiteX9-559" fmla="*/ 1817581 w 2020532"/>
                  <a:gd name="connsiteY9-560" fmla="*/ 637202 h 2715827"/>
                  <a:gd name="connsiteX10-561" fmla="*/ 1301479 w 2020532"/>
                  <a:gd name="connsiteY10-562" fmla="*/ 1366478 h 2715827"/>
                  <a:gd name="connsiteX11-563" fmla="*/ 670189 w 2020532"/>
                  <a:gd name="connsiteY11-564" fmla="*/ 375858 h 2715827"/>
                  <a:gd name="connsiteX0-565" fmla="*/ 670189 w 2020532"/>
                  <a:gd name="connsiteY0-566" fmla="*/ 375858 h 2715827"/>
                  <a:gd name="connsiteX1-567" fmla="*/ 1998015 w 2020532"/>
                  <a:gd name="connsiteY1-568" fmla="*/ 0 h 2715827"/>
                  <a:gd name="connsiteX2-569" fmla="*/ 1644596 w 2020532"/>
                  <a:gd name="connsiteY2-570" fmla="*/ 2009372 h 2715827"/>
                  <a:gd name="connsiteX3-571" fmla="*/ 1536906 w 2020532"/>
                  <a:gd name="connsiteY3-572" fmla="*/ 1700833 h 2715827"/>
                  <a:gd name="connsiteX4-573" fmla="*/ 743300 w 2020532"/>
                  <a:gd name="connsiteY4-574" fmla="*/ 2597833 h 2715827"/>
                  <a:gd name="connsiteX5-575" fmla="*/ 0 w 2020532"/>
                  <a:gd name="connsiteY5-576" fmla="*/ 2474418 h 2715827"/>
                  <a:gd name="connsiteX6-577" fmla="*/ 746106 w 2020532"/>
                  <a:gd name="connsiteY6-578" fmla="*/ 2488442 h 2715827"/>
                  <a:gd name="connsiteX7-579" fmla="*/ 1573554 w 2020532"/>
                  <a:gd name="connsiteY7-580" fmla="*/ 1377698 h 2715827"/>
                  <a:gd name="connsiteX8-581" fmla="*/ 1677335 w 2020532"/>
                  <a:gd name="connsiteY8-582" fmla="*/ 1439405 h 2715827"/>
                  <a:gd name="connsiteX9-583" fmla="*/ 1817581 w 2020532"/>
                  <a:gd name="connsiteY9-584" fmla="*/ 637202 h 2715827"/>
                  <a:gd name="connsiteX10-585" fmla="*/ 1301479 w 2020532"/>
                  <a:gd name="connsiteY10-586" fmla="*/ 1366478 h 2715827"/>
                  <a:gd name="connsiteX11-587" fmla="*/ 1015377 w 2020532"/>
                  <a:gd name="connsiteY11-588" fmla="*/ 923303 h 2715827"/>
                  <a:gd name="connsiteX12" fmla="*/ 670189 w 2020532"/>
                  <a:gd name="connsiteY12" fmla="*/ 375858 h 2715827"/>
                  <a:gd name="connsiteX0-589" fmla="*/ 670189 w 2020532"/>
                  <a:gd name="connsiteY0-590" fmla="*/ 375858 h 2715827"/>
                  <a:gd name="connsiteX1-591" fmla="*/ 1998015 w 2020532"/>
                  <a:gd name="connsiteY1-592" fmla="*/ 0 h 2715827"/>
                  <a:gd name="connsiteX2-593" fmla="*/ 1644596 w 2020532"/>
                  <a:gd name="connsiteY2-594" fmla="*/ 2009372 h 2715827"/>
                  <a:gd name="connsiteX3-595" fmla="*/ 1536906 w 2020532"/>
                  <a:gd name="connsiteY3-596" fmla="*/ 1700833 h 2715827"/>
                  <a:gd name="connsiteX4-597" fmla="*/ 743300 w 2020532"/>
                  <a:gd name="connsiteY4-598" fmla="*/ 2597833 h 2715827"/>
                  <a:gd name="connsiteX5-599" fmla="*/ 0 w 2020532"/>
                  <a:gd name="connsiteY5-600" fmla="*/ 2474418 h 2715827"/>
                  <a:gd name="connsiteX6-601" fmla="*/ 746106 w 2020532"/>
                  <a:gd name="connsiteY6-602" fmla="*/ 2488442 h 2715827"/>
                  <a:gd name="connsiteX7-603" fmla="*/ 1573554 w 2020532"/>
                  <a:gd name="connsiteY7-604" fmla="*/ 1377698 h 2715827"/>
                  <a:gd name="connsiteX8-605" fmla="*/ 1677335 w 2020532"/>
                  <a:gd name="connsiteY8-606" fmla="*/ 1439405 h 2715827"/>
                  <a:gd name="connsiteX9-607" fmla="*/ 1817581 w 2020532"/>
                  <a:gd name="connsiteY9-608" fmla="*/ 637202 h 2715827"/>
                  <a:gd name="connsiteX10-609" fmla="*/ 1301479 w 2020532"/>
                  <a:gd name="connsiteY10-610" fmla="*/ 1366478 h 2715827"/>
                  <a:gd name="connsiteX11-611" fmla="*/ 1441723 w 2020532"/>
                  <a:gd name="connsiteY11-612" fmla="*/ 1324405 h 2715827"/>
                  <a:gd name="connsiteX12-613" fmla="*/ 670189 w 2020532"/>
                  <a:gd name="connsiteY12-614" fmla="*/ 375858 h 2715827"/>
                  <a:gd name="connsiteX0-615" fmla="*/ 670189 w 2020532"/>
                  <a:gd name="connsiteY0-616" fmla="*/ 375858 h 2715827"/>
                  <a:gd name="connsiteX1-617" fmla="*/ 1998015 w 2020532"/>
                  <a:gd name="connsiteY1-618" fmla="*/ 0 h 2715827"/>
                  <a:gd name="connsiteX2-619" fmla="*/ 1644596 w 2020532"/>
                  <a:gd name="connsiteY2-620" fmla="*/ 2009372 h 2715827"/>
                  <a:gd name="connsiteX3-621" fmla="*/ 1536906 w 2020532"/>
                  <a:gd name="connsiteY3-622" fmla="*/ 1700833 h 2715827"/>
                  <a:gd name="connsiteX4-623" fmla="*/ 743300 w 2020532"/>
                  <a:gd name="connsiteY4-624" fmla="*/ 2597833 h 2715827"/>
                  <a:gd name="connsiteX5-625" fmla="*/ 0 w 2020532"/>
                  <a:gd name="connsiteY5-626" fmla="*/ 2474418 h 2715827"/>
                  <a:gd name="connsiteX6-627" fmla="*/ 746106 w 2020532"/>
                  <a:gd name="connsiteY6-628" fmla="*/ 2488442 h 2715827"/>
                  <a:gd name="connsiteX7-629" fmla="*/ 1573554 w 2020532"/>
                  <a:gd name="connsiteY7-630" fmla="*/ 1377698 h 2715827"/>
                  <a:gd name="connsiteX8-631" fmla="*/ 1677335 w 2020532"/>
                  <a:gd name="connsiteY8-632" fmla="*/ 1439405 h 2715827"/>
                  <a:gd name="connsiteX9-633" fmla="*/ 1817581 w 2020532"/>
                  <a:gd name="connsiteY9-634" fmla="*/ 637202 h 2715827"/>
                  <a:gd name="connsiteX10-635" fmla="*/ 1301479 w 2020532"/>
                  <a:gd name="connsiteY10-636" fmla="*/ 1366478 h 2715827"/>
                  <a:gd name="connsiteX11-637" fmla="*/ 1441723 w 2020532"/>
                  <a:gd name="connsiteY11-638" fmla="*/ 1324405 h 2715827"/>
                  <a:gd name="connsiteX12-639" fmla="*/ 1096719 w 2020532"/>
                  <a:gd name="connsiteY12-640" fmla="*/ 900864 h 2715827"/>
                  <a:gd name="connsiteX13" fmla="*/ 670189 w 2020532"/>
                  <a:gd name="connsiteY13" fmla="*/ 375858 h 2715827"/>
                  <a:gd name="connsiteX0-641" fmla="*/ 670189 w 2020532"/>
                  <a:gd name="connsiteY0-642" fmla="*/ 375858 h 2715827"/>
                  <a:gd name="connsiteX1-643" fmla="*/ 1998015 w 2020532"/>
                  <a:gd name="connsiteY1-644" fmla="*/ 0 h 2715827"/>
                  <a:gd name="connsiteX2-645" fmla="*/ 1644596 w 2020532"/>
                  <a:gd name="connsiteY2-646" fmla="*/ 2009372 h 2715827"/>
                  <a:gd name="connsiteX3-647" fmla="*/ 1536906 w 2020532"/>
                  <a:gd name="connsiteY3-648" fmla="*/ 1700833 h 2715827"/>
                  <a:gd name="connsiteX4-649" fmla="*/ 743300 w 2020532"/>
                  <a:gd name="connsiteY4-650" fmla="*/ 2597833 h 2715827"/>
                  <a:gd name="connsiteX5-651" fmla="*/ 0 w 2020532"/>
                  <a:gd name="connsiteY5-652" fmla="*/ 2474418 h 2715827"/>
                  <a:gd name="connsiteX6-653" fmla="*/ 746106 w 2020532"/>
                  <a:gd name="connsiteY6-654" fmla="*/ 2488442 h 2715827"/>
                  <a:gd name="connsiteX7-655" fmla="*/ 1573554 w 2020532"/>
                  <a:gd name="connsiteY7-656" fmla="*/ 1377698 h 2715827"/>
                  <a:gd name="connsiteX8-657" fmla="*/ 1677335 w 2020532"/>
                  <a:gd name="connsiteY8-658" fmla="*/ 1439405 h 2715827"/>
                  <a:gd name="connsiteX9-659" fmla="*/ 1817581 w 2020532"/>
                  <a:gd name="connsiteY9-660" fmla="*/ 637202 h 2715827"/>
                  <a:gd name="connsiteX10-661" fmla="*/ 1301479 w 2020532"/>
                  <a:gd name="connsiteY10-662" fmla="*/ 1366478 h 2715827"/>
                  <a:gd name="connsiteX11-663" fmla="*/ 1441723 w 2020532"/>
                  <a:gd name="connsiteY11-664" fmla="*/ 1324405 h 2715827"/>
                  <a:gd name="connsiteX12-665" fmla="*/ 1166841 w 2020532"/>
                  <a:gd name="connsiteY12-666" fmla="*/ 1812459 h 2715827"/>
                  <a:gd name="connsiteX13-667" fmla="*/ 670189 w 2020532"/>
                  <a:gd name="connsiteY13-668" fmla="*/ 375858 h 2715827"/>
                  <a:gd name="connsiteX0-669" fmla="*/ 670189 w 2020532"/>
                  <a:gd name="connsiteY0-670" fmla="*/ 375858 h 2715827"/>
                  <a:gd name="connsiteX1-671" fmla="*/ 1998015 w 2020532"/>
                  <a:gd name="connsiteY1-672" fmla="*/ 0 h 2715827"/>
                  <a:gd name="connsiteX2-673" fmla="*/ 1644596 w 2020532"/>
                  <a:gd name="connsiteY2-674" fmla="*/ 2009372 h 2715827"/>
                  <a:gd name="connsiteX3-675" fmla="*/ 1536906 w 2020532"/>
                  <a:gd name="connsiteY3-676" fmla="*/ 1700833 h 2715827"/>
                  <a:gd name="connsiteX4-677" fmla="*/ 743300 w 2020532"/>
                  <a:gd name="connsiteY4-678" fmla="*/ 2597833 h 2715827"/>
                  <a:gd name="connsiteX5-679" fmla="*/ 0 w 2020532"/>
                  <a:gd name="connsiteY5-680" fmla="*/ 2474418 h 2715827"/>
                  <a:gd name="connsiteX6-681" fmla="*/ 746106 w 2020532"/>
                  <a:gd name="connsiteY6-682" fmla="*/ 2488442 h 2715827"/>
                  <a:gd name="connsiteX7-683" fmla="*/ 1573554 w 2020532"/>
                  <a:gd name="connsiteY7-684" fmla="*/ 1377698 h 2715827"/>
                  <a:gd name="connsiteX8-685" fmla="*/ 1677335 w 2020532"/>
                  <a:gd name="connsiteY8-686" fmla="*/ 1439405 h 2715827"/>
                  <a:gd name="connsiteX9-687" fmla="*/ 1817581 w 2020532"/>
                  <a:gd name="connsiteY9-688" fmla="*/ 637202 h 2715827"/>
                  <a:gd name="connsiteX10-689" fmla="*/ 1301479 w 2020532"/>
                  <a:gd name="connsiteY10-690" fmla="*/ 1366478 h 2715827"/>
                  <a:gd name="connsiteX11-691" fmla="*/ 1441723 w 2020532"/>
                  <a:gd name="connsiteY11-692" fmla="*/ 1324405 h 2715827"/>
                  <a:gd name="connsiteX12-693" fmla="*/ 723666 w 2020532"/>
                  <a:gd name="connsiteY12-694" fmla="*/ 2381855 h 2715827"/>
                  <a:gd name="connsiteX13-695" fmla="*/ 670189 w 2020532"/>
                  <a:gd name="connsiteY13-696" fmla="*/ 375858 h 2715827"/>
                  <a:gd name="connsiteX0-697" fmla="*/ 670189 w 2020532"/>
                  <a:gd name="connsiteY0-698" fmla="*/ 375858 h 2715827"/>
                  <a:gd name="connsiteX1-699" fmla="*/ 1998015 w 2020532"/>
                  <a:gd name="connsiteY1-700" fmla="*/ 0 h 2715827"/>
                  <a:gd name="connsiteX2-701" fmla="*/ 1644596 w 2020532"/>
                  <a:gd name="connsiteY2-702" fmla="*/ 2009372 h 2715827"/>
                  <a:gd name="connsiteX3-703" fmla="*/ 1536906 w 2020532"/>
                  <a:gd name="connsiteY3-704" fmla="*/ 1700833 h 2715827"/>
                  <a:gd name="connsiteX4-705" fmla="*/ 743300 w 2020532"/>
                  <a:gd name="connsiteY4-706" fmla="*/ 2597833 h 2715827"/>
                  <a:gd name="connsiteX5-707" fmla="*/ 0 w 2020532"/>
                  <a:gd name="connsiteY5-708" fmla="*/ 2474418 h 2715827"/>
                  <a:gd name="connsiteX6-709" fmla="*/ 746106 w 2020532"/>
                  <a:gd name="connsiteY6-710" fmla="*/ 2488442 h 2715827"/>
                  <a:gd name="connsiteX7-711" fmla="*/ 1573554 w 2020532"/>
                  <a:gd name="connsiteY7-712" fmla="*/ 1377698 h 2715827"/>
                  <a:gd name="connsiteX8-713" fmla="*/ 1677335 w 2020532"/>
                  <a:gd name="connsiteY8-714" fmla="*/ 1439405 h 2715827"/>
                  <a:gd name="connsiteX9-715" fmla="*/ 1817581 w 2020532"/>
                  <a:gd name="connsiteY9-716" fmla="*/ 637202 h 2715827"/>
                  <a:gd name="connsiteX10-717" fmla="*/ 1301479 w 2020532"/>
                  <a:gd name="connsiteY10-718" fmla="*/ 1366478 h 2715827"/>
                  <a:gd name="connsiteX11-719" fmla="*/ 1441723 w 2020532"/>
                  <a:gd name="connsiteY11-720" fmla="*/ 1324405 h 2715827"/>
                  <a:gd name="connsiteX12-721" fmla="*/ 723666 w 2020532"/>
                  <a:gd name="connsiteY12-722" fmla="*/ 2381855 h 2715827"/>
                  <a:gd name="connsiteX13-723" fmla="*/ 670189 w 2020532"/>
                  <a:gd name="connsiteY13-724" fmla="*/ 375858 h 2715827"/>
                  <a:gd name="connsiteX0-725" fmla="*/ 670189 w 2020532"/>
                  <a:gd name="connsiteY0-726" fmla="*/ 375858 h 2715827"/>
                  <a:gd name="connsiteX1-727" fmla="*/ 1998015 w 2020532"/>
                  <a:gd name="connsiteY1-728" fmla="*/ 0 h 2715827"/>
                  <a:gd name="connsiteX2-729" fmla="*/ 1644596 w 2020532"/>
                  <a:gd name="connsiteY2-730" fmla="*/ 2009372 h 2715827"/>
                  <a:gd name="connsiteX3-731" fmla="*/ 1536906 w 2020532"/>
                  <a:gd name="connsiteY3-732" fmla="*/ 1700833 h 2715827"/>
                  <a:gd name="connsiteX4-733" fmla="*/ 743300 w 2020532"/>
                  <a:gd name="connsiteY4-734" fmla="*/ 2597833 h 2715827"/>
                  <a:gd name="connsiteX5-735" fmla="*/ 0 w 2020532"/>
                  <a:gd name="connsiteY5-736" fmla="*/ 2474418 h 2715827"/>
                  <a:gd name="connsiteX6-737" fmla="*/ 746106 w 2020532"/>
                  <a:gd name="connsiteY6-738" fmla="*/ 2488442 h 2715827"/>
                  <a:gd name="connsiteX7-739" fmla="*/ 1573554 w 2020532"/>
                  <a:gd name="connsiteY7-740" fmla="*/ 1377698 h 2715827"/>
                  <a:gd name="connsiteX8-741" fmla="*/ 1677335 w 2020532"/>
                  <a:gd name="connsiteY8-742" fmla="*/ 1439405 h 2715827"/>
                  <a:gd name="connsiteX9-743" fmla="*/ 1817581 w 2020532"/>
                  <a:gd name="connsiteY9-744" fmla="*/ 637202 h 2715827"/>
                  <a:gd name="connsiteX10-745" fmla="*/ 1301479 w 2020532"/>
                  <a:gd name="connsiteY10-746" fmla="*/ 1366478 h 2715827"/>
                  <a:gd name="connsiteX11-747" fmla="*/ 1441723 w 2020532"/>
                  <a:gd name="connsiteY11-748" fmla="*/ 1324405 h 2715827"/>
                  <a:gd name="connsiteX12-749" fmla="*/ 723666 w 2020532"/>
                  <a:gd name="connsiteY12-750" fmla="*/ 2381855 h 2715827"/>
                  <a:gd name="connsiteX13-751" fmla="*/ 670189 w 2020532"/>
                  <a:gd name="connsiteY13-752" fmla="*/ 375858 h 2715827"/>
                  <a:gd name="connsiteX0-753" fmla="*/ 670189 w 2020532"/>
                  <a:gd name="connsiteY0-754" fmla="*/ 375858 h 2715827"/>
                  <a:gd name="connsiteX1-755" fmla="*/ 1998015 w 2020532"/>
                  <a:gd name="connsiteY1-756" fmla="*/ 0 h 2715827"/>
                  <a:gd name="connsiteX2-757" fmla="*/ 1644596 w 2020532"/>
                  <a:gd name="connsiteY2-758" fmla="*/ 2009372 h 2715827"/>
                  <a:gd name="connsiteX3-759" fmla="*/ 1536906 w 2020532"/>
                  <a:gd name="connsiteY3-760" fmla="*/ 1700833 h 2715827"/>
                  <a:gd name="connsiteX4-761" fmla="*/ 743300 w 2020532"/>
                  <a:gd name="connsiteY4-762" fmla="*/ 2597833 h 2715827"/>
                  <a:gd name="connsiteX5-763" fmla="*/ 0 w 2020532"/>
                  <a:gd name="connsiteY5-764" fmla="*/ 2474418 h 2715827"/>
                  <a:gd name="connsiteX6-765" fmla="*/ 746106 w 2020532"/>
                  <a:gd name="connsiteY6-766" fmla="*/ 2488442 h 2715827"/>
                  <a:gd name="connsiteX7-767" fmla="*/ 1573554 w 2020532"/>
                  <a:gd name="connsiteY7-768" fmla="*/ 1377698 h 2715827"/>
                  <a:gd name="connsiteX8-769" fmla="*/ 1677335 w 2020532"/>
                  <a:gd name="connsiteY8-770" fmla="*/ 1439405 h 2715827"/>
                  <a:gd name="connsiteX9-771" fmla="*/ 1817581 w 2020532"/>
                  <a:gd name="connsiteY9-772" fmla="*/ 637202 h 2715827"/>
                  <a:gd name="connsiteX10-773" fmla="*/ 1301479 w 2020532"/>
                  <a:gd name="connsiteY10-774" fmla="*/ 1366478 h 2715827"/>
                  <a:gd name="connsiteX11-775" fmla="*/ 1441723 w 2020532"/>
                  <a:gd name="connsiteY11-776" fmla="*/ 1324405 h 2715827"/>
                  <a:gd name="connsiteX12-777" fmla="*/ 723666 w 2020532"/>
                  <a:gd name="connsiteY12-778" fmla="*/ 2381855 h 2715827"/>
                  <a:gd name="connsiteX13-779" fmla="*/ 698422 w 2020532"/>
                  <a:gd name="connsiteY13-780" fmla="*/ 1495504 h 2715827"/>
                  <a:gd name="connsiteX14" fmla="*/ 670189 w 2020532"/>
                  <a:gd name="connsiteY14" fmla="*/ 375858 h 2715827"/>
                  <a:gd name="connsiteX0-781" fmla="*/ 670189 w 2020532"/>
                  <a:gd name="connsiteY0-782" fmla="*/ 375858 h 2715827"/>
                  <a:gd name="connsiteX1-783" fmla="*/ 1998015 w 2020532"/>
                  <a:gd name="connsiteY1-784" fmla="*/ 0 h 2715827"/>
                  <a:gd name="connsiteX2-785" fmla="*/ 1644596 w 2020532"/>
                  <a:gd name="connsiteY2-786" fmla="*/ 2009372 h 2715827"/>
                  <a:gd name="connsiteX3-787" fmla="*/ 1536906 w 2020532"/>
                  <a:gd name="connsiteY3-788" fmla="*/ 1700833 h 2715827"/>
                  <a:gd name="connsiteX4-789" fmla="*/ 743300 w 2020532"/>
                  <a:gd name="connsiteY4-790" fmla="*/ 2597833 h 2715827"/>
                  <a:gd name="connsiteX5-791" fmla="*/ 0 w 2020532"/>
                  <a:gd name="connsiteY5-792" fmla="*/ 2474418 h 2715827"/>
                  <a:gd name="connsiteX6-793" fmla="*/ 746106 w 2020532"/>
                  <a:gd name="connsiteY6-794" fmla="*/ 2488442 h 2715827"/>
                  <a:gd name="connsiteX7-795" fmla="*/ 1573554 w 2020532"/>
                  <a:gd name="connsiteY7-796" fmla="*/ 1377698 h 2715827"/>
                  <a:gd name="connsiteX8-797" fmla="*/ 1677335 w 2020532"/>
                  <a:gd name="connsiteY8-798" fmla="*/ 1439405 h 2715827"/>
                  <a:gd name="connsiteX9-799" fmla="*/ 1817581 w 2020532"/>
                  <a:gd name="connsiteY9-800" fmla="*/ 637202 h 2715827"/>
                  <a:gd name="connsiteX10-801" fmla="*/ 1301479 w 2020532"/>
                  <a:gd name="connsiteY10-802" fmla="*/ 1366478 h 2715827"/>
                  <a:gd name="connsiteX11-803" fmla="*/ 1441723 w 2020532"/>
                  <a:gd name="connsiteY11-804" fmla="*/ 1324405 h 2715827"/>
                  <a:gd name="connsiteX12-805" fmla="*/ 723666 w 2020532"/>
                  <a:gd name="connsiteY12-806" fmla="*/ 2381855 h 2715827"/>
                  <a:gd name="connsiteX13-807" fmla="*/ 25244 w 2020532"/>
                  <a:gd name="connsiteY13-808" fmla="*/ 2418319 h 2715827"/>
                  <a:gd name="connsiteX14-809" fmla="*/ 670189 w 2020532"/>
                  <a:gd name="connsiteY14-810" fmla="*/ 375858 h 2715827"/>
                  <a:gd name="connsiteX0-811" fmla="*/ 670189 w 2020532"/>
                  <a:gd name="connsiteY0-812" fmla="*/ 375858 h 2715827"/>
                  <a:gd name="connsiteX1-813" fmla="*/ 1998015 w 2020532"/>
                  <a:gd name="connsiteY1-814" fmla="*/ 0 h 2715827"/>
                  <a:gd name="connsiteX2-815" fmla="*/ 1644596 w 2020532"/>
                  <a:gd name="connsiteY2-816" fmla="*/ 2009372 h 2715827"/>
                  <a:gd name="connsiteX3-817" fmla="*/ 1536906 w 2020532"/>
                  <a:gd name="connsiteY3-818" fmla="*/ 1700833 h 2715827"/>
                  <a:gd name="connsiteX4-819" fmla="*/ 743300 w 2020532"/>
                  <a:gd name="connsiteY4-820" fmla="*/ 2597833 h 2715827"/>
                  <a:gd name="connsiteX5-821" fmla="*/ 0 w 2020532"/>
                  <a:gd name="connsiteY5-822" fmla="*/ 2474418 h 2715827"/>
                  <a:gd name="connsiteX6-823" fmla="*/ 746106 w 2020532"/>
                  <a:gd name="connsiteY6-824" fmla="*/ 2488442 h 2715827"/>
                  <a:gd name="connsiteX7-825" fmla="*/ 1573554 w 2020532"/>
                  <a:gd name="connsiteY7-826" fmla="*/ 1377698 h 2715827"/>
                  <a:gd name="connsiteX8-827" fmla="*/ 1677335 w 2020532"/>
                  <a:gd name="connsiteY8-828" fmla="*/ 1439405 h 2715827"/>
                  <a:gd name="connsiteX9-829" fmla="*/ 1817581 w 2020532"/>
                  <a:gd name="connsiteY9-830" fmla="*/ 637202 h 2715827"/>
                  <a:gd name="connsiteX10-831" fmla="*/ 1301479 w 2020532"/>
                  <a:gd name="connsiteY10-832" fmla="*/ 1366478 h 2715827"/>
                  <a:gd name="connsiteX11-833" fmla="*/ 1441723 w 2020532"/>
                  <a:gd name="connsiteY11-834" fmla="*/ 1324405 h 2715827"/>
                  <a:gd name="connsiteX12-835" fmla="*/ 723666 w 2020532"/>
                  <a:gd name="connsiteY12-836" fmla="*/ 2381855 h 2715827"/>
                  <a:gd name="connsiteX13-837" fmla="*/ 25244 w 2020532"/>
                  <a:gd name="connsiteY13-838" fmla="*/ 2418319 h 2715827"/>
                  <a:gd name="connsiteX14-839" fmla="*/ 670189 w 2020532"/>
                  <a:gd name="connsiteY14-840" fmla="*/ 375858 h 2715827"/>
                  <a:gd name="connsiteX0-841" fmla="*/ 670189 w 2020532"/>
                  <a:gd name="connsiteY0-842" fmla="*/ 375858 h 2715827"/>
                  <a:gd name="connsiteX1-843" fmla="*/ 1998015 w 2020532"/>
                  <a:gd name="connsiteY1-844" fmla="*/ 0 h 2715827"/>
                  <a:gd name="connsiteX2-845" fmla="*/ 1644596 w 2020532"/>
                  <a:gd name="connsiteY2-846" fmla="*/ 2009372 h 2715827"/>
                  <a:gd name="connsiteX3-847" fmla="*/ 1536906 w 2020532"/>
                  <a:gd name="connsiteY3-848" fmla="*/ 1700833 h 2715827"/>
                  <a:gd name="connsiteX4-849" fmla="*/ 743300 w 2020532"/>
                  <a:gd name="connsiteY4-850" fmla="*/ 2597833 h 2715827"/>
                  <a:gd name="connsiteX5-851" fmla="*/ 0 w 2020532"/>
                  <a:gd name="connsiteY5-852" fmla="*/ 2474418 h 2715827"/>
                  <a:gd name="connsiteX6-853" fmla="*/ 746106 w 2020532"/>
                  <a:gd name="connsiteY6-854" fmla="*/ 2488442 h 2715827"/>
                  <a:gd name="connsiteX7-855" fmla="*/ 1573554 w 2020532"/>
                  <a:gd name="connsiteY7-856" fmla="*/ 1377698 h 2715827"/>
                  <a:gd name="connsiteX8-857" fmla="*/ 1677335 w 2020532"/>
                  <a:gd name="connsiteY8-858" fmla="*/ 1439405 h 2715827"/>
                  <a:gd name="connsiteX9-859" fmla="*/ 1817581 w 2020532"/>
                  <a:gd name="connsiteY9-860" fmla="*/ 637202 h 2715827"/>
                  <a:gd name="connsiteX10-861" fmla="*/ 1301479 w 2020532"/>
                  <a:gd name="connsiteY10-862" fmla="*/ 1366478 h 2715827"/>
                  <a:gd name="connsiteX11-863" fmla="*/ 1441723 w 2020532"/>
                  <a:gd name="connsiteY11-864" fmla="*/ 1324405 h 2715827"/>
                  <a:gd name="connsiteX12-865" fmla="*/ 723666 w 2020532"/>
                  <a:gd name="connsiteY12-866" fmla="*/ 2381855 h 2715827"/>
                  <a:gd name="connsiteX13-867" fmla="*/ 25244 w 2020532"/>
                  <a:gd name="connsiteY13-868" fmla="*/ 2418319 h 2715827"/>
                  <a:gd name="connsiteX14-869" fmla="*/ 670189 w 2020532"/>
                  <a:gd name="connsiteY14-870" fmla="*/ 375858 h 2715827"/>
                  <a:gd name="connsiteX0-871" fmla="*/ 670189 w 2020532"/>
                  <a:gd name="connsiteY0-872" fmla="*/ 375858 h 2715827"/>
                  <a:gd name="connsiteX1-873" fmla="*/ 1998015 w 2020532"/>
                  <a:gd name="connsiteY1-874" fmla="*/ 0 h 2715827"/>
                  <a:gd name="connsiteX2-875" fmla="*/ 1644596 w 2020532"/>
                  <a:gd name="connsiteY2-876" fmla="*/ 2009372 h 2715827"/>
                  <a:gd name="connsiteX3-877" fmla="*/ 1536906 w 2020532"/>
                  <a:gd name="connsiteY3-878" fmla="*/ 1700833 h 2715827"/>
                  <a:gd name="connsiteX4-879" fmla="*/ 743300 w 2020532"/>
                  <a:gd name="connsiteY4-880" fmla="*/ 2597833 h 2715827"/>
                  <a:gd name="connsiteX5-881" fmla="*/ 0 w 2020532"/>
                  <a:gd name="connsiteY5-882" fmla="*/ 2474418 h 2715827"/>
                  <a:gd name="connsiteX6-883" fmla="*/ 746106 w 2020532"/>
                  <a:gd name="connsiteY6-884" fmla="*/ 2488442 h 2715827"/>
                  <a:gd name="connsiteX7-885" fmla="*/ 1573554 w 2020532"/>
                  <a:gd name="connsiteY7-886" fmla="*/ 1377698 h 2715827"/>
                  <a:gd name="connsiteX8-887" fmla="*/ 1677335 w 2020532"/>
                  <a:gd name="connsiteY8-888" fmla="*/ 1439405 h 2715827"/>
                  <a:gd name="connsiteX9-889" fmla="*/ 1817581 w 2020532"/>
                  <a:gd name="connsiteY9-890" fmla="*/ 637202 h 2715827"/>
                  <a:gd name="connsiteX10-891" fmla="*/ 1301479 w 2020532"/>
                  <a:gd name="connsiteY10-892" fmla="*/ 1366478 h 2715827"/>
                  <a:gd name="connsiteX11-893" fmla="*/ 1441723 w 2020532"/>
                  <a:gd name="connsiteY11-894" fmla="*/ 1324405 h 2715827"/>
                  <a:gd name="connsiteX12-895" fmla="*/ 723666 w 2020532"/>
                  <a:gd name="connsiteY12-896" fmla="*/ 2381855 h 2715827"/>
                  <a:gd name="connsiteX13-897" fmla="*/ 25244 w 2020532"/>
                  <a:gd name="connsiteY13-898" fmla="*/ 2418319 h 2715827"/>
                  <a:gd name="connsiteX14-899" fmla="*/ 670189 w 2020532"/>
                  <a:gd name="connsiteY14-900" fmla="*/ 375858 h 2715827"/>
                  <a:gd name="connsiteX0-901" fmla="*/ 670189 w 2020532"/>
                  <a:gd name="connsiteY0-902" fmla="*/ 375858 h 2715827"/>
                  <a:gd name="connsiteX1-903" fmla="*/ 1998015 w 2020532"/>
                  <a:gd name="connsiteY1-904" fmla="*/ 0 h 2715827"/>
                  <a:gd name="connsiteX2-905" fmla="*/ 1644596 w 2020532"/>
                  <a:gd name="connsiteY2-906" fmla="*/ 2009372 h 2715827"/>
                  <a:gd name="connsiteX3-907" fmla="*/ 1536906 w 2020532"/>
                  <a:gd name="connsiteY3-908" fmla="*/ 1700833 h 2715827"/>
                  <a:gd name="connsiteX4-909" fmla="*/ 743300 w 2020532"/>
                  <a:gd name="connsiteY4-910" fmla="*/ 2597833 h 2715827"/>
                  <a:gd name="connsiteX5-911" fmla="*/ 0 w 2020532"/>
                  <a:gd name="connsiteY5-912" fmla="*/ 2474418 h 2715827"/>
                  <a:gd name="connsiteX6-913" fmla="*/ 746106 w 2020532"/>
                  <a:gd name="connsiteY6-914" fmla="*/ 2488442 h 2715827"/>
                  <a:gd name="connsiteX7-915" fmla="*/ 1573554 w 2020532"/>
                  <a:gd name="connsiteY7-916" fmla="*/ 1377698 h 2715827"/>
                  <a:gd name="connsiteX8-917" fmla="*/ 1677335 w 2020532"/>
                  <a:gd name="connsiteY8-918" fmla="*/ 1439405 h 2715827"/>
                  <a:gd name="connsiteX9-919" fmla="*/ 1817581 w 2020532"/>
                  <a:gd name="connsiteY9-920" fmla="*/ 637202 h 2715827"/>
                  <a:gd name="connsiteX10-921" fmla="*/ 1301479 w 2020532"/>
                  <a:gd name="connsiteY10-922" fmla="*/ 1366478 h 2715827"/>
                  <a:gd name="connsiteX11-923" fmla="*/ 1441723 w 2020532"/>
                  <a:gd name="connsiteY11-924" fmla="*/ 1324405 h 2715827"/>
                  <a:gd name="connsiteX12-925" fmla="*/ 723666 w 2020532"/>
                  <a:gd name="connsiteY12-926" fmla="*/ 2381855 h 2715827"/>
                  <a:gd name="connsiteX13-927" fmla="*/ 25244 w 2020532"/>
                  <a:gd name="connsiteY13-928" fmla="*/ 2418319 h 2715827"/>
                  <a:gd name="connsiteX14-929" fmla="*/ 670189 w 2020532"/>
                  <a:gd name="connsiteY14-930" fmla="*/ 375858 h 2715827"/>
                  <a:gd name="connsiteX0-931" fmla="*/ 670189 w 2020532"/>
                  <a:gd name="connsiteY0-932" fmla="*/ 375858 h 2715827"/>
                  <a:gd name="connsiteX1-933" fmla="*/ 1998015 w 2020532"/>
                  <a:gd name="connsiteY1-934" fmla="*/ 0 h 2715827"/>
                  <a:gd name="connsiteX2-935" fmla="*/ 1644596 w 2020532"/>
                  <a:gd name="connsiteY2-936" fmla="*/ 2009372 h 2715827"/>
                  <a:gd name="connsiteX3-937" fmla="*/ 1536906 w 2020532"/>
                  <a:gd name="connsiteY3-938" fmla="*/ 1700833 h 2715827"/>
                  <a:gd name="connsiteX4-939" fmla="*/ 743300 w 2020532"/>
                  <a:gd name="connsiteY4-940" fmla="*/ 2597833 h 2715827"/>
                  <a:gd name="connsiteX5-941" fmla="*/ 0 w 2020532"/>
                  <a:gd name="connsiteY5-942" fmla="*/ 2474418 h 2715827"/>
                  <a:gd name="connsiteX6-943" fmla="*/ 746106 w 2020532"/>
                  <a:gd name="connsiteY6-944" fmla="*/ 2488442 h 2715827"/>
                  <a:gd name="connsiteX7-945" fmla="*/ 1573554 w 2020532"/>
                  <a:gd name="connsiteY7-946" fmla="*/ 1377698 h 2715827"/>
                  <a:gd name="connsiteX8-947" fmla="*/ 1677335 w 2020532"/>
                  <a:gd name="connsiteY8-948" fmla="*/ 1439405 h 2715827"/>
                  <a:gd name="connsiteX9-949" fmla="*/ 1817581 w 2020532"/>
                  <a:gd name="connsiteY9-950" fmla="*/ 637202 h 2715827"/>
                  <a:gd name="connsiteX10-951" fmla="*/ 1301479 w 2020532"/>
                  <a:gd name="connsiteY10-952" fmla="*/ 1366478 h 2715827"/>
                  <a:gd name="connsiteX11-953" fmla="*/ 1441723 w 2020532"/>
                  <a:gd name="connsiteY11-954" fmla="*/ 1324405 h 2715827"/>
                  <a:gd name="connsiteX12-955" fmla="*/ 729275 w 2020532"/>
                  <a:gd name="connsiteY12-956" fmla="*/ 2373440 h 2715827"/>
                  <a:gd name="connsiteX13-957" fmla="*/ 25244 w 2020532"/>
                  <a:gd name="connsiteY13-958" fmla="*/ 2418319 h 2715827"/>
                  <a:gd name="connsiteX14-959" fmla="*/ 670189 w 2020532"/>
                  <a:gd name="connsiteY14-960" fmla="*/ 375858 h 2715827"/>
                  <a:gd name="connsiteX0-961" fmla="*/ 670189 w 2020532"/>
                  <a:gd name="connsiteY0-962" fmla="*/ 375858 h 2715827"/>
                  <a:gd name="connsiteX1-963" fmla="*/ 1998015 w 2020532"/>
                  <a:gd name="connsiteY1-964" fmla="*/ 0 h 2715827"/>
                  <a:gd name="connsiteX2-965" fmla="*/ 1644596 w 2020532"/>
                  <a:gd name="connsiteY2-966" fmla="*/ 2009372 h 2715827"/>
                  <a:gd name="connsiteX3-967" fmla="*/ 1536906 w 2020532"/>
                  <a:gd name="connsiteY3-968" fmla="*/ 1700833 h 2715827"/>
                  <a:gd name="connsiteX4-969" fmla="*/ 743300 w 2020532"/>
                  <a:gd name="connsiteY4-970" fmla="*/ 2597833 h 2715827"/>
                  <a:gd name="connsiteX5-971" fmla="*/ 0 w 2020532"/>
                  <a:gd name="connsiteY5-972" fmla="*/ 2474418 h 2715827"/>
                  <a:gd name="connsiteX6-973" fmla="*/ 746106 w 2020532"/>
                  <a:gd name="connsiteY6-974" fmla="*/ 2488442 h 2715827"/>
                  <a:gd name="connsiteX7-975" fmla="*/ 1573554 w 2020532"/>
                  <a:gd name="connsiteY7-976" fmla="*/ 1377698 h 2715827"/>
                  <a:gd name="connsiteX8-977" fmla="*/ 1677335 w 2020532"/>
                  <a:gd name="connsiteY8-978" fmla="*/ 1439405 h 2715827"/>
                  <a:gd name="connsiteX9-979" fmla="*/ 1817581 w 2020532"/>
                  <a:gd name="connsiteY9-980" fmla="*/ 637202 h 2715827"/>
                  <a:gd name="connsiteX10-981" fmla="*/ 1301479 w 2020532"/>
                  <a:gd name="connsiteY10-982" fmla="*/ 1366478 h 2715827"/>
                  <a:gd name="connsiteX11-983" fmla="*/ 1441723 w 2020532"/>
                  <a:gd name="connsiteY11-984" fmla="*/ 1324405 h 2715827"/>
                  <a:gd name="connsiteX12-985" fmla="*/ 729275 w 2020532"/>
                  <a:gd name="connsiteY12-986" fmla="*/ 2373440 h 2715827"/>
                  <a:gd name="connsiteX13-987" fmla="*/ 25244 w 2020532"/>
                  <a:gd name="connsiteY13-988" fmla="*/ 2418319 h 2715827"/>
                  <a:gd name="connsiteX14-989" fmla="*/ 670189 w 2020532"/>
                  <a:gd name="connsiteY14-990" fmla="*/ 375858 h 2715827"/>
                  <a:gd name="connsiteX0-991" fmla="*/ 670189 w 2020532"/>
                  <a:gd name="connsiteY0-992" fmla="*/ 375858 h 2715827"/>
                  <a:gd name="connsiteX1-993" fmla="*/ 1998015 w 2020532"/>
                  <a:gd name="connsiteY1-994" fmla="*/ 0 h 2715827"/>
                  <a:gd name="connsiteX2-995" fmla="*/ 1644596 w 2020532"/>
                  <a:gd name="connsiteY2-996" fmla="*/ 2009372 h 2715827"/>
                  <a:gd name="connsiteX3-997" fmla="*/ 1536906 w 2020532"/>
                  <a:gd name="connsiteY3-998" fmla="*/ 1700833 h 2715827"/>
                  <a:gd name="connsiteX4-999" fmla="*/ 743300 w 2020532"/>
                  <a:gd name="connsiteY4-1000" fmla="*/ 2597833 h 2715827"/>
                  <a:gd name="connsiteX5-1001" fmla="*/ 0 w 2020532"/>
                  <a:gd name="connsiteY5-1002" fmla="*/ 2474418 h 2715827"/>
                  <a:gd name="connsiteX6-1003" fmla="*/ 746106 w 2020532"/>
                  <a:gd name="connsiteY6-1004" fmla="*/ 2488442 h 2715827"/>
                  <a:gd name="connsiteX7-1005" fmla="*/ 1573554 w 2020532"/>
                  <a:gd name="connsiteY7-1006" fmla="*/ 1377698 h 2715827"/>
                  <a:gd name="connsiteX8-1007" fmla="*/ 1677335 w 2020532"/>
                  <a:gd name="connsiteY8-1008" fmla="*/ 1439405 h 2715827"/>
                  <a:gd name="connsiteX9-1009" fmla="*/ 1817581 w 2020532"/>
                  <a:gd name="connsiteY9-1010" fmla="*/ 637202 h 2715827"/>
                  <a:gd name="connsiteX10-1011" fmla="*/ 1301479 w 2020532"/>
                  <a:gd name="connsiteY10-1012" fmla="*/ 1366478 h 2715827"/>
                  <a:gd name="connsiteX11-1013" fmla="*/ 1441723 w 2020532"/>
                  <a:gd name="connsiteY11-1014" fmla="*/ 1324405 h 2715827"/>
                  <a:gd name="connsiteX12-1015" fmla="*/ 729275 w 2020532"/>
                  <a:gd name="connsiteY12-1016" fmla="*/ 2373440 h 2715827"/>
                  <a:gd name="connsiteX13-1017" fmla="*/ 25244 w 2020532"/>
                  <a:gd name="connsiteY13-1018" fmla="*/ 2418319 h 2715827"/>
                  <a:gd name="connsiteX14-1019" fmla="*/ 297321 w 2020532"/>
                  <a:gd name="connsiteY14-1020" fmla="*/ 1537578 h 2715827"/>
                  <a:gd name="connsiteX15" fmla="*/ 670189 w 2020532"/>
                  <a:gd name="connsiteY15" fmla="*/ 375858 h 2715827"/>
                  <a:gd name="connsiteX0-1021" fmla="*/ 670189 w 2020532"/>
                  <a:gd name="connsiteY0-1022" fmla="*/ 375858 h 2715827"/>
                  <a:gd name="connsiteX1-1023" fmla="*/ 1998015 w 2020532"/>
                  <a:gd name="connsiteY1-1024" fmla="*/ 0 h 2715827"/>
                  <a:gd name="connsiteX2-1025" fmla="*/ 1644596 w 2020532"/>
                  <a:gd name="connsiteY2-1026" fmla="*/ 2009372 h 2715827"/>
                  <a:gd name="connsiteX3-1027" fmla="*/ 1536906 w 2020532"/>
                  <a:gd name="connsiteY3-1028" fmla="*/ 1700833 h 2715827"/>
                  <a:gd name="connsiteX4-1029" fmla="*/ 743300 w 2020532"/>
                  <a:gd name="connsiteY4-1030" fmla="*/ 2597833 h 2715827"/>
                  <a:gd name="connsiteX5-1031" fmla="*/ 0 w 2020532"/>
                  <a:gd name="connsiteY5-1032" fmla="*/ 2474418 h 2715827"/>
                  <a:gd name="connsiteX6-1033" fmla="*/ 746106 w 2020532"/>
                  <a:gd name="connsiteY6-1034" fmla="*/ 2488442 h 2715827"/>
                  <a:gd name="connsiteX7-1035" fmla="*/ 1573554 w 2020532"/>
                  <a:gd name="connsiteY7-1036" fmla="*/ 1377698 h 2715827"/>
                  <a:gd name="connsiteX8-1037" fmla="*/ 1677335 w 2020532"/>
                  <a:gd name="connsiteY8-1038" fmla="*/ 1439405 h 2715827"/>
                  <a:gd name="connsiteX9-1039" fmla="*/ 1817581 w 2020532"/>
                  <a:gd name="connsiteY9-1040" fmla="*/ 637202 h 2715827"/>
                  <a:gd name="connsiteX10-1041" fmla="*/ 1301479 w 2020532"/>
                  <a:gd name="connsiteY10-1042" fmla="*/ 1366478 h 2715827"/>
                  <a:gd name="connsiteX11-1043" fmla="*/ 1441723 w 2020532"/>
                  <a:gd name="connsiteY11-1044" fmla="*/ 1324405 h 2715827"/>
                  <a:gd name="connsiteX12-1045" fmla="*/ 729275 w 2020532"/>
                  <a:gd name="connsiteY12-1046" fmla="*/ 2373440 h 2715827"/>
                  <a:gd name="connsiteX13-1047" fmla="*/ 25244 w 2020532"/>
                  <a:gd name="connsiteY13-1048" fmla="*/ 2418319 h 2715827"/>
                  <a:gd name="connsiteX14-1049" fmla="*/ 1236965 w 2020532"/>
                  <a:gd name="connsiteY14-1050" fmla="*/ 1520749 h 2715827"/>
                  <a:gd name="connsiteX15-1051" fmla="*/ 670189 w 2020532"/>
                  <a:gd name="connsiteY15-1052" fmla="*/ 375858 h 2715827"/>
                  <a:gd name="connsiteX0-1053" fmla="*/ 670189 w 2020532"/>
                  <a:gd name="connsiteY0-1054" fmla="*/ 375858 h 2715827"/>
                  <a:gd name="connsiteX1-1055" fmla="*/ 1998015 w 2020532"/>
                  <a:gd name="connsiteY1-1056" fmla="*/ 0 h 2715827"/>
                  <a:gd name="connsiteX2-1057" fmla="*/ 1644596 w 2020532"/>
                  <a:gd name="connsiteY2-1058" fmla="*/ 2009372 h 2715827"/>
                  <a:gd name="connsiteX3-1059" fmla="*/ 1536906 w 2020532"/>
                  <a:gd name="connsiteY3-1060" fmla="*/ 1700833 h 2715827"/>
                  <a:gd name="connsiteX4-1061" fmla="*/ 743300 w 2020532"/>
                  <a:gd name="connsiteY4-1062" fmla="*/ 2597833 h 2715827"/>
                  <a:gd name="connsiteX5-1063" fmla="*/ 0 w 2020532"/>
                  <a:gd name="connsiteY5-1064" fmla="*/ 2474418 h 2715827"/>
                  <a:gd name="connsiteX6-1065" fmla="*/ 746106 w 2020532"/>
                  <a:gd name="connsiteY6-1066" fmla="*/ 2488442 h 2715827"/>
                  <a:gd name="connsiteX7-1067" fmla="*/ 1573554 w 2020532"/>
                  <a:gd name="connsiteY7-1068" fmla="*/ 1377698 h 2715827"/>
                  <a:gd name="connsiteX8-1069" fmla="*/ 1677335 w 2020532"/>
                  <a:gd name="connsiteY8-1070" fmla="*/ 1439405 h 2715827"/>
                  <a:gd name="connsiteX9-1071" fmla="*/ 1817581 w 2020532"/>
                  <a:gd name="connsiteY9-1072" fmla="*/ 637202 h 2715827"/>
                  <a:gd name="connsiteX10-1073" fmla="*/ 1301479 w 2020532"/>
                  <a:gd name="connsiteY10-1074" fmla="*/ 1366478 h 2715827"/>
                  <a:gd name="connsiteX11-1075" fmla="*/ 1441723 w 2020532"/>
                  <a:gd name="connsiteY11-1076" fmla="*/ 1324405 h 2715827"/>
                  <a:gd name="connsiteX12-1077" fmla="*/ 729275 w 2020532"/>
                  <a:gd name="connsiteY12-1078" fmla="*/ 2373440 h 2715827"/>
                  <a:gd name="connsiteX13-1079" fmla="*/ 25244 w 2020532"/>
                  <a:gd name="connsiteY13-1080" fmla="*/ 2418319 h 2715827"/>
                  <a:gd name="connsiteX14-1081" fmla="*/ 1236965 w 2020532"/>
                  <a:gd name="connsiteY14-1082" fmla="*/ 1520749 h 2715827"/>
                  <a:gd name="connsiteX15-1083" fmla="*/ 670189 w 2020532"/>
                  <a:gd name="connsiteY15-1084" fmla="*/ 375858 h 2715827"/>
                  <a:gd name="connsiteX0-1085" fmla="*/ 670189 w 2020532"/>
                  <a:gd name="connsiteY0-1086" fmla="*/ 375858 h 2715827"/>
                  <a:gd name="connsiteX1-1087" fmla="*/ 1998015 w 2020532"/>
                  <a:gd name="connsiteY1-1088" fmla="*/ 0 h 2715827"/>
                  <a:gd name="connsiteX2-1089" fmla="*/ 1644596 w 2020532"/>
                  <a:gd name="connsiteY2-1090" fmla="*/ 2009372 h 2715827"/>
                  <a:gd name="connsiteX3-1091" fmla="*/ 1536906 w 2020532"/>
                  <a:gd name="connsiteY3-1092" fmla="*/ 1700833 h 2715827"/>
                  <a:gd name="connsiteX4-1093" fmla="*/ 743300 w 2020532"/>
                  <a:gd name="connsiteY4-1094" fmla="*/ 2597833 h 2715827"/>
                  <a:gd name="connsiteX5-1095" fmla="*/ 0 w 2020532"/>
                  <a:gd name="connsiteY5-1096" fmla="*/ 2474418 h 2715827"/>
                  <a:gd name="connsiteX6-1097" fmla="*/ 746106 w 2020532"/>
                  <a:gd name="connsiteY6-1098" fmla="*/ 2488442 h 2715827"/>
                  <a:gd name="connsiteX7-1099" fmla="*/ 1573554 w 2020532"/>
                  <a:gd name="connsiteY7-1100" fmla="*/ 1377698 h 2715827"/>
                  <a:gd name="connsiteX8-1101" fmla="*/ 1677335 w 2020532"/>
                  <a:gd name="connsiteY8-1102" fmla="*/ 1439405 h 2715827"/>
                  <a:gd name="connsiteX9-1103" fmla="*/ 1817581 w 2020532"/>
                  <a:gd name="connsiteY9-1104" fmla="*/ 637202 h 2715827"/>
                  <a:gd name="connsiteX10-1105" fmla="*/ 1301479 w 2020532"/>
                  <a:gd name="connsiteY10-1106" fmla="*/ 1366478 h 2715827"/>
                  <a:gd name="connsiteX11-1107" fmla="*/ 1441723 w 2020532"/>
                  <a:gd name="connsiteY11-1108" fmla="*/ 1324405 h 2715827"/>
                  <a:gd name="connsiteX12-1109" fmla="*/ 729275 w 2020532"/>
                  <a:gd name="connsiteY12-1110" fmla="*/ 2373440 h 2715827"/>
                  <a:gd name="connsiteX13-1111" fmla="*/ 25244 w 2020532"/>
                  <a:gd name="connsiteY13-1112" fmla="*/ 2418319 h 2715827"/>
                  <a:gd name="connsiteX14-1113" fmla="*/ 1236965 w 2020532"/>
                  <a:gd name="connsiteY14-1114" fmla="*/ 1520749 h 2715827"/>
                  <a:gd name="connsiteX15-1115" fmla="*/ 670189 w 2020532"/>
                  <a:gd name="connsiteY15-1116" fmla="*/ 375858 h 2715827"/>
                  <a:gd name="connsiteX0-1117" fmla="*/ 670189 w 2020532"/>
                  <a:gd name="connsiteY0-1118" fmla="*/ 375858 h 2715827"/>
                  <a:gd name="connsiteX1-1119" fmla="*/ 1998015 w 2020532"/>
                  <a:gd name="connsiteY1-1120" fmla="*/ 0 h 2715827"/>
                  <a:gd name="connsiteX2-1121" fmla="*/ 1644596 w 2020532"/>
                  <a:gd name="connsiteY2-1122" fmla="*/ 2009372 h 2715827"/>
                  <a:gd name="connsiteX3-1123" fmla="*/ 1536906 w 2020532"/>
                  <a:gd name="connsiteY3-1124" fmla="*/ 1700833 h 2715827"/>
                  <a:gd name="connsiteX4-1125" fmla="*/ 743300 w 2020532"/>
                  <a:gd name="connsiteY4-1126" fmla="*/ 2597833 h 2715827"/>
                  <a:gd name="connsiteX5-1127" fmla="*/ 0 w 2020532"/>
                  <a:gd name="connsiteY5-1128" fmla="*/ 2474418 h 2715827"/>
                  <a:gd name="connsiteX6-1129" fmla="*/ 746106 w 2020532"/>
                  <a:gd name="connsiteY6-1130" fmla="*/ 2488442 h 2715827"/>
                  <a:gd name="connsiteX7-1131" fmla="*/ 1573554 w 2020532"/>
                  <a:gd name="connsiteY7-1132" fmla="*/ 1377698 h 2715827"/>
                  <a:gd name="connsiteX8-1133" fmla="*/ 1677335 w 2020532"/>
                  <a:gd name="connsiteY8-1134" fmla="*/ 1439405 h 2715827"/>
                  <a:gd name="connsiteX9-1135" fmla="*/ 1817581 w 2020532"/>
                  <a:gd name="connsiteY9-1136" fmla="*/ 637202 h 2715827"/>
                  <a:gd name="connsiteX10-1137" fmla="*/ 1301479 w 2020532"/>
                  <a:gd name="connsiteY10-1138" fmla="*/ 1366478 h 2715827"/>
                  <a:gd name="connsiteX11-1139" fmla="*/ 1441723 w 2020532"/>
                  <a:gd name="connsiteY11-1140" fmla="*/ 1324405 h 2715827"/>
                  <a:gd name="connsiteX12-1141" fmla="*/ 729275 w 2020532"/>
                  <a:gd name="connsiteY12-1142" fmla="*/ 2373440 h 2715827"/>
                  <a:gd name="connsiteX13-1143" fmla="*/ 25244 w 2020532"/>
                  <a:gd name="connsiteY13-1144" fmla="*/ 2418319 h 2715827"/>
                  <a:gd name="connsiteX14-1145" fmla="*/ 1236965 w 2020532"/>
                  <a:gd name="connsiteY14-1146" fmla="*/ 1520749 h 2715827"/>
                  <a:gd name="connsiteX15-1147" fmla="*/ 670189 w 2020532"/>
                  <a:gd name="connsiteY15-1148" fmla="*/ 375858 h 2715827"/>
                  <a:gd name="connsiteX0-1149" fmla="*/ 670189 w 2020532"/>
                  <a:gd name="connsiteY0-1150" fmla="*/ 375858 h 2715827"/>
                  <a:gd name="connsiteX1-1151" fmla="*/ 1998015 w 2020532"/>
                  <a:gd name="connsiteY1-1152" fmla="*/ 0 h 2715827"/>
                  <a:gd name="connsiteX2-1153" fmla="*/ 1644596 w 2020532"/>
                  <a:gd name="connsiteY2-1154" fmla="*/ 2009372 h 2715827"/>
                  <a:gd name="connsiteX3-1155" fmla="*/ 1536906 w 2020532"/>
                  <a:gd name="connsiteY3-1156" fmla="*/ 1700833 h 2715827"/>
                  <a:gd name="connsiteX4-1157" fmla="*/ 743300 w 2020532"/>
                  <a:gd name="connsiteY4-1158" fmla="*/ 2597833 h 2715827"/>
                  <a:gd name="connsiteX5-1159" fmla="*/ 0 w 2020532"/>
                  <a:gd name="connsiteY5-1160" fmla="*/ 2474418 h 2715827"/>
                  <a:gd name="connsiteX6-1161" fmla="*/ 746106 w 2020532"/>
                  <a:gd name="connsiteY6-1162" fmla="*/ 2488442 h 2715827"/>
                  <a:gd name="connsiteX7-1163" fmla="*/ 1573554 w 2020532"/>
                  <a:gd name="connsiteY7-1164" fmla="*/ 1377698 h 2715827"/>
                  <a:gd name="connsiteX8-1165" fmla="*/ 1677335 w 2020532"/>
                  <a:gd name="connsiteY8-1166" fmla="*/ 1439405 h 2715827"/>
                  <a:gd name="connsiteX9-1167" fmla="*/ 1817581 w 2020532"/>
                  <a:gd name="connsiteY9-1168" fmla="*/ 637202 h 2715827"/>
                  <a:gd name="connsiteX10-1169" fmla="*/ 1301479 w 2020532"/>
                  <a:gd name="connsiteY10-1170" fmla="*/ 1366478 h 2715827"/>
                  <a:gd name="connsiteX11-1171" fmla="*/ 1441723 w 2020532"/>
                  <a:gd name="connsiteY11-1172" fmla="*/ 1324405 h 2715827"/>
                  <a:gd name="connsiteX12-1173" fmla="*/ 729275 w 2020532"/>
                  <a:gd name="connsiteY12-1174" fmla="*/ 2373440 h 2715827"/>
                  <a:gd name="connsiteX13-1175" fmla="*/ 25244 w 2020532"/>
                  <a:gd name="connsiteY13-1176" fmla="*/ 2418319 h 2715827"/>
                  <a:gd name="connsiteX14-1177" fmla="*/ 1236965 w 2020532"/>
                  <a:gd name="connsiteY14-1178" fmla="*/ 1520749 h 2715827"/>
                  <a:gd name="connsiteX15-1179" fmla="*/ 670189 w 2020532"/>
                  <a:gd name="connsiteY15-1180" fmla="*/ 375858 h 2715827"/>
                  <a:gd name="connsiteX0-1181" fmla="*/ 670189 w 2020532"/>
                  <a:gd name="connsiteY0-1182" fmla="*/ 375858 h 2715827"/>
                  <a:gd name="connsiteX1-1183" fmla="*/ 1998015 w 2020532"/>
                  <a:gd name="connsiteY1-1184" fmla="*/ 0 h 2715827"/>
                  <a:gd name="connsiteX2-1185" fmla="*/ 1644596 w 2020532"/>
                  <a:gd name="connsiteY2-1186" fmla="*/ 2009372 h 2715827"/>
                  <a:gd name="connsiteX3-1187" fmla="*/ 1536906 w 2020532"/>
                  <a:gd name="connsiteY3-1188" fmla="*/ 1700833 h 2715827"/>
                  <a:gd name="connsiteX4-1189" fmla="*/ 743300 w 2020532"/>
                  <a:gd name="connsiteY4-1190" fmla="*/ 2597833 h 2715827"/>
                  <a:gd name="connsiteX5-1191" fmla="*/ 0 w 2020532"/>
                  <a:gd name="connsiteY5-1192" fmla="*/ 2474418 h 2715827"/>
                  <a:gd name="connsiteX6-1193" fmla="*/ 746106 w 2020532"/>
                  <a:gd name="connsiteY6-1194" fmla="*/ 2488442 h 2715827"/>
                  <a:gd name="connsiteX7-1195" fmla="*/ 1573554 w 2020532"/>
                  <a:gd name="connsiteY7-1196" fmla="*/ 1377698 h 2715827"/>
                  <a:gd name="connsiteX8-1197" fmla="*/ 1677335 w 2020532"/>
                  <a:gd name="connsiteY8-1198" fmla="*/ 1439405 h 2715827"/>
                  <a:gd name="connsiteX9-1199" fmla="*/ 1817581 w 2020532"/>
                  <a:gd name="connsiteY9-1200" fmla="*/ 637202 h 2715827"/>
                  <a:gd name="connsiteX10-1201" fmla="*/ 1301479 w 2020532"/>
                  <a:gd name="connsiteY10-1202" fmla="*/ 1366478 h 2715827"/>
                  <a:gd name="connsiteX11-1203" fmla="*/ 1441723 w 2020532"/>
                  <a:gd name="connsiteY11-1204" fmla="*/ 1324405 h 2715827"/>
                  <a:gd name="connsiteX12-1205" fmla="*/ 729275 w 2020532"/>
                  <a:gd name="connsiteY12-1206" fmla="*/ 2373440 h 2715827"/>
                  <a:gd name="connsiteX13-1207" fmla="*/ 25244 w 2020532"/>
                  <a:gd name="connsiteY13-1208" fmla="*/ 2418319 h 2715827"/>
                  <a:gd name="connsiteX14-1209" fmla="*/ 1236965 w 2020532"/>
                  <a:gd name="connsiteY14-1210" fmla="*/ 1520749 h 2715827"/>
                  <a:gd name="connsiteX15-1211" fmla="*/ 670189 w 2020532"/>
                  <a:gd name="connsiteY15-1212" fmla="*/ 375858 h 2715827"/>
                  <a:gd name="connsiteX0-1213" fmla="*/ 670189 w 2020532"/>
                  <a:gd name="connsiteY0-1214" fmla="*/ 375858 h 2715827"/>
                  <a:gd name="connsiteX1-1215" fmla="*/ 1998015 w 2020532"/>
                  <a:gd name="connsiteY1-1216" fmla="*/ 0 h 2715827"/>
                  <a:gd name="connsiteX2-1217" fmla="*/ 1644596 w 2020532"/>
                  <a:gd name="connsiteY2-1218" fmla="*/ 2009372 h 2715827"/>
                  <a:gd name="connsiteX3-1219" fmla="*/ 1536906 w 2020532"/>
                  <a:gd name="connsiteY3-1220" fmla="*/ 1700833 h 2715827"/>
                  <a:gd name="connsiteX4-1221" fmla="*/ 743300 w 2020532"/>
                  <a:gd name="connsiteY4-1222" fmla="*/ 2597833 h 2715827"/>
                  <a:gd name="connsiteX5-1223" fmla="*/ 0 w 2020532"/>
                  <a:gd name="connsiteY5-1224" fmla="*/ 2474418 h 2715827"/>
                  <a:gd name="connsiteX6-1225" fmla="*/ 746106 w 2020532"/>
                  <a:gd name="connsiteY6-1226" fmla="*/ 2488442 h 2715827"/>
                  <a:gd name="connsiteX7-1227" fmla="*/ 1573554 w 2020532"/>
                  <a:gd name="connsiteY7-1228" fmla="*/ 1377698 h 2715827"/>
                  <a:gd name="connsiteX8-1229" fmla="*/ 1677335 w 2020532"/>
                  <a:gd name="connsiteY8-1230" fmla="*/ 1439405 h 2715827"/>
                  <a:gd name="connsiteX9-1231" fmla="*/ 1817581 w 2020532"/>
                  <a:gd name="connsiteY9-1232" fmla="*/ 637202 h 2715827"/>
                  <a:gd name="connsiteX10-1233" fmla="*/ 1301479 w 2020532"/>
                  <a:gd name="connsiteY10-1234" fmla="*/ 1366478 h 2715827"/>
                  <a:gd name="connsiteX11-1235" fmla="*/ 1441723 w 2020532"/>
                  <a:gd name="connsiteY11-1236" fmla="*/ 1324405 h 2715827"/>
                  <a:gd name="connsiteX12-1237" fmla="*/ 729275 w 2020532"/>
                  <a:gd name="connsiteY12-1238" fmla="*/ 2373440 h 2715827"/>
                  <a:gd name="connsiteX13-1239" fmla="*/ 25244 w 2020532"/>
                  <a:gd name="connsiteY13-1240" fmla="*/ 2418319 h 2715827"/>
                  <a:gd name="connsiteX14-1241" fmla="*/ 1236965 w 2020532"/>
                  <a:gd name="connsiteY14-1242" fmla="*/ 1520749 h 2715827"/>
                  <a:gd name="connsiteX15-1243" fmla="*/ 670189 w 2020532"/>
                  <a:gd name="connsiteY15-1244" fmla="*/ 375858 h 2715827"/>
                  <a:gd name="connsiteX0-1245" fmla="*/ 670189 w 2020532"/>
                  <a:gd name="connsiteY0-1246" fmla="*/ 375858 h 2715827"/>
                  <a:gd name="connsiteX1-1247" fmla="*/ 1998015 w 2020532"/>
                  <a:gd name="connsiteY1-1248" fmla="*/ 0 h 2715827"/>
                  <a:gd name="connsiteX2-1249" fmla="*/ 1644596 w 2020532"/>
                  <a:gd name="connsiteY2-1250" fmla="*/ 2009372 h 2715827"/>
                  <a:gd name="connsiteX3-1251" fmla="*/ 1536906 w 2020532"/>
                  <a:gd name="connsiteY3-1252" fmla="*/ 1700833 h 2715827"/>
                  <a:gd name="connsiteX4-1253" fmla="*/ 743300 w 2020532"/>
                  <a:gd name="connsiteY4-1254" fmla="*/ 2597833 h 2715827"/>
                  <a:gd name="connsiteX5-1255" fmla="*/ 0 w 2020532"/>
                  <a:gd name="connsiteY5-1256" fmla="*/ 2474418 h 2715827"/>
                  <a:gd name="connsiteX6-1257" fmla="*/ 746106 w 2020532"/>
                  <a:gd name="connsiteY6-1258" fmla="*/ 2488442 h 2715827"/>
                  <a:gd name="connsiteX7-1259" fmla="*/ 1573554 w 2020532"/>
                  <a:gd name="connsiteY7-1260" fmla="*/ 1377698 h 2715827"/>
                  <a:gd name="connsiteX8-1261" fmla="*/ 1677335 w 2020532"/>
                  <a:gd name="connsiteY8-1262" fmla="*/ 1439405 h 2715827"/>
                  <a:gd name="connsiteX9-1263" fmla="*/ 1817581 w 2020532"/>
                  <a:gd name="connsiteY9-1264" fmla="*/ 637202 h 2715827"/>
                  <a:gd name="connsiteX10-1265" fmla="*/ 1301479 w 2020532"/>
                  <a:gd name="connsiteY10-1266" fmla="*/ 1366478 h 2715827"/>
                  <a:gd name="connsiteX11-1267" fmla="*/ 1441723 w 2020532"/>
                  <a:gd name="connsiteY11-1268" fmla="*/ 1324405 h 2715827"/>
                  <a:gd name="connsiteX12-1269" fmla="*/ 729275 w 2020532"/>
                  <a:gd name="connsiteY12-1270" fmla="*/ 2373440 h 2715827"/>
                  <a:gd name="connsiteX13-1271" fmla="*/ 25244 w 2020532"/>
                  <a:gd name="connsiteY13-1272" fmla="*/ 2418319 h 2715827"/>
                  <a:gd name="connsiteX14-1273" fmla="*/ 1236965 w 2020532"/>
                  <a:gd name="connsiteY14-1274" fmla="*/ 1520749 h 2715827"/>
                  <a:gd name="connsiteX15-1275" fmla="*/ 670189 w 2020532"/>
                  <a:gd name="connsiteY15-1276" fmla="*/ 375858 h 2715827"/>
                  <a:gd name="connsiteX0-1277" fmla="*/ 670189 w 2020532"/>
                  <a:gd name="connsiteY0-1278" fmla="*/ 375858 h 2715827"/>
                  <a:gd name="connsiteX1-1279" fmla="*/ 1998015 w 2020532"/>
                  <a:gd name="connsiteY1-1280" fmla="*/ 0 h 2715827"/>
                  <a:gd name="connsiteX2-1281" fmla="*/ 1644596 w 2020532"/>
                  <a:gd name="connsiteY2-1282" fmla="*/ 2009372 h 2715827"/>
                  <a:gd name="connsiteX3-1283" fmla="*/ 1536906 w 2020532"/>
                  <a:gd name="connsiteY3-1284" fmla="*/ 1700833 h 2715827"/>
                  <a:gd name="connsiteX4-1285" fmla="*/ 743300 w 2020532"/>
                  <a:gd name="connsiteY4-1286" fmla="*/ 2597833 h 2715827"/>
                  <a:gd name="connsiteX5-1287" fmla="*/ 0 w 2020532"/>
                  <a:gd name="connsiteY5-1288" fmla="*/ 2474418 h 2715827"/>
                  <a:gd name="connsiteX6-1289" fmla="*/ 746106 w 2020532"/>
                  <a:gd name="connsiteY6-1290" fmla="*/ 2488442 h 2715827"/>
                  <a:gd name="connsiteX7-1291" fmla="*/ 1573554 w 2020532"/>
                  <a:gd name="connsiteY7-1292" fmla="*/ 1377698 h 2715827"/>
                  <a:gd name="connsiteX8-1293" fmla="*/ 1677335 w 2020532"/>
                  <a:gd name="connsiteY8-1294" fmla="*/ 1439405 h 2715827"/>
                  <a:gd name="connsiteX9-1295" fmla="*/ 1817581 w 2020532"/>
                  <a:gd name="connsiteY9-1296" fmla="*/ 637202 h 2715827"/>
                  <a:gd name="connsiteX10-1297" fmla="*/ 1301479 w 2020532"/>
                  <a:gd name="connsiteY10-1298" fmla="*/ 1366478 h 2715827"/>
                  <a:gd name="connsiteX11-1299" fmla="*/ 1441723 w 2020532"/>
                  <a:gd name="connsiteY11-1300" fmla="*/ 1324405 h 2715827"/>
                  <a:gd name="connsiteX12-1301" fmla="*/ 729275 w 2020532"/>
                  <a:gd name="connsiteY12-1302" fmla="*/ 2373440 h 2715827"/>
                  <a:gd name="connsiteX13-1303" fmla="*/ 25244 w 2020532"/>
                  <a:gd name="connsiteY13-1304" fmla="*/ 2418319 h 2715827"/>
                  <a:gd name="connsiteX14-1305" fmla="*/ 1236965 w 2020532"/>
                  <a:gd name="connsiteY14-1306" fmla="*/ 1520749 h 2715827"/>
                  <a:gd name="connsiteX15-1307" fmla="*/ 1065865 w 2020532"/>
                  <a:gd name="connsiteY15-1308" fmla="*/ 1181354 h 2715827"/>
                  <a:gd name="connsiteX16" fmla="*/ 670189 w 2020532"/>
                  <a:gd name="connsiteY16" fmla="*/ 375858 h 2715827"/>
                  <a:gd name="connsiteX0-1309" fmla="*/ 670189 w 2020532"/>
                  <a:gd name="connsiteY0-1310" fmla="*/ 375858 h 2715827"/>
                  <a:gd name="connsiteX1-1311" fmla="*/ 1998015 w 2020532"/>
                  <a:gd name="connsiteY1-1312" fmla="*/ 0 h 2715827"/>
                  <a:gd name="connsiteX2-1313" fmla="*/ 1644596 w 2020532"/>
                  <a:gd name="connsiteY2-1314" fmla="*/ 2009372 h 2715827"/>
                  <a:gd name="connsiteX3-1315" fmla="*/ 1536906 w 2020532"/>
                  <a:gd name="connsiteY3-1316" fmla="*/ 1700833 h 2715827"/>
                  <a:gd name="connsiteX4-1317" fmla="*/ 743300 w 2020532"/>
                  <a:gd name="connsiteY4-1318" fmla="*/ 2597833 h 2715827"/>
                  <a:gd name="connsiteX5-1319" fmla="*/ 0 w 2020532"/>
                  <a:gd name="connsiteY5-1320" fmla="*/ 2474418 h 2715827"/>
                  <a:gd name="connsiteX6-1321" fmla="*/ 746106 w 2020532"/>
                  <a:gd name="connsiteY6-1322" fmla="*/ 2488442 h 2715827"/>
                  <a:gd name="connsiteX7-1323" fmla="*/ 1573554 w 2020532"/>
                  <a:gd name="connsiteY7-1324" fmla="*/ 1377698 h 2715827"/>
                  <a:gd name="connsiteX8-1325" fmla="*/ 1677335 w 2020532"/>
                  <a:gd name="connsiteY8-1326" fmla="*/ 1439405 h 2715827"/>
                  <a:gd name="connsiteX9-1327" fmla="*/ 1817581 w 2020532"/>
                  <a:gd name="connsiteY9-1328" fmla="*/ 637202 h 2715827"/>
                  <a:gd name="connsiteX10-1329" fmla="*/ 1301479 w 2020532"/>
                  <a:gd name="connsiteY10-1330" fmla="*/ 1366478 h 2715827"/>
                  <a:gd name="connsiteX11-1331" fmla="*/ 1441723 w 2020532"/>
                  <a:gd name="connsiteY11-1332" fmla="*/ 1324405 h 2715827"/>
                  <a:gd name="connsiteX12-1333" fmla="*/ 729275 w 2020532"/>
                  <a:gd name="connsiteY12-1334" fmla="*/ 2373440 h 2715827"/>
                  <a:gd name="connsiteX13-1335" fmla="*/ 25244 w 2020532"/>
                  <a:gd name="connsiteY13-1336" fmla="*/ 2418319 h 2715827"/>
                  <a:gd name="connsiteX14-1337" fmla="*/ 1236965 w 2020532"/>
                  <a:gd name="connsiteY14-1338" fmla="*/ 1520749 h 2715827"/>
                  <a:gd name="connsiteX15-1339" fmla="*/ 1054646 w 2020532"/>
                  <a:gd name="connsiteY15-1340" fmla="*/ 1523553 h 2715827"/>
                  <a:gd name="connsiteX16-1341" fmla="*/ 670189 w 2020532"/>
                  <a:gd name="connsiteY16-1342" fmla="*/ 375858 h 2715827"/>
                  <a:gd name="connsiteX0-1343" fmla="*/ 1054646 w 2020532"/>
                  <a:gd name="connsiteY0-1344" fmla="*/ 1523553 h 2715827"/>
                  <a:gd name="connsiteX1-1345" fmla="*/ 1998015 w 2020532"/>
                  <a:gd name="connsiteY1-1346" fmla="*/ 0 h 2715827"/>
                  <a:gd name="connsiteX2-1347" fmla="*/ 1644596 w 2020532"/>
                  <a:gd name="connsiteY2-1348" fmla="*/ 2009372 h 2715827"/>
                  <a:gd name="connsiteX3-1349" fmla="*/ 1536906 w 2020532"/>
                  <a:gd name="connsiteY3-1350" fmla="*/ 1700833 h 2715827"/>
                  <a:gd name="connsiteX4-1351" fmla="*/ 743300 w 2020532"/>
                  <a:gd name="connsiteY4-1352" fmla="*/ 2597833 h 2715827"/>
                  <a:gd name="connsiteX5-1353" fmla="*/ 0 w 2020532"/>
                  <a:gd name="connsiteY5-1354" fmla="*/ 2474418 h 2715827"/>
                  <a:gd name="connsiteX6-1355" fmla="*/ 746106 w 2020532"/>
                  <a:gd name="connsiteY6-1356" fmla="*/ 2488442 h 2715827"/>
                  <a:gd name="connsiteX7-1357" fmla="*/ 1573554 w 2020532"/>
                  <a:gd name="connsiteY7-1358" fmla="*/ 1377698 h 2715827"/>
                  <a:gd name="connsiteX8-1359" fmla="*/ 1677335 w 2020532"/>
                  <a:gd name="connsiteY8-1360" fmla="*/ 1439405 h 2715827"/>
                  <a:gd name="connsiteX9-1361" fmla="*/ 1817581 w 2020532"/>
                  <a:gd name="connsiteY9-1362" fmla="*/ 637202 h 2715827"/>
                  <a:gd name="connsiteX10-1363" fmla="*/ 1301479 w 2020532"/>
                  <a:gd name="connsiteY10-1364" fmla="*/ 1366478 h 2715827"/>
                  <a:gd name="connsiteX11-1365" fmla="*/ 1441723 w 2020532"/>
                  <a:gd name="connsiteY11-1366" fmla="*/ 1324405 h 2715827"/>
                  <a:gd name="connsiteX12-1367" fmla="*/ 729275 w 2020532"/>
                  <a:gd name="connsiteY12-1368" fmla="*/ 2373440 h 2715827"/>
                  <a:gd name="connsiteX13-1369" fmla="*/ 25244 w 2020532"/>
                  <a:gd name="connsiteY13-1370" fmla="*/ 2418319 h 2715827"/>
                  <a:gd name="connsiteX14-1371" fmla="*/ 1236965 w 2020532"/>
                  <a:gd name="connsiteY14-1372" fmla="*/ 1520749 h 2715827"/>
                  <a:gd name="connsiteX15-1373" fmla="*/ 1054646 w 2020532"/>
                  <a:gd name="connsiteY15-1374" fmla="*/ 1523553 h 2715827"/>
                  <a:gd name="connsiteX0-1375" fmla="*/ 1054646 w 2020532"/>
                  <a:gd name="connsiteY0-1376" fmla="*/ 1523553 h 2715827"/>
                  <a:gd name="connsiteX1-1377" fmla="*/ 1998015 w 2020532"/>
                  <a:gd name="connsiteY1-1378" fmla="*/ 0 h 2715827"/>
                  <a:gd name="connsiteX2-1379" fmla="*/ 1644596 w 2020532"/>
                  <a:gd name="connsiteY2-1380" fmla="*/ 2009372 h 2715827"/>
                  <a:gd name="connsiteX3-1381" fmla="*/ 1536906 w 2020532"/>
                  <a:gd name="connsiteY3-1382" fmla="*/ 1700833 h 2715827"/>
                  <a:gd name="connsiteX4-1383" fmla="*/ 743300 w 2020532"/>
                  <a:gd name="connsiteY4-1384" fmla="*/ 2597833 h 2715827"/>
                  <a:gd name="connsiteX5-1385" fmla="*/ 0 w 2020532"/>
                  <a:gd name="connsiteY5-1386" fmla="*/ 2474418 h 2715827"/>
                  <a:gd name="connsiteX6-1387" fmla="*/ 746106 w 2020532"/>
                  <a:gd name="connsiteY6-1388" fmla="*/ 2488442 h 2715827"/>
                  <a:gd name="connsiteX7-1389" fmla="*/ 1573554 w 2020532"/>
                  <a:gd name="connsiteY7-1390" fmla="*/ 1377698 h 2715827"/>
                  <a:gd name="connsiteX8-1391" fmla="*/ 1677335 w 2020532"/>
                  <a:gd name="connsiteY8-1392" fmla="*/ 1439405 h 2715827"/>
                  <a:gd name="connsiteX9-1393" fmla="*/ 1817581 w 2020532"/>
                  <a:gd name="connsiteY9-1394" fmla="*/ 637202 h 2715827"/>
                  <a:gd name="connsiteX10-1395" fmla="*/ 1301479 w 2020532"/>
                  <a:gd name="connsiteY10-1396" fmla="*/ 1366478 h 2715827"/>
                  <a:gd name="connsiteX11-1397" fmla="*/ 1441723 w 2020532"/>
                  <a:gd name="connsiteY11-1398" fmla="*/ 1324405 h 2715827"/>
                  <a:gd name="connsiteX12-1399" fmla="*/ 729275 w 2020532"/>
                  <a:gd name="connsiteY12-1400" fmla="*/ 2373440 h 2715827"/>
                  <a:gd name="connsiteX13-1401" fmla="*/ 25244 w 2020532"/>
                  <a:gd name="connsiteY13-1402" fmla="*/ 2418319 h 2715827"/>
                  <a:gd name="connsiteX14-1403" fmla="*/ 1236965 w 2020532"/>
                  <a:gd name="connsiteY14-1404" fmla="*/ 1520749 h 2715827"/>
                  <a:gd name="connsiteX15-1405" fmla="*/ 1054646 w 2020532"/>
                  <a:gd name="connsiteY15-1406" fmla="*/ 1523553 h 2715827"/>
                  <a:gd name="connsiteX0-1407" fmla="*/ 1054646 w 2020532"/>
                  <a:gd name="connsiteY0-1408" fmla="*/ 1523553 h 2715827"/>
                  <a:gd name="connsiteX1-1409" fmla="*/ 1998015 w 2020532"/>
                  <a:gd name="connsiteY1-1410" fmla="*/ 0 h 2715827"/>
                  <a:gd name="connsiteX2-1411" fmla="*/ 1644596 w 2020532"/>
                  <a:gd name="connsiteY2-1412" fmla="*/ 2009372 h 2715827"/>
                  <a:gd name="connsiteX3-1413" fmla="*/ 1536906 w 2020532"/>
                  <a:gd name="connsiteY3-1414" fmla="*/ 1700833 h 2715827"/>
                  <a:gd name="connsiteX4-1415" fmla="*/ 743300 w 2020532"/>
                  <a:gd name="connsiteY4-1416" fmla="*/ 2597833 h 2715827"/>
                  <a:gd name="connsiteX5-1417" fmla="*/ 0 w 2020532"/>
                  <a:gd name="connsiteY5-1418" fmla="*/ 2474418 h 2715827"/>
                  <a:gd name="connsiteX6-1419" fmla="*/ 746106 w 2020532"/>
                  <a:gd name="connsiteY6-1420" fmla="*/ 2488442 h 2715827"/>
                  <a:gd name="connsiteX7-1421" fmla="*/ 1573554 w 2020532"/>
                  <a:gd name="connsiteY7-1422" fmla="*/ 1377698 h 2715827"/>
                  <a:gd name="connsiteX8-1423" fmla="*/ 1677335 w 2020532"/>
                  <a:gd name="connsiteY8-1424" fmla="*/ 1439405 h 2715827"/>
                  <a:gd name="connsiteX9-1425" fmla="*/ 1817581 w 2020532"/>
                  <a:gd name="connsiteY9-1426" fmla="*/ 637202 h 2715827"/>
                  <a:gd name="connsiteX10-1427" fmla="*/ 1301479 w 2020532"/>
                  <a:gd name="connsiteY10-1428" fmla="*/ 1366478 h 2715827"/>
                  <a:gd name="connsiteX11-1429" fmla="*/ 1441723 w 2020532"/>
                  <a:gd name="connsiteY11-1430" fmla="*/ 1324405 h 2715827"/>
                  <a:gd name="connsiteX12-1431" fmla="*/ 729275 w 2020532"/>
                  <a:gd name="connsiteY12-1432" fmla="*/ 2373440 h 2715827"/>
                  <a:gd name="connsiteX13-1433" fmla="*/ 25244 w 2020532"/>
                  <a:gd name="connsiteY13-1434" fmla="*/ 2418319 h 2715827"/>
                  <a:gd name="connsiteX14-1435" fmla="*/ 1236965 w 2020532"/>
                  <a:gd name="connsiteY14-1436" fmla="*/ 1520749 h 2715827"/>
                  <a:gd name="connsiteX15-1437" fmla="*/ 1054646 w 2020532"/>
                  <a:gd name="connsiteY15-1438" fmla="*/ 1523553 h 2715827"/>
                  <a:gd name="connsiteX0-1439" fmla="*/ 1054646 w 2020532"/>
                  <a:gd name="connsiteY0-1440" fmla="*/ 1523553 h 2715827"/>
                  <a:gd name="connsiteX1-1441" fmla="*/ 1998015 w 2020532"/>
                  <a:gd name="connsiteY1-1442" fmla="*/ 0 h 2715827"/>
                  <a:gd name="connsiteX2-1443" fmla="*/ 1644596 w 2020532"/>
                  <a:gd name="connsiteY2-1444" fmla="*/ 2009372 h 2715827"/>
                  <a:gd name="connsiteX3-1445" fmla="*/ 1536906 w 2020532"/>
                  <a:gd name="connsiteY3-1446" fmla="*/ 1700833 h 2715827"/>
                  <a:gd name="connsiteX4-1447" fmla="*/ 743300 w 2020532"/>
                  <a:gd name="connsiteY4-1448" fmla="*/ 2597833 h 2715827"/>
                  <a:gd name="connsiteX5-1449" fmla="*/ 0 w 2020532"/>
                  <a:gd name="connsiteY5-1450" fmla="*/ 2474418 h 2715827"/>
                  <a:gd name="connsiteX6-1451" fmla="*/ 746106 w 2020532"/>
                  <a:gd name="connsiteY6-1452" fmla="*/ 2488442 h 2715827"/>
                  <a:gd name="connsiteX7-1453" fmla="*/ 1573554 w 2020532"/>
                  <a:gd name="connsiteY7-1454" fmla="*/ 1377698 h 2715827"/>
                  <a:gd name="connsiteX8-1455" fmla="*/ 1677335 w 2020532"/>
                  <a:gd name="connsiteY8-1456" fmla="*/ 1439405 h 2715827"/>
                  <a:gd name="connsiteX9-1457" fmla="*/ 1817581 w 2020532"/>
                  <a:gd name="connsiteY9-1458" fmla="*/ 637202 h 2715827"/>
                  <a:gd name="connsiteX10-1459" fmla="*/ 1301479 w 2020532"/>
                  <a:gd name="connsiteY10-1460" fmla="*/ 1366478 h 2715827"/>
                  <a:gd name="connsiteX11-1461" fmla="*/ 1441723 w 2020532"/>
                  <a:gd name="connsiteY11-1462" fmla="*/ 1324405 h 2715827"/>
                  <a:gd name="connsiteX12-1463" fmla="*/ 729275 w 2020532"/>
                  <a:gd name="connsiteY12-1464" fmla="*/ 2373440 h 2715827"/>
                  <a:gd name="connsiteX13-1465" fmla="*/ 25244 w 2020532"/>
                  <a:gd name="connsiteY13-1466" fmla="*/ 2418319 h 2715827"/>
                  <a:gd name="connsiteX14-1467" fmla="*/ 1236965 w 2020532"/>
                  <a:gd name="connsiteY14-1468" fmla="*/ 1520749 h 2715827"/>
                  <a:gd name="connsiteX15-1469" fmla="*/ 1054646 w 2020532"/>
                  <a:gd name="connsiteY15-1470" fmla="*/ 1523553 h 2715827"/>
                  <a:gd name="connsiteX0-1471" fmla="*/ 1054646 w 2020532"/>
                  <a:gd name="connsiteY0-1472" fmla="*/ 1523553 h 2715827"/>
                  <a:gd name="connsiteX1-1473" fmla="*/ 1998015 w 2020532"/>
                  <a:gd name="connsiteY1-1474" fmla="*/ 0 h 2715827"/>
                  <a:gd name="connsiteX2-1475" fmla="*/ 1644596 w 2020532"/>
                  <a:gd name="connsiteY2-1476" fmla="*/ 2009372 h 2715827"/>
                  <a:gd name="connsiteX3-1477" fmla="*/ 1536906 w 2020532"/>
                  <a:gd name="connsiteY3-1478" fmla="*/ 1700833 h 2715827"/>
                  <a:gd name="connsiteX4-1479" fmla="*/ 743300 w 2020532"/>
                  <a:gd name="connsiteY4-1480" fmla="*/ 2597833 h 2715827"/>
                  <a:gd name="connsiteX5-1481" fmla="*/ 0 w 2020532"/>
                  <a:gd name="connsiteY5-1482" fmla="*/ 2474418 h 2715827"/>
                  <a:gd name="connsiteX6-1483" fmla="*/ 746106 w 2020532"/>
                  <a:gd name="connsiteY6-1484" fmla="*/ 2488442 h 2715827"/>
                  <a:gd name="connsiteX7-1485" fmla="*/ 1573554 w 2020532"/>
                  <a:gd name="connsiteY7-1486" fmla="*/ 1377698 h 2715827"/>
                  <a:gd name="connsiteX8-1487" fmla="*/ 1677335 w 2020532"/>
                  <a:gd name="connsiteY8-1488" fmla="*/ 1439405 h 2715827"/>
                  <a:gd name="connsiteX9-1489" fmla="*/ 1817581 w 2020532"/>
                  <a:gd name="connsiteY9-1490" fmla="*/ 637202 h 2715827"/>
                  <a:gd name="connsiteX10-1491" fmla="*/ 1301479 w 2020532"/>
                  <a:gd name="connsiteY10-1492" fmla="*/ 1366478 h 2715827"/>
                  <a:gd name="connsiteX11-1493" fmla="*/ 1441723 w 2020532"/>
                  <a:gd name="connsiteY11-1494" fmla="*/ 1324405 h 2715827"/>
                  <a:gd name="connsiteX12-1495" fmla="*/ 729275 w 2020532"/>
                  <a:gd name="connsiteY12-1496" fmla="*/ 2373440 h 2715827"/>
                  <a:gd name="connsiteX13-1497" fmla="*/ 25244 w 2020532"/>
                  <a:gd name="connsiteY13-1498" fmla="*/ 2418319 h 2715827"/>
                  <a:gd name="connsiteX14-1499" fmla="*/ 1236965 w 2020532"/>
                  <a:gd name="connsiteY14-1500" fmla="*/ 1520749 h 2715827"/>
                  <a:gd name="connsiteX15-1501" fmla="*/ 1054646 w 2020532"/>
                  <a:gd name="connsiteY15-1502" fmla="*/ 1523553 h 2715827"/>
                  <a:gd name="connsiteX0-1503" fmla="*/ 1054646 w 2020532"/>
                  <a:gd name="connsiteY0-1504" fmla="*/ 1523553 h 2715827"/>
                  <a:gd name="connsiteX1-1505" fmla="*/ 1998015 w 2020532"/>
                  <a:gd name="connsiteY1-1506" fmla="*/ 0 h 2715827"/>
                  <a:gd name="connsiteX2-1507" fmla="*/ 1644596 w 2020532"/>
                  <a:gd name="connsiteY2-1508" fmla="*/ 2009372 h 2715827"/>
                  <a:gd name="connsiteX3-1509" fmla="*/ 1536906 w 2020532"/>
                  <a:gd name="connsiteY3-1510" fmla="*/ 1700833 h 2715827"/>
                  <a:gd name="connsiteX4-1511" fmla="*/ 743300 w 2020532"/>
                  <a:gd name="connsiteY4-1512" fmla="*/ 2597833 h 2715827"/>
                  <a:gd name="connsiteX5-1513" fmla="*/ 0 w 2020532"/>
                  <a:gd name="connsiteY5-1514" fmla="*/ 2474418 h 2715827"/>
                  <a:gd name="connsiteX6-1515" fmla="*/ 746106 w 2020532"/>
                  <a:gd name="connsiteY6-1516" fmla="*/ 2488442 h 2715827"/>
                  <a:gd name="connsiteX7-1517" fmla="*/ 1573554 w 2020532"/>
                  <a:gd name="connsiteY7-1518" fmla="*/ 1377698 h 2715827"/>
                  <a:gd name="connsiteX8-1519" fmla="*/ 1677335 w 2020532"/>
                  <a:gd name="connsiteY8-1520" fmla="*/ 1439405 h 2715827"/>
                  <a:gd name="connsiteX9-1521" fmla="*/ 1817581 w 2020532"/>
                  <a:gd name="connsiteY9-1522" fmla="*/ 637202 h 2715827"/>
                  <a:gd name="connsiteX10-1523" fmla="*/ 1301479 w 2020532"/>
                  <a:gd name="connsiteY10-1524" fmla="*/ 1366478 h 2715827"/>
                  <a:gd name="connsiteX11-1525" fmla="*/ 1441723 w 2020532"/>
                  <a:gd name="connsiteY11-1526" fmla="*/ 1324405 h 2715827"/>
                  <a:gd name="connsiteX12-1527" fmla="*/ 734885 w 2020532"/>
                  <a:gd name="connsiteY12-1528" fmla="*/ 2370635 h 2715827"/>
                  <a:gd name="connsiteX13-1529" fmla="*/ 25244 w 2020532"/>
                  <a:gd name="connsiteY13-1530" fmla="*/ 2418319 h 2715827"/>
                  <a:gd name="connsiteX14-1531" fmla="*/ 1236965 w 2020532"/>
                  <a:gd name="connsiteY14-1532" fmla="*/ 1520749 h 2715827"/>
                  <a:gd name="connsiteX15-1533" fmla="*/ 1054646 w 2020532"/>
                  <a:gd name="connsiteY15-1534" fmla="*/ 1523553 h 2715827"/>
                  <a:gd name="connsiteX0-1535" fmla="*/ 1054646 w 2020532"/>
                  <a:gd name="connsiteY0-1536" fmla="*/ 1523553 h 2715827"/>
                  <a:gd name="connsiteX1-1537" fmla="*/ 1998015 w 2020532"/>
                  <a:gd name="connsiteY1-1538" fmla="*/ 0 h 2715827"/>
                  <a:gd name="connsiteX2-1539" fmla="*/ 1644596 w 2020532"/>
                  <a:gd name="connsiteY2-1540" fmla="*/ 2009372 h 2715827"/>
                  <a:gd name="connsiteX3-1541" fmla="*/ 1536906 w 2020532"/>
                  <a:gd name="connsiteY3-1542" fmla="*/ 1700833 h 2715827"/>
                  <a:gd name="connsiteX4-1543" fmla="*/ 743300 w 2020532"/>
                  <a:gd name="connsiteY4-1544" fmla="*/ 2597833 h 2715827"/>
                  <a:gd name="connsiteX5-1545" fmla="*/ 0 w 2020532"/>
                  <a:gd name="connsiteY5-1546" fmla="*/ 2474418 h 2715827"/>
                  <a:gd name="connsiteX6-1547" fmla="*/ 746106 w 2020532"/>
                  <a:gd name="connsiteY6-1548" fmla="*/ 2488442 h 2715827"/>
                  <a:gd name="connsiteX7-1549" fmla="*/ 1573554 w 2020532"/>
                  <a:gd name="connsiteY7-1550" fmla="*/ 1377698 h 2715827"/>
                  <a:gd name="connsiteX8-1551" fmla="*/ 1677335 w 2020532"/>
                  <a:gd name="connsiteY8-1552" fmla="*/ 1439405 h 2715827"/>
                  <a:gd name="connsiteX9-1553" fmla="*/ 1817581 w 2020532"/>
                  <a:gd name="connsiteY9-1554" fmla="*/ 637202 h 2715827"/>
                  <a:gd name="connsiteX10-1555" fmla="*/ 1301479 w 2020532"/>
                  <a:gd name="connsiteY10-1556" fmla="*/ 1366478 h 2715827"/>
                  <a:gd name="connsiteX11-1557" fmla="*/ 1441723 w 2020532"/>
                  <a:gd name="connsiteY11-1558" fmla="*/ 1324405 h 2715827"/>
                  <a:gd name="connsiteX12-1559" fmla="*/ 734885 w 2020532"/>
                  <a:gd name="connsiteY12-1560" fmla="*/ 2370635 h 2715827"/>
                  <a:gd name="connsiteX13-1561" fmla="*/ 25244 w 2020532"/>
                  <a:gd name="connsiteY13-1562" fmla="*/ 2418319 h 2715827"/>
                  <a:gd name="connsiteX14-1563" fmla="*/ 1236965 w 2020532"/>
                  <a:gd name="connsiteY14-1564" fmla="*/ 1520749 h 2715827"/>
                  <a:gd name="connsiteX15-1565" fmla="*/ 1054646 w 2020532"/>
                  <a:gd name="connsiteY15-1566" fmla="*/ 1523553 h 2715827"/>
                  <a:gd name="connsiteX0-1567" fmla="*/ 1054646 w 2020532"/>
                  <a:gd name="connsiteY0-1568" fmla="*/ 1523553 h 2715827"/>
                  <a:gd name="connsiteX1-1569" fmla="*/ 1998015 w 2020532"/>
                  <a:gd name="connsiteY1-1570" fmla="*/ 0 h 2715827"/>
                  <a:gd name="connsiteX2-1571" fmla="*/ 1644596 w 2020532"/>
                  <a:gd name="connsiteY2-1572" fmla="*/ 2009372 h 2715827"/>
                  <a:gd name="connsiteX3-1573" fmla="*/ 1536906 w 2020532"/>
                  <a:gd name="connsiteY3-1574" fmla="*/ 1700833 h 2715827"/>
                  <a:gd name="connsiteX4-1575" fmla="*/ 743300 w 2020532"/>
                  <a:gd name="connsiteY4-1576" fmla="*/ 2597833 h 2715827"/>
                  <a:gd name="connsiteX5-1577" fmla="*/ 0 w 2020532"/>
                  <a:gd name="connsiteY5-1578" fmla="*/ 2474418 h 2715827"/>
                  <a:gd name="connsiteX6-1579" fmla="*/ 746106 w 2020532"/>
                  <a:gd name="connsiteY6-1580" fmla="*/ 2488442 h 2715827"/>
                  <a:gd name="connsiteX7-1581" fmla="*/ 1573554 w 2020532"/>
                  <a:gd name="connsiteY7-1582" fmla="*/ 1377698 h 2715827"/>
                  <a:gd name="connsiteX8-1583" fmla="*/ 1677335 w 2020532"/>
                  <a:gd name="connsiteY8-1584" fmla="*/ 1439405 h 2715827"/>
                  <a:gd name="connsiteX9-1585" fmla="*/ 1817581 w 2020532"/>
                  <a:gd name="connsiteY9-1586" fmla="*/ 637202 h 2715827"/>
                  <a:gd name="connsiteX10-1587" fmla="*/ 1301479 w 2020532"/>
                  <a:gd name="connsiteY10-1588" fmla="*/ 1366478 h 2715827"/>
                  <a:gd name="connsiteX11-1589" fmla="*/ 1441723 w 2020532"/>
                  <a:gd name="connsiteY11-1590" fmla="*/ 1324405 h 2715827"/>
                  <a:gd name="connsiteX12-1591" fmla="*/ 748910 w 2020532"/>
                  <a:gd name="connsiteY12-1592" fmla="*/ 2379050 h 2715827"/>
                  <a:gd name="connsiteX13-1593" fmla="*/ 25244 w 2020532"/>
                  <a:gd name="connsiteY13-1594" fmla="*/ 2418319 h 2715827"/>
                  <a:gd name="connsiteX14-1595" fmla="*/ 1236965 w 2020532"/>
                  <a:gd name="connsiteY14-1596" fmla="*/ 1520749 h 2715827"/>
                  <a:gd name="connsiteX15-1597" fmla="*/ 1054646 w 2020532"/>
                  <a:gd name="connsiteY15-1598" fmla="*/ 1523553 h 2715827"/>
                  <a:gd name="connsiteX0-1599" fmla="*/ 1054646 w 2020532"/>
                  <a:gd name="connsiteY0-1600" fmla="*/ 1523553 h 2715827"/>
                  <a:gd name="connsiteX1-1601" fmla="*/ 1998015 w 2020532"/>
                  <a:gd name="connsiteY1-1602" fmla="*/ 0 h 2715827"/>
                  <a:gd name="connsiteX2-1603" fmla="*/ 1644596 w 2020532"/>
                  <a:gd name="connsiteY2-1604" fmla="*/ 2009372 h 2715827"/>
                  <a:gd name="connsiteX3-1605" fmla="*/ 1536906 w 2020532"/>
                  <a:gd name="connsiteY3-1606" fmla="*/ 1700833 h 2715827"/>
                  <a:gd name="connsiteX4-1607" fmla="*/ 743300 w 2020532"/>
                  <a:gd name="connsiteY4-1608" fmla="*/ 2597833 h 2715827"/>
                  <a:gd name="connsiteX5-1609" fmla="*/ 0 w 2020532"/>
                  <a:gd name="connsiteY5-1610" fmla="*/ 2474418 h 2715827"/>
                  <a:gd name="connsiteX6-1611" fmla="*/ 746106 w 2020532"/>
                  <a:gd name="connsiteY6-1612" fmla="*/ 2488442 h 2715827"/>
                  <a:gd name="connsiteX7-1613" fmla="*/ 1573554 w 2020532"/>
                  <a:gd name="connsiteY7-1614" fmla="*/ 1377698 h 2715827"/>
                  <a:gd name="connsiteX8-1615" fmla="*/ 1677335 w 2020532"/>
                  <a:gd name="connsiteY8-1616" fmla="*/ 1439405 h 2715827"/>
                  <a:gd name="connsiteX9-1617" fmla="*/ 1817581 w 2020532"/>
                  <a:gd name="connsiteY9-1618" fmla="*/ 637202 h 2715827"/>
                  <a:gd name="connsiteX10-1619" fmla="*/ 1301479 w 2020532"/>
                  <a:gd name="connsiteY10-1620" fmla="*/ 1366478 h 2715827"/>
                  <a:gd name="connsiteX11-1621" fmla="*/ 1441723 w 2020532"/>
                  <a:gd name="connsiteY11-1622" fmla="*/ 1324405 h 2715827"/>
                  <a:gd name="connsiteX12-1623" fmla="*/ 748910 w 2020532"/>
                  <a:gd name="connsiteY12-1624" fmla="*/ 2379050 h 2715827"/>
                  <a:gd name="connsiteX13-1625" fmla="*/ 25244 w 2020532"/>
                  <a:gd name="connsiteY13-1626" fmla="*/ 2418319 h 2715827"/>
                  <a:gd name="connsiteX14-1627" fmla="*/ 1236965 w 2020532"/>
                  <a:gd name="connsiteY14-1628" fmla="*/ 1520749 h 2715827"/>
                  <a:gd name="connsiteX15-1629" fmla="*/ 1054646 w 2020532"/>
                  <a:gd name="connsiteY15-1630" fmla="*/ 1523553 h 27158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77" y="connsiteY6-78"/>
                  </a:cxn>
                  <a:cxn ang="0">
                    <a:pos x="connsiteX7-219" y="connsiteY7-220"/>
                  </a:cxn>
                  <a:cxn ang="0">
                    <a:pos x="connsiteX8-317" y="connsiteY8-318"/>
                  </a:cxn>
                  <a:cxn ang="0">
                    <a:pos x="connsiteX9-409" y="connsiteY9-410"/>
                  </a:cxn>
                  <a:cxn ang="0">
                    <a:pos x="connsiteX10-451" y="connsiteY10-452"/>
                  </a:cxn>
                  <a:cxn ang="0">
                    <a:pos x="connsiteX11-563" y="connsiteY11-564"/>
                  </a:cxn>
                  <a:cxn ang="0">
                    <a:pos x="connsiteX12-613" y="connsiteY12-614"/>
                  </a:cxn>
                  <a:cxn ang="0">
                    <a:pos x="connsiteX13-667" y="connsiteY13-668"/>
                  </a:cxn>
                  <a:cxn ang="0">
                    <a:pos x="connsiteX14-809" y="connsiteY14-810"/>
                  </a:cxn>
                  <a:cxn ang="0">
                    <a:pos x="connsiteX15-1051" y="connsiteY15-1052"/>
                  </a:cxn>
                </a:cxnLst>
                <a:rect l="l" t="t" r="r" b="b"/>
                <a:pathLst>
                  <a:path w="2020532" h="2715827">
                    <a:moveTo>
                      <a:pt x="1054646" y="1523553"/>
                    </a:moveTo>
                    <a:cubicBezTo>
                      <a:pt x="1428004" y="1068995"/>
                      <a:pt x="1708803" y="642486"/>
                      <a:pt x="1998015" y="0"/>
                    </a:cubicBezTo>
                    <a:cubicBezTo>
                      <a:pt x="2090577" y="658572"/>
                      <a:pt x="1883013" y="1353606"/>
                      <a:pt x="1644596" y="2009372"/>
                    </a:cubicBezTo>
                    <a:lnTo>
                      <a:pt x="1536906" y="1700833"/>
                    </a:lnTo>
                    <a:cubicBezTo>
                      <a:pt x="1300420" y="2025078"/>
                      <a:pt x="1058324" y="2352126"/>
                      <a:pt x="743300" y="2597833"/>
                    </a:cubicBezTo>
                    <a:cubicBezTo>
                      <a:pt x="414191" y="2809137"/>
                      <a:pt x="169230" y="2717509"/>
                      <a:pt x="0" y="2474418"/>
                    </a:cubicBezTo>
                    <a:cubicBezTo>
                      <a:pt x="245898" y="2692266"/>
                      <a:pt x="486184" y="2682915"/>
                      <a:pt x="746106" y="2488442"/>
                    </a:cubicBezTo>
                    <a:cubicBezTo>
                      <a:pt x="1105134" y="2185512"/>
                      <a:pt x="1351966" y="1781605"/>
                      <a:pt x="1573554" y="1377698"/>
                    </a:cubicBezTo>
                    <a:lnTo>
                      <a:pt x="1677335" y="1439405"/>
                    </a:lnTo>
                    <a:cubicBezTo>
                      <a:pt x="1763353" y="1184158"/>
                      <a:pt x="1807296" y="912083"/>
                      <a:pt x="1817581" y="637202"/>
                    </a:cubicBezTo>
                    <a:lnTo>
                      <a:pt x="1301479" y="1366478"/>
                    </a:lnTo>
                    <a:lnTo>
                      <a:pt x="1441723" y="1324405"/>
                    </a:lnTo>
                    <a:cubicBezTo>
                      <a:pt x="1236030" y="1702132"/>
                      <a:pt x="1030335" y="2054616"/>
                      <a:pt x="748910" y="2379050"/>
                    </a:cubicBezTo>
                    <a:cubicBezTo>
                      <a:pt x="496468" y="2615598"/>
                      <a:pt x="294515" y="2650192"/>
                      <a:pt x="25244" y="2418319"/>
                    </a:cubicBezTo>
                    <a:cubicBezTo>
                      <a:pt x="510494" y="2685720"/>
                      <a:pt x="821838" y="2226651"/>
                      <a:pt x="1236965" y="1520749"/>
                    </a:cubicBezTo>
                    <a:lnTo>
                      <a:pt x="1054646" y="1523553"/>
                    </a:lnTo>
                    <a:close/>
                  </a:path>
                </a:pathLst>
              </a:custGeom>
              <a:gradFill flip="none" rotWithShape="1">
                <a:gsLst>
                  <a:gs pos="0">
                    <a:srgbClr val="64961E"/>
                  </a:gs>
                  <a:gs pos="23000">
                    <a:srgbClr val="96E623"/>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5" name="矩形 3"/>
              <p:cNvSpPr/>
              <p:nvPr/>
            </p:nvSpPr>
            <p:spPr bwMode="auto">
              <a:xfrm>
                <a:off x="3230013" y="2872887"/>
                <a:ext cx="1293036" cy="1279612"/>
              </a:xfrm>
              <a:custGeom>
                <a:avLst/>
                <a:gdLst>
                  <a:gd name="connsiteX0" fmla="*/ 0 w 496442"/>
                  <a:gd name="connsiteY0" fmla="*/ 0 h 216024"/>
                  <a:gd name="connsiteX1" fmla="*/ 496442 w 496442"/>
                  <a:gd name="connsiteY1" fmla="*/ 0 h 216024"/>
                  <a:gd name="connsiteX2" fmla="*/ 496442 w 496442"/>
                  <a:gd name="connsiteY2" fmla="*/ 216024 h 216024"/>
                  <a:gd name="connsiteX3" fmla="*/ 0 w 496442"/>
                  <a:gd name="connsiteY3" fmla="*/ 216024 h 216024"/>
                  <a:gd name="connsiteX4" fmla="*/ 0 w 496442"/>
                  <a:gd name="connsiteY4" fmla="*/ 0 h 216024"/>
                  <a:gd name="connsiteX0-1" fmla="*/ 297320 w 496442"/>
                  <a:gd name="connsiteY0-2" fmla="*/ 0 h 906032"/>
                  <a:gd name="connsiteX1-3" fmla="*/ 496442 w 496442"/>
                  <a:gd name="connsiteY1-4" fmla="*/ 690008 h 906032"/>
                  <a:gd name="connsiteX2-5" fmla="*/ 496442 w 496442"/>
                  <a:gd name="connsiteY2-6" fmla="*/ 906032 h 906032"/>
                  <a:gd name="connsiteX3-7" fmla="*/ 0 w 496442"/>
                  <a:gd name="connsiteY3-8" fmla="*/ 906032 h 906032"/>
                  <a:gd name="connsiteX4-9" fmla="*/ 297320 w 496442"/>
                  <a:gd name="connsiteY4-10" fmla="*/ 0 h 906032"/>
                  <a:gd name="connsiteX0-11" fmla="*/ 297320 w 496442"/>
                  <a:gd name="connsiteY0-12" fmla="*/ 0 h 906032"/>
                  <a:gd name="connsiteX1-13" fmla="*/ 347782 w 496442"/>
                  <a:gd name="connsiteY1-14" fmla="*/ 98172 h 906032"/>
                  <a:gd name="connsiteX2-15" fmla="*/ 496442 w 496442"/>
                  <a:gd name="connsiteY2-16" fmla="*/ 906032 h 906032"/>
                  <a:gd name="connsiteX3-17" fmla="*/ 0 w 496442"/>
                  <a:gd name="connsiteY3-18" fmla="*/ 906032 h 906032"/>
                  <a:gd name="connsiteX4-19" fmla="*/ 297320 w 496442"/>
                  <a:gd name="connsiteY4-20" fmla="*/ 0 h 906032"/>
                  <a:gd name="connsiteX0-21" fmla="*/ 1380015 w 1579137"/>
                  <a:gd name="connsiteY0-22" fmla="*/ 0 h 948105"/>
                  <a:gd name="connsiteX1-23" fmla="*/ 1430477 w 1579137"/>
                  <a:gd name="connsiteY1-24" fmla="*/ 98172 h 948105"/>
                  <a:gd name="connsiteX2-25" fmla="*/ 1579137 w 1579137"/>
                  <a:gd name="connsiteY2-26" fmla="*/ 906032 h 948105"/>
                  <a:gd name="connsiteX3-27" fmla="*/ 0 w 1579137"/>
                  <a:gd name="connsiteY3-28" fmla="*/ 948105 h 948105"/>
                  <a:gd name="connsiteX4-29" fmla="*/ 1380015 w 1579137"/>
                  <a:gd name="connsiteY4-30" fmla="*/ 0 h 948105"/>
                  <a:gd name="connsiteX0-31" fmla="*/ 1380015 w 1430477"/>
                  <a:gd name="connsiteY0-32" fmla="*/ 0 h 948105"/>
                  <a:gd name="connsiteX1-33" fmla="*/ 1430477 w 1430477"/>
                  <a:gd name="connsiteY1-34" fmla="*/ 98172 h 948105"/>
                  <a:gd name="connsiteX2-35" fmla="*/ 0 w 1430477"/>
                  <a:gd name="connsiteY2-36" fmla="*/ 948105 h 948105"/>
                  <a:gd name="connsiteX3-37" fmla="*/ 1380015 w 1430477"/>
                  <a:gd name="connsiteY3-38" fmla="*/ 0 h 948105"/>
                  <a:gd name="connsiteX0-39" fmla="*/ 1380015 w 1430477"/>
                  <a:gd name="connsiteY0-40" fmla="*/ 0 h 948105"/>
                  <a:gd name="connsiteX1-41" fmla="*/ 1430477 w 1430477"/>
                  <a:gd name="connsiteY1-42" fmla="*/ 98172 h 948105"/>
                  <a:gd name="connsiteX2-43" fmla="*/ 0 w 1430477"/>
                  <a:gd name="connsiteY2-44" fmla="*/ 948105 h 948105"/>
                  <a:gd name="connsiteX3-45" fmla="*/ 1380015 w 1430477"/>
                  <a:gd name="connsiteY3-46" fmla="*/ 0 h 948105"/>
                  <a:gd name="connsiteX0-47" fmla="*/ 1380015 w 1430477"/>
                  <a:gd name="connsiteY0-48" fmla="*/ 0 h 1042261"/>
                  <a:gd name="connsiteX1-49" fmla="*/ 1430477 w 1430477"/>
                  <a:gd name="connsiteY1-50" fmla="*/ 98172 h 1042261"/>
                  <a:gd name="connsiteX2-51" fmla="*/ 0 w 1430477"/>
                  <a:gd name="connsiteY2-52" fmla="*/ 948105 h 1042261"/>
                  <a:gd name="connsiteX3-53" fmla="*/ 1380015 w 1430477"/>
                  <a:gd name="connsiteY3-54" fmla="*/ 0 h 1042261"/>
                  <a:gd name="connsiteX0-55" fmla="*/ 1380015 w 1430477"/>
                  <a:gd name="connsiteY0-56" fmla="*/ 0 h 1038808"/>
                  <a:gd name="connsiteX1-57" fmla="*/ 1430477 w 1430477"/>
                  <a:gd name="connsiteY1-58" fmla="*/ 98172 h 1038808"/>
                  <a:gd name="connsiteX2-59" fmla="*/ 0 w 1430477"/>
                  <a:gd name="connsiteY2-60" fmla="*/ 948105 h 1038808"/>
                  <a:gd name="connsiteX3-61" fmla="*/ 1380015 w 1430477"/>
                  <a:gd name="connsiteY3-62" fmla="*/ 0 h 1038808"/>
                  <a:gd name="connsiteX0-63" fmla="*/ 1380015 w 1430477"/>
                  <a:gd name="connsiteY0-64" fmla="*/ 0 h 1038808"/>
                  <a:gd name="connsiteX1-65" fmla="*/ 1430477 w 1430477"/>
                  <a:gd name="connsiteY1-66" fmla="*/ 98172 h 1038808"/>
                  <a:gd name="connsiteX2-67" fmla="*/ 0 w 1430477"/>
                  <a:gd name="connsiteY2-68" fmla="*/ 948105 h 1038808"/>
                  <a:gd name="connsiteX3-69" fmla="*/ 1380015 w 1430477"/>
                  <a:gd name="connsiteY3-70" fmla="*/ 0 h 1038808"/>
                  <a:gd name="connsiteX0-71" fmla="*/ 1380015 w 1430477"/>
                  <a:gd name="connsiteY0-72" fmla="*/ 0 h 1038808"/>
                  <a:gd name="connsiteX1-73" fmla="*/ 1430477 w 1430477"/>
                  <a:gd name="connsiteY1-74" fmla="*/ 98172 h 1038808"/>
                  <a:gd name="connsiteX2-75" fmla="*/ 0 w 1430477"/>
                  <a:gd name="connsiteY2-76" fmla="*/ 948105 h 1038808"/>
                  <a:gd name="connsiteX3-77" fmla="*/ 1380015 w 1430477"/>
                  <a:gd name="connsiteY3-78" fmla="*/ 0 h 1038808"/>
                  <a:gd name="connsiteX0-79" fmla="*/ 1380015 w 1430477"/>
                  <a:gd name="connsiteY0-80" fmla="*/ 0 h 1038808"/>
                  <a:gd name="connsiteX1-81" fmla="*/ 1430477 w 1430477"/>
                  <a:gd name="connsiteY1-82" fmla="*/ 98172 h 1038808"/>
                  <a:gd name="connsiteX2-83" fmla="*/ 0 w 1430477"/>
                  <a:gd name="connsiteY2-84" fmla="*/ 948105 h 1038808"/>
                  <a:gd name="connsiteX3-85" fmla="*/ 1380015 w 1430477"/>
                  <a:gd name="connsiteY3-86" fmla="*/ 0 h 1038808"/>
                  <a:gd name="connsiteX0-87" fmla="*/ 1380015 w 1430477"/>
                  <a:gd name="connsiteY0-88" fmla="*/ 0 h 1038808"/>
                  <a:gd name="connsiteX1-89" fmla="*/ 1430477 w 1430477"/>
                  <a:gd name="connsiteY1-90" fmla="*/ 98172 h 1038808"/>
                  <a:gd name="connsiteX2-91" fmla="*/ 0 w 1430477"/>
                  <a:gd name="connsiteY2-92" fmla="*/ 948105 h 1038808"/>
                  <a:gd name="connsiteX3-93" fmla="*/ 1380015 w 1430477"/>
                  <a:gd name="connsiteY3-94" fmla="*/ 0 h 1038808"/>
                  <a:gd name="connsiteX0-95" fmla="*/ 1374405 w 1430477"/>
                  <a:gd name="connsiteY0-96" fmla="*/ 0 h 1050027"/>
                  <a:gd name="connsiteX1-97" fmla="*/ 1430477 w 1430477"/>
                  <a:gd name="connsiteY1-98" fmla="*/ 109391 h 1050027"/>
                  <a:gd name="connsiteX2-99" fmla="*/ 0 w 1430477"/>
                  <a:gd name="connsiteY2-100" fmla="*/ 959324 h 1050027"/>
                  <a:gd name="connsiteX3-101" fmla="*/ 1374405 w 1430477"/>
                  <a:gd name="connsiteY3-102" fmla="*/ 0 h 1050027"/>
                  <a:gd name="connsiteX0-103" fmla="*/ 1363185 w 1419257"/>
                  <a:gd name="connsiteY0-104" fmla="*/ 0 h 1047526"/>
                  <a:gd name="connsiteX1-105" fmla="*/ 1419257 w 1419257"/>
                  <a:gd name="connsiteY1-106" fmla="*/ 109391 h 1047526"/>
                  <a:gd name="connsiteX2-107" fmla="*/ 0 w 1419257"/>
                  <a:gd name="connsiteY2-108" fmla="*/ 956519 h 1047526"/>
                  <a:gd name="connsiteX3-109" fmla="*/ 1363185 w 1419257"/>
                  <a:gd name="connsiteY3-110" fmla="*/ 0 h 1047526"/>
                  <a:gd name="connsiteX0-111" fmla="*/ 1287452 w 1343524"/>
                  <a:gd name="connsiteY0-112" fmla="*/ 0 h 1218535"/>
                  <a:gd name="connsiteX1-113" fmla="*/ 1343524 w 1343524"/>
                  <a:gd name="connsiteY1-114" fmla="*/ 109391 h 1218535"/>
                  <a:gd name="connsiteX2-115" fmla="*/ 0 w 1343524"/>
                  <a:gd name="connsiteY2-116" fmla="*/ 1144447 h 1218535"/>
                  <a:gd name="connsiteX3-117" fmla="*/ 1287452 w 1343524"/>
                  <a:gd name="connsiteY3-118" fmla="*/ 0 h 1218535"/>
                  <a:gd name="connsiteX0-119" fmla="*/ 1267817 w 1343524"/>
                  <a:gd name="connsiteY0-120" fmla="*/ 0 h 1269023"/>
                  <a:gd name="connsiteX1-121" fmla="*/ 1343524 w 1343524"/>
                  <a:gd name="connsiteY1-122" fmla="*/ 159879 h 1269023"/>
                  <a:gd name="connsiteX2-123" fmla="*/ 0 w 1343524"/>
                  <a:gd name="connsiteY2-124" fmla="*/ 1194935 h 1269023"/>
                  <a:gd name="connsiteX3-125" fmla="*/ 1267817 w 1343524"/>
                  <a:gd name="connsiteY3-126" fmla="*/ 0 h 1269023"/>
                  <a:gd name="connsiteX0-127" fmla="*/ 1267817 w 1315475"/>
                  <a:gd name="connsiteY0-128" fmla="*/ 0 h 1265443"/>
                  <a:gd name="connsiteX1-129" fmla="*/ 1315475 w 1315475"/>
                  <a:gd name="connsiteY1-130" fmla="*/ 109391 h 1265443"/>
                  <a:gd name="connsiteX2-131" fmla="*/ 0 w 1315475"/>
                  <a:gd name="connsiteY2-132" fmla="*/ 1194935 h 1265443"/>
                  <a:gd name="connsiteX3-133" fmla="*/ 1267817 w 1315475"/>
                  <a:gd name="connsiteY3-134" fmla="*/ 0 h 1265443"/>
                  <a:gd name="connsiteX0-135" fmla="*/ 1267817 w 1315475"/>
                  <a:gd name="connsiteY0-136" fmla="*/ 0 h 1268597"/>
                  <a:gd name="connsiteX1-137" fmla="*/ 1315475 w 1315475"/>
                  <a:gd name="connsiteY1-138" fmla="*/ 109391 h 1268597"/>
                  <a:gd name="connsiteX2-139" fmla="*/ 0 w 1315475"/>
                  <a:gd name="connsiteY2-140" fmla="*/ 1194935 h 1268597"/>
                  <a:gd name="connsiteX3-141" fmla="*/ 1267817 w 1315475"/>
                  <a:gd name="connsiteY3-142" fmla="*/ 0 h 1268597"/>
                  <a:gd name="connsiteX0-143" fmla="*/ 1267817 w 1315475"/>
                  <a:gd name="connsiteY0-144" fmla="*/ 0 h 1268597"/>
                  <a:gd name="connsiteX1-145" fmla="*/ 1315475 w 1315475"/>
                  <a:gd name="connsiteY1-146" fmla="*/ 109391 h 1268597"/>
                  <a:gd name="connsiteX2-147" fmla="*/ 0 w 1315475"/>
                  <a:gd name="connsiteY2-148" fmla="*/ 1194935 h 1268597"/>
                  <a:gd name="connsiteX3-149" fmla="*/ 1267817 w 1315475"/>
                  <a:gd name="connsiteY3-150" fmla="*/ 0 h 1268597"/>
                  <a:gd name="connsiteX0-151" fmla="*/ 1267817 w 1315475"/>
                  <a:gd name="connsiteY0-152" fmla="*/ 0 h 1268597"/>
                  <a:gd name="connsiteX1-153" fmla="*/ 1315475 w 1315475"/>
                  <a:gd name="connsiteY1-154" fmla="*/ 109391 h 1268597"/>
                  <a:gd name="connsiteX2-155" fmla="*/ 0 w 1315475"/>
                  <a:gd name="connsiteY2-156" fmla="*/ 1194935 h 1268597"/>
                  <a:gd name="connsiteX3-157" fmla="*/ 1267817 w 1315475"/>
                  <a:gd name="connsiteY3-158" fmla="*/ 0 h 1268597"/>
                  <a:gd name="connsiteX0-159" fmla="*/ 1245378 w 1293036"/>
                  <a:gd name="connsiteY0-160" fmla="*/ 0 h 1271197"/>
                  <a:gd name="connsiteX1-161" fmla="*/ 1293036 w 1293036"/>
                  <a:gd name="connsiteY1-162" fmla="*/ 109391 h 1271197"/>
                  <a:gd name="connsiteX2-163" fmla="*/ 0 w 1293036"/>
                  <a:gd name="connsiteY2-164" fmla="*/ 1197740 h 1271197"/>
                  <a:gd name="connsiteX3-165" fmla="*/ 1245378 w 1293036"/>
                  <a:gd name="connsiteY3-166" fmla="*/ 0 h 1271197"/>
                  <a:gd name="connsiteX0-167" fmla="*/ 1236963 w 1293036"/>
                  <a:gd name="connsiteY0-168" fmla="*/ 0 h 1274002"/>
                  <a:gd name="connsiteX1-169" fmla="*/ 1293036 w 1293036"/>
                  <a:gd name="connsiteY1-170" fmla="*/ 112196 h 1274002"/>
                  <a:gd name="connsiteX2-171" fmla="*/ 0 w 1293036"/>
                  <a:gd name="connsiteY2-172" fmla="*/ 1200545 h 1274002"/>
                  <a:gd name="connsiteX3-173" fmla="*/ 1236963 w 1293036"/>
                  <a:gd name="connsiteY3-174" fmla="*/ 0 h 1274002"/>
                  <a:gd name="connsiteX0-175" fmla="*/ 1236963 w 1293036"/>
                  <a:gd name="connsiteY0-176" fmla="*/ 0 h 1274002"/>
                  <a:gd name="connsiteX1-177" fmla="*/ 1293036 w 1293036"/>
                  <a:gd name="connsiteY1-178" fmla="*/ 112196 h 1274002"/>
                  <a:gd name="connsiteX2-179" fmla="*/ 0 w 1293036"/>
                  <a:gd name="connsiteY2-180" fmla="*/ 1200545 h 1274002"/>
                  <a:gd name="connsiteX3-181" fmla="*/ 1236963 w 1293036"/>
                  <a:gd name="connsiteY3-182" fmla="*/ 0 h 1274002"/>
                  <a:gd name="connsiteX0-183" fmla="*/ 1245377 w 1293036"/>
                  <a:gd name="connsiteY0-184" fmla="*/ 0 h 1279612"/>
                  <a:gd name="connsiteX1-185" fmla="*/ 1293036 w 1293036"/>
                  <a:gd name="connsiteY1-186" fmla="*/ 117806 h 1279612"/>
                  <a:gd name="connsiteX2-187" fmla="*/ 0 w 1293036"/>
                  <a:gd name="connsiteY2-188" fmla="*/ 1206155 h 1279612"/>
                  <a:gd name="connsiteX3-189" fmla="*/ 1245377 w 1293036"/>
                  <a:gd name="connsiteY3-190" fmla="*/ 0 h 1279612"/>
                </a:gdLst>
                <a:ahLst/>
                <a:cxnLst>
                  <a:cxn ang="0">
                    <a:pos x="connsiteX0-1" y="connsiteY0-2"/>
                  </a:cxn>
                  <a:cxn ang="0">
                    <a:pos x="connsiteX1-3" y="connsiteY1-4"/>
                  </a:cxn>
                  <a:cxn ang="0">
                    <a:pos x="connsiteX2-5" y="connsiteY2-6"/>
                  </a:cxn>
                  <a:cxn ang="0">
                    <a:pos x="connsiteX3-7" y="connsiteY3-8"/>
                  </a:cxn>
                </a:cxnLst>
                <a:rect l="l" t="t" r="r" b="b"/>
                <a:pathLst>
                  <a:path w="1293036" h="1279612">
                    <a:moveTo>
                      <a:pt x="1245377" y="0"/>
                    </a:moveTo>
                    <a:lnTo>
                      <a:pt x="1293036" y="117806"/>
                    </a:lnTo>
                    <a:cubicBezTo>
                      <a:pt x="872309" y="807828"/>
                      <a:pt x="445972" y="1511874"/>
                      <a:pt x="0" y="1206155"/>
                    </a:cubicBezTo>
                    <a:cubicBezTo>
                      <a:pt x="468419" y="1465126"/>
                      <a:pt x="920007" y="526403"/>
                      <a:pt x="1245377" y="0"/>
                    </a:cubicBezTo>
                    <a:close/>
                  </a:path>
                </a:pathLst>
              </a:custGeom>
              <a:gradFill flip="none" rotWithShape="1">
                <a:gsLst>
                  <a:gs pos="43000">
                    <a:srgbClr val="64961E"/>
                  </a:gs>
                  <a:gs pos="0">
                    <a:srgbClr val="96E623"/>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79" name="矩形 2"/>
            <p:cNvSpPr/>
            <p:nvPr/>
          </p:nvSpPr>
          <p:spPr bwMode="auto">
            <a:xfrm>
              <a:off x="7471576" y="2206532"/>
              <a:ext cx="195467" cy="1083239"/>
            </a:xfrm>
            <a:custGeom>
              <a:avLst/>
              <a:gdLst/>
              <a:ahLst/>
              <a:cxnLst/>
              <a:rect l="l" t="t" r="r" b="b"/>
              <a:pathLst>
                <a:path w="195467" h="1083239">
                  <a:moveTo>
                    <a:pt x="177613" y="0"/>
                  </a:moveTo>
                  <a:cubicBezTo>
                    <a:pt x="235328" y="354214"/>
                    <a:pt x="145988" y="723838"/>
                    <a:pt x="11967" y="1083239"/>
                  </a:cubicBezTo>
                  <a:cubicBezTo>
                    <a:pt x="36505" y="969336"/>
                    <a:pt x="49417" y="848580"/>
                    <a:pt x="49417" y="723578"/>
                  </a:cubicBezTo>
                  <a:cubicBezTo>
                    <a:pt x="49417" y="637558"/>
                    <a:pt x="43303" y="553549"/>
                    <a:pt x="31547" y="472381"/>
                  </a:cubicBezTo>
                  <a:cubicBezTo>
                    <a:pt x="33281" y="460349"/>
                    <a:pt x="33918" y="448245"/>
                    <a:pt x="34443" y="436133"/>
                  </a:cubicBezTo>
                  <a:lnTo>
                    <a:pt x="26843" y="445397"/>
                  </a:lnTo>
                  <a:cubicBezTo>
                    <a:pt x="20344" y="400251"/>
                    <a:pt x="11433" y="356130"/>
                    <a:pt x="0" y="313286"/>
                  </a:cubicBezTo>
                  <a:cubicBezTo>
                    <a:pt x="59779" y="216833"/>
                    <a:pt x="118475" y="113325"/>
                    <a:pt x="177613" y="0"/>
                  </a:cubicBezTo>
                  <a:close/>
                </a:path>
              </a:pathLst>
            </a:custGeom>
            <a:gradFill>
              <a:gsLst>
                <a:gs pos="100000">
                  <a:sysClr val="window" lastClr="FFFFFF">
                    <a:alpha val="34000"/>
                  </a:sysClr>
                </a:gs>
                <a:gs pos="0">
                  <a:sysClr val="window" lastClr="FFFFFF">
                    <a:alpha val="45000"/>
                  </a:sysClr>
                </a:gs>
              </a:gsLst>
              <a:lin ang="7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86" name="组合 185"/>
          <p:cNvGrpSpPr/>
          <p:nvPr/>
        </p:nvGrpSpPr>
        <p:grpSpPr>
          <a:xfrm>
            <a:off x="3938579" y="2379026"/>
            <a:ext cx="1659979" cy="1951138"/>
            <a:chOff x="3783593" y="2358916"/>
            <a:chExt cx="1659979" cy="1951138"/>
          </a:xfrm>
        </p:grpSpPr>
        <p:grpSp>
          <p:nvGrpSpPr>
            <p:cNvPr id="187" name="组合 186"/>
            <p:cNvGrpSpPr/>
            <p:nvPr/>
          </p:nvGrpSpPr>
          <p:grpSpPr>
            <a:xfrm>
              <a:off x="3783593" y="2435771"/>
              <a:ext cx="1659979" cy="1874283"/>
              <a:chOff x="3037715" y="1547821"/>
              <a:chExt cx="2092027" cy="2738379"/>
            </a:xfrm>
          </p:grpSpPr>
          <p:sp>
            <p:nvSpPr>
              <p:cNvPr id="189" name="矩形 5"/>
              <p:cNvSpPr/>
              <p:nvPr/>
            </p:nvSpPr>
            <p:spPr bwMode="auto">
              <a:xfrm>
                <a:off x="4678159" y="1554442"/>
                <a:ext cx="451583" cy="2072873"/>
              </a:xfrm>
              <a:custGeom>
                <a:avLst/>
                <a:gdLst>
                  <a:gd name="connsiteX0" fmla="*/ 0 w 648072"/>
                  <a:gd name="connsiteY0" fmla="*/ 0 h 216024"/>
                  <a:gd name="connsiteX1" fmla="*/ 648072 w 648072"/>
                  <a:gd name="connsiteY1" fmla="*/ 0 h 216024"/>
                  <a:gd name="connsiteX2" fmla="*/ 648072 w 648072"/>
                  <a:gd name="connsiteY2" fmla="*/ 216024 h 216024"/>
                  <a:gd name="connsiteX3" fmla="*/ 0 w 648072"/>
                  <a:gd name="connsiteY3" fmla="*/ 216024 h 216024"/>
                  <a:gd name="connsiteX4" fmla="*/ 0 w 648072"/>
                  <a:gd name="connsiteY4" fmla="*/ 0 h 216024"/>
                  <a:gd name="connsiteX0-1" fmla="*/ 0 w 861245"/>
                  <a:gd name="connsiteY0-2" fmla="*/ 0 h 945300"/>
                  <a:gd name="connsiteX1-3" fmla="*/ 861245 w 861245"/>
                  <a:gd name="connsiteY1-4" fmla="*/ 729276 h 945300"/>
                  <a:gd name="connsiteX2-5" fmla="*/ 861245 w 861245"/>
                  <a:gd name="connsiteY2-6" fmla="*/ 945300 h 945300"/>
                  <a:gd name="connsiteX3-7" fmla="*/ 213173 w 861245"/>
                  <a:gd name="connsiteY3-8" fmla="*/ 945300 h 945300"/>
                  <a:gd name="connsiteX4-9" fmla="*/ 0 w 861245"/>
                  <a:gd name="connsiteY4-10" fmla="*/ 0 h 945300"/>
                  <a:gd name="connsiteX0-11" fmla="*/ 0 w 861245"/>
                  <a:gd name="connsiteY0-12" fmla="*/ 0 h 945300"/>
                  <a:gd name="connsiteX1-13" fmla="*/ 117944 w 861245"/>
                  <a:gd name="connsiteY1-14" fmla="*/ 201953 h 945300"/>
                  <a:gd name="connsiteX2-15" fmla="*/ 861245 w 861245"/>
                  <a:gd name="connsiteY2-16" fmla="*/ 945300 h 945300"/>
                  <a:gd name="connsiteX3-17" fmla="*/ 213173 w 861245"/>
                  <a:gd name="connsiteY3-18" fmla="*/ 945300 h 945300"/>
                  <a:gd name="connsiteX4-19" fmla="*/ 0 w 861245"/>
                  <a:gd name="connsiteY4-20" fmla="*/ 0 h 945300"/>
                  <a:gd name="connsiteX0-21" fmla="*/ 350614 w 1211859"/>
                  <a:gd name="connsiteY0-22" fmla="*/ 0 h 1997140"/>
                  <a:gd name="connsiteX1-23" fmla="*/ 468558 w 1211859"/>
                  <a:gd name="connsiteY1-24" fmla="*/ 201953 h 1997140"/>
                  <a:gd name="connsiteX2-25" fmla="*/ 1211859 w 1211859"/>
                  <a:gd name="connsiteY2-26" fmla="*/ 945300 h 1997140"/>
                  <a:gd name="connsiteX3-27" fmla="*/ 0 w 1211859"/>
                  <a:gd name="connsiteY3-28" fmla="*/ 1997140 h 1997140"/>
                  <a:gd name="connsiteX4-29" fmla="*/ 350614 w 1211859"/>
                  <a:gd name="connsiteY4-30" fmla="*/ 0 h 1997140"/>
                  <a:gd name="connsiteX0-31" fmla="*/ 350614 w 468558"/>
                  <a:gd name="connsiteY0-32" fmla="*/ 0 h 2070068"/>
                  <a:gd name="connsiteX1-33" fmla="*/ 468558 w 468558"/>
                  <a:gd name="connsiteY1-34" fmla="*/ 201953 h 2070068"/>
                  <a:gd name="connsiteX2-35" fmla="*/ 75871 w 468558"/>
                  <a:gd name="connsiteY2-36" fmla="*/ 2070068 h 2070068"/>
                  <a:gd name="connsiteX3-37" fmla="*/ 0 w 468558"/>
                  <a:gd name="connsiteY3-38" fmla="*/ 1997140 h 2070068"/>
                  <a:gd name="connsiteX4-39" fmla="*/ 350614 w 468558"/>
                  <a:gd name="connsiteY4-40" fmla="*/ 0 h 2070068"/>
                  <a:gd name="connsiteX0-41" fmla="*/ 350614 w 443314"/>
                  <a:gd name="connsiteY0-42" fmla="*/ 0 h 2070068"/>
                  <a:gd name="connsiteX1-43" fmla="*/ 443314 w 443314"/>
                  <a:gd name="connsiteY1-44" fmla="*/ 201953 h 2070068"/>
                  <a:gd name="connsiteX2-45" fmla="*/ 75871 w 443314"/>
                  <a:gd name="connsiteY2-46" fmla="*/ 2070068 h 2070068"/>
                  <a:gd name="connsiteX3-47" fmla="*/ 0 w 443314"/>
                  <a:gd name="connsiteY3-48" fmla="*/ 1997140 h 2070068"/>
                  <a:gd name="connsiteX4-49" fmla="*/ 350614 w 443314"/>
                  <a:gd name="connsiteY4-50" fmla="*/ 0 h 2070068"/>
                  <a:gd name="connsiteX0-51" fmla="*/ 350614 w 444171"/>
                  <a:gd name="connsiteY0-52" fmla="*/ 0 h 2070068"/>
                  <a:gd name="connsiteX1-53" fmla="*/ 443314 w 444171"/>
                  <a:gd name="connsiteY1-54" fmla="*/ 201953 h 2070068"/>
                  <a:gd name="connsiteX2-55" fmla="*/ 75871 w 444171"/>
                  <a:gd name="connsiteY2-56" fmla="*/ 2070068 h 2070068"/>
                  <a:gd name="connsiteX3-57" fmla="*/ 0 w 444171"/>
                  <a:gd name="connsiteY3-58" fmla="*/ 1997140 h 2070068"/>
                  <a:gd name="connsiteX4-59" fmla="*/ 350614 w 444171"/>
                  <a:gd name="connsiteY4-60" fmla="*/ 0 h 2070068"/>
                  <a:gd name="connsiteX0-61" fmla="*/ 350614 w 444502"/>
                  <a:gd name="connsiteY0-62" fmla="*/ 0 h 2070068"/>
                  <a:gd name="connsiteX1-63" fmla="*/ 443314 w 444502"/>
                  <a:gd name="connsiteY1-64" fmla="*/ 201953 h 2070068"/>
                  <a:gd name="connsiteX2-65" fmla="*/ 75871 w 444502"/>
                  <a:gd name="connsiteY2-66" fmla="*/ 2070068 h 2070068"/>
                  <a:gd name="connsiteX3-67" fmla="*/ 0 w 444502"/>
                  <a:gd name="connsiteY3-68" fmla="*/ 1997140 h 2070068"/>
                  <a:gd name="connsiteX4-69" fmla="*/ 350614 w 444502"/>
                  <a:gd name="connsiteY4-70" fmla="*/ 0 h 2070068"/>
                  <a:gd name="connsiteX0-71" fmla="*/ 350614 w 444439"/>
                  <a:gd name="connsiteY0-72" fmla="*/ 0 h 2072873"/>
                  <a:gd name="connsiteX1-73" fmla="*/ 443314 w 444439"/>
                  <a:gd name="connsiteY1-74" fmla="*/ 201953 h 2072873"/>
                  <a:gd name="connsiteX2-75" fmla="*/ 64651 w 444439"/>
                  <a:gd name="connsiteY2-76" fmla="*/ 2072873 h 2072873"/>
                  <a:gd name="connsiteX3-77" fmla="*/ 0 w 444439"/>
                  <a:gd name="connsiteY3-78" fmla="*/ 1997140 h 2072873"/>
                  <a:gd name="connsiteX4-79" fmla="*/ 350614 w 444439"/>
                  <a:gd name="connsiteY4-80" fmla="*/ 0 h 2072873"/>
                  <a:gd name="connsiteX0-81" fmla="*/ 350614 w 444439"/>
                  <a:gd name="connsiteY0-82" fmla="*/ 0 h 2072873"/>
                  <a:gd name="connsiteX1-83" fmla="*/ 443314 w 444439"/>
                  <a:gd name="connsiteY1-84" fmla="*/ 201953 h 2072873"/>
                  <a:gd name="connsiteX2-85" fmla="*/ 64651 w 444439"/>
                  <a:gd name="connsiteY2-86" fmla="*/ 2072873 h 2072873"/>
                  <a:gd name="connsiteX3-87" fmla="*/ 0 w 444439"/>
                  <a:gd name="connsiteY3-88" fmla="*/ 1997140 h 2072873"/>
                  <a:gd name="connsiteX4-89" fmla="*/ 350614 w 444439"/>
                  <a:gd name="connsiteY4-90" fmla="*/ 0 h 2072873"/>
                  <a:gd name="connsiteX0-91" fmla="*/ 350614 w 444439"/>
                  <a:gd name="connsiteY0-92" fmla="*/ 0 h 2072873"/>
                  <a:gd name="connsiteX1-93" fmla="*/ 443314 w 444439"/>
                  <a:gd name="connsiteY1-94" fmla="*/ 201953 h 2072873"/>
                  <a:gd name="connsiteX2-95" fmla="*/ 64651 w 444439"/>
                  <a:gd name="connsiteY2-96" fmla="*/ 2072873 h 2072873"/>
                  <a:gd name="connsiteX3-97" fmla="*/ 0 w 444439"/>
                  <a:gd name="connsiteY3-98" fmla="*/ 1997140 h 2072873"/>
                  <a:gd name="connsiteX4-99" fmla="*/ 350614 w 444439"/>
                  <a:gd name="connsiteY4-100" fmla="*/ 0 h 2072873"/>
                  <a:gd name="connsiteX0-101" fmla="*/ 350614 w 444439"/>
                  <a:gd name="connsiteY0-102" fmla="*/ 0 h 2072873"/>
                  <a:gd name="connsiteX1-103" fmla="*/ 443314 w 444439"/>
                  <a:gd name="connsiteY1-104" fmla="*/ 201953 h 2072873"/>
                  <a:gd name="connsiteX2-105" fmla="*/ 64651 w 444439"/>
                  <a:gd name="connsiteY2-106" fmla="*/ 2072873 h 2072873"/>
                  <a:gd name="connsiteX3-107" fmla="*/ 0 w 444439"/>
                  <a:gd name="connsiteY3-108" fmla="*/ 1997140 h 2072873"/>
                  <a:gd name="connsiteX4-109" fmla="*/ 350614 w 444439"/>
                  <a:gd name="connsiteY4-110" fmla="*/ 0 h 2072873"/>
                  <a:gd name="connsiteX0-111" fmla="*/ 350614 w 444439"/>
                  <a:gd name="connsiteY0-112" fmla="*/ 0 h 2072873"/>
                  <a:gd name="connsiteX1-113" fmla="*/ 443314 w 444439"/>
                  <a:gd name="connsiteY1-114" fmla="*/ 201953 h 2072873"/>
                  <a:gd name="connsiteX2-115" fmla="*/ 64651 w 444439"/>
                  <a:gd name="connsiteY2-116" fmla="*/ 2072873 h 2072873"/>
                  <a:gd name="connsiteX3-117" fmla="*/ 0 w 444439"/>
                  <a:gd name="connsiteY3-118" fmla="*/ 1997140 h 2072873"/>
                  <a:gd name="connsiteX4-119" fmla="*/ 350614 w 444439"/>
                  <a:gd name="connsiteY4-120" fmla="*/ 0 h 2072873"/>
                  <a:gd name="connsiteX0-121" fmla="*/ 357758 w 451583"/>
                  <a:gd name="connsiteY0-122" fmla="*/ 0 h 2072873"/>
                  <a:gd name="connsiteX1-123" fmla="*/ 450458 w 451583"/>
                  <a:gd name="connsiteY1-124" fmla="*/ 201953 h 2072873"/>
                  <a:gd name="connsiteX2-125" fmla="*/ 71795 w 451583"/>
                  <a:gd name="connsiteY2-126" fmla="*/ 2072873 h 2072873"/>
                  <a:gd name="connsiteX3-127" fmla="*/ 0 w 451583"/>
                  <a:gd name="connsiteY3-128" fmla="*/ 1997140 h 2072873"/>
                  <a:gd name="connsiteX4-129" fmla="*/ 357758 w 451583"/>
                  <a:gd name="connsiteY4-130" fmla="*/ 0 h 2072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1583" h="2072873">
                    <a:moveTo>
                      <a:pt x="357758" y="0"/>
                    </a:moveTo>
                    <a:lnTo>
                      <a:pt x="450458" y="201953"/>
                    </a:lnTo>
                    <a:cubicBezTo>
                      <a:pt x="468222" y="872341"/>
                      <a:pt x="272813" y="1537120"/>
                      <a:pt x="71795" y="2072873"/>
                    </a:cubicBezTo>
                    <a:lnTo>
                      <a:pt x="0" y="1997140"/>
                    </a:lnTo>
                    <a:cubicBezTo>
                      <a:pt x="192603" y="1404355"/>
                      <a:pt x="414528" y="794739"/>
                      <a:pt x="357758" y="0"/>
                    </a:cubicBezTo>
                    <a:close/>
                  </a:path>
                </a:pathLst>
              </a:custGeom>
              <a:gradFill flip="none" rotWithShape="1">
                <a:gsLst>
                  <a:gs pos="50000">
                    <a:srgbClr val="EB7D1E"/>
                  </a:gs>
                  <a:gs pos="100000">
                    <a:srgbClr val="FFBE00"/>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0" name="矩形 3"/>
              <p:cNvSpPr/>
              <p:nvPr/>
            </p:nvSpPr>
            <p:spPr bwMode="auto">
              <a:xfrm>
                <a:off x="3212492" y="3238674"/>
                <a:ext cx="1419257" cy="1047526"/>
              </a:xfrm>
              <a:custGeom>
                <a:avLst/>
                <a:gdLst>
                  <a:gd name="connsiteX0" fmla="*/ 0 w 496442"/>
                  <a:gd name="connsiteY0" fmla="*/ 0 h 216024"/>
                  <a:gd name="connsiteX1" fmla="*/ 496442 w 496442"/>
                  <a:gd name="connsiteY1" fmla="*/ 0 h 216024"/>
                  <a:gd name="connsiteX2" fmla="*/ 496442 w 496442"/>
                  <a:gd name="connsiteY2" fmla="*/ 216024 h 216024"/>
                  <a:gd name="connsiteX3" fmla="*/ 0 w 496442"/>
                  <a:gd name="connsiteY3" fmla="*/ 216024 h 216024"/>
                  <a:gd name="connsiteX4" fmla="*/ 0 w 496442"/>
                  <a:gd name="connsiteY4" fmla="*/ 0 h 216024"/>
                  <a:gd name="connsiteX0-1" fmla="*/ 297320 w 496442"/>
                  <a:gd name="connsiteY0-2" fmla="*/ 0 h 906032"/>
                  <a:gd name="connsiteX1-3" fmla="*/ 496442 w 496442"/>
                  <a:gd name="connsiteY1-4" fmla="*/ 690008 h 906032"/>
                  <a:gd name="connsiteX2-5" fmla="*/ 496442 w 496442"/>
                  <a:gd name="connsiteY2-6" fmla="*/ 906032 h 906032"/>
                  <a:gd name="connsiteX3-7" fmla="*/ 0 w 496442"/>
                  <a:gd name="connsiteY3-8" fmla="*/ 906032 h 906032"/>
                  <a:gd name="connsiteX4-9" fmla="*/ 297320 w 496442"/>
                  <a:gd name="connsiteY4-10" fmla="*/ 0 h 906032"/>
                  <a:gd name="connsiteX0-11" fmla="*/ 297320 w 496442"/>
                  <a:gd name="connsiteY0-12" fmla="*/ 0 h 906032"/>
                  <a:gd name="connsiteX1-13" fmla="*/ 347782 w 496442"/>
                  <a:gd name="connsiteY1-14" fmla="*/ 98172 h 906032"/>
                  <a:gd name="connsiteX2-15" fmla="*/ 496442 w 496442"/>
                  <a:gd name="connsiteY2-16" fmla="*/ 906032 h 906032"/>
                  <a:gd name="connsiteX3-17" fmla="*/ 0 w 496442"/>
                  <a:gd name="connsiteY3-18" fmla="*/ 906032 h 906032"/>
                  <a:gd name="connsiteX4-19" fmla="*/ 297320 w 496442"/>
                  <a:gd name="connsiteY4-20" fmla="*/ 0 h 906032"/>
                  <a:gd name="connsiteX0-21" fmla="*/ 1380015 w 1579137"/>
                  <a:gd name="connsiteY0-22" fmla="*/ 0 h 948105"/>
                  <a:gd name="connsiteX1-23" fmla="*/ 1430477 w 1579137"/>
                  <a:gd name="connsiteY1-24" fmla="*/ 98172 h 948105"/>
                  <a:gd name="connsiteX2-25" fmla="*/ 1579137 w 1579137"/>
                  <a:gd name="connsiteY2-26" fmla="*/ 906032 h 948105"/>
                  <a:gd name="connsiteX3-27" fmla="*/ 0 w 1579137"/>
                  <a:gd name="connsiteY3-28" fmla="*/ 948105 h 948105"/>
                  <a:gd name="connsiteX4-29" fmla="*/ 1380015 w 1579137"/>
                  <a:gd name="connsiteY4-30" fmla="*/ 0 h 948105"/>
                  <a:gd name="connsiteX0-31" fmla="*/ 1380015 w 1430477"/>
                  <a:gd name="connsiteY0-32" fmla="*/ 0 h 948105"/>
                  <a:gd name="connsiteX1-33" fmla="*/ 1430477 w 1430477"/>
                  <a:gd name="connsiteY1-34" fmla="*/ 98172 h 948105"/>
                  <a:gd name="connsiteX2-35" fmla="*/ 0 w 1430477"/>
                  <a:gd name="connsiteY2-36" fmla="*/ 948105 h 948105"/>
                  <a:gd name="connsiteX3-37" fmla="*/ 1380015 w 1430477"/>
                  <a:gd name="connsiteY3-38" fmla="*/ 0 h 948105"/>
                  <a:gd name="connsiteX0-39" fmla="*/ 1380015 w 1430477"/>
                  <a:gd name="connsiteY0-40" fmla="*/ 0 h 948105"/>
                  <a:gd name="connsiteX1-41" fmla="*/ 1430477 w 1430477"/>
                  <a:gd name="connsiteY1-42" fmla="*/ 98172 h 948105"/>
                  <a:gd name="connsiteX2-43" fmla="*/ 0 w 1430477"/>
                  <a:gd name="connsiteY2-44" fmla="*/ 948105 h 948105"/>
                  <a:gd name="connsiteX3-45" fmla="*/ 1380015 w 1430477"/>
                  <a:gd name="connsiteY3-46" fmla="*/ 0 h 948105"/>
                  <a:gd name="connsiteX0-47" fmla="*/ 1380015 w 1430477"/>
                  <a:gd name="connsiteY0-48" fmla="*/ 0 h 1042261"/>
                  <a:gd name="connsiteX1-49" fmla="*/ 1430477 w 1430477"/>
                  <a:gd name="connsiteY1-50" fmla="*/ 98172 h 1042261"/>
                  <a:gd name="connsiteX2-51" fmla="*/ 0 w 1430477"/>
                  <a:gd name="connsiteY2-52" fmla="*/ 948105 h 1042261"/>
                  <a:gd name="connsiteX3-53" fmla="*/ 1380015 w 1430477"/>
                  <a:gd name="connsiteY3-54" fmla="*/ 0 h 1042261"/>
                  <a:gd name="connsiteX0-55" fmla="*/ 1380015 w 1430477"/>
                  <a:gd name="connsiteY0-56" fmla="*/ 0 h 1038808"/>
                  <a:gd name="connsiteX1-57" fmla="*/ 1430477 w 1430477"/>
                  <a:gd name="connsiteY1-58" fmla="*/ 98172 h 1038808"/>
                  <a:gd name="connsiteX2-59" fmla="*/ 0 w 1430477"/>
                  <a:gd name="connsiteY2-60" fmla="*/ 948105 h 1038808"/>
                  <a:gd name="connsiteX3-61" fmla="*/ 1380015 w 1430477"/>
                  <a:gd name="connsiteY3-62" fmla="*/ 0 h 1038808"/>
                  <a:gd name="connsiteX0-63" fmla="*/ 1380015 w 1430477"/>
                  <a:gd name="connsiteY0-64" fmla="*/ 0 h 1038808"/>
                  <a:gd name="connsiteX1-65" fmla="*/ 1430477 w 1430477"/>
                  <a:gd name="connsiteY1-66" fmla="*/ 98172 h 1038808"/>
                  <a:gd name="connsiteX2-67" fmla="*/ 0 w 1430477"/>
                  <a:gd name="connsiteY2-68" fmla="*/ 948105 h 1038808"/>
                  <a:gd name="connsiteX3-69" fmla="*/ 1380015 w 1430477"/>
                  <a:gd name="connsiteY3-70" fmla="*/ 0 h 1038808"/>
                  <a:gd name="connsiteX0-71" fmla="*/ 1380015 w 1430477"/>
                  <a:gd name="connsiteY0-72" fmla="*/ 0 h 1038808"/>
                  <a:gd name="connsiteX1-73" fmla="*/ 1430477 w 1430477"/>
                  <a:gd name="connsiteY1-74" fmla="*/ 98172 h 1038808"/>
                  <a:gd name="connsiteX2-75" fmla="*/ 0 w 1430477"/>
                  <a:gd name="connsiteY2-76" fmla="*/ 948105 h 1038808"/>
                  <a:gd name="connsiteX3-77" fmla="*/ 1380015 w 1430477"/>
                  <a:gd name="connsiteY3-78" fmla="*/ 0 h 1038808"/>
                  <a:gd name="connsiteX0-79" fmla="*/ 1380015 w 1430477"/>
                  <a:gd name="connsiteY0-80" fmla="*/ 0 h 1038808"/>
                  <a:gd name="connsiteX1-81" fmla="*/ 1430477 w 1430477"/>
                  <a:gd name="connsiteY1-82" fmla="*/ 98172 h 1038808"/>
                  <a:gd name="connsiteX2-83" fmla="*/ 0 w 1430477"/>
                  <a:gd name="connsiteY2-84" fmla="*/ 948105 h 1038808"/>
                  <a:gd name="connsiteX3-85" fmla="*/ 1380015 w 1430477"/>
                  <a:gd name="connsiteY3-86" fmla="*/ 0 h 1038808"/>
                  <a:gd name="connsiteX0-87" fmla="*/ 1380015 w 1430477"/>
                  <a:gd name="connsiteY0-88" fmla="*/ 0 h 1038808"/>
                  <a:gd name="connsiteX1-89" fmla="*/ 1430477 w 1430477"/>
                  <a:gd name="connsiteY1-90" fmla="*/ 98172 h 1038808"/>
                  <a:gd name="connsiteX2-91" fmla="*/ 0 w 1430477"/>
                  <a:gd name="connsiteY2-92" fmla="*/ 948105 h 1038808"/>
                  <a:gd name="connsiteX3-93" fmla="*/ 1380015 w 1430477"/>
                  <a:gd name="connsiteY3-94" fmla="*/ 0 h 1038808"/>
                  <a:gd name="connsiteX0-95" fmla="*/ 1374405 w 1430477"/>
                  <a:gd name="connsiteY0-96" fmla="*/ 0 h 1050027"/>
                  <a:gd name="connsiteX1-97" fmla="*/ 1430477 w 1430477"/>
                  <a:gd name="connsiteY1-98" fmla="*/ 109391 h 1050027"/>
                  <a:gd name="connsiteX2-99" fmla="*/ 0 w 1430477"/>
                  <a:gd name="connsiteY2-100" fmla="*/ 959324 h 1050027"/>
                  <a:gd name="connsiteX3-101" fmla="*/ 1374405 w 1430477"/>
                  <a:gd name="connsiteY3-102" fmla="*/ 0 h 1050027"/>
                  <a:gd name="connsiteX0-103" fmla="*/ 1363185 w 1419257"/>
                  <a:gd name="connsiteY0-104" fmla="*/ 0 h 1047526"/>
                  <a:gd name="connsiteX1-105" fmla="*/ 1419257 w 1419257"/>
                  <a:gd name="connsiteY1-106" fmla="*/ 109391 h 1047526"/>
                  <a:gd name="connsiteX2-107" fmla="*/ 0 w 1419257"/>
                  <a:gd name="connsiteY2-108" fmla="*/ 956519 h 1047526"/>
                  <a:gd name="connsiteX3-109" fmla="*/ 1363185 w 1419257"/>
                  <a:gd name="connsiteY3-110" fmla="*/ 0 h 1047526"/>
                </a:gdLst>
                <a:ahLst/>
                <a:cxnLst>
                  <a:cxn ang="0">
                    <a:pos x="connsiteX0-1" y="connsiteY0-2"/>
                  </a:cxn>
                  <a:cxn ang="0">
                    <a:pos x="connsiteX1-3" y="connsiteY1-4"/>
                  </a:cxn>
                  <a:cxn ang="0">
                    <a:pos x="connsiteX2-5" y="connsiteY2-6"/>
                  </a:cxn>
                  <a:cxn ang="0">
                    <a:pos x="connsiteX3-7" y="connsiteY3-8"/>
                  </a:cxn>
                </a:cxnLst>
                <a:rect l="l" t="t" r="r" b="b"/>
                <a:pathLst>
                  <a:path w="1419257" h="1047526">
                    <a:moveTo>
                      <a:pt x="1363185" y="0"/>
                    </a:moveTo>
                    <a:lnTo>
                      <a:pt x="1419257" y="109391"/>
                    </a:lnTo>
                    <a:cubicBezTo>
                      <a:pt x="976090" y="751730"/>
                      <a:pt x="445972" y="1262238"/>
                      <a:pt x="0" y="956519"/>
                    </a:cubicBezTo>
                    <a:cubicBezTo>
                      <a:pt x="546957" y="1209880"/>
                      <a:pt x="995742" y="459086"/>
                      <a:pt x="1363185" y="0"/>
                    </a:cubicBezTo>
                    <a:close/>
                  </a:path>
                </a:pathLst>
              </a:custGeom>
              <a:gradFill flip="none" rotWithShape="1">
                <a:gsLst>
                  <a:gs pos="43000">
                    <a:srgbClr val="EB7D1E"/>
                  </a:gs>
                  <a:gs pos="0">
                    <a:srgbClr val="FFBE00"/>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1" name="矩形 4"/>
              <p:cNvSpPr/>
              <p:nvPr/>
            </p:nvSpPr>
            <p:spPr bwMode="auto">
              <a:xfrm>
                <a:off x="4093097" y="3064404"/>
                <a:ext cx="224531" cy="65479"/>
              </a:xfrm>
              <a:custGeom>
                <a:avLst/>
                <a:gdLst>
                  <a:gd name="connsiteX0" fmla="*/ 0 w 648072"/>
                  <a:gd name="connsiteY0" fmla="*/ 0 h 144016"/>
                  <a:gd name="connsiteX1" fmla="*/ 648072 w 648072"/>
                  <a:gd name="connsiteY1" fmla="*/ 0 h 144016"/>
                  <a:gd name="connsiteX2" fmla="*/ 648072 w 648072"/>
                  <a:gd name="connsiteY2" fmla="*/ 144016 h 144016"/>
                  <a:gd name="connsiteX3" fmla="*/ 0 w 648072"/>
                  <a:gd name="connsiteY3" fmla="*/ 144016 h 144016"/>
                  <a:gd name="connsiteX4" fmla="*/ 0 w 648072"/>
                  <a:gd name="connsiteY4" fmla="*/ 0 h 144016"/>
                  <a:gd name="connsiteX0-1" fmla="*/ 0 w 1091247"/>
                  <a:gd name="connsiteY0-2" fmla="*/ 157075 h 301091"/>
                  <a:gd name="connsiteX1-3" fmla="*/ 1091247 w 1091247"/>
                  <a:gd name="connsiteY1-4" fmla="*/ 0 h 301091"/>
                  <a:gd name="connsiteX2-5" fmla="*/ 648072 w 1091247"/>
                  <a:gd name="connsiteY2-6" fmla="*/ 301091 h 301091"/>
                  <a:gd name="connsiteX3-7" fmla="*/ 0 w 1091247"/>
                  <a:gd name="connsiteY3-8" fmla="*/ 301091 h 301091"/>
                  <a:gd name="connsiteX4-9" fmla="*/ 0 w 1091247"/>
                  <a:gd name="connsiteY4-10" fmla="*/ 157075 h 301091"/>
                  <a:gd name="connsiteX0-11" fmla="*/ 0 w 1105272"/>
                  <a:gd name="connsiteY0-12" fmla="*/ 157075 h 301091"/>
                  <a:gd name="connsiteX1-13" fmla="*/ 1091247 w 1105272"/>
                  <a:gd name="connsiteY1-14" fmla="*/ 0 h 301091"/>
                  <a:gd name="connsiteX2-15" fmla="*/ 1105272 w 1105272"/>
                  <a:gd name="connsiteY2-16" fmla="*/ 104748 h 301091"/>
                  <a:gd name="connsiteX3-17" fmla="*/ 0 w 1105272"/>
                  <a:gd name="connsiteY3-18" fmla="*/ 301091 h 301091"/>
                  <a:gd name="connsiteX4-19" fmla="*/ 0 w 1105272"/>
                  <a:gd name="connsiteY4-20" fmla="*/ 157075 h 301091"/>
                  <a:gd name="connsiteX0-21" fmla="*/ 0 w 1105272"/>
                  <a:gd name="connsiteY0-22" fmla="*/ 157075 h 727437"/>
                  <a:gd name="connsiteX1-23" fmla="*/ 1091247 w 1105272"/>
                  <a:gd name="connsiteY1-24" fmla="*/ 0 h 727437"/>
                  <a:gd name="connsiteX2-25" fmla="*/ 1105272 w 1105272"/>
                  <a:gd name="connsiteY2-26" fmla="*/ 104748 h 727437"/>
                  <a:gd name="connsiteX3-27" fmla="*/ 653543 w 1105272"/>
                  <a:gd name="connsiteY3-28" fmla="*/ 727437 h 727437"/>
                  <a:gd name="connsiteX4-29" fmla="*/ 0 w 1105272"/>
                  <a:gd name="connsiteY4-30" fmla="*/ 157075 h 727437"/>
                  <a:gd name="connsiteX0-31" fmla="*/ 0 w 586364"/>
                  <a:gd name="connsiteY0-32" fmla="*/ 779764 h 779764"/>
                  <a:gd name="connsiteX1-33" fmla="*/ 572339 w 586364"/>
                  <a:gd name="connsiteY1-34" fmla="*/ 0 h 779764"/>
                  <a:gd name="connsiteX2-35" fmla="*/ 586364 w 586364"/>
                  <a:gd name="connsiteY2-36" fmla="*/ 104748 h 779764"/>
                  <a:gd name="connsiteX3-37" fmla="*/ 134635 w 586364"/>
                  <a:gd name="connsiteY3-38" fmla="*/ 727437 h 779764"/>
                  <a:gd name="connsiteX4-39" fmla="*/ 0 w 586364"/>
                  <a:gd name="connsiteY4-40" fmla="*/ 779764 h 779764"/>
                  <a:gd name="connsiteX0-41" fmla="*/ 0 w 586364"/>
                  <a:gd name="connsiteY0-42" fmla="*/ 790984 h 790984"/>
                  <a:gd name="connsiteX1-43" fmla="*/ 558315 w 586364"/>
                  <a:gd name="connsiteY1-44" fmla="*/ 0 h 790984"/>
                  <a:gd name="connsiteX2-45" fmla="*/ 586364 w 586364"/>
                  <a:gd name="connsiteY2-46" fmla="*/ 115968 h 790984"/>
                  <a:gd name="connsiteX3-47" fmla="*/ 134635 w 586364"/>
                  <a:gd name="connsiteY3-48" fmla="*/ 738657 h 790984"/>
                  <a:gd name="connsiteX4-49" fmla="*/ 0 w 586364"/>
                  <a:gd name="connsiteY4-50" fmla="*/ 790984 h 790984"/>
                  <a:gd name="connsiteX0-51" fmla="*/ 0 w 583559"/>
                  <a:gd name="connsiteY0-52" fmla="*/ 790984 h 790984"/>
                  <a:gd name="connsiteX1-53" fmla="*/ 558315 w 583559"/>
                  <a:gd name="connsiteY1-54" fmla="*/ 0 h 790984"/>
                  <a:gd name="connsiteX2-55" fmla="*/ 583559 w 583559"/>
                  <a:gd name="connsiteY2-56" fmla="*/ 110358 h 790984"/>
                  <a:gd name="connsiteX3-57" fmla="*/ 134635 w 583559"/>
                  <a:gd name="connsiteY3-58" fmla="*/ 738657 h 790984"/>
                  <a:gd name="connsiteX4-59" fmla="*/ 0 w 583559"/>
                  <a:gd name="connsiteY4-60" fmla="*/ 790984 h 790984"/>
                  <a:gd name="connsiteX0-61" fmla="*/ 0 w 628438"/>
                  <a:gd name="connsiteY0-62" fmla="*/ 790984 h 915366"/>
                  <a:gd name="connsiteX1-63" fmla="*/ 558315 w 628438"/>
                  <a:gd name="connsiteY1-64" fmla="*/ 0 h 915366"/>
                  <a:gd name="connsiteX2-65" fmla="*/ 628438 w 628438"/>
                  <a:gd name="connsiteY2-66" fmla="*/ 915366 h 915366"/>
                  <a:gd name="connsiteX3-67" fmla="*/ 134635 w 628438"/>
                  <a:gd name="connsiteY3-68" fmla="*/ 738657 h 915366"/>
                  <a:gd name="connsiteX4-69" fmla="*/ 0 w 628438"/>
                  <a:gd name="connsiteY4-70" fmla="*/ 790984 h 915366"/>
                  <a:gd name="connsiteX0-71" fmla="*/ 0 w 681731"/>
                  <a:gd name="connsiteY0-72" fmla="*/ 52327 h 176709"/>
                  <a:gd name="connsiteX1-73" fmla="*/ 681731 w 681731"/>
                  <a:gd name="connsiteY1-74" fmla="*/ 114036 h 176709"/>
                  <a:gd name="connsiteX2-75" fmla="*/ 628438 w 681731"/>
                  <a:gd name="connsiteY2-76" fmla="*/ 176709 h 176709"/>
                  <a:gd name="connsiteX3-77" fmla="*/ 134635 w 681731"/>
                  <a:gd name="connsiteY3-78" fmla="*/ 0 h 176709"/>
                  <a:gd name="connsiteX4-79" fmla="*/ 0 w 681731"/>
                  <a:gd name="connsiteY4-80" fmla="*/ 52327 h 176709"/>
                  <a:gd name="connsiteX0-81" fmla="*/ 0 w 681731"/>
                  <a:gd name="connsiteY0-82" fmla="*/ 0 h 127188"/>
                  <a:gd name="connsiteX1-83" fmla="*/ 681731 w 681731"/>
                  <a:gd name="connsiteY1-84" fmla="*/ 61709 h 127188"/>
                  <a:gd name="connsiteX2-85" fmla="*/ 628438 w 681731"/>
                  <a:gd name="connsiteY2-86" fmla="*/ 124382 h 127188"/>
                  <a:gd name="connsiteX3-87" fmla="*/ 502078 w 681731"/>
                  <a:gd name="connsiteY3-88" fmla="*/ 127188 h 127188"/>
                  <a:gd name="connsiteX4-89" fmla="*/ 0 w 681731"/>
                  <a:gd name="connsiteY4-90" fmla="*/ 0 h 127188"/>
                  <a:gd name="connsiteX0-91" fmla="*/ 0 w 216117"/>
                  <a:gd name="connsiteY0-92" fmla="*/ 5608 h 65479"/>
                  <a:gd name="connsiteX1-93" fmla="*/ 216117 w 216117"/>
                  <a:gd name="connsiteY1-94" fmla="*/ 0 h 65479"/>
                  <a:gd name="connsiteX2-95" fmla="*/ 162824 w 216117"/>
                  <a:gd name="connsiteY2-96" fmla="*/ 62673 h 65479"/>
                  <a:gd name="connsiteX3-97" fmla="*/ 36464 w 216117"/>
                  <a:gd name="connsiteY3-98" fmla="*/ 65479 h 65479"/>
                  <a:gd name="connsiteX4-99" fmla="*/ 0 w 216117"/>
                  <a:gd name="connsiteY4-100" fmla="*/ 5608 h 65479"/>
                  <a:gd name="connsiteX0-101" fmla="*/ 0 w 224531"/>
                  <a:gd name="connsiteY0-102" fmla="*/ 2804 h 65479"/>
                  <a:gd name="connsiteX1-103" fmla="*/ 224531 w 224531"/>
                  <a:gd name="connsiteY1-104" fmla="*/ 0 h 65479"/>
                  <a:gd name="connsiteX2-105" fmla="*/ 171238 w 224531"/>
                  <a:gd name="connsiteY2-106" fmla="*/ 62673 h 65479"/>
                  <a:gd name="connsiteX3-107" fmla="*/ 44878 w 224531"/>
                  <a:gd name="connsiteY3-108" fmla="*/ 65479 h 65479"/>
                  <a:gd name="connsiteX4-109" fmla="*/ 0 w 224531"/>
                  <a:gd name="connsiteY4-110" fmla="*/ 2804 h 654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4531" h="65479">
                    <a:moveTo>
                      <a:pt x="0" y="2804"/>
                    </a:moveTo>
                    <a:lnTo>
                      <a:pt x="224531" y="0"/>
                    </a:lnTo>
                    <a:lnTo>
                      <a:pt x="171238" y="62673"/>
                    </a:lnTo>
                    <a:lnTo>
                      <a:pt x="44878" y="65479"/>
                    </a:lnTo>
                    <a:lnTo>
                      <a:pt x="0" y="2804"/>
                    </a:lnTo>
                    <a:close/>
                  </a:path>
                </a:pathLst>
              </a:custGeom>
              <a:gradFill flip="none" rotWithShape="1">
                <a:gsLst>
                  <a:gs pos="0">
                    <a:srgbClr val="EB7D1E"/>
                  </a:gs>
                  <a:gs pos="76000">
                    <a:srgbClr val="FFBE00"/>
                  </a:gs>
                </a:gsLst>
                <a:lin ang="27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2" name="矩形 4"/>
              <p:cNvSpPr/>
              <p:nvPr/>
            </p:nvSpPr>
            <p:spPr bwMode="auto">
              <a:xfrm>
                <a:off x="4305303" y="2161221"/>
                <a:ext cx="583559" cy="790984"/>
              </a:xfrm>
              <a:custGeom>
                <a:avLst/>
                <a:gdLst>
                  <a:gd name="connsiteX0" fmla="*/ 0 w 648072"/>
                  <a:gd name="connsiteY0" fmla="*/ 0 h 144016"/>
                  <a:gd name="connsiteX1" fmla="*/ 648072 w 648072"/>
                  <a:gd name="connsiteY1" fmla="*/ 0 h 144016"/>
                  <a:gd name="connsiteX2" fmla="*/ 648072 w 648072"/>
                  <a:gd name="connsiteY2" fmla="*/ 144016 h 144016"/>
                  <a:gd name="connsiteX3" fmla="*/ 0 w 648072"/>
                  <a:gd name="connsiteY3" fmla="*/ 144016 h 144016"/>
                  <a:gd name="connsiteX4" fmla="*/ 0 w 648072"/>
                  <a:gd name="connsiteY4" fmla="*/ 0 h 144016"/>
                  <a:gd name="connsiteX0-1" fmla="*/ 0 w 1091247"/>
                  <a:gd name="connsiteY0-2" fmla="*/ 157075 h 301091"/>
                  <a:gd name="connsiteX1-3" fmla="*/ 1091247 w 1091247"/>
                  <a:gd name="connsiteY1-4" fmla="*/ 0 h 301091"/>
                  <a:gd name="connsiteX2-5" fmla="*/ 648072 w 1091247"/>
                  <a:gd name="connsiteY2-6" fmla="*/ 301091 h 301091"/>
                  <a:gd name="connsiteX3-7" fmla="*/ 0 w 1091247"/>
                  <a:gd name="connsiteY3-8" fmla="*/ 301091 h 301091"/>
                  <a:gd name="connsiteX4-9" fmla="*/ 0 w 1091247"/>
                  <a:gd name="connsiteY4-10" fmla="*/ 157075 h 301091"/>
                  <a:gd name="connsiteX0-11" fmla="*/ 0 w 1105272"/>
                  <a:gd name="connsiteY0-12" fmla="*/ 157075 h 301091"/>
                  <a:gd name="connsiteX1-13" fmla="*/ 1091247 w 1105272"/>
                  <a:gd name="connsiteY1-14" fmla="*/ 0 h 301091"/>
                  <a:gd name="connsiteX2-15" fmla="*/ 1105272 w 1105272"/>
                  <a:gd name="connsiteY2-16" fmla="*/ 104748 h 301091"/>
                  <a:gd name="connsiteX3-17" fmla="*/ 0 w 1105272"/>
                  <a:gd name="connsiteY3-18" fmla="*/ 301091 h 301091"/>
                  <a:gd name="connsiteX4-19" fmla="*/ 0 w 1105272"/>
                  <a:gd name="connsiteY4-20" fmla="*/ 157075 h 301091"/>
                  <a:gd name="connsiteX0-21" fmla="*/ 0 w 1105272"/>
                  <a:gd name="connsiteY0-22" fmla="*/ 157075 h 727437"/>
                  <a:gd name="connsiteX1-23" fmla="*/ 1091247 w 1105272"/>
                  <a:gd name="connsiteY1-24" fmla="*/ 0 h 727437"/>
                  <a:gd name="connsiteX2-25" fmla="*/ 1105272 w 1105272"/>
                  <a:gd name="connsiteY2-26" fmla="*/ 104748 h 727437"/>
                  <a:gd name="connsiteX3-27" fmla="*/ 653543 w 1105272"/>
                  <a:gd name="connsiteY3-28" fmla="*/ 727437 h 727437"/>
                  <a:gd name="connsiteX4-29" fmla="*/ 0 w 1105272"/>
                  <a:gd name="connsiteY4-30" fmla="*/ 157075 h 727437"/>
                  <a:gd name="connsiteX0-31" fmla="*/ 0 w 586364"/>
                  <a:gd name="connsiteY0-32" fmla="*/ 779764 h 779764"/>
                  <a:gd name="connsiteX1-33" fmla="*/ 572339 w 586364"/>
                  <a:gd name="connsiteY1-34" fmla="*/ 0 h 779764"/>
                  <a:gd name="connsiteX2-35" fmla="*/ 586364 w 586364"/>
                  <a:gd name="connsiteY2-36" fmla="*/ 104748 h 779764"/>
                  <a:gd name="connsiteX3-37" fmla="*/ 134635 w 586364"/>
                  <a:gd name="connsiteY3-38" fmla="*/ 727437 h 779764"/>
                  <a:gd name="connsiteX4-39" fmla="*/ 0 w 586364"/>
                  <a:gd name="connsiteY4-40" fmla="*/ 779764 h 779764"/>
                  <a:gd name="connsiteX0-41" fmla="*/ 0 w 586364"/>
                  <a:gd name="connsiteY0-42" fmla="*/ 790984 h 790984"/>
                  <a:gd name="connsiteX1-43" fmla="*/ 558315 w 586364"/>
                  <a:gd name="connsiteY1-44" fmla="*/ 0 h 790984"/>
                  <a:gd name="connsiteX2-45" fmla="*/ 586364 w 586364"/>
                  <a:gd name="connsiteY2-46" fmla="*/ 115968 h 790984"/>
                  <a:gd name="connsiteX3-47" fmla="*/ 134635 w 586364"/>
                  <a:gd name="connsiteY3-48" fmla="*/ 738657 h 790984"/>
                  <a:gd name="connsiteX4-49" fmla="*/ 0 w 586364"/>
                  <a:gd name="connsiteY4-50" fmla="*/ 790984 h 790984"/>
                  <a:gd name="connsiteX0-51" fmla="*/ 0 w 583559"/>
                  <a:gd name="connsiteY0-52" fmla="*/ 790984 h 790984"/>
                  <a:gd name="connsiteX1-53" fmla="*/ 558315 w 583559"/>
                  <a:gd name="connsiteY1-54" fmla="*/ 0 h 790984"/>
                  <a:gd name="connsiteX2-55" fmla="*/ 583559 w 583559"/>
                  <a:gd name="connsiteY2-56" fmla="*/ 110358 h 790984"/>
                  <a:gd name="connsiteX3-57" fmla="*/ 134635 w 583559"/>
                  <a:gd name="connsiteY3-58" fmla="*/ 738657 h 790984"/>
                  <a:gd name="connsiteX4-59" fmla="*/ 0 w 583559"/>
                  <a:gd name="connsiteY4-60" fmla="*/ 790984 h 7909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3559" h="790984">
                    <a:moveTo>
                      <a:pt x="0" y="790984"/>
                    </a:moveTo>
                    <a:lnTo>
                      <a:pt x="558315" y="0"/>
                    </a:lnTo>
                    <a:lnTo>
                      <a:pt x="583559" y="110358"/>
                    </a:lnTo>
                    <a:lnTo>
                      <a:pt x="134635" y="738657"/>
                    </a:lnTo>
                    <a:lnTo>
                      <a:pt x="0" y="790984"/>
                    </a:lnTo>
                    <a:close/>
                  </a:path>
                </a:pathLst>
              </a:custGeom>
              <a:gradFill flip="none" rotWithShape="1">
                <a:gsLst>
                  <a:gs pos="40000">
                    <a:srgbClr val="EB7D1E"/>
                  </a:gs>
                  <a:gs pos="100000">
                    <a:srgbClr val="FFBE00"/>
                  </a:gs>
                </a:gsLst>
                <a:lin ang="27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3" name="矩形 2"/>
              <p:cNvSpPr/>
              <p:nvPr/>
            </p:nvSpPr>
            <p:spPr bwMode="auto">
              <a:xfrm>
                <a:off x="3037715" y="1547821"/>
                <a:ext cx="2020532" cy="2715827"/>
              </a:xfrm>
              <a:custGeom>
                <a:avLst/>
                <a:gdLst>
                  <a:gd name="connsiteX0" fmla="*/ 0 w 792088"/>
                  <a:gd name="connsiteY0" fmla="*/ 0 h 576064"/>
                  <a:gd name="connsiteX1" fmla="*/ 792088 w 792088"/>
                  <a:gd name="connsiteY1" fmla="*/ 0 h 576064"/>
                  <a:gd name="connsiteX2" fmla="*/ 792088 w 792088"/>
                  <a:gd name="connsiteY2" fmla="*/ 576064 h 576064"/>
                  <a:gd name="connsiteX3" fmla="*/ 0 w 792088"/>
                  <a:gd name="connsiteY3" fmla="*/ 576064 h 576064"/>
                  <a:gd name="connsiteX4" fmla="*/ 0 w 792088"/>
                  <a:gd name="connsiteY4" fmla="*/ 0 h 576064"/>
                  <a:gd name="connsiteX0-1" fmla="*/ 0 w 1327826"/>
                  <a:gd name="connsiteY0-2" fmla="*/ 375858 h 951922"/>
                  <a:gd name="connsiteX1-3" fmla="*/ 1327826 w 1327826"/>
                  <a:gd name="connsiteY1-4" fmla="*/ 0 h 951922"/>
                  <a:gd name="connsiteX2-5" fmla="*/ 792088 w 1327826"/>
                  <a:gd name="connsiteY2-6" fmla="*/ 951922 h 951922"/>
                  <a:gd name="connsiteX3-7" fmla="*/ 0 w 1327826"/>
                  <a:gd name="connsiteY3-8" fmla="*/ 951922 h 951922"/>
                  <a:gd name="connsiteX4-9" fmla="*/ 0 w 1327826"/>
                  <a:gd name="connsiteY4-10" fmla="*/ 375858 h 951922"/>
                  <a:gd name="connsiteX0-11" fmla="*/ 0 w 1327826"/>
                  <a:gd name="connsiteY0-12" fmla="*/ 375858 h 1995348"/>
                  <a:gd name="connsiteX1-13" fmla="*/ 1327826 w 1327826"/>
                  <a:gd name="connsiteY1-14" fmla="*/ 0 h 1995348"/>
                  <a:gd name="connsiteX2-15" fmla="*/ 985627 w 1327826"/>
                  <a:gd name="connsiteY2-16" fmla="*/ 1995348 h 1995348"/>
                  <a:gd name="connsiteX3-17" fmla="*/ 0 w 1327826"/>
                  <a:gd name="connsiteY3-18" fmla="*/ 951922 h 1995348"/>
                  <a:gd name="connsiteX4-19" fmla="*/ 0 w 1327826"/>
                  <a:gd name="connsiteY4-20" fmla="*/ 375858 h 1995348"/>
                  <a:gd name="connsiteX0-21" fmla="*/ 0 w 1327826"/>
                  <a:gd name="connsiteY0-22" fmla="*/ 375858 h 1995348"/>
                  <a:gd name="connsiteX1-23" fmla="*/ 1327826 w 1327826"/>
                  <a:gd name="connsiteY1-24" fmla="*/ 0 h 1995348"/>
                  <a:gd name="connsiteX2-25" fmla="*/ 985627 w 1327826"/>
                  <a:gd name="connsiteY2-26" fmla="*/ 1995348 h 1995348"/>
                  <a:gd name="connsiteX3-27" fmla="*/ 866717 w 1327826"/>
                  <a:gd name="connsiteY3-28" fmla="*/ 1700833 h 1995348"/>
                  <a:gd name="connsiteX4-29" fmla="*/ 0 w 1327826"/>
                  <a:gd name="connsiteY4-30" fmla="*/ 375858 h 1995348"/>
                  <a:gd name="connsiteX0-31" fmla="*/ 0 w 1327826"/>
                  <a:gd name="connsiteY0-32" fmla="*/ 375858 h 1995348"/>
                  <a:gd name="connsiteX1-33" fmla="*/ 1327826 w 1327826"/>
                  <a:gd name="connsiteY1-34" fmla="*/ 0 h 1995348"/>
                  <a:gd name="connsiteX2-35" fmla="*/ 985627 w 1327826"/>
                  <a:gd name="connsiteY2-36" fmla="*/ 1995348 h 1995348"/>
                  <a:gd name="connsiteX3-37" fmla="*/ 866717 w 1327826"/>
                  <a:gd name="connsiteY3-38" fmla="*/ 1700833 h 1995348"/>
                  <a:gd name="connsiteX4-39" fmla="*/ 544336 w 1327826"/>
                  <a:gd name="connsiteY4-40" fmla="*/ 1217819 h 1995348"/>
                  <a:gd name="connsiteX5" fmla="*/ 0 w 1327826"/>
                  <a:gd name="connsiteY5" fmla="*/ 375858 h 1995348"/>
                  <a:gd name="connsiteX0-41" fmla="*/ 0 w 1327826"/>
                  <a:gd name="connsiteY0-42" fmla="*/ 375858 h 2597833"/>
                  <a:gd name="connsiteX1-43" fmla="*/ 1327826 w 1327826"/>
                  <a:gd name="connsiteY1-44" fmla="*/ 0 h 2597833"/>
                  <a:gd name="connsiteX2-45" fmla="*/ 985627 w 1327826"/>
                  <a:gd name="connsiteY2-46" fmla="*/ 1995348 h 2597833"/>
                  <a:gd name="connsiteX3-47" fmla="*/ 866717 w 1327826"/>
                  <a:gd name="connsiteY3-48" fmla="*/ 1700833 h 2597833"/>
                  <a:gd name="connsiteX4-49" fmla="*/ 73111 w 1327826"/>
                  <a:gd name="connsiteY4-50" fmla="*/ 2597833 h 2597833"/>
                  <a:gd name="connsiteX5-51" fmla="*/ 0 w 1327826"/>
                  <a:gd name="connsiteY5-52" fmla="*/ 375858 h 2597833"/>
                  <a:gd name="connsiteX0-53" fmla="*/ 0 w 1327826"/>
                  <a:gd name="connsiteY0-54" fmla="*/ 375858 h 2597833"/>
                  <a:gd name="connsiteX1-55" fmla="*/ 1327826 w 1327826"/>
                  <a:gd name="connsiteY1-56" fmla="*/ 0 h 2597833"/>
                  <a:gd name="connsiteX2-57" fmla="*/ 985627 w 1327826"/>
                  <a:gd name="connsiteY2-58" fmla="*/ 1995348 h 2597833"/>
                  <a:gd name="connsiteX3-59" fmla="*/ 866717 w 1327826"/>
                  <a:gd name="connsiteY3-60" fmla="*/ 1700833 h 2597833"/>
                  <a:gd name="connsiteX4-61" fmla="*/ 73111 w 1327826"/>
                  <a:gd name="connsiteY4-62" fmla="*/ 2597833 h 2597833"/>
                  <a:gd name="connsiteX5-63" fmla="*/ 39453 w 1327826"/>
                  <a:gd name="connsiteY5-64" fmla="*/ 1719898 h 2597833"/>
                  <a:gd name="connsiteX6" fmla="*/ 0 w 1327826"/>
                  <a:gd name="connsiteY6" fmla="*/ 375858 h 2597833"/>
                  <a:gd name="connsiteX0-65" fmla="*/ 670189 w 1998015"/>
                  <a:gd name="connsiteY0-66" fmla="*/ 375858 h 2597833"/>
                  <a:gd name="connsiteX1-67" fmla="*/ 1998015 w 1998015"/>
                  <a:gd name="connsiteY1-68" fmla="*/ 0 h 2597833"/>
                  <a:gd name="connsiteX2-69" fmla="*/ 1655816 w 1998015"/>
                  <a:gd name="connsiteY2-70" fmla="*/ 1995348 h 2597833"/>
                  <a:gd name="connsiteX3-71" fmla="*/ 1536906 w 1998015"/>
                  <a:gd name="connsiteY3-72" fmla="*/ 1700833 h 2597833"/>
                  <a:gd name="connsiteX4-73" fmla="*/ 743300 w 1998015"/>
                  <a:gd name="connsiteY4-74" fmla="*/ 2597833 h 2597833"/>
                  <a:gd name="connsiteX5-75" fmla="*/ 0 w 1998015"/>
                  <a:gd name="connsiteY5-76" fmla="*/ 2474418 h 2597833"/>
                  <a:gd name="connsiteX6-77" fmla="*/ 670189 w 1998015"/>
                  <a:gd name="connsiteY6-78" fmla="*/ 375858 h 2597833"/>
                  <a:gd name="connsiteX0-79" fmla="*/ 670189 w 1998015"/>
                  <a:gd name="connsiteY0-80" fmla="*/ 375858 h 2673570"/>
                  <a:gd name="connsiteX1-81" fmla="*/ 1998015 w 1998015"/>
                  <a:gd name="connsiteY1-82" fmla="*/ 0 h 2673570"/>
                  <a:gd name="connsiteX2-83" fmla="*/ 1655816 w 1998015"/>
                  <a:gd name="connsiteY2-84" fmla="*/ 1995348 h 2673570"/>
                  <a:gd name="connsiteX3-85" fmla="*/ 1536906 w 1998015"/>
                  <a:gd name="connsiteY3-86" fmla="*/ 1700833 h 2673570"/>
                  <a:gd name="connsiteX4-87" fmla="*/ 743300 w 1998015"/>
                  <a:gd name="connsiteY4-88" fmla="*/ 2597833 h 2673570"/>
                  <a:gd name="connsiteX5-89" fmla="*/ 0 w 1998015"/>
                  <a:gd name="connsiteY5-90" fmla="*/ 2474418 h 2673570"/>
                  <a:gd name="connsiteX6-91" fmla="*/ 670189 w 1998015"/>
                  <a:gd name="connsiteY6-92" fmla="*/ 375858 h 2673570"/>
                  <a:gd name="connsiteX0-93" fmla="*/ 670189 w 1998015"/>
                  <a:gd name="connsiteY0-94" fmla="*/ 375858 h 2715827"/>
                  <a:gd name="connsiteX1-95" fmla="*/ 1998015 w 1998015"/>
                  <a:gd name="connsiteY1-96" fmla="*/ 0 h 2715827"/>
                  <a:gd name="connsiteX2-97" fmla="*/ 1655816 w 1998015"/>
                  <a:gd name="connsiteY2-98" fmla="*/ 1995348 h 2715827"/>
                  <a:gd name="connsiteX3-99" fmla="*/ 1536906 w 1998015"/>
                  <a:gd name="connsiteY3-100" fmla="*/ 1700833 h 2715827"/>
                  <a:gd name="connsiteX4-101" fmla="*/ 743300 w 1998015"/>
                  <a:gd name="connsiteY4-102" fmla="*/ 2597833 h 2715827"/>
                  <a:gd name="connsiteX5-103" fmla="*/ 0 w 1998015"/>
                  <a:gd name="connsiteY5-104" fmla="*/ 2474418 h 2715827"/>
                  <a:gd name="connsiteX6-105" fmla="*/ 670189 w 1998015"/>
                  <a:gd name="connsiteY6-106" fmla="*/ 375858 h 2715827"/>
                  <a:gd name="connsiteX0-107" fmla="*/ 670189 w 1998015"/>
                  <a:gd name="connsiteY0-108" fmla="*/ 375858 h 2715827"/>
                  <a:gd name="connsiteX1-109" fmla="*/ 1998015 w 1998015"/>
                  <a:gd name="connsiteY1-110" fmla="*/ 0 h 2715827"/>
                  <a:gd name="connsiteX2-111" fmla="*/ 1655816 w 1998015"/>
                  <a:gd name="connsiteY2-112" fmla="*/ 1995348 h 2715827"/>
                  <a:gd name="connsiteX3-113" fmla="*/ 1536906 w 1998015"/>
                  <a:gd name="connsiteY3-114" fmla="*/ 1700833 h 2715827"/>
                  <a:gd name="connsiteX4-115" fmla="*/ 743300 w 1998015"/>
                  <a:gd name="connsiteY4-116" fmla="*/ 2597833 h 2715827"/>
                  <a:gd name="connsiteX5-117" fmla="*/ 0 w 1998015"/>
                  <a:gd name="connsiteY5-118" fmla="*/ 2474418 h 2715827"/>
                  <a:gd name="connsiteX6-119" fmla="*/ 670189 w 1998015"/>
                  <a:gd name="connsiteY6-120" fmla="*/ 375858 h 2715827"/>
                  <a:gd name="connsiteX0-121" fmla="*/ 670189 w 1998015"/>
                  <a:gd name="connsiteY0-122" fmla="*/ 375858 h 2715827"/>
                  <a:gd name="connsiteX1-123" fmla="*/ 1998015 w 1998015"/>
                  <a:gd name="connsiteY1-124" fmla="*/ 0 h 2715827"/>
                  <a:gd name="connsiteX2-125" fmla="*/ 1655816 w 1998015"/>
                  <a:gd name="connsiteY2-126" fmla="*/ 1995348 h 2715827"/>
                  <a:gd name="connsiteX3-127" fmla="*/ 1536906 w 1998015"/>
                  <a:gd name="connsiteY3-128" fmla="*/ 1700833 h 2715827"/>
                  <a:gd name="connsiteX4-129" fmla="*/ 743300 w 1998015"/>
                  <a:gd name="connsiteY4-130" fmla="*/ 2597833 h 2715827"/>
                  <a:gd name="connsiteX5-131" fmla="*/ 0 w 1998015"/>
                  <a:gd name="connsiteY5-132" fmla="*/ 2474418 h 2715827"/>
                  <a:gd name="connsiteX6-133" fmla="*/ 670189 w 1998015"/>
                  <a:gd name="connsiteY6-134" fmla="*/ 375858 h 2715827"/>
                  <a:gd name="connsiteX0-135" fmla="*/ 670189 w 1998015"/>
                  <a:gd name="connsiteY0-136" fmla="*/ 375858 h 2715827"/>
                  <a:gd name="connsiteX1-137" fmla="*/ 1998015 w 1998015"/>
                  <a:gd name="connsiteY1-138" fmla="*/ 0 h 2715827"/>
                  <a:gd name="connsiteX2-139" fmla="*/ 1644596 w 1998015"/>
                  <a:gd name="connsiteY2-140" fmla="*/ 2009372 h 2715827"/>
                  <a:gd name="connsiteX3-141" fmla="*/ 1536906 w 1998015"/>
                  <a:gd name="connsiteY3-142" fmla="*/ 1700833 h 2715827"/>
                  <a:gd name="connsiteX4-143" fmla="*/ 743300 w 1998015"/>
                  <a:gd name="connsiteY4-144" fmla="*/ 2597833 h 2715827"/>
                  <a:gd name="connsiteX5-145" fmla="*/ 0 w 1998015"/>
                  <a:gd name="connsiteY5-146" fmla="*/ 2474418 h 2715827"/>
                  <a:gd name="connsiteX6-147" fmla="*/ 670189 w 1998015"/>
                  <a:gd name="connsiteY6-148" fmla="*/ 375858 h 2715827"/>
                  <a:gd name="connsiteX0-149" fmla="*/ 670189 w 1998111"/>
                  <a:gd name="connsiteY0-150" fmla="*/ 375858 h 2715827"/>
                  <a:gd name="connsiteX1-151" fmla="*/ 1998015 w 1998111"/>
                  <a:gd name="connsiteY1-152" fmla="*/ 0 h 2715827"/>
                  <a:gd name="connsiteX2-153" fmla="*/ 1644596 w 1998111"/>
                  <a:gd name="connsiteY2-154" fmla="*/ 2009372 h 2715827"/>
                  <a:gd name="connsiteX3-155" fmla="*/ 1536906 w 1998111"/>
                  <a:gd name="connsiteY3-156" fmla="*/ 1700833 h 2715827"/>
                  <a:gd name="connsiteX4-157" fmla="*/ 743300 w 1998111"/>
                  <a:gd name="connsiteY4-158" fmla="*/ 2597833 h 2715827"/>
                  <a:gd name="connsiteX5-159" fmla="*/ 0 w 1998111"/>
                  <a:gd name="connsiteY5-160" fmla="*/ 2474418 h 2715827"/>
                  <a:gd name="connsiteX6-161" fmla="*/ 670189 w 1998111"/>
                  <a:gd name="connsiteY6-162" fmla="*/ 375858 h 2715827"/>
                  <a:gd name="connsiteX0-163" fmla="*/ 670189 w 1998202"/>
                  <a:gd name="connsiteY0-164" fmla="*/ 375858 h 2715827"/>
                  <a:gd name="connsiteX1-165" fmla="*/ 1998015 w 1998202"/>
                  <a:gd name="connsiteY1-166" fmla="*/ 0 h 2715827"/>
                  <a:gd name="connsiteX2-167" fmla="*/ 1644596 w 1998202"/>
                  <a:gd name="connsiteY2-168" fmla="*/ 2009372 h 2715827"/>
                  <a:gd name="connsiteX3-169" fmla="*/ 1536906 w 1998202"/>
                  <a:gd name="connsiteY3-170" fmla="*/ 1700833 h 2715827"/>
                  <a:gd name="connsiteX4-171" fmla="*/ 743300 w 1998202"/>
                  <a:gd name="connsiteY4-172" fmla="*/ 2597833 h 2715827"/>
                  <a:gd name="connsiteX5-173" fmla="*/ 0 w 1998202"/>
                  <a:gd name="connsiteY5-174" fmla="*/ 2474418 h 2715827"/>
                  <a:gd name="connsiteX6-175" fmla="*/ 670189 w 1998202"/>
                  <a:gd name="connsiteY6-176" fmla="*/ 375858 h 2715827"/>
                  <a:gd name="connsiteX0-177" fmla="*/ 670189 w 2020532"/>
                  <a:gd name="connsiteY0-178" fmla="*/ 375858 h 2715827"/>
                  <a:gd name="connsiteX1-179" fmla="*/ 1998015 w 2020532"/>
                  <a:gd name="connsiteY1-180" fmla="*/ 0 h 2715827"/>
                  <a:gd name="connsiteX2-181" fmla="*/ 1644596 w 2020532"/>
                  <a:gd name="connsiteY2-182" fmla="*/ 2009372 h 2715827"/>
                  <a:gd name="connsiteX3-183" fmla="*/ 1536906 w 2020532"/>
                  <a:gd name="connsiteY3-184" fmla="*/ 1700833 h 2715827"/>
                  <a:gd name="connsiteX4-185" fmla="*/ 743300 w 2020532"/>
                  <a:gd name="connsiteY4-186" fmla="*/ 2597833 h 2715827"/>
                  <a:gd name="connsiteX5-187" fmla="*/ 0 w 2020532"/>
                  <a:gd name="connsiteY5-188" fmla="*/ 2474418 h 2715827"/>
                  <a:gd name="connsiteX6-189" fmla="*/ 670189 w 2020532"/>
                  <a:gd name="connsiteY6-190" fmla="*/ 375858 h 2715827"/>
                  <a:gd name="connsiteX0-191" fmla="*/ 670189 w 2020532"/>
                  <a:gd name="connsiteY0-192" fmla="*/ 375858 h 2715827"/>
                  <a:gd name="connsiteX1-193" fmla="*/ 1998015 w 2020532"/>
                  <a:gd name="connsiteY1-194" fmla="*/ 0 h 2715827"/>
                  <a:gd name="connsiteX2-195" fmla="*/ 1644596 w 2020532"/>
                  <a:gd name="connsiteY2-196" fmla="*/ 2009372 h 2715827"/>
                  <a:gd name="connsiteX3-197" fmla="*/ 1536906 w 2020532"/>
                  <a:gd name="connsiteY3-198" fmla="*/ 1700833 h 2715827"/>
                  <a:gd name="connsiteX4-199" fmla="*/ 743300 w 2020532"/>
                  <a:gd name="connsiteY4-200" fmla="*/ 2597833 h 2715827"/>
                  <a:gd name="connsiteX5-201" fmla="*/ 0 w 2020532"/>
                  <a:gd name="connsiteY5-202" fmla="*/ 2474418 h 2715827"/>
                  <a:gd name="connsiteX6-203" fmla="*/ 187929 w 2020532"/>
                  <a:gd name="connsiteY6-204" fmla="*/ 1874167 h 2715827"/>
                  <a:gd name="connsiteX7" fmla="*/ 670189 w 2020532"/>
                  <a:gd name="connsiteY7" fmla="*/ 375858 h 2715827"/>
                  <a:gd name="connsiteX0-205" fmla="*/ 670189 w 2020532"/>
                  <a:gd name="connsiteY0-206" fmla="*/ 375858 h 2715827"/>
                  <a:gd name="connsiteX1-207" fmla="*/ 1998015 w 2020532"/>
                  <a:gd name="connsiteY1-208" fmla="*/ 0 h 2715827"/>
                  <a:gd name="connsiteX2-209" fmla="*/ 1644596 w 2020532"/>
                  <a:gd name="connsiteY2-210" fmla="*/ 2009372 h 2715827"/>
                  <a:gd name="connsiteX3-211" fmla="*/ 1536906 w 2020532"/>
                  <a:gd name="connsiteY3-212" fmla="*/ 1700833 h 2715827"/>
                  <a:gd name="connsiteX4-213" fmla="*/ 743300 w 2020532"/>
                  <a:gd name="connsiteY4-214" fmla="*/ 2597833 h 2715827"/>
                  <a:gd name="connsiteX5-215" fmla="*/ 0 w 2020532"/>
                  <a:gd name="connsiteY5-216" fmla="*/ 2474418 h 2715827"/>
                  <a:gd name="connsiteX6-217" fmla="*/ 746106 w 2020532"/>
                  <a:gd name="connsiteY6-218" fmla="*/ 2488442 h 2715827"/>
                  <a:gd name="connsiteX7-219" fmla="*/ 670189 w 2020532"/>
                  <a:gd name="connsiteY7-220" fmla="*/ 375858 h 2715827"/>
                  <a:gd name="connsiteX0-221" fmla="*/ 670189 w 2020532"/>
                  <a:gd name="connsiteY0-222" fmla="*/ 375858 h 2715827"/>
                  <a:gd name="connsiteX1-223" fmla="*/ 1998015 w 2020532"/>
                  <a:gd name="connsiteY1-224" fmla="*/ 0 h 2715827"/>
                  <a:gd name="connsiteX2-225" fmla="*/ 1644596 w 2020532"/>
                  <a:gd name="connsiteY2-226" fmla="*/ 2009372 h 2715827"/>
                  <a:gd name="connsiteX3-227" fmla="*/ 1536906 w 2020532"/>
                  <a:gd name="connsiteY3-228" fmla="*/ 1700833 h 2715827"/>
                  <a:gd name="connsiteX4-229" fmla="*/ 743300 w 2020532"/>
                  <a:gd name="connsiteY4-230" fmla="*/ 2597833 h 2715827"/>
                  <a:gd name="connsiteX5-231" fmla="*/ 0 w 2020532"/>
                  <a:gd name="connsiteY5-232" fmla="*/ 2474418 h 2715827"/>
                  <a:gd name="connsiteX6-233" fmla="*/ 746106 w 2020532"/>
                  <a:gd name="connsiteY6-234" fmla="*/ 2488442 h 2715827"/>
                  <a:gd name="connsiteX7-235" fmla="*/ 670189 w 2020532"/>
                  <a:gd name="connsiteY7-236" fmla="*/ 375858 h 2715827"/>
                  <a:gd name="connsiteX0-237" fmla="*/ 670189 w 2020532"/>
                  <a:gd name="connsiteY0-238" fmla="*/ 375858 h 2715827"/>
                  <a:gd name="connsiteX1-239" fmla="*/ 1998015 w 2020532"/>
                  <a:gd name="connsiteY1-240" fmla="*/ 0 h 2715827"/>
                  <a:gd name="connsiteX2-241" fmla="*/ 1644596 w 2020532"/>
                  <a:gd name="connsiteY2-242" fmla="*/ 2009372 h 2715827"/>
                  <a:gd name="connsiteX3-243" fmla="*/ 1536906 w 2020532"/>
                  <a:gd name="connsiteY3-244" fmla="*/ 1700833 h 2715827"/>
                  <a:gd name="connsiteX4-245" fmla="*/ 743300 w 2020532"/>
                  <a:gd name="connsiteY4-246" fmla="*/ 2597833 h 2715827"/>
                  <a:gd name="connsiteX5-247" fmla="*/ 0 w 2020532"/>
                  <a:gd name="connsiteY5-248" fmla="*/ 2474418 h 2715827"/>
                  <a:gd name="connsiteX6-249" fmla="*/ 746106 w 2020532"/>
                  <a:gd name="connsiteY6-250" fmla="*/ 2488442 h 2715827"/>
                  <a:gd name="connsiteX7-251" fmla="*/ 670189 w 2020532"/>
                  <a:gd name="connsiteY7-252" fmla="*/ 375858 h 2715827"/>
                  <a:gd name="connsiteX0-253" fmla="*/ 670189 w 2020532"/>
                  <a:gd name="connsiteY0-254" fmla="*/ 375858 h 2715827"/>
                  <a:gd name="connsiteX1-255" fmla="*/ 1998015 w 2020532"/>
                  <a:gd name="connsiteY1-256" fmla="*/ 0 h 2715827"/>
                  <a:gd name="connsiteX2-257" fmla="*/ 1644596 w 2020532"/>
                  <a:gd name="connsiteY2-258" fmla="*/ 2009372 h 2715827"/>
                  <a:gd name="connsiteX3-259" fmla="*/ 1536906 w 2020532"/>
                  <a:gd name="connsiteY3-260" fmla="*/ 1700833 h 2715827"/>
                  <a:gd name="connsiteX4-261" fmla="*/ 743300 w 2020532"/>
                  <a:gd name="connsiteY4-262" fmla="*/ 2597833 h 2715827"/>
                  <a:gd name="connsiteX5-263" fmla="*/ 0 w 2020532"/>
                  <a:gd name="connsiteY5-264" fmla="*/ 2474418 h 2715827"/>
                  <a:gd name="connsiteX6-265" fmla="*/ 746106 w 2020532"/>
                  <a:gd name="connsiteY6-266" fmla="*/ 2488442 h 2715827"/>
                  <a:gd name="connsiteX7-267" fmla="*/ 670189 w 2020532"/>
                  <a:gd name="connsiteY7-268" fmla="*/ 375858 h 2715827"/>
                  <a:gd name="connsiteX0-269" fmla="*/ 670189 w 2020532"/>
                  <a:gd name="connsiteY0-270" fmla="*/ 375858 h 2715827"/>
                  <a:gd name="connsiteX1-271" fmla="*/ 1998015 w 2020532"/>
                  <a:gd name="connsiteY1-272" fmla="*/ 0 h 2715827"/>
                  <a:gd name="connsiteX2-273" fmla="*/ 1644596 w 2020532"/>
                  <a:gd name="connsiteY2-274" fmla="*/ 2009372 h 2715827"/>
                  <a:gd name="connsiteX3-275" fmla="*/ 1536906 w 2020532"/>
                  <a:gd name="connsiteY3-276" fmla="*/ 1700833 h 2715827"/>
                  <a:gd name="connsiteX4-277" fmla="*/ 743300 w 2020532"/>
                  <a:gd name="connsiteY4-278" fmla="*/ 2597833 h 2715827"/>
                  <a:gd name="connsiteX5-279" fmla="*/ 0 w 2020532"/>
                  <a:gd name="connsiteY5-280" fmla="*/ 2474418 h 2715827"/>
                  <a:gd name="connsiteX6-281" fmla="*/ 746106 w 2020532"/>
                  <a:gd name="connsiteY6-282" fmla="*/ 2488442 h 2715827"/>
                  <a:gd name="connsiteX7-283" fmla="*/ 670189 w 2020532"/>
                  <a:gd name="connsiteY7-284" fmla="*/ 375858 h 2715827"/>
                  <a:gd name="connsiteX0-285" fmla="*/ 670189 w 2020532"/>
                  <a:gd name="connsiteY0-286" fmla="*/ 375858 h 2715827"/>
                  <a:gd name="connsiteX1-287" fmla="*/ 1998015 w 2020532"/>
                  <a:gd name="connsiteY1-288" fmla="*/ 0 h 2715827"/>
                  <a:gd name="connsiteX2-289" fmla="*/ 1644596 w 2020532"/>
                  <a:gd name="connsiteY2-290" fmla="*/ 2009372 h 2715827"/>
                  <a:gd name="connsiteX3-291" fmla="*/ 1536906 w 2020532"/>
                  <a:gd name="connsiteY3-292" fmla="*/ 1700833 h 2715827"/>
                  <a:gd name="connsiteX4-293" fmla="*/ 743300 w 2020532"/>
                  <a:gd name="connsiteY4-294" fmla="*/ 2597833 h 2715827"/>
                  <a:gd name="connsiteX5-295" fmla="*/ 0 w 2020532"/>
                  <a:gd name="connsiteY5-296" fmla="*/ 2474418 h 2715827"/>
                  <a:gd name="connsiteX6-297" fmla="*/ 746106 w 2020532"/>
                  <a:gd name="connsiteY6-298" fmla="*/ 2488442 h 2715827"/>
                  <a:gd name="connsiteX7-299" fmla="*/ 712447 w 2020532"/>
                  <a:gd name="connsiteY7-300" fmla="*/ 1627335 h 2715827"/>
                  <a:gd name="connsiteX8" fmla="*/ 670189 w 2020532"/>
                  <a:gd name="connsiteY8" fmla="*/ 375858 h 2715827"/>
                  <a:gd name="connsiteX0-301" fmla="*/ 670189 w 2020532"/>
                  <a:gd name="connsiteY0-302" fmla="*/ 375858 h 2715827"/>
                  <a:gd name="connsiteX1-303" fmla="*/ 1998015 w 2020532"/>
                  <a:gd name="connsiteY1-304" fmla="*/ 0 h 2715827"/>
                  <a:gd name="connsiteX2-305" fmla="*/ 1644596 w 2020532"/>
                  <a:gd name="connsiteY2-306" fmla="*/ 2009372 h 2715827"/>
                  <a:gd name="connsiteX3-307" fmla="*/ 1536906 w 2020532"/>
                  <a:gd name="connsiteY3-308" fmla="*/ 1700833 h 2715827"/>
                  <a:gd name="connsiteX4-309" fmla="*/ 743300 w 2020532"/>
                  <a:gd name="connsiteY4-310" fmla="*/ 2597833 h 2715827"/>
                  <a:gd name="connsiteX5-311" fmla="*/ 0 w 2020532"/>
                  <a:gd name="connsiteY5-312" fmla="*/ 2474418 h 2715827"/>
                  <a:gd name="connsiteX6-313" fmla="*/ 746106 w 2020532"/>
                  <a:gd name="connsiteY6-314" fmla="*/ 2488442 h 2715827"/>
                  <a:gd name="connsiteX7-315" fmla="*/ 1579164 w 2020532"/>
                  <a:gd name="connsiteY7-316" fmla="*/ 1386113 h 2715827"/>
                  <a:gd name="connsiteX8-317" fmla="*/ 670189 w 2020532"/>
                  <a:gd name="connsiteY8-318" fmla="*/ 375858 h 2715827"/>
                  <a:gd name="connsiteX0-319" fmla="*/ 670189 w 2020532"/>
                  <a:gd name="connsiteY0-320" fmla="*/ 375858 h 2715827"/>
                  <a:gd name="connsiteX1-321" fmla="*/ 1998015 w 2020532"/>
                  <a:gd name="connsiteY1-322" fmla="*/ 0 h 2715827"/>
                  <a:gd name="connsiteX2-323" fmla="*/ 1644596 w 2020532"/>
                  <a:gd name="connsiteY2-324" fmla="*/ 2009372 h 2715827"/>
                  <a:gd name="connsiteX3-325" fmla="*/ 1536906 w 2020532"/>
                  <a:gd name="connsiteY3-326" fmla="*/ 1700833 h 2715827"/>
                  <a:gd name="connsiteX4-327" fmla="*/ 743300 w 2020532"/>
                  <a:gd name="connsiteY4-328" fmla="*/ 2597833 h 2715827"/>
                  <a:gd name="connsiteX5-329" fmla="*/ 0 w 2020532"/>
                  <a:gd name="connsiteY5-330" fmla="*/ 2474418 h 2715827"/>
                  <a:gd name="connsiteX6-331" fmla="*/ 746106 w 2020532"/>
                  <a:gd name="connsiteY6-332" fmla="*/ 2488442 h 2715827"/>
                  <a:gd name="connsiteX7-333" fmla="*/ 1579164 w 2020532"/>
                  <a:gd name="connsiteY7-334" fmla="*/ 1386113 h 2715827"/>
                  <a:gd name="connsiteX8-335" fmla="*/ 670189 w 2020532"/>
                  <a:gd name="connsiteY8-336" fmla="*/ 375858 h 2715827"/>
                  <a:gd name="connsiteX0-337" fmla="*/ 670189 w 2020532"/>
                  <a:gd name="connsiteY0-338" fmla="*/ 375858 h 2715827"/>
                  <a:gd name="connsiteX1-339" fmla="*/ 1998015 w 2020532"/>
                  <a:gd name="connsiteY1-340" fmla="*/ 0 h 2715827"/>
                  <a:gd name="connsiteX2-341" fmla="*/ 1644596 w 2020532"/>
                  <a:gd name="connsiteY2-342" fmla="*/ 2009372 h 2715827"/>
                  <a:gd name="connsiteX3-343" fmla="*/ 1536906 w 2020532"/>
                  <a:gd name="connsiteY3-344" fmla="*/ 1700833 h 2715827"/>
                  <a:gd name="connsiteX4-345" fmla="*/ 743300 w 2020532"/>
                  <a:gd name="connsiteY4-346" fmla="*/ 2597833 h 2715827"/>
                  <a:gd name="connsiteX5-347" fmla="*/ 0 w 2020532"/>
                  <a:gd name="connsiteY5-348" fmla="*/ 2474418 h 2715827"/>
                  <a:gd name="connsiteX6-349" fmla="*/ 746106 w 2020532"/>
                  <a:gd name="connsiteY6-350" fmla="*/ 2488442 h 2715827"/>
                  <a:gd name="connsiteX7-351" fmla="*/ 1579164 w 2020532"/>
                  <a:gd name="connsiteY7-352" fmla="*/ 1386113 h 2715827"/>
                  <a:gd name="connsiteX8-353" fmla="*/ 670189 w 2020532"/>
                  <a:gd name="connsiteY8-354" fmla="*/ 375858 h 2715827"/>
                  <a:gd name="connsiteX0-355" fmla="*/ 670189 w 2020532"/>
                  <a:gd name="connsiteY0-356" fmla="*/ 375858 h 2715827"/>
                  <a:gd name="connsiteX1-357" fmla="*/ 1998015 w 2020532"/>
                  <a:gd name="connsiteY1-358" fmla="*/ 0 h 2715827"/>
                  <a:gd name="connsiteX2-359" fmla="*/ 1644596 w 2020532"/>
                  <a:gd name="connsiteY2-360" fmla="*/ 2009372 h 2715827"/>
                  <a:gd name="connsiteX3-361" fmla="*/ 1536906 w 2020532"/>
                  <a:gd name="connsiteY3-362" fmla="*/ 1700833 h 2715827"/>
                  <a:gd name="connsiteX4-363" fmla="*/ 743300 w 2020532"/>
                  <a:gd name="connsiteY4-364" fmla="*/ 2597833 h 2715827"/>
                  <a:gd name="connsiteX5-365" fmla="*/ 0 w 2020532"/>
                  <a:gd name="connsiteY5-366" fmla="*/ 2474418 h 2715827"/>
                  <a:gd name="connsiteX6-367" fmla="*/ 746106 w 2020532"/>
                  <a:gd name="connsiteY6-368" fmla="*/ 2488442 h 2715827"/>
                  <a:gd name="connsiteX7-369" fmla="*/ 1573554 w 2020532"/>
                  <a:gd name="connsiteY7-370" fmla="*/ 1377698 h 2715827"/>
                  <a:gd name="connsiteX8-371" fmla="*/ 670189 w 2020532"/>
                  <a:gd name="connsiteY8-372" fmla="*/ 375858 h 2715827"/>
                  <a:gd name="connsiteX0-373" fmla="*/ 670189 w 2020532"/>
                  <a:gd name="connsiteY0-374" fmla="*/ 375858 h 2715827"/>
                  <a:gd name="connsiteX1-375" fmla="*/ 1998015 w 2020532"/>
                  <a:gd name="connsiteY1-376" fmla="*/ 0 h 2715827"/>
                  <a:gd name="connsiteX2-377" fmla="*/ 1644596 w 2020532"/>
                  <a:gd name="connsiteY2-378" fmla="*/ 2009372 h 2715827"/>
                  <a:gd name="connsiteX3-379" fmla="*/ 1536906 w 2020532"/>
                  <a:gd name="connsiteY3-380" fmla="*/ 1700833 h 2715827"/>
                  <a:gd name="connsiteX4-381" fmla="*/ 743300 w 2020532"/>
                  <a:gd name="connsiteY4-382" fmla="*/ 2597833 h 2715827"/>
                  <a:gd name="connsiteX5-383" fmla="*/ 0 w 2020532"/>
                  <a:gd name="connsiteY5-384" fmla="*/ 2474418 h 2715827"/>
                  <a:gd name="connsiteX6-385" fmla="*/ 746106 w 2020532"/>
                  <a:gd name="connsiteY6-386" fmla="*/ 2488442 h 2715827"/>
                  <a:gd name="connsiteX7-387" fmla="*/ 1573554 w 2020532"/>
                  <a:gd name="connsiteY7-388" fmla="*/ 1377698 h 2715827"/>
                  <a:gd name="connsiteX8-389" fmla="*/ 1208916 w 2020532"/>
                  <a:gd name="connsiteY8-390" fmla="*/ 968181 h 2715827"/>
                  <a:gd name="connsiteX9" fmla="*/ 670189 w 2020532"/>
                  <a:gd name="connsiteY9" fmla="*/ 375858 h 2715827"/>
                  <a:gd name="connsiteX0-391" fmla="*/ 670189 w 2020532"/>
                  <a:gd name="connsiteY0-392" fmla="*/ 375858 h 2715827"/>
                  <a:gd name="connsiteX1-393" fmla="*/ 1998015 w 2020532"/>
                  <a:gd name="connsiteY1-394" fmla="*/ 0 h 2715827"/>
                  <a:gd name="connsiteX2-395" fmla="*/ 1644596 w 2020532"/>
                  <a:gd name="connsiteY2-396" fmla="*/ 2009372 h 2715827"/>
                  <a:gd name="connsiteX3-397" fmla="*/ 1536906 w 2020532"/>
                  <a:gd name="connsiteY3-398" fmla="*/ 1700833 h 2715827"/>
                  <a:gd name="connsiteX4-399" fmla="*/ 743300 w 2020532"/>
                  <a:gd name="connsiteY4-400" fmla="*/ 2597833 h 2715827"/>
                  <a:gd name="connsiteX5-401" fmla="*/ 0 w 2020532"/>
                  <a:gd name="connsiteY5-402" fmla="*/ 2474418 h 2715827"/>
                  <a:gd name="connsiteX6-403" fmla="*/ 746106 w 2020532"/>
                  <a:gd name="connsiteY6-404" fmla="*/ 2488442 h 2715827"/>
                  <a:gd name="connsiteX7-405" fmla="*/ 1573554 w 2020532"/>
                  <a:gd name="connsiteY7-406" fmla="*/ 1377698 h 2715827"/>
                  <a:gd name="connsiteX8-407" fmla="*/ 1677335 w 2020532"/>
                  <a:gd name="connsiteY8-408" fmla="*/ 1439405 h 2715827"/>
                  <a:gd name="connsiteX9-409" fmla="*/ 670189 w 2020532"/>
                  <a:gd name="connsiteY9-410" fmla="*/ 375858 h 2715827"/>
                  <a:gd name="connsiteX0-411" fmla="*/ 670189 w 2020532"/>
                  <a:gd name="connsiteY0-412" fmla="*/ 375858 h 2715827"/>
                  <a:gd name="connsiteX1-413" fmla="*/ 1998015 w 2020532"/>
                  <a:gd name="connsiteY1-414" fmla="*/ 0 h 2715827"/>
                  <a:gd name="connsiteX2-415" fmla="*/ 1644596 w 2020532"/>
                  <a:gd name="connsiteY2-416" fmla="*/ 2009372 h 2715827"/>
                  <a:gd name="connsiteX3-417" fmla="*/ 1536906 w 2020532"/>
                  <a:gd name="connsiteY3-418" fmla="*/ 1700833 h 2715827"/>
                  <a:gd name="connsiteX4-419" fmla="*/ 743300 w 2020532"/>
                  <a:gd name="connsiteY4-420" fmla="*/ 2597833 h 2715827"/>
                  <a:gd name="connsiteX5-421" fmla="*/ 0 w 2020532"/>
                  <a:gd name="connsiteY5-422" fmla="*/ 2474418 h 2715827"/>
                  <a:gd name="connsiteX6-423" fmla="*/ 746106 w 2020532"/>
                  <a:gd name="connsiteY6-424" fmla="*/ 2488442 h 2715827"/>
                  <a:gd name="connsiteX7-425" fmla="*/ 1573554 w 2020532"/>
                  <a:gd name="connsiteY7-426" fmla="*/ 1377698 h 2715827"/>
                  <a:gd name="connsiteX8-427" fmla="*/ 1677335 w 2020532"/>
                  <a:gd name="connsiteY8-428" fmla="*/ 1439405 h 2715827"/>
                  <a:gd name="connsiteX9-429" fmla="*/ 1180867 w 2020532"/>
                  <a:gd name="connsiteY9-430" fmla="*/ 914888 h 2715827"/>
                  <a:gd name="connsiteX10" fmla="*/ 670189 w 2020532"/>
                  <a:gd name="connsiteY10" fmla="*/ 375858 h 2715827"/>
                  <a:gd name="connsiteX0-431" fmla="*/ 670189 w 2020532"/>
                  <a:gd name="connsiteY0-432" fmla="*/ 375858 h 2715827"/>
                  <a:gd name="connsiteX1-433" fmla="*/ 1998015 w 2020532"/>
                  <a:gd name="connsiteY1-434" fmla="*/ 0 h 2715827"/>
                  <a:gd name="connsiteX2-435" fmla="*/ 1644596 w 2020532"/>
                  <a:gd name="connsiteY2-436" fmla="*/ 2009372 h 2715827"/>
                  <a:gd name="connsiteX3-437" fmla="*/ 1536906 w 2020532"/>
                  <a:gd name="connsiteY3-438" fmla="*/ 1700833 h 2715827"/>
                  <a:gd name="connsiteX4-439" fmla="*/ 743300 w 2020532"/>
                  <a:gd name="connsiteY4-440" fmla="*/ 2597833 h 2715827"/>
                  <a:gd name="connsiteX5-441" fmla="*/ 0 w 2020532"/>
                  <a:gd name="connsiteY5-442" fmla="*/ 2474418 h 2715827"/>
                  <a:gd name="connsiteX6-443" fmla="*/ 746106 w 2020532"/>
                  <a:gd name="connsiteY6-444" fmla="*/ 2488442 h 2715827"/>
                  <a:gd name="connsiteX7-445" fmla="*/ 1573554 w 2020532"/>
                  <a:gd name="connsiteY7-446" fmla="*/ 1377698 h 2715827"/>
                  <a:gd name="connsiteX8-447" fmla="*/ 1677335 w 2020532"/>
                  <a:gd name="connsiteY8-448" fmla="*/ 1439405 h 2715827"/>
                  <a:gd name="connsiteX9-449" fmla="*/ 1817581 w 2020532"/>
                  <a:gd name="connsiteY9-450" fmla="*/ 656837 h 2715827"/>
                  <a:gd name="connsiteX10-451" fmla="*/ 670189 w 2020532"/>
                  <a:gd name="connsiteY10-452" fmla="*/ 375858 h 2715827"/>
                  <a:gd name="connsiteX0-453" fmla="*/ 670189 w 2020532"/>
                  <a:gd name="connsiteY0-454" fmla="*/ 375858 h 2715827"/>
                  <a:gd name="connsiteX1-455" fmla="*/ 1998015 w 2020532"/>
                  <a:gd name="connsiteY1-456" fmla="*/ 0 h 2715827"/>
                  <a:gd name="connsiteX2-457" fmla="*/ 1644596 w 2020532"/>
                  <a:gd name="connsiteY2-458" fmla="*/ 2009372 h 2715827"/>
                  <a:gd name="connsiteX3-459" fmla="*/ 1536906 w 2020532"/>
                  <a:gd name="connsiteY3-460" fmla="*/ 1700833 h 2715827"/>
                  <a:gd name="connsiteX4-461" fmla="*/ 743300 w 2020532"/>
                  <a:gd name="connsiteY4-462" fmla="*/ 2597833 h 2715827"/>
                  <a:gd name="connsiteX5-463" fmla="*/ 0 w 2020532"/>
                  <a:gd name="connsiteY5-464" fmla="*/ 2474418 h 2715827"/>
                  <a:gd name="connsiteX6-465" fmla="*/ 746106 w 2020532"/>
                  <a:gd name="connsiteY6-466" fmla="*/ 2488442 h 2715827"/>
                  <a:gd name="connsiteX7-467" fmla="*/ 1573554 w 2020532"/>
                  <a:gd name="connsiteY7-468" fmla="*/ 1377698 h 2715827"/>
                  <a:gd name="connsiteX8-469" fmla="*/ 1677335 w 2020532"/>
                  <a:gd name="connsiteY8-470" fmla="*/ 1439405 h 2715827"/>
                  <a:gd name="connsiteX9-471" fmla="*/ 1817581 w 2020532"/>
                  <a:gd name="connsiteY9-472" fmla="*/ 656837 h 2715827"/>
                  <a:gd name="connsiteX10-473" fmla="*/ 670189 w 2020532"/>
                  <a:gd name="connsiteY10-474" fmla="*/ 375858 h 2715827"/>
                  <a:gd name="connsiteX0-475" fmla="*/ 670189 w 2020532"/>
                  <a:gd name="connsiteY0-476" fmla="*/ 375858 h 2715827"/>
                  <a:gd name="connsiteX1-477" fmla="*/ 1998015 w 2020532"/>
                  <a:gd name="connsiteY1-478" fmla="*/ 0 h 2715827"/>
                  <a:gd name="connsiteX2-479" fmla="*/ 1644596 w 2020532"/>
                  <a:gd name="connsiteY2-480" fmla="*/ 2009372 h 2715827"/>
                  <a:gd name="connsiteX3-481" fmla="*/ 1536906 w 2020532"/>
                  <a:gd name="connsiteY3-482" fmla="*/ 1700833 h 2715827"/>
                  <a:gd name="connsiteX4-483" fmla="*/ 743300 w 2020532"/>
                  <a:gd name="connsiteY4-484" fmla="*/ 2597833 h 2715827"/>
                  <a:gd name="connsiteX5-485" fmla="*/ 0 w 2020532"/>
                  <a:gd name="connsiteY5-486" fmla="*/ 2474418 h 2715827"/>
                  <a:gd name="connsiteX6-487" fmla="*/ 746106 w 2020532"/>
                  <a:gd name="connsiteY6-488" fmla="*/ 2488442 h 2715827"/>
                  <a:gd name="connsiteX7-489" fmla="*/ 1573554 w 2020532"/>
                  <a:gd name="connsiteY7-490" fmla="*/ 1377698 h 2715827"/>
                  <a:gd name="connsiteX8-491" fmla="*/ 1677335 w 2020532"/>
                  <a:gd name="connsiteY8-492" fmla="*/ 1439405 h 2715827"/>
                  <a:gd name="connsiteX9-493" fmla="*/ 1817581 w 2020532"/>
                  <a:gd name="connsiteY9-494" fmla="*/ 656837 h 2715827"/>
                  <a:gd name="connsiteX10-495" fmla="*/ 670189 w 2020532"/>
                  <a:gd name="connsiteY10-496" fmla="*/ 375858 h 2715827"/>
                  <a:gd name="connsiteX0-497" fmla="*/ 670189 w 2020532"/>
                  <a:gd name="connsiteY0-498" fmla="*/ 375858 h 2715827"/>
                  <a:gd name="connsiteX1-499" fmla="*/ 1998015 w 2020532"/>
                  <a:gd name="connsiteY1-500" fmla="*/ 0 h 2715827"/>
                  <a:gd name="connsiteX2-501" fmla="*/ 1644596 w 2020532"/>
                  <a:gd name="connsiteY2-502" fmla="*/ 2009372 h 2715827"/>
                  <a:gd name="connsiteX3-503" fmla="*/ 1536906 w 2020532"/>
                  <a:gd name="connsiteY3-504" fmla="*/ 1700833 h 2715827"/>
                  <a:gd name="connsiteX4-505" fmla="*/ 743300 w 2020532"/>
                  <a:gd name="connsiteY4-506" fmla="*/ 2597833 h 2715827"/>
                  <a:gd name="connsiteX5-507" fmla="*/ 0 w 2020532"/>
                  <a:gd name="connsiteY5-508" fmla="*/ 2474418 h 2715827"/>
                  <a:gd name="connsiteX6-509" fmla="*/ 746106 w 2020532"/>
                  <a:gd name="connsiteY6-510" fmla="*/ 2488442 h 2715827"/>
                  <a:gd name="connsiteX7-511" fmla="*/ 1573554 w 2020532"/>
                  <a:gd name="connsiteY7-512" fmla="*/ 1377698 h 2715827"/>
                  <a:gd name="connsiteX8-513" fmla="*/ 1677335 w 2020532"/>
                  <a:gd name="connsiteY8-514" fmla="*/ 1439405 h 2715827"/>
                  <a:gd name="connsiteX9-515" fmla="*/ 1817581 w 2020532"/>
                  <a:gd name="connsiteY9-516" fmla="*/ 637202 h 2715827"/>
                  <a:gd name="connsiteX10-517" fmla="*/ 670189 w 2020532"/>
                  <a:gd name="connsiteY10-518" fmla="*/ 375858 h 2715827"/>
                  <a:gd name="connsiteX0-519" fmla="*/ 670189 w 2020532"/>
                  <a:gd name="connsiteY0-520" fmla="*/ 375858 h 2715827"/>
                  <a:gd name="connsiteX1-521" fmla="*/ 1998015 w 2020532"/>
                  <a:gd name="connsiteY1-522" fmla="*/ 0 h 2715827"/>
                  <a:gd name="connsiteX2-523" fmla="*/ 1644596 w 2020532"/>
                  <a:gd name="connsiteY2-524" fmla="*/ 2009372 h 2715827"/>
                  <a:gd name="connsiteX3-525" fmla="*/ 1536906 w 2020532"/>
                  <a:gd name="connsiteY3-526" fmla="*/ 1700833 h 2715827"/>
                  <a:gd name="connsiteX4-527" fmla="*/ 743300 w 2020532"/>
                  <a:gd name="connsiteY4-528" fmla="*/ 2597833 h 2715827"/>
                  <a:gd name="connsiteX5-529" fmla="*/ 0 w 2020532"/>
                  <a:gd name="connsiteY5-530" fmla="*/ 2474418 h 2715827"/>
                  <a:gd name="connsiteX6-531" fmla="*/ 746106 w 2020532"/>
                  <a:gd name="connsiteY6-532" fmla="*/ 2488442 h 2715827"/>
                  <a:gd name="connsiteX7-533" fmla="*/ 1573554 w 2020532"/>
                  <a:gd name="connsiteY7-534" fmla="*/ 1377698 h 2715827"/>
                  <a:gd name="connsiteX8-535" fmla="*/ 1677335 w 2020532"/>
                  <a:gd name="connsiteY8-536" fmla="*/ 1439405 h 2715827"/>
                  <a:gd name="connsiteX9-537" fmla="*/ 1817581 w 2020532"/>
                  <a:gd name="connsiteY9-538" fmla="*/ 637202 h 2715827"/>
                  <a:gd name="connsiteX10-539" fmla="*/ 1365991 w 2020532"/>
                  <a:gd name="connsiteY10-540" fmla="*/ 536226 h 2715827"/>
                  <a:gd name="connsiteX11" fmla="*/ 670189 w 2020532"/>
                  <a:gd name="connsiteY11" fmla="*/ 375858 h 2715827"/>
                  <a:gd name="connsiteX0-541" fmla="*/ 670189 w 2020532"/>
                  <a:gd name="connsiteY0-542" fmla="*/ 375858 h 2715827"/>
                  <a:gd name="connsiteX1-543" fmla="*/ 1998015 w 2020532"/>
                  <a:gd name="connsiteY1-544" fmla="*/ 0 h 2715827"/>
                  <a:gd name="connsiteX2-545" fmla="*/ 1644596 w 2020532"/>
                  <a:gd name="connsiteY2-546" fmla="*/ 2009372 h 2715827"/>
                  <a:gd name="connsiteX3-547" fmla="*/ 1536906 w 2020532"/>
                  <a:gd name="connsiteY3-548" fmla="*/ 1700833 h 2715827"/>
                  <a:gd name="connsiteX4-549" fmla="*/ 743300 w 2020532"/>
                  <a:gd name="connsiteY4-550" fmla="*/ 2597833 h 2715827"/>
                  <a:gd name="connsiteX5-551" fmla="*/ 0 w 2020532"/>
                  <a:gd name="connsiteY5-552" fmla="*/ 2474418 h 2715827"/>
                  <a:gd name="connsiteX6-553" fmla="*/ 746106 w 2020532"/>
                  <a:gd name="connsiteY6-554" fmla="*/ 2488442 h 2715827"/>
                  <a:gd name="connsiteX7-555" fmla="*/ 1573554 w 2020532"/>
                  <a:gd name="connsiteY7-556" fmla="*/ 1377698 h 2715827"/>
                  <a:gd name="connsiteX8-557" fmla="*/ 1677335 w 2020532"/>
                  <a:gd name="connsiteY8-558" fmla="*/ 1439405 h 2715827"/>
                  <a:gd name="connsiteX9-559" fmla="*/ 1817581 w 2020532"/>
                  <a:gd name="connsiteY9-560" fmla="*/ 637202 h 2715827"/>
                  <a:gd name="connsiteX10-561" fmla="*/ 1301479 w 2020532"/>
                  <a:gd name="connsiteY10-562" fmla="*/ 1366478 h 2715827"/>
                  <a:gd name="connsiteX11-563" fmla="*/ 670189 w 2020532"/>
                  <a:gd name="connsiteY11-564" fmla="*/ 375858 h 2715827"/>
                  <a:gd name="connsiteX0-565" fmla="*/ 670189 w 2020532"/>
                  <a:gd name="connsiteY0-566" fmla="*/ 375858 h 2715827"/>
                  <a:gd name="connsiteX1-567" fmla="*/ 1998015 w 2020532"/>
                  <a:gd name="connsiteY1-568" fmla="*/ 0 h 2715827"/>
                  <a:gd name="connsiteX2-569" fmla="*/ 1644596 w 2020532"/>
                  <a:gd name="connsiteY2-570" fmla="*/ 2009372 h 2715827"/>
                  <a:gd name="connsiteX3-571" fmla="*/ 1536906 w 2020532"/>
                  <a:gd name="connsiteY3-572" fmla="*/ 1700833 h 2715827"/>
                  <a:gd name="connsiteX4-573" fmla="*/ 743300 w 2020532"/>
                  <a:gd name="connsiteY4-574" fmla="*/ 2597833 h 2715827"/>
                  <a:gd name="connsiteX5-575" fmla="*/ 0 w 2020532"/>
                  <a:gd name="connsiteY5-576" fmla="*/ 2474418 h 2715827"/>
                  <a:gd name="connsiteX6-577" fmla="*/ 746106 w 2020532"/>
                  <a:gd name="connsiteY6-578" fmla="*/ 2488442 h 2715827"/>
                  <a:gd name="connsiteX7-579" fmla="*/ 1573554 w 2020532"/>
                  <a:gd name="connsiteY7-580" fmla="*/ 1377698 h 2715827"/>
                  <a:gd name="connsiteX8-581" fmla="*/ 1677335 w 2020532"/>
                  <a:gd name="connsiteY8-582" fmla="*/ 1439405 h 2715827"/>
                  <a:gd name="connsiteX9-583" fmla="*/ 1817581 w 2020532"/>
                  <a:gd name="connsiteY9-584" fmla="*/ 637202 h 2715827"/>
                  <a:gd name="connsiteX10-585" fmla="*/ 1301479 w 2020532"/>
                  <a:gd name="connsiteY10-586" fmla="*/ 1366478 h 2715827"/>
                  <a:gd name="connsiteX11-587" fmla="*/ 1015377 w 2020532"/>
                  <a:gd name="connsiteY11-588" fmla="*/ 923303 h 2715827"/>
                  <a:gd name="connsiteX12" fmla="*/ 670189 w 2020532"/>
                  <a:gd name="connsiteY12" fmla="*/ 375858 h 2715827"/>
                  <a:gd name="connsiteX0-589" fmla="*/ 670189 w 2020532"/>
                  <a:gd name="connsiteY0-590" fmla="*/ 375858 h 2715827"/>
                  <a:gd name="connsiteX1-591" fmla="*/ 1998015 w 2020532"/>
                  <a:gd name="connsiteY1-592" fmla="*/ 0 h 2715827"/>
                  <a:gd name="connsiteX2-593" fmla="*/ 1644596 w 2020532"/>
                  <a:gd name="connsiteY2-594" fmla="*/ 2009372 h 2715827"/>
                  <a:gd name="connsiteX3-595" fmla="*/ 1536906 w 2020532"/>
                  <a:gd name="connsiteY3-596" fmla="*/ 1700833 h 2715827"/>
                  <a:gd name="connsiteX4-597" fmla="*/ 743300 w 2020532"/>
                  <a:gd name="connsiteY4-598" fmla="*/ 2597833 h 2715827"/>
                  <a:gd name="connsiteX5-599" fmla="*/ 0 w 2020532"/>
                  <a:gd name="connsiteY5-600" fmla="*/ 2474418 h 2715827"/>
                  <a:gd name="connsiteX6-601" fmla="*/ 746106 w 2020532"/>
                  <a:gd name="connsiteY6-602" fmla="*/ 2488442 h 2715827"/>
                  <a:gd name="connsiteX7-603" fmla="*/ 1573554 w 2020532"/>
                  <a:gd name="connsiteY7-604" fmla="*/ 1377698 h 2715827"/>
                  <a:gd name="connsiteX8-605" fmla="*/ 1677335 w 2020532"/>
                  <a:gd name="connsiteY8-606" fmla="*/ 1439405 h 2715827"/>
                  <a:gd name="connsiteX9-607" fmla="*/ 1817581 w 2020532"/>
                  <a:gd name="connsiteY9-608" fmla="*/ 637202 h 2715827"/>
                  <a:gd name="connsiteX10-609" fmla="*/ 1301479 w 2020532"/>
                  <a:gd name="connsiteY10-610" fmla="*/ 1366478 h 2715827"/>
                  <a:gd name="connsiteX11-611" fmla="*/ 1441723 w 2020532"/>
                  <a:gd name="connsiteY11-612" fmla="*/ 1324405 h 2715827"/>
                  <a:gd name="connsiteX12-613" fmla="*/ 670189 w 2020532"/>
                  <a:gd name="connsiteY12-614" fmla="*/ 375858 h 2715827"/>
                  <a:gd name="connsiteX0-615" fmla="*/ 670189 w 2020532"/>
                  <a:gd name="connsiteY0-616" fmla="*/ 375858 h 2715827"/>
                  <a:gd name="connsiteX1-617" fmla="*/ 1998015 w 2020532"/>
                  <a:gd name="connsiteY1-618" fmla="*/ 0 h 2715827"/>
                  <a:gd name="connsiteX2-619" fmla="*/ 1644596 w 2020532"/>
                  <a:gd name="connsiteY2-620" fmla="*/ 2009372 h 2715827"/>
                  <a:gd name="connsiteX3-621" fmla="*/ 1536906 w 2020532"/>
                  <a:gd name="connsiteY3-622" fmla="*/ 1700833 h 2715827"/>
                  <a:gd name="connsiteX4-623" fmla="*/ 743300 w 2020532"/>
                  <a:gd name="connsiteY4-624" fmla="*/ 2597833 h 2715827"/>
                  <a:gd name="connsiteX5-625" fmla="*/ 0 w 2020532"/>
                  <a:gd name="connsiteY5-626" fmla="*/ 2474418 h 2715827"/>
                  <a:gd name="connsiteX6-627" fmla="*/ 746106 w 2020532"/>
                  <a:gd name="connsiteY6-628" fmla="*/ 2488442 h 2715827"/>
                  <a:gd name="connsiteX7-629" fmla="*/ 1573554 w 2020532"/>
                  <a:gd name="connsiteY7-630" fmla="*/ 1377698 h 2715827"/>
                  <a:gd name="connsiteX8-631" fmla="*/ 1677335 w 2020532"/>
                  <a:gd name="connsiteY8-632" fmla="*/ 1439405 h 2715827"/>
                  <a:gd name="connsiteX9-633" fmla="*/ 1817581 w 2020532"/>
                  <a:gd name="connsiteY9-634" fmla="*/ 637202 h 2715827"/>
                  <a:gd name="connsiteX10-635" fmla="*/ 1301479 w 2020532"/>
                  <a:gd name="connsiteY10-636" fmla="*/ 1366478 h 2715827"/>
                  <a:gd name="connsiteX11-637" fmla="*/ 1441723 w 2020532"/>
                  <a:gd name="connsiteY11-638" fmla="*/ 1324405 h 2715827"/>
                  <a:gd name="connsiteX12-639" fmla="*/ 1096719 w 2020532"/>
                  <a:gd name="connsiteY12-640" fmla="*/ 900864 h 2715827"/>
                  <a:gd name="connsiteX13" fmla="*/ 670189 w 2020532"/>
                  <a:gd name="connsiteY13" fmla="*/ 375858 h 2715827"/>
                  <a:gd name="connsiteX0-641" fmla="*/ 670189 w 2020532"/>
                  <a:gd name="connsiteY0-642" fmla="*/ 375858 h 2715827"/>
                  <a:gd name="connsiteX1-643" fmla="*/ 1998015 w 2020532"/>
                  <a:gd name="connsiteY1-644" fmla="*/ 0 h 2715827"/>
                  <a:gd name="connsiteX2-645" fmla="*/ 1644596 w 2020532"/>
                  <a:gd name="connsiteY2-646" fmla="*/ 2009372 h 2715827"/>
                  <a:gd name="connsiteX3-647" fmla="*/ 1536906 w 2020532"/>
                  <a:gd name="connsiteY3-648" fmla="*/ 1700833 h 2715827"/>
                  <a:gd name="connsiteX4-649" fmla="*/ 743300 w 2020532"/>
                  <a:gd name="connsiteY4-650" fmla="*/ 2597833 h 2715827"/>
                  <a:gd name="connsiteX5-651" fmla="*/ 0 w 2020532"/>
                  <a:gd name="connsiteY5-652" fmla="*/ 2474418 h 2715827"/>
                  <a:gd name="connsiteX6-653" fmla="*/ 746106 w 2020532"/>
                  <a:gd name="connsiteY6-654" fmla="*/ 2488442 h 2715827"/>
                  <a:gd name="connsiteX7-655" fmla="*/ 1573554 w 2020532"/>
                  <a:gd name="connsiteY7-656" fmla="*/ 1377698 h 2715827"/>
                  <a:gd name="connsiteX8-657" fmla="*/ 1677335 w 2020532"/>
                  <a:gd name="connsiteY8-658" fmla="*/ 1439405 h 2715827"/>
                  <a:gd name="connsiteX9-659" fmla="*/ 1817581 w 2020532"/>
                  <a:gd name="connsiteY9-660" fmla="*/ 637202 h 2715827"/>
                  <a:gd name="connsiteX10-661" fmla="*/ 1301479 w 2020532"/>
                  <a:gd name="connsiteY10-662" fmla="*/ 1366478 h 2715827"/>
                  <a:gd name="connsiteX11-663" fmla="*/ 1441723 w 2020532"/>
                  <a:gd name="connsiteY11-664" fmla="*/ 1324405 h 2715827"/>
                  <a:gd name="connsiteX12-665" fmla="*/ 1166841 w 2020532"/>
                  <a:gd name="connsiteY12-666" fmla="*/ 1812459 h 2715827"/>
                  <a:gd name="connsiteX13-667" fmla="*/ 670189 w 2020532"/>
                  <a:gd name="connsiteY13-668" fmla="*/ 375858 h 2715827"/>
                  <a:gd name="connsiteX0-669" fmla="*/ 670189 w 2020532"/>
                  <a:gd name="connsiteY0-670" fmla="*/ 375858 h 2715827"/>
                  <a:gd name="connsiteX1-671" fmla="*/ 1998015 w 2020532"/>
                  <a:gd name="connsiteY1-672" fmla="*/ 0 h 2715827"/>
                  <a:gd name="connsiteX2-673" fmla="*/ 1644596 w 2020532"/>
                  <a:gd name="connsiteY2-674" fmla="*/ 2009372 h 2715827"/>
                  <a:gd name="connsiteX3-675" fmla="*/ 1536906 w 2020532"/>
                  <a:gd name="connsiteY3-676" fmla="*/ 1700833 h 2715827"/>
                  <a:gd name="connsiteX4-677" fmla="*/ 743300 w 2020532"/>
                  <a:gd name="connsiteY4-678" fmla="*/ 2597833 h 2715827"/>
                  <a:gd name="connsiteX5-679" fmla="*/ 0 w 2020532"/>
                  <a:gd name="connsiteY5-680" fmla="*/ 2474418 h 2715827"/>
                  <a:gd name="connsiteX6-681" fmla="*/ 746106 w 2020532"/>
                  <a:gd name="connsiteY6-682" fmla="*/ 2488442 h 2715827"/>
                  <a:gd name="connsiteX7-683" fmla="*/ 1573554 w 2020532"/>
                  <a:gd name="connsiteY7-684" fmla="*/ 1377698 h 2715827"/>
                  <a:gd name="connsiteX8-685" fmla="*/ 1677335 w 2020532"/>
                  <a:gd name="connsiteY8-686" fmla="*/ 1439405 h 2715827"/>
                  <a:gd name="connsiteX9-687" fmla="*/ 1817581 w 2020532"/>
                  <a:gd name="connsiteY9-688" fmla="*/ 637202 h 2715827"/>
                  <a:gd name="connsiteX10-689" fmla="*/ 1301479 w 2020532"/>
                  <a:gd name="connsiteY10-690" fmla="*/ 1366478 h 2715827"/>
                  <a:gd name="connsiteX11-691" fmla="*/ 1441723 w 2020532"/>
                  <a:gd name="connsiteY11-692" fmla="*/ 1324405 h 2715827"/>
                  <a:gd name="connsiteX12-693" fmla="*/ 723666 w 2020532"/>
                  <a:gd name="connsiteY12-694" fmla="*/ 2381855 h 2715827"/>
                  <a:gd name="connsiteX13-695" fmla="*/ 670189 w 2020532"/>
                  <a:gd name="connsiteY13-696" fmla="*/ 375858 h 2715827"/>
                  <a:gd name="connsiteX0-697" fmla="*/ 670189 w 2020532"/>
                  <a:gd name="connsiteY0-698" fmla="*/ 375858 h 2715827"/>
                  <a:gd name="connsiteX1-699" fmla="*/ 1998015 w 2020532"/>
                  <a:gd name="connsiteY1-700" fmla="*/ 0 h 2715827"/>
                  <a:gd name="connsiteX2-701" fmla="*/ 1644596 w 2020532"/>
                  <a:gd name="connsiteY2-702" fmla="*/ 2009372 h 2715827"/>
                  <a:gd name="connsiteX3-703" fmla="*/ 1536906 w 2020532"/>
                  <a:gd name="connsiteY3-704" fmla="*/ 1700833 h 2715827"/>
                  <a:gd name="connsiteX4-705" fmla="*/ 743300 w 2020532"/>
                  <a:gd name="connsiteY4-706" fmla="*/ 2597833 h 2715827"/>
                  <a:gd name="connsiteX5-707" fmla="*/ 0 w 2020532"/>
                  <a:gd name="connsiteY5-708" fmla="*/ 2474418 h 2715827"/>
                  <a:gd name="connsiteX6-709" fmla="*/ 746106 w 2020532"/>
                  <a:gd name="connsiteY6-710" fmla="*/ 2488442 h 2715827"/>
                  <a:gd name="connsiteX7-711" fmla="*/ 1573554 w 2020532"/>
                  <a:gd name="connsiteY7-712" fmla="*/ 1377698 h 2715827"/>
                  <a:gd name="connsiteX8-713" fmla="*/ 1677335 w 2020532"/>
                  <a:gd name="connsiteY8-714" fmla="*/ 1439405 h 2715827"/>
                  <a:gd name="connsiteX9-715" fmla="*/ 1817581 w 2020532"/>
                  <a:gd name="connsiteY9-716" fmla="*/ 637202 h 2715827"/>
                  <a:gd name="connsiteX10-717" fmla="*/ 1301479 w 2020532"/>
                  <a:gd name="connsiteY10-718" fmla="*/ 1366478 h 2715827"/>
                  <a:gd name="connsiteX11-719" fmla="*/ 1441723 w 2020532"/>
                  <a:gd name="connsiteY11-720" fmla="*/ 1324405 h 2715827"/>
                  <a:gd name="connsiteX12-721" fmla="*/ 723666 w 2020532"/>
                  <a:gd name="connsiteY12-722" fmla="*/ 2381855 h 2715827"/>
                  <a:gd name="connsiteX13-723" fmla="*/ 670189 w 2020532"/>
                  <a:gd name="connsiteY13-724" fmla="*/ 375858 h 2715827"/>
                  <a:gd name="connsiteX0-725" fmla="*/ 670189 w 2020532"/>
                  <a:gd name="connsiteY0-726" fmla="*/ 375858 h 2715827"/>
                  <a:gd name="connsiteX1-727" fmla="*/ 1998015 w 2020532"/>
                  <a:gd name="connsiteY1-728" fmla="*/ 0 h 2715827"/>
                  <a:gd name="connsiteX2-729" fmla="*/ 1644596 w 2020532"/>
                  <a:gd name="connsiteY2-730" fmla="*/ 2009372 h 2715827"/>
                  <a:gd name="connsiteX3-731" fmla="*/ 1536906 w 2020532"/>
                  <a:gd name="connsiteY3-732" fmla="*/ 1700833 h 2715827"/>
                  <a:gd name="connsiteX4-733" fmla="*/ 743300 w 2020532"/>
                  <a:gd name="connsiteY4-734" fmla="*/ 2597833 h 2715827"/>
                  <a:gd name="connsiteX5-735" fmla="*/ 0 w 2020532"/>
                  <a:gd name="connsiteY5-736" fmla="*/ 2474418 h 2715827"/>
                  <a:gd name="connsiteX6-737" fmla="*/ 746106 w 2020532"/>
                  <a:gd name="connsiteY6-738" fmla="*/ 2488442 h 2715827"/>
                  <a:gd name="connsiteX7-739" fmla="*/ 1573554 w 2020532"/>
                  <a:gd name="connsiteY7-740" fmla="*/ 1377698 h 2715827"/>
                  <a:gd name="connsiteX8-741" fmla="*/ 1677335 w 2020532"/>
                  <a:gd name="connsiteY8-742" fmla="*/ 1439405 h 2715827"/>
                  <a:gd name="connsiteX9-743" fmla="*/ 1817581 w 2020532"/>
                  <a:gd name="connsiteY9-744" fmla="*/ 637202 h 2715827"/>
                  <a:gd name="connsiteX10-745" fmla="*/ 1301479 w 2020532"/>
                  <a:gd name="connsiteY10-746" fmla="*/ 1366478 h 2715827"/>
                  <a:gd name="connsiteX11-747" fmla="*/ 1441723 w 2020532"/>
                  <a:gd name="connsiteY11-748" fmla="*/ 1324405 h 2715827"/>
                  <a:gd name="connsiteX12-749" fmla="*/ 723666 w 2020532"/>
                  <a:gd name="connsiteY12-750" fmla="*/ 2381855 h 2715827"/>
                  <a:gd name="connsiteX13-751" fmla="*/ 670189 w 2020532"/>
                  <a:gd name="connsiteY13-752" fmla="*/ 375858 h 2715827"/>
                  <a:gd name="connsiteX0-753" fmla="*/ 670189 w 2020532"/>
                  <a:gd name="connsiteY0-754" fmla="*/ 375858 h 2715827"/>
                  <a:gd name="connsiteX1-755" fmla="*/ 1998015 w 2020532"/>
                  <a:gd name="connsiteY1-756" fmla="*/ 0 h 2715827"/>
                  <a:gd name="connsiteX2-757" fmla="*/ 1644596 w 2020532"/>
                  <a:gd name="connsiteY2-758" fmla="*/ 2009372 h 2715827"/>
                  <a:gd name="connsiteX3-759" fmla="*/ 1536906 w 2020532"/>
                  <a:gd name="connsiteY3-760" fmla="*/ 1700833 h 2715827"/>
                  <a:gd name="connsiteX4-761" fmla="*/ 743300 w 2020532"/>
                  <a:gd name="connsiteY4-762" fmla="*/ 2597833 h 2715827"/>
                  <a:gd name="connsiteX5-763" fmla="*/ 0 w 2020532"/>
                  <a:gd name="connsiteY5-764" fmla="*/ 2474418 h 2715827"/>
                  <a:gd name="connsiteX6-765" fmla="*/ 746106 w 2020532"/>
                  <a:gd name="connsiteY6-766" fmla="*/ 2488442 h 2715827"/>
                  <a:gd name="connsiteX7-767" fmla="*/ 1573554 w 2020532"/>
                  <a:gd name="connsiteY7-768" fmla="*/ 1377698 h 2715827"/>
                  <a:gd name="connsiteX8-769" fmla="*/ 1677335 w 2020532"/>
                  <a:gd name="connsiteY8-770" fmla="*/ 1439405 h 2715827"/>
                  <a:gd name="connsiteX9-771" fmla="*/ 1817581 w 2020532"/>
                  <a:gd name="connsiteY9-772" fmla="*/ 637202 h 2715827"/>
                  <a:gd name="connsiteX10-773" fmla="*/ 1301479 w 2020532"/>
                  <a:gd name="connsiteY10-774" fmla="*/ 1366478 h 2715827"/>
                  <a:gd name="connsiteX11-775" fmla="*/ 1441723 w 2020532"/>
                  <a:gd name="connsiteY11-776" fmla="*/ 1324405 h 2715827"/>
                  <a:gd name="connsiteX12-777" fmla="*/ 723666 w 2020532"/>
                  <a:gd name="connsiteY12-778" fmla="*/ 2381855 h 2715827"/>
                  <a:gd name="connsiteX13-779" fmla="*/ 698422 w 2020532"/>
                  <a:gd name="connsiteY13-780" fmla="*/ 1495504 h 2715827"/>
                  <a:gd name="connsiteX14" fmla="*/ 670189 w 2020532"/>
                  <a:gd name="connsiteY14" fmla="*/ 375858 h 2715827"/>
                  <a:gd name="connsiteX0-781" fmla="*/ 670189 w 2020532"/>
                  <a:gd name="connsiteY0-782" fmla="*/ 375858 h 2715827"/>
                  <a:gd name="connsiteX1-783" fmla="*/ 1998015 w 2020532"/>
                  <a:gd name="connsiteY1-784" fmla="*/ 0 h 2715827"/>
                  <a:gd name="connsiteX2-785" fmla="*/ 1644596 w 2020532"/>
                  <a:gd name="connsiteY2-786" fmla="*/ 2009372 h 2715827"/>
                  <a:gd name="connsiteX3-787" fmla="*/ 1536906 w 2020532"/>
                  <a:gd name="connsiteY3-788" fmla="*/ 1700833 h 2715827"/>
                  <a:gd name="connsiteX4-789" fmla="*/ 743300 w 2020532"/>
                  <a:gd name="connsiteY4-790" fmla="*/ 2597833 h 2715827"/>
                  <a:gd name="connsiteX5-791" fmla="*/ 0 w 2020532"/>
                  <a:gd name="connsiteY5-792" fmla="*/ 2474418 h 2715827"/>
                  <a:gd name="connsiteX6-793" fmla="*/ 746106 w 2020532"/>
                  <a:gd name="connsiteY6-794" fmla="*/ 2488442 h 2715827"/>
                  <a:gd name="connsiteX7-795" fmla="*/ 1573554 w 2020532"/>
                  <a:gd name="connsiteY7-796" fmla="*/ 1377698 h 2715827"/>
                  <a:gd name="connsiteX8-797" fmla="*/ 1677335 w 2020532"/>
                  <a:gd name="connsiteY8-798" fmla="*/ 1439405 h 2715827"/>
                  <a:gd name="connsiteX9-799" fmla="*/ 1817581 w 2020532"/>
                  <a:gd name="connsiteY9-800" fmla="*/ 637202 h 2715827"/>
                  <a:gd name="connsiteX10-801" fmla="*/ 1301479 w 2020532"/>
                  <a:gd name="connsiteY10-802" fmla="*/ 1366478 h 2715827"/>
                  <a:gd name="connsiteX11-803" fmla="*/ 1441723 w 2020532"/>
                  <a:gd name="connsiteY11-804" fmla="*/ 1324405 h 2715827"/>
                  <a:gd name="connsiteX12-805" fmla="*/ 723666 w 2020532"/>
                  <a:gd name="connsiteY12-806" fmla="*/ 2381855 h 2715827"/>
                  <a:gd name="connsiteX13-807" fmla="*/ 25244 w 2020532"/>
                  <a:gd name="connsiteY13-808" fmla="*/ 2418319 h 2715827"/>
                  <a:gd name="connsiteX14-809" fmla="*/ 670189 w 2020532"/>
                  <a:gd name="connsiteY14-810" fmla="*/ 375858 h 2715827"/>
                  <a:gd name="connsiteX0-811" fmla="*/ 670189 w 2020532"/>
                  <a:gd name="connsiteY0-812" fmla="*/ 375858 h 2715827"/>
                  <a:gd name="connsiteX1-813" fmla="*/ 1998015 w 2020532"/>
                  <a:gd name="connsiteY1-814" fmla="*/ 0 h 2715827"/>
                  <a:gd name="connsiteX2-815" fmla="*/ 1644596 w 2020532"/>
                  <a:gd name="connsiteY2-816" fmla="*/ 2009372 h 2715827"/>
                  <a:gd name="connsiteX3-817" fmla="*/ 1536906 w 2020532"/>
                  <a:gd name="connsiteY3-818" fmla="*/ 1700833 h 2715827"/>
                  <a:gd name="connsiteX4-819" fmla="*/ 743300 w 2020532"/>
                  <a:gd name="connsiteY4-820" fmla="*/ 2597833 h 2715827"/>
                  <a:gd name="connsiteX5-821" fmla="*/ 0 w 2020532"/>
                  <a:gd name="connsiteY5-822" fmla="*/ 2474418 h 2715827"/>
                  <a:gd name="connsiteX6-823" fmla="*/ 746106 w 2020532"/>
                  <a:gd name="connsiteY6-824" fmla="*/ 2488442 h 2715827"/>
                  <a:gd name="connsiteX7-825" fmla="*/ 1573554 w 2020532"/>
                  <a:gd name="connsiteY7-826" fmla="*/ 1377698 h 2715827"/>
                  <a:gd name="connsiteX8-827" fmla="*/ 1677335 w 2020532"/>
                  <a:gd name="connsiteY8-828" fmla="*/ 1439405 h 2715827"/>
                  <a:gd name="connsiteX9-829" fmla="*/ 1817581 w 2020532"/>
                  <a:gd name="connsiteY9-830" fmla="*/ 637202 h 2715827"/>
                  <a:gd name="connsiteX10-831" fmla="*/ 1301479 w 2020532"/>
                  <a:gd name="connsiteY10-832" fmla="*/ 1366478 h 2715827"/>
                  <a:gd name="connsiteX11-833" fmla="*/ 1441723 w 2020532"/>
                  <a:gd name="connsiteY11-834" fmla="*/ 1324405 h 2715827"/>
                  <a:gd name="connsiteX12-835" fmla="*/ 723666 w 2020532"/>
                  <a:gd name="connsiteY12-836" fmla="*/ 2381855 h 2715827"/>
                  <a:gd name="connsiteX13-837" fmla="*/ 25244 w 2020532"/>
                  <a:gd name="connsiteY13-838" fmla="*/ 2418319 h 2715827"/>
                  <a:gd name="connsiteX14-839" fmla="*/ 670189 w 2020532"/>
                  <a:gd name="connsiteY14-840" fmla="*/ 375858 h 2715827"/>
                  <a:gd name="connsiteX0-841" fmla="*/ 670189 w 2020532"/>
                  <a:gd name="connsiteY0-842" fmla="*/ 375858 h 2715827"/>
                  <a:gd name="connsiteX1-843" fmla="*/ 1998015 w 2020532"/>
                  <a:gd name="connsiteY1-844" fmla="*/ 0 h 2715827"/>
                  <a:gd name="connsiteX2-845" fmla="*/ 1644596 w 2020532"/>
                  <a:gd name="connsiteY2-846" fmla="*/ 2009372 h 2715827"/>
                  <a:gd name="connsiteX3-847" fmla="*/ 1536906 w 2020532"/>
                  <a:gd name="connsiteY3-848" fmla="*/ 1700833 h 2715827"/>
                  <a:gd name="connsiteX4-849" fmla="*/ 743300 w 2020532"/>
                  <a:gd name="connsiteY4-850" fmla="*/ 2597833 h 2715827"/>
                  <a:gd name="connsiteX5-851" fmla="*/ 0 w 2020532"/>
                  <a:gd name="connsiteY5-852" fmla="*/ 2474418 h 2715827"/>
                  <a:gd name="connsiteX6-853" fmla="*/ 746106 w 2020532"/>
                  <a:gd name="connsiteY6-854" fmla="*/ 2488442 h 2715827"/>
                  <a:gd name="connsiteX7-855" fmla="*/ 1573554 w 2020532"/>
                  <a:gd name="connsiteY7-856" fmla="*/ 1377698 h 2715827"/>
                  <a:gd name="connsiteX8-857" fmla="*/ 1677335 w 2020532"/>
                  <a:gd name="connsiteY8-858" fmla="*/ 1439405 h 2715827"/>
                  <a:gd name="connsiteX9-859" fmla="*/ 1817581 w 2020532"/>
                  <a:gd name="connsiteY9-860" fmla="*/ 637202 h 2715827"/>
                  <a:gd name="connsiteX10-861" fmla="*/ 1301479 w 2020532"/>
                  <a:gd name="connsiteY10-862" fmla="*/ 1366478 h 2715827"/>
                  <a:gd name="connsiteX11-863" fmla="*/ 1441723 w 2020532"/>
                  <a:gd name="connsiteY11-864" fmla="*/ 1324405 h 2715827"/>
                  <a:gd name="connsiteX12-865" fmla="*/ 723666 w 2020532"/>
                  <a:gd name="connsiteY12-866" fmla="*/ 2381855 h 2715827"/>
                  <a:gd name="connsiteX13-867" fmla="*/ 25244 w 2020532"/>
                  <a:gd name="connsiteY13-868" fmla="*/ 2418319 h 2715827"/>
                  <a:gd name="connsiteX14-869" fmla="*/ 670189 w 2020532"/>
                  <a:gd name="connsiteY14-870" fmla="*/ 375858 h 2715827"/>
                  <a:gd name="connsiteX0-871" fmla="*/ 670189 w 2020532"/>
                  <a:gd name="connsiteY0-872" fmla="*/ 375858 h 2715827"/>
                  <a:gd name="connsiteX1-873" fmla="*/ 1998015 w 2020532"/>
                  <a:gd name="connsiteY1-874" fmla="*/ 0 h 2715827"/>
                  <a:gd name="connsiteX2-875" fmla="*/ 1644596 w 2020532"/>
                  <a:gd name="connsiteY2-876" fmla="*/ 2009372 h 2715827"/>
                  <a:gd name="connsiteX3-877" fmla="*/ 1536906 w 2020532"/>
                  <a:gd name="connsiteY3-878" fmla="*/ 1700833 h 2715827"/>
                  <a:gd name="connsiteX4-879" fmla="*/ 743300 w 2020532"/>
                  <a:gd name="connsiteY4-880" fmla="*/ 2597833 h 2715827"/>
                  <a:gd name="connsiteX5-881" fmla="*/ 0 w 2020532"/>
                  <a:gd name="connsiteY5-882" fmla="*/ 2474418 h 2715827"/>
                  <a:gd name="connsiteX6-883" fmla="*/ 746106 w 2020532"/>
                  <a:gd name="connsiteY6-884" fmla="*/ 2488442 h 2715827"/>
                  <a:gd name="connsiteX7-885" fmla="*/ 1573554 w 2020532"/>
                  <a:gd name="connsiteY7-886" fmla="*/ 1377698 h 2715827"/>
                  <a:gd name="connsiteX8-887" fmla="*/ 1677335 w 2020532"/>
                  <a:gd name="connsiteY8-888" fmla="*/ 1439405 h 2715827"/>
                  <a:gd name="connsiteX9-889" fmla="*/ 1817581 w 2020532"/>
                  <a:gd name="connsiteY9-890" fmla="*/ 637202 h 2715827"/>
                  <a:gd name="connsiteX10-891" fmla="*/ 1301479 w 2020532"/>
                  <a:gd name="connsiteY10-892" fmla="*/ 1366478 h 2715827"/>
                  <a:gd name="connsiteX11-893" fmla="*/ 1441723 w 2020532"/>
                  <a:gd name="connsiteY11-894" fmla="*/ 1324405 h 2715827"/>
                  <a:gd name="connsiteX12-895" fmla="*/ 723666 w 2020532"/>
                  <a:gd name="connsiteY12-896" fmla="*/ 2381855 h 2715827"/>
                  <a:gd name="connsiteX13-897" fmla="*/ 25244 w 2020532"/>
                  <a:gd name="connsiteY13-898" fmla="*/ 2418319 h 2715827"/>
                  <a:gd name="connsiteX14-899" fmla="*/ 670189 w 2020532"/>
                  <a:gd name="connsiteY14-900" fmla="*/ 375858 h 2715827"/>
                  <a:gd name="connsiteX0-901" fmla="*/ 670189 w 2020532"/>
                  <a:gd name="connsiteY0-902" fmla="*/ 375858 h 2715827"/>
                  <a:gd name="connsiteX1-903" fmla="*/ 1998015 w 2020532"/>
                  <a:gd name="connsiteY1-904" fmla="*/ 0 h 2715827"/>
                  <a:gd name="connsiteX2-905" fmla="*/ 1644596 w 2020532"/>
                  <a:gd name="connsiteY2-906" fmla="*/ 2009372 h 2715827"/>
                  <a:gd name="connsiteX3-907" fmla="*/ 1536906 w 2020532"/>
                  <a:gd name="connsiteY3-908" fmla="*/ 1700833 h 2715827"/>
                  <a:gd name="connsiteX4-909" fmla="*/ 743300 w 2020532"/>
                  <a:gd name="connsiteY4-910" fmla="*/ 2597833 h 2715827"/>
                  <a:gd name="connsiteX5-911" fmla="*/ 0 w 2020532"/>
                  <a:gd name="connsiteY5-912" fmla="*/ 2474418 h 2715827"/>
                  <a:gd name="connsiteX6-913" fmla="*/ 746106 w 2020532"/>
                  <a:gd name="connsiteY6-914" fmla="*/ 2488442 h 2715827"/>
                  <a:gd name="connsiteX7-915" fmla="*/ 1573554 w 2020532"/>
                  <a:gd name="connsiteY7-916" fmla="*/ 1377698 h 2715827"/>
                  <a:gd name="connsiteX8-917" fmla="*/ 1677335 w 2020532"/>
                  <a:gd name="connsiteY8-918" fmla="*/ 1439405 h 2715827"/>
                  <a:gd name="connsiteX9-919" fmla="*/ 1817581 w 2020532"/>
                  <a:gd name="connsiteY9-920" fmla="*/ 637202 h 2715827"/>
                  <a:gd name="connsiteX10-921" fmla="*/ 1301479 w 2020532"/>
                  <a:gd name="connsiteY10-922" fmla="*/ 1366478 h 2715827"/>
                  <a:gd name="connsiteX11-923" fmla="*/ 1441723 w 2020532"/>
                  <a:gd name="connsiteY11-924" fmla="*/ 1324405 h 2715827"/>
                  <a:gd name="connsiteX12-925" fmla="*/ 723666 w 2020532"/>
                  <a:gd name="connsiteY12-926" fmla="*/ 2381855 h 2715827"/>
                  <a:gd name="connsiteX13-927" fmla="*/ 25244 w 2020532"/>
                  <a:gd name="connsiteY13-928" fmla="*/ 2418319 h 2715827"/>
                  <a:gd name="connsiteX14-929" fmla="*/ 670189 w 2020532"/>
                  <a:gd name="connsiteY14-930" fmla="*/ 375858 h 2715827"/>
                  <a:gd name="connsiteX0-931" fmla="*/ 670189 w 2020532"/>
                  <a:gd name="connsiteY0-932" fmla="*/ 375858 h 2715827"/>
                  <a:gd name="connsiteX1-933" fmla="*/ 1998015 w 2020532"/>
                  <a:gd name="connsiteY1-934" fmla="*/ 0 h 2715827"/>
                  <a:gd name="connsiteX2-935" fmla="*/ 1644596 w 2020532"/>
                  <a:gd name="connsiteY2-936" fmla="*/ 2009372 h 2715827"/>
                  <a:gd name="connsiteX3-937" fmla="*/ 1536906 w 2020532"/>
                  <a:gd name="connsiteY3-938" fmla="*/ 1700833 h 2715827"/>
                  <a:gd name="connsiteX4-939" fmla="*/ 743300 w 2020532"/>
                  <a:gd name="connsiteY4-940" fmla="*/ 2597833 h 2715827"/>
                  <a:gd name="connsiteX5-941" fmla="*/ 0 w 2020532"/>
                  <a:gd name="connsiteY5-942" fmla="*/ 2474418 h 2715827"/>
                  <a:gd name="connsiteX6-943" fmla="*/ 746106 w 2020532"/>
                  <a:gd name="connsiteY6-944" fmla="*/ 2488442 h 2715827"/>
                  <a:gd name="connsiteX7-945" fmla="*/ 1573554 w 2020532"/>
                  <a:gd name="connsiteY7-946" fmla="*/ 1377698 h 2715827"/>
                  <a:gd name="connsiteX8-947" fmla="*/ 1677335 w 2020532"/>
                  <a:gd name="connsiteY8-948" fmla="*/ 1439405 h 2715827"/>
                  <a:gd name="connsiteX9-949" fmla="*/ 1817581 w 2020532"/>
                  <a:gd name="connsiteY9-950" fmla="*/ 637202 h 2715827"/>
                  <a:gd name="connsiteX10-951" fmla="*/ 1301479 w 2020532"/>
                  <a:gd name="connsiteY10-952" fmla="*/ 1366478 h 2715827"/>
                  <a:gd name="connsiteX11-953" fmla="*/ 1441723 w 2020532"/>
                  <a:gd name="connsiteY11-954" fmla="*/ 1324405 h 2715827"/>
                  <a:gd name="connsiteX12-955" fmla="*/ 729275 w 2020532"/>
                  <a:gd name="connsiteY12-956" fmla="*/ 2373440 h 2715827"/>
                  <a:gd name="connsiteX13-957" fmla="*/ 25244 w 2020532"/>
                  <a:gd name="connsiteY13-958" fmla="*/ 2418319 h 2715827"/>
                  <a:gd name="connsiteX14-959" fmla="*/ 670189 w 2020532"/>
                  <a:gd name="connsiteY14-960" fmla="*/ 375858 h 2715827"/>
                  <a:gd name="connsiteX0-961" fmla="*/ 670189 w 2020532"/>
                  <a:gd name="connsiteY0-962" fmla="*/ 375858 h 2715827"/>
                  <a:gd name="connsiteX1-963" fmla="*/ 1998015 w 2020532"/>
                  <a:gd name="connsiteY1-964" fmla="*/ 0 h 2715827"/>
                  <a:gd name="connsiteX2-965" fmla="*/ 1644596 w 2020532"/>
                  <a:gd name="connsiteY2-966" fmla="*/ 2009372 h 2715827"/>
                  <a:gd name="connsiteX3-967" fmla="*/ 1536906 w 2020532"/>
                  <a:gd name="connsiteY3-968" fmla="*/ 1700833 h 2715827"/>
                  <a:gd name="connsiteX4-969" fmla="*/ 743300 w 2020532"/>
                  <a:gd name="connsiteY4-970" fmla="*/ 2597833 h 2715827"/>
                  <a:gd name="connsiteX5-971" fmla="*/ 0 w 2020532"/>
                  <a:gd name="connsiteY5-972" fmla="*/ 2474418 h 2715827"/>
                  <a:gd name="connsiteX6-973" fmla="*/ 746106 w 2020532"/>
                  <a:gd name="connsiteY6-974" fmla="*/ 2488442 h 2715827"/>
                  <a:gd name="connsiteX7-975" fmla="*/ 1573554 w 2020532"/>
                  <a:gd name="connsiteY7-976" fmla="*/ 1377698 h 2715827"/>
                  <a:gd name="connsiteX8-977" fmla="*/ 1677335 w 2020532"/>
                  <a:gd name="connsiteY8-978" fmla="*/ 1439405 h 2715827"/>
                  <a:gd name="connsiteX9-979" fmla="*/ 1817581 w 2020532"/>
                  <a:gd name="connsiteY9-980" fmla="*/ 637202 h 2715827"/>
                  <a:gd name="connsiteX10-981" fmla="*/ 1301479 w 2020532"/>
                  <a:gd name="connsiteY10-982" fmla="*/ 1366478 h 2715827"/>
                  <a:gd name="connsiteX11-983" fmla="*/ 1441723 w 2020532"/>
                  <a:gd name="connsiteY11-984" fmla="*/ 1324405 h 2715827"/>
                  <a:gd name="connsiteX12-985" fmla="*/ 729275 w 2020532"/>
                  <a:gd name="connsiteY12-986" fmla="*/ 2373440 h 2715827"/>
                  <a:gd name="connsiteX13-987" fmla="*/ 25244 w 2020532"/>
                  <a:gd name="connsiteY13-988" fmla="*/ 2418319 h 2715827"/>
                  <a:gd name="connsiteX14-989" fmla="*/ 670189 w 2020532"/>
                  <a:gd name="connsiteY14-990" fmla="*/ 375858 h 2715827"/>
                  <a:gd name="connsiteX0-991" fmla="*/ 670189 w 2020532"/>
                  <a:gd name="connsiteY0-992" fmla="*/ 375858 h 2715827"/>
                  <a:gd name="connsiteX1-993" fmla="*/ 1998015 w 2020532"/>
                  <a:gd name="connsiteY1-994" fmla="*/ 0 h 2715827"/>
                  <a:gd name="connsiteX2-995" fmla="*/ 1644596 w 2020532"/>
                  <a:gd name="connsiteY2-996" fmla="*/ 2009372 h 2715827"/>
                  <a:gd name="connsiteX3-997" fmla="*/ 1536906 w 2020532"/>
                  <a:gd name="connsiteY3-998" fmla="*/ 1700833 h 2715827"/>
                  <a:gd name="connsiteX4-999" fmla="*/ 743300 w 2020532"/>
                  <a:gd name="connsiteY4-1000" fmla="*/ 2597833 h 2715827"/>
                  <a:gd name="connsiteX5-1001" fmla="*/ 0 w 2020532"/>
                  <a:gd name="connsiteY5-1002" fmla="*/ 2474418 h 2715827"/>
                  <a:gd name="connsiteX6-1003" fmla="*/ 746106 w 2020532"/>
                  <a:gd name="connsiteY6-1004" fmla="*/ 2488442 h 2715827"/>
                  <a:gd name="connsiteX7-1005" fmla="*/ 1573554 w 2020532"/>
                  <a:gd name="connsiteY7-1006" fmla="*/ 1377698 h 2715827"/>
                  <a:gd name="connsiteX8-1007" fmla="*/ 1677335 w 2020532"/>
                  <a:gd name="connsiteY8-1008" fmla="*/ 1439405 h 2715827"/>
                  <a:gd name="connsiteX9-1009" fmla="*/ 1817581 w 2020532"/>
                  <a:gd name="connsiteY9-1010" fmla="*/ 637202 h 2715827"/>
                  <a:gd name="connsiteX10-1011" fmla="*/ 1301479 w 2020532"/>
                  <a:gd name="connsiteY10-1012" fmla="*/ 1366478 h 2715827"/>
                  <a:gd name="connsiteX11-1013" fmla="*/ 1441723 w 2020532"/>
                  <a:gd name="connsiteY11-1014" fmla="*/ 1324405 h 2715827"/>
                  <a:gd name="connsiteX12-1015" fmla="*/ 729275 w 2020532"/>
                  <a:gd name="connsiteY12-1016" fmla="*/ 2373440 h 2715827"/>
                  <a:gd name="connsiteX13-1017" fmla="*/ 25244 w 2020532"/>
                  <a:gd name="connsiteY13-1018" fmla="*/ 2418319 h 2715827"/>
                  <a:gd name="connsiteX14-1019" fmla="*/ 297321 w 2020532"/>
                  <a:gd name="connsiteY14-1020" fmla="*/ 1537578 h 2715827"/>
                  <a:gd name="connsiteX15" fmla="*/ 670189 w 2020532"/>
                  <a:gd name="connsiteY15" fmla="*/ 375858 h 2715827"/>
                  <a:gd name="connsiteX0-1021" fmla="*/ 670189 w 2020532"/>
                  <a:gd name="connsiteY0-1022" fmla="*/ 375858 h 2715827"/>
                  <a:gd name="connsiteX1-1023" fmla="*/ 1998015 w 2020532"/>
                  <a:gd name="connsiteY1-1024" fmla="*/ 0 h 2715827"/>
                  <a:gd name="connsiteX2-1025" fmla="*/ 1644596 w 2020532"/>
                  <a:gd name="connsiteY2-1026" fmla="*/ 2009372 h 2715827"/>
                  <a:gd name="connsiteX3-1027" fmla="*/ 1536906 w 2020532"/>
                  <a:gd name="connsiteY3-1028" fmla="*/ 1700833 h 2715827"/>
                  <a:gd name="connsiteX4-1029" fmla="*/ 743300 w 2020532"/>
                  <a:gd name="connsiteY4-1030" fmla="*/ 2597833 h 2715827"/>
                  <a:gd name="connsiteX5-1031" fmla="*/ 0 w 2020532"/>
                  <a:gd name="connsiteY5-1032" fmla="*/ 2474418 h 2715827"/>
                  <a:gd name="connsiteX6-1033" fmla="*/ 746106 w 2020532"/>
                  <a:gd name="connsiteY6-1034" fmla="*/ 2488442 h 2715827"/>
                  <a:gd name="connsiteX7-1035" fmla="*/ 1573554 w 2020532"/>
                  <a:gd name="connsiteY7-1036" fmla="*/ 1377698 h 2715827"/>
                  <a:gd name="connsiteX8-1037" fmla="*/ 1677335 w 2020532"/>
                  <a:gd name="connsiteY8-1038" fmla="*/ 1439405 h 2715827"/>
                  <a:gd name="connsiteX9-1039" fmla="*/ 1817581 w 2020532"/>
                  <a:gd name="connsiteY9-1040" fmla="*/ 637202 h 2715827"/>
                  <a:gd name="connsiteX10-1041" fmla="*/ 1301479 w 2020532"/>
                  <a:gd name="connsiteY10-1042" fmla="*/ 1366478 h 2715827"/>
                  <a:gd name="connsiteX11-1043" fmla="*/ 1441723 w 2020532"/>
                  <a:gd name="connsiteY11-1044" fmla="*/ 1324405 h 2715827"/>
                  <a:gd name="connsiteX12-1045" fmla="*/ 729275 w 2020532"/>
                  <a:gd name="connsiteY12-1046" fmla="*/ 2373440 h 2715827"/>
                  <a:gd name="connsiteX13-1047" fmla="*/ 25244 w 2020532"/>
                  <a:gd name="connsiteY13-1048" fmla="*/ 2418319 h 2715827"/>
                  <a:gd name="connsiteX14-1049" fmla="*/ 1236965 w 2020532"/>
                  <a:gd name="connsiteY14-1050" fmla="*/ 1520749 h 2715827"/>
                  <a:gd name="connsiteX15-1051" fmla="*/ 670189 w 2020532"/>
                  <a:gd name="connsiteY15-1052" fmla="*/ 375858 h 2715827"/>
                  <a:gd name="connsiteX0-1053" fmla="*/ 670189 w 2020532"/>
                  <a:gd name="connsiteY0-1054" fmla="*/ 375858 h 2715827"/>
                  <a:gd name="connsiteX1-1055" fmla="*/ 1998015 w 2020532"/>
                  <a:gd name="connsiteY1-1056" fmla="*/ 0 h 2715827"/>
                  <a:gd name="connsiteX2-1057" fmla="*/ 1644596 w 2020532"/>
                  <a:gd name="connsiteY2-1058" fmla="*/ 2009372 h 2715827"/>
                  <a:gd name="connsiteX3-1059" fmla="*/ 1536906 w 2020532"/>
                  <a:gd name="connsiteY3-1060" fmla="*/ 1700833 h 2715827"/>
                  <a:gd name="connsiteX4-1061" fmla="*/ 743300 w 2020532"/>
                  <a:gd name="connsiteY4-1062" fmla="*/ 2597833 h 2715827"/>
                  <a:gd name="connsiteX5-1063" fmla="*/ 0 w 2020532"/>
                  <a:gd name="connsiteY5-1064" fmla="*/ 2474418 h 2715827"/>
                  <a:gd name="connsiteX6-1065" fmla="*/ 746106 w 2020532"/>
                  <a:gd name="connsiteY6-1066" fmla="*/ 2488442 h 2715827"/>
                  <a:gd name="connsiteX7-1067" fmla="*/ 1573554 w 2020532"/>
                  <a:gd name="connsiteY7-1068" fmla="*/ 1377698 h 2715827"/>
                  <a:gd name="connsiteX8-1069" fmla="*/ 1677335 w 2020532"/>
                  <a:gd name="connsiteY8-1070" fmla="*/ 1439405 h 2715827"/>
                  <a:gd name="connsiteX9-1071" fmla="*/ 1817581 w 2020532"/>
                  <a:gd name="connsiteY9-1072" fmla="*/ 637202 h 2715827"/>
                  <a:gd name="connsiteX10-1073" fmla="*/ 1301479 w 2020532"/>
                  <a:gd name="connsiteY10-1074" fmla="*/ 1366478 h 2715827"/>
                  <a:gd name="connsiteX11-1075" fmla="*/ 1441723 w 2020532"/>
                  <a:gd name="connsiteY11-1076" fmla="*/ 1324405 h 2715827"/>
                  <a:gd name="connsiteX12-1077" fmla="*/ 729275 w 2020532"/>
                  <a:gd name="connsiteY12-1078" fmla="*/ 2373440 h 2715827"/>
                  <a:gd name="connsiteX13-1079" fmla="*/ 25244 w 2020532"/>
                  <a:gd name="connsiteY13-1080" fmla="*/ 2418319 h 2715827"/>
                  <a:gd name="connsiteX14-1081" fmla="*/ 1236965 w 2020532"/>
                  <a:gd name="connsiteY14-1082" fmla="*/ 1520749 h 2715827"/>
                  <a:gd name="connsiteX15-1083" fmla="*/ 670189 w 2020532"/>
                  <a:gd name="connsiteY15-1084" fmla="*/ 375858 h 2715827"/>
                  <a:gd name="connsiteX0-1085" fmla="*/ 670189 w 2020532"/>
                  <a:gd name="connsiteY0-1086" fmla="*/ 375858 h 2715827"/>
                  <a:gd name="connsiteX1-1087" fmla="*/ 1998015 w 2020532"/>
                  <a:gd name="connsiteY1-1088" fmla="*/ 0 h 2715827"/>
                  <a:gd name="connsiteX2-1089" fmla="*/ 1644596 w 2020532"/>
                  <a:gd name="connsiteY2-1090" fmla="*/ 2009372 h 2715827"/>
                  <a:gd name="connsiteX3-1091" fmla="*/ 1536906 w 2020532"/>
                  <a:gd name="connsiteY3-1092" fmla="*/ 1700833 h 2715827"/>
                  <a:gd name="connsiteX4-1093" fmla="*/ 743300 w 2020532"/>
                  <a:gd name="connsiteY4-1094" fmla="*/ 2597833 h 2715827"/>
                  <a:gd name="connsiteX5-1095" fmla="*/ 0 w 2020532"/>
                  <a:gd name="connsiteY5-1096" fmla="*/ 2474418 h 2715827"/>
                  <a:gd name="connsiteX6-1097" fmla="*/ 746106 w 2020532"/>
                  <a:gd name="connsiteY6-1098" fmla="*/ 2488442 h 2715827"/>
                  <a:gd name="connsiteX7-1099" fmla="*/ 1573554 w 2020532"/>
                  <a:gd name="connsiteY7-1100" fmla="*/ 1377698 h 2715827"/>
                  <a:gd name="connsiteX8-1101" fmla="*/ 1677335 w 2020532"/>
                  <a:gd name="connsiteY8-1102" fmla="*/ 1439405 h 2715827"/>
                  <a:gd name="connsiteX9-1103" fmla="*/ 1817581 w 2020532"/>
                  <a:gd name="connsiteY9-1104" fmla="*/ 637202 h 2715827"/>
                  <a:gd name="connsiteX10-1105" fmla="*/ 1301479 w 2020532"/>
                  <a:gd name="connsiteY10-1106" fmla="*/ 1366478 h 2715827"/>
                  <a:gd name="connsiteX11-1107" fmla="*/ 1441723 w 2020532"/>
                  <a:gd name="connsiteY11-1108" fmla="*/ 1324405 h 2715827"/>
                  <a:gd name="connsiteX12-1109" fmla="*/ 729275 w 2020532"/>
                  <a:gd name="connsiteY12-1110" fmla="*/ 2373440 h 2715827"/>
                  <a:gd name="connsiteX13-1111" fmla="*/ 25244 w 2020532"/>
                  <a:gd name="connsiteY13-1112" fmla="*/ 2418319 h 2715827"/>
                  <a:gd name="connsiteX14-1113" fmla="*/ 1236965 w 2020532"/>
                  <a:gd name="connsiteY14-1114" fmla="*/ 1520749 h 2715827"/>
                  <a:gd name="connsiteX15-1115" fmla="*/ 670189 w 2020532"/>
                  <a:gd name="connsiteY15-1116" fmla="*/ 375858 h 2715827"/>
                  <a:gd name="connsiteX0-1117" fmla="*/ 670189 w 2020532"/>
                  <a:gd name="connsiteY0-1118" fmla="*/ 375858 h 2715827"/>
                  <a:gd name="connsiteX1-1119" fmla="*/ 1998015 w 2020532"/>
                  <a:gd name="connsiteY1-1120" fmla="*/ 0 h 2715827"/>
                  <a:gd name="connsiteX2-1121" fmla="*/ 1644596 w 2020532"/>
                  <a:gd name="connsiteY2-1122" fmla="*/ 2009372 h 2715827"/>
                  <a:gd name="connsiteX3-1123" fmla="*/ 1536906 w 2020532"/>
                  <a:gd name="connsiteY3-1124" fmla="*/ 1700833 h 2715827"/>
                  <a:gd name="connsiteX4-1125" fmla="*/ 743300 w 2020532"/>
                  <a:gd name="connsiteY4-1126" fmla="*/ 2597833 h 2715827"/>
                  <a:gd name="connsiteX5-1127" fmla="*/ 0 w 2020532"/>
                  <a:gd name="connsiteY5-1128" fmla="*/ 2474418 h 2715827"/>
                  <a:gd name="connsiteX6-1129" fmla="*/ 746106 w 2020532"/>
                  <a:gd name="connsiteY6-1130" fmla="*/ 2488442 h 2715827"/>
                  <a:gd name="connsiteX7-1131" fmla="*/ 1573554 w 2020532"/>
                  <a:gd name="connsiteY7-1132" fmla="*/ 1377698 h 2715827"/>
                  <a:gd name="connsiteX8-1133" fmla="*/ 1677335 w 2020532"/>
                  <a:gd name="connsiteY8-1134" fmla="*/ 1439405 h 2715827"/>
                  <a:gd name="connsiteX9-1135" fmla="*/ 1817581 w 2020532"/>
                  <a:gd name="connsiteY9-1136" fmla="*/ 637202 h 2715827"/>
                  <a:gd name="connsiteX10-1137" fmla="*/ 1301479 w 2020532"/>
                  <a:gd name="connsiteY10-1138" fmla="*/ 1366478 h 2715827"/>
                  <a:gd name="connsiteX11-1139" fmla="*/ 1441723 w 2020532"/>
                  <a:gd name="connsiteY11-1140" fmla="*/ 1324405 h 2715827"/>
                  <a:gd name="connsiteX12-1141" fmla="*/ 729275 w 2020532"/>
                  <a:gd name="connsiteY12-1142" fmla="*/ 2373440 h 2715827"/>
                  <a:gd name="connsiteX13-1143" fmla="*/ 25244 w 2020532"/>
                  <a:gd name="connsiteY13-1144" fmla="*/ 2418319 h 2715827"/>
                  <a:gd name="connsiteX14-1145" fmla="*/ 1236965 w 2020532"/>
                  <a:gd name="connsiteY14-1146" fmla="*/ 1520749 h 2715827"/>
                  <a:gd name="connsiteX15-1147" fmla="*/ 670189 w 2020532"/>
                  <a:gd name="connsiteY15-1148" fmla="*/ 375858 h 2715827"/>
                  <a:gd name="connsiteX0-1149" fmla="*/ 670189 w 2020532"/>
                  <a:gd name="connsiteY0-1150" fmla="*/ 375858 h 2715827"/>
                  <a:gd name="connsiteX1-1151" fmla="*/ 1998015 w 2020532"/>
                  <a:gd name="connsiteY1-1152" fmla="*/ 0 h 2715827"/>
                  <a:gd name="connsiteX2-1153" fmla="*/ 1644596 w 2020532"/>
                  <a:gd name="connsiteY2-1154" fmla="*/ 2009372 h 2715827"/>
                  <a:gd name="connsiteX3-1155" fmla="*/ 1536906 w 2020532"/>
                  <a:gd name="connsiteY3-1156" fmla="*/ 1700833 h 2715827"/>
                  <a:gd name="connsiteX4-1157" fmla="*/ 743300 w 2020532"/>
                  <a:gd name="connsiteY4-1158" fmla="*/ 2597833 h 2715827"/>
                  <a:gd name="connsiteX5-1159" fmla="*/ 0 w 2020532"/>
                  <a:gd name="connsiteY5-1160" fmla="*/ 2474418 h 2715827"/>
                  <a:gd name="connsiteX6-1161" fmla="*/ 746106 w 2020532"/>
                  <a:gd name="connsiteY6-1162" fmla="*/ 2488442 h 2715827"/>
                  <a:gd name="connsiteX7-1163" fmla="*/ 1573554 w 2020532"/>
                  <a:gd name="connsiteY7-1164" fmla="*/ 1377698 h 2715827"/>
                  <a:gd name="connsiteX8-1165" fmla="*/ 1677335 w 2020532"/>
                  <a:gd name="connsiteY8-1166" fmla="*/ 1439405 h 2715827"/>
                  <a:gd name="connsiteX9-1167" fmla="*/ 1817581 w 2020532"/>
                  <a:gd name="connsiteY9-1168" fmla="*/ 637202 h 2715827"/>
                  <a:gd name="connsiteX10-1169" fmla="*/ 1301479 w 2020532"/>
                  <a:gd name="connsiteY10-1170" fmla="*/ 1366478 h 2715827"/>
                  <a:gd name="connsiteX11-1171" fmla="*/ 1441723 w 2020532"/>
                  <a:gd name="connsiteY11-1172" fmla="*/ 1324405 h 2715827"/>
                  <a:gd name="connsiteX12-1173" fmla="*/ 729275 w 2020532"/>
                  <a:gd name="connsiteY12-1174" fmla="*/ 2373440 h 2715827"/>
                  <a:gd name="connsiteX13-1175" fmla="*/ 25244 w 2020532"/>
                  <a:gd name="connsiteY13-1176" fmla="*/ 2418319 h 2715827"/>
                  <a:gd name="connsiteX14-1177" fmla="*/ 1236965 w 2020532"/>
                  <a:gd name="connsiteY14-1178" fmla="*/ 1520749 h 2715827"/>
                  <a:gd name="connsiteX15-1179" fmla="*/ 670189 w 2020532"/>
                  <a:gd name="connsiteY15-1180" fmla="*/ 375858 h 2715827"/>
                  <a:gd name="connsiteX0-1181" fmla="*/ 670189 w 2020532"/>
                  <a:gd name="connsiteY0-1182" fmla="*/ 375858 h 2715827"/>
                  <a:gd name="connsiteX1-1183" fmla="*/ 1998015 w 2020532"/>
                  <a:gd name="connsiteY1-1184" fmla="*/ 0 h 2715827"/>
                  <a:gd name="connsiteX2-1185" fmla="*/ 1644596 w 2020532"/>
                  <a:gd name="connsiteY2-1186" fmla="*/ 2009372 h 2715827"/>
                  <a:gd name="connsiteX3-1187" fmla="*/ 1536906 w 2020532"/>
                  <a:gd name="connsiteY3-1188" fmla="*/ 1700833 h 2715827"/>
                  <a:gd name="connsiteX4-1189" fmla="*/ 743300 w 2020532"/>
                  <a:gd name="connsiteY4-1190" fmla="*/ 2597833 h 2715827"/>
                  <a:gd name="connsiteX5-1191" fmla="*/ 0 w 2020532"/>
                  <a:gd name="connsiteY5-1192" fmla="*/ 2474418 h 2715827"/>
                  <a:gd name="connsiteX6-1193" fmla="*/ 746106 w 2020532"/>
                  <a:gd name="connsiteY6-1194" fmla="*/ 2488442 h 2715827"/>
                  <a:gd name="connsiteX7-1195" fmla="*/ 1573554 w 2020532"/>
                  <a:gd name="connsiteY7-1196" fmla="*/ 1377698 h 2715827"/>
                  <a:gd name="connsiteX8-1197" fmla="*/ 1677335 w 2020532"/>
                  <a:gd name="connsiteY8-1198" fmla="*/ 1439405 h 2715827"/>
                  <a:gd name="connsiteX9-1199" fmla="*/ 1817581 w 2020532"/>
                  <a:gd name="connsiteY9-1200" fmla="*/ 637202 h 2715827"/>
                  <a:gd name="connsiteX10-1201" fmla="*/ 1301479 w 2020532"/>
                  <a:gd name="connsiteY10-1202" fmla="*/ 1366478 h 2715827"/>
                  <a:gd name="connsiteX11-1203" fmla="*/ 1441723 w 2020532"/>
                  <a:gd name="connsiteY11-1204" fmla="*/ 1324405 h 2715827"/>
                  <a:gd name="connsiteX12-1205" fmla="*/ 729275 w 2020532"/>
                  <a:gd name="connsiteY12-1206" fmla="*/ 2373440 h 2715827"/>
                  <a:gd name="connsiteX13-1207" fmla="*/ 25244 w 2020532"/>
                  <a:gd name="connsiteY13-1208" fmla="*/ 2418319 h 2715827"/>
                  <a:gd name="connsiteX14-1209" fmla="*/ 1236965 w 2020532"/>
                  <a:gd name="connsiteY14-1210" fmla="*/ 1520749 h 2715827"/>
                  <a:gd name="connsiteX15-1211" fmla="*/ 670189 w 2020532"/>
                  <a:gd name="connsiteY15-1212" fmla="*/ 375858 h 2715827"/>
                  <a:gd name="connsiteX0-1213" fmla="*/ 670189 w 2020532"/>
                  <a:gd name="connsiteY0-1214" fmla="*/ 375858 h 2715827"/>
                  <a:gd name="connsiteX1-1215" fmla="*/ 1998015 w 2020532"/>
                  <a:gd name="connsiteY1-1216" fmla="*/ 0 h 2715827"/>
                  <a:gd name="connsiteX2-1217" fmla="*/ 1644596 w 2020532"/>
                  <a:gd name="connsiteY2-1218" fmla="*/ 2009372 h 2715827"/>
                  <a:gd name="connsiteX3-1219" fmla="*/ 1536906 w 2020532"/>
                  <a:gd name="connsiteY3-1220" fmla="*/ 1700833 h 2715827"/>
                  <a:gd name="connsiteX4-1221" fmla="*/ 743300 w 2020532"/>
                  <a:gd name="connsiteY4-1222" fmla="*/ 2597833 h 2715827"/>
                  <a:gd name="connsiteX5-1223" fmla="*/ 0 w 2020532"/>
                  <a:gd name="connsiteY5-1224" fmla="*/ 2474418 h 2715827"/>
                  <a:gd name="connsiteX6-1225" fmla="*/ 746106 w 2020532"/>
                  <a:gd name="connsiteY6-1226" fmla="*/ 2488442 h 2715827"/>
                  <a:gd name="connsiteX7-1227" fmla="*/ 1573554 w 2020532"/>
                  <a:gd name="connsiteY7-1228" fmla="*/ 1377698 h 2715827"/>
                  <a:gd name="connsiteX8-1229" fmla="*/ 1677335 w 2020532"/>
                  <a:gd name="connsiteY8-1230" fmla="*/ 1439405 h 2715827"/>
                  <a:gd name="connsiteX9-1231" fmla="*/ 1817581 w 2020532"/>
                  <a:gd name="connsiteY9-1232" fmla="*/ 637202 h 2715827"/>
                  <a:gd name="connsiteX10-1233" fmla="*/ 1301479 w 2020532"/>
                  <a:gd name="connsiteY10-1234" fmla="*/ 1366478 h 2715827"/>
                  <a:gd name="connsiteX11-1235" fmla="*/ 1441723 w 2020532"/>
                  <a:gd name="connsiteY11-1236" fmla="*/ 1324405 h 2715827"/>
                  <a:gd name="connsiteX12-1237" fmla="*/ 729275 w 2020532"/>
                  <a:gd name="connsiteY12-1238" fmla="*/ 2373440 h 2715827"/>
                  <a:gd name="connsiteX13-1239" fmla="*/ 25244 w 2020532"/>
                  <a:gd name="connsiteY13-1240" fmla="*/ 2418319 h 2715827"/>
                  <a:gd name="connsiteX14-1241" fmla="*/ 1236965 w 2020532"/>
                  <a:gd name="connsiteY14-1242" fmla="*/ 1520749 h 2715827"/>
                  <a:gd name="connsiteX15-1243" fmla="*/ 670189 w 2020532"/>
                  <a:gd name="connsiteY15-1244" fmla="*/ 375858 h 2715827"/>
                  <a:gd name="connsiteX0-1245" fmla="*/ 670189 w 2020532"/>
                  <a:gd name="connsiteY0-1246" fmla="*/ 375858 h 2715827"/>
                  <a:gd name="connsiteX1-1247" fmla="*/ 1998015 w 2020532"/>
                  <a:gd name="connsiteY1-1248" fmla="*/ 0 h 2715827"/>
                  <a:gd name="connsiteX2-1249" fmla="*/ 1644596 w 2020532"/>
                  <a:gd name="connsiteY2-1250" fmla="*/ 2009372 h 2715827"/>
                  <a:gd name="connsiteX3-1251" fmla="*/ 1536906 w 2020532"/>
                  <a:gd name="connsiteY3-1252" fmla="*/ 1700833 h 2715827"/>
                  <a:gd name="connsiteX4-1253" fmla="*/ 743300 w 2020532"/>
                  <a:gd name="connsiteY4-1254" fmla="*/ 2597833 h 2715827"/>
                  <a:gd name="connsiteX5-1255" fmla="*/ 0 w 2020532"/>
                  <a:gd name="connsiteY5-1256" fmla="*/ 2474418 h 2715827"/>
                  <a:gd name="connsiteX6-1257" fmla="*/ 746106 w 2020532"/>
                  <a:gd name="connsiteY6-1258" fmla="*/ 2488442 h 2715827"/>
                  <a:gd name="connsiteX7-1259" fmla="*/ 1573554 w 2020532"/>
                  <a:gd name="connsiteY7-1260" fmla="*/ 1377698 h 2715827"/>
                  <a:gd name="connsiteX8-1261" fmla="*/ 1677335 w 2020532"/>
                  <a:gd name="connsiteY8-1262" fmla="*/ 1439405 h 2715827"/>
                  <a:gd name="connsiteX9-1263" fmla="*/ 1817581 w 2020532"/>
                  <a:gd name="connsiteY9-1264" fmla="*/ 637202 h 2715827"/>
                  <a:gd name="connsiteX10-1265" fmla="*/ 1301479 w 2020532"/>
                  <a:gd name="connsiteY10-1266" fmla="*/ 1366478 h 2715827"/>
                  <a:gd name="connsiteX11-1267" fmla="*/ 1441723 w 2020532"/>
                  <a:gd name="connsiteY11-1268" fmla="*/ 1324405 h 2715827"/>
                  <a:gd name="connsiteX12-1269" fmla="*/ 729275 w 2020532"/>
                  <a:gd name="connsiteY12-1270" fmla="*/ 2373440 h 2715827"/>
                  <a:gd name="connsiteX13-1271" fmla="*/ 25244 w 2020532"/>
                  <a:gd name="connsiteY13-1272" fmla="*/ 2418319 h 2715827"/>
                  <a:gd name="connsiteX14-1273" fmla="*/ 1236965 w 2020532"/>
                  <a:gd name="connsiteY14-1274" fmla="*/ 1520749 h 2715827"/>
                  <a:gd name="connsiteX15-1275" fmla="*/ 670189 w 2020532"/>
                  <a:gd name="connsiteY15-1276" fmla="*/ 375858 h 2715827"/>
                  <a:gd name="connsiteX0-1277" fmla="*/ 670189 w 2020532"/>
                  <a:gd name="connsiteY0-1278" fmla="*/ 375858 h 2715827"/>
                  <a:gd name="connsiteX1-1279" fmla="*/ 1998015 w 2020532"/>
                  <a:gd name="connsiteY1-1280" fmla="*/ 0 h 2715827"/>
                  <a:gd name="connsiteX2-1281" fmla="*/ 1644596 w 2020532"/>
                  <a:gd name="connsiteY2-1282" fmla="*/ 2009372 h 2715827"/>
                  <a:gd name="connsiteX3-1283" fmla="*/ 1536906 w 2020532"/>
                  <a:gd name="connsiteY3-1284" fmla="*/ 1700833 h 2715827"/>
                  <a:gd name="connsiteX4-1285" fmla="*/ 743300 w 2020532"/>
                  <a:gd name="connsiteY4-1286" fmla="*/ 2597833 h 2715827"/>
                  <a:gd name="connsiteX5-1287" fmla="*/ 0 w 2020532"/>
                  <a:gd name="connsiteY5-1288" fmla="*/ 2474418 h 2715827"/>
                  <a:gd name="connsiteX6-1289" fmla="*/ 746106 w 2020532"/>
                  <a:gd name="connsiteY6-1290" fmla="*/ 2488442 h 2715827"/>
                  <a:gd name="connsiteX7-1291" fmla="*/ 1573554 w 2020532"/>
                  <a:gd name="connsiteY7-1292" fmla="*/ 1377698 h 2715827"/>
                  <a:gd name="connsiteX8-1293" fmla="*/ 1677335 w 2020532"/>
                  <a:gd name="connsiteY8-1294" fmla="*/ 1439405 h 2715827"/>
                  <a:gd name="connsiteX9-1295" fmla="*/ 1817581 w 2020532"/>
                  <a:gd name="connsiteY9-1296" fmla="*/ 637202 h 2715827"/>
                  <a:gd name="connsiteX10-1297" fmla="*/ 1301479 w 2020532"/>
                  <a:gd name="connsiteY10-1298" fmla="*/ 1366478 h 2715827"/>
                  <a:gd name="connsiteX11-1299" fmla="*/ 1441723 w 2020532"/>
                  <a:gd name="connsiteY11-1300" fmla="*/ 1324405 h 2715827"/>
                  <a:gd name="connsiteX12-1301" fmla="*/ 729275 w 2020532"/>
                  <a:gd name="connsiteY12-1302" fmla="*/ 2373440 h 2715827"/>
                  <a:gd name="connsiteX13-1303" fmla="*/ 25244 w 2020532"/>
                  <a:gd name="connsiteY13-1304" fmla="*/ 2418319 h 2715827"/>
                  <a:gd name="connsiteX14-1305" fmla="*/ 1236965 w 2020532"/>
                  <a:gd name="connsiteY14-1306" fmla="*/ 1520749 h 2715827"/>
                  <a:gd name="connsiteX15-1307" fmla="*/ 1065865 w 2020532"/>
                  <a:gd name="connsiteY15-1308" fmla="*/ 1181354 h 2715827"/>
                  <a:gd name="connsiteX16" fmla="*/ 670189 w 2020532"/>
                  <a:gd name="connsiteY16" fmla="*/ 375858 h 2715827"/>
                  <a:gd name="connsiteX0-1309" fmla="*/ 670189 w 2020532"/>
                  <a:gd name="connsiteY0-1310" fmla="*/ 375858 h 2715827"/>
                  <a:gd name="connsiteX1-1311" fmla="*/ 1998015 w 2020532"/>
                  <a:gd name="connsiteY1-1312" fmla="*/ 0 h 2715827"/>
                  <a:gd name="connsiteX2-1313" fmla="*/ 1644596 w 2020532"/>
                  <a:gd name="connsiteY2-1314" fmla="*/ 2009372 h 2715827"/>
                  <a:gd name="connsiteX3-1315" fmla="*/ 1536906 w 2020532"/>
                  <a:gd name="connsiteY3-1316" fmla="*/ 1700833 h 2715827"/>
                  <a:gd name="connsiteX4-1317" fmla="*/ 743300 w 2020532"/>
                  <a:gd name="connsiteY4-1318" fmla="*/ 2597833 h 2715827"/>
                  <a:gd name="connsiteX5-1319" fmla="*/ 0 w 2020532"/>
                  <a:gd name="connsiteY5-1320" fmla="*/ 2474418 h 2715827"/>
                  <a:gd name="connsiteX6-1321" fmla="*/ 746106 w 2020532"/>
                  <a:gd name="connsiteY6-1322" fmla="*/ 2488442 h 2715827"/>
                  <a:gd name="connsiteX7-1323" fmla="*/ 1573554 w 2020532"/>
                  <a:gd name="connsiteY7-1324" fmla="*/ 1377698 h 2715827"/>
                  <a:gd name="connsiteX8-1325" fmla="*/ 1677335 w 2020532"/>
                  <a:gd name="connsiteY8-1326" fmla="*/ 1439405 h 2715827"/>
                  <a:gd name="connsiteX9-1327" fmla="*/ 1817581 w 2020532"/>
                  <a:gd name="connsiteY9-1328" fmla="*/ 637202 h 2715827"/>
                  <a:gd name="connsiteX10-1329" fmla="*/ 1301479 w 2020532"/>
                  <a:gd name="connsiteY10-1330" fmla="*/ 1366478 h 2715827"/>
                  <a:gd name="connsiteX11-1331" fmla="*/ 1441723 w 2020532"/>
                  <a:gd name="connsiteY11-1332" fmla="*/ 1324405 h 2715827"/>
                  <a:gd name="connsiteX12-1333" fmla="*/ 729275 w 2020532"/>
                  <a:gd name="connsiteY12-1334" fmla="*/ 2373440 h 2715827"/>
                  <a:gd name="connsiteX13-1335" fmla="*/ 25244 w 2020532"/>
                  <a:gd name="connsiteY13-1336" fmla="*/ 2418319 h 2715827"/>
                  <a:gd name="connsiteX14-1337" fmla="*/ 1236965 w 2020532"/>
                  <a:gd name="connsiteY14-1338" fmla="*/ 1520749 h 2715827"/>
                  <a:gd name="connsiteX15-1339" fmla="*/ 1054646 w 2020532"/>
                  <a:gd name="connsiteY15-1340" fmla="*/ 1523553 h 2715827"/>
                  <a:gd name="connsiteX16-1341" fmla="*/ 670189 w 2020532"/>
                  <a:gd name="connsiteY16-1342" fmla="*/ 375858 h 2715827"/>
                  <a:gd name="connsiteX0-1343" fmla="*/ 1054646 w 2020532"/>
                  <a:gd name="connsiteY0-1344" fmla="*/ 1523553 h 2715827"/>
                  <a:gd name="connsiteX1-1345" fmla="*/ 1998015 w 2020532"/>
                  <a:gd name="connsiteY1-1346" fmla="*/ 0 h 2715827"/>
                  <a:gd name="connsiteX2-1347" fmla="*/ 1644596 w 2020532"/>
                  <a:gd name="connsiteY2-1348" fmla="*/ 2009372 h 2715827"/>
                  <a:gd name="connsiteX3-1349" fmla="*/ 1536906 w 2020532"/>
                  <a:gd name="connsiteY3-1350" fmla="*/ 1700833 h 2715827"/>
                  <a:gd name="connsiteX4-1351" fmla="*/ 743300 w 2020532"/>
                  <a:gd name="connsiteY4-1352" fmla="*/ 2597833 h 2715827"/>
                  <a:gd name="connsiteX5-1353" fmla="*/ 0 w 2020532"/>
                  <a:gd name="connsiteY5-1354" fmla="*/ 2474418 h 2715827"/>
                  <a:gd name="connsiteX6-1355" fmla="*/ 746106 w 2020532"/>
                  <a:gd name="connsiteY6-1356" fmla="*/ 2488442 h 2715827"/>
                  <a:gd name="connsiteX7-1357" fmla="*/ 1573554 w 2020532"/>
                  <a:gd name="connsiteY7-1358" fmla="*/ 1377698 h 2715827"/>
                  <a:gd name="connsiteX8-1359" fmla="*/ 1677335 w 2020532"/>
                  <a:gd name="connsiteY8-1360" fmla="*/ 1439405 h 2715827"/>
                  <a:gd name="connsiteX9-1361" fmla="*/ 1817581 w 2020532"/>
                  <a:gd name="connsiteY9-1362" fmla="*/ 637202 h 2715827"/>
                  <a:gd name="connsiteX10-1363" fmla="*/ 1301479 w 2020532"/>
                  <a:gd name="connsiteY10-1364" fmla="*/ 1366478 h 2715827"/>
                  <a:gd name="connsiteX11-1365" fmla="*/ 1441723 w 2020532"/>
                  <a:gd name="connsiteY11-1366" fmla="*/ 1324405 h 2715827"/>
                  <a:gd name="connsiteX12-1367" fmla="*/ 729275 w 2020532"/>
                  <a:gd name="connsiteY12-1368" fmla="*/ 2373440 h 2715827"/>
                  <a:gd name="connsiteX13-1369" fmla="*/ 25244 w 2020532"/>
                  <a:gd name="connsiteY13-1370" fmla="*/ 2418319 h 2715827"/>
                  <a:gd name="connsiteX14-1371" fmla="*/ 1236965 w 2020532"/>
                  <a:gd name="connsiteY14-1372" fmla="*/ 1520749 h 2715827"/>
                  <a:gd name="connsiteX15-1373" fmla="*/ 1054646 w 2020532"/>
                  <a:gd name="connsiteY15-1374" fmla="*/ 1523553 h 2715827"/>
                  <a:gd name="connsiteX0-1375" fmla="*/ 1054646 w 2020532"/>
                  <a:gd name="connsiteY0-1376" fmla="*/ 1523553 h 2715827"/>
                  <a:gd name="connsiteX1-1377" fmla="*/ 1998015 w 2020532"/>
                  <a:gd name="connsiteY1-1378" fmla="*/ 0 h 2715827"/>
                  <a:gd name="connsiteX2-1379" fmla="*/ 1644596 w 2020532"/>
                  <a:gd name="connsiteY2-1380" fmla="*/ 2009372 h 2715827"/>
                  <a:gd name="connsiteX3-1381" fmla="*/ 1536906 w 2020532"/>
                  <a:gd name="connsiteY3-1382" fmla="*/ 1700833 h 2715827"/>
                  <a:gd name="connsiteX4-1383" fmla="*/ 743300 w 2020532"/>
                  <a:gd name="connsiteY4-1384" fmla="*/ 2597833 h 2715827"/>
                  <a:gd name="connsiteX5-1385" fmla="*/ 0 w 2020532"/>
                  <a:gd name="connsiteY5-1386" fmla="*/ 2474418 h 2715827"/>
                  <a:gd name="connsiteX6-1387" fmla="*/ 746106 w 2020532"/>
                  <a:gd name="connsiteY6-1388" fmla="*/ 2488442 h 2715827"/>
                  <a:gd name="connsiteX7-1389" fmla="*/ 1573554 w 2020532"/>
                  <a:gd name="connsiteY7-1390" fmla="*/ 1377698 h 2715827"/>
                  <a:gd name="connsiteX8-1391" fmla="*/ 1677335 w 2020532"/>
                  <a:gd name="connsiteY8-1392" fmla="*/ 1439405 h 2715827"/>
                  <a:gd name="connsiteX9-1393" fmla="*/ 1817581 w 2020532"/>
                  <a:gd name="connsiteY9-1394" fmla="*/ 637202 h 2715827"/>
                  <a:gd name="connsiteX10-1395" fmla="*/ 1301479 w 2020532"/>
                  <a:gd name="connsiteY10-1396" fmla="*/ 1366478 h 2715827"/>
                  <a:gd name="connsiteX11-1397" fmla="*/ 1441723 w 2020532"/>
                  <a:gd name="connsiteY11-1398" fmla="*/ 1324405 h 2715827"/>
                  <a:gd name="connsiteX12-1399" fmla="*/ 729275 w 2020532"/>
                  <a:gd name="connsiteY12-1400" fmla="*/ 2373440 h 2715827"/>
                  <a:gd name="connsiteX13-1401" fmla="*/ 25244 w 2020532"/>
                  <a:gd name="connsiteY13-1402" fmla="*/ 2418319 h 2715827"/>
                  <a:gd name="connsiteX14-1403" fmla="*/ 1236965 w 2020532"/>
                  <a:gd name="connsiteY14-1404" fmla="*/ 1520749 h 2715827"/>
                  <a:gd name="connsiteX15-1405" fmla="*/ 1054646 w 2020532"/>
                  <a:gd name="connsiteY15-1406" fmla="*/ 1523553 h 2715827"/>
                  <a:gd name="connsiteX0-1407" fmla="*/ 1054646 w 2020532"/>
                  <a:gd name="connsiteY0-1408" fmla="*/ 1523553 h 2715827"/>
                  <a:gd name="connsiteX1-1409" fmla="*/ 1998015 w 2020532"/>
                  <a:gd name="connsiteY1-1410" fmla="*/ 0 h 2715827"/>
                  <a:gd name="connsiteX2-1411" fmla="*/ 1644596 w 2020532"/>
                  <a:gd name="connsiteY2-1412" fmla="*/ 2009372 h 2715827"/>
                  <a:gd name="connsiteX3-1413" fmla="*/ 1536906 w 2020532"/>
                  <a:gd name="connsiteY3-1414" fmla="*/ 1700833 h 2715827"/>
                  <a:gd name="connsiteX4-1415" fmla="*/ 743300 w 2020532"/>
                  <a:gd name="connsiteY4-1416" fmla="*/ 2597833 h 2715827"/>
                  <a:gd name="connsiteX5-1417" fmla="*/ 0 w 2020532"/>
                  <a:gd name="connsiteY5-1418" fmla="*/ 2474418 h 2715827"/>
                  <a:gd name="connsiteX6-1419" fmla="*/ 746106 w 2020532"/>
                  <a:gd name="connsiteY6-1420" fmla="*/ 2488442 h 2715827"/>
                  <a:gd name="connsiteX7-1421" fmla="*/ 1573554 w 2020532"/>
                  <a:gd name="connsiteY7-1422" fmla="*/ 1377698 h 2715827"/>
                  <a:gd name="connsiteX8-1423" fmla="*/ 1677335 w 2020532"/>
                  <a:gd name="connsiteY8-1424" fmla="*/ 1439405 h 2715827"/>
                  <a:gd name="connsiteX9-1425" fmla="*/ 1817581 w 2020532"/>
                  <a:gd name="connsiteY9-1426" fmla="*/ 637202 h 2715827"/>
                  <a:gd name="connsiteX10-1427" fmla="*/ 1301479 w 2020532"/>
                  <a:gd name="connsiteY10-1428" fmla="*/ 1366478 h 2715827"/>
                  <a:gd name="connsiteX11-1429" fmla="*/ 1441723 w 2020532"/>
                  <a:gd name="connsiteY11-1430" fmla="*/ 1324405 h 2715827"/>
                  <a:gd name="connsiteX12-1431" fmla="*/ 729275 w 2020532"/>
                  <a:gd name="connsiteY12-1432" fmla="*/ 2373440 h 2715827"/>
                  <a:gd name="connsiteX13-1433" fmla="*/ 25244 w 2020532"/>
                  <a:gd name="connsiteY13-1434" fmla="*/ 2418319 h 2715827"/>
                  <a:gd name="connsiteX14-1435" fmla="*/ 1236965 w 2020532"/>
                  <a:gd name="connsiteY14-1436" fmla="*/ 1520749 h 2715827"/>
                  <a:gd name="connsiteX15-1437" fmla="*/ 1054646 w 2020532"/>
                  <a:gd name="connsiteY15-1438" fmla="*/ 1523553 h 2715827"/>
                  <a:gd name="connsiteX0-1439" fmla="*/ 1054646 w 2020532"/>
                  <a:gd name="connsiteY0-1440" fmla="*/ 1523553 h 2715827"/>
                  <a:gd name="connsiteX1-1441" fmla="*/ 1998015 w 2020532"/>
                  <a:gd name="connsiteY1-1442" fmla="*/ 0 h 2715827"/>
                  <a:gd name="connsiteX2-1443" fmla="*/ 1644596 w 2020532"/>
                  <a:gd name="connsiteY2-1444" fmla="*/ 2009372 h 2715827"/>
                  <a:gd name="connsiteX3-1445" fmla="*/ 1536906 w 2020532"/>
                  <a:gd name="connsiteY3-1446" fmla="*/ 1700833 h 2715827"/>
                  <a:gd name="connsiteX4-1447" fmla="*/ 743300 w 2020532"/>
                  <a:gd name="connsiteY4-1448" fmla="*/ 2597833 h 2715827"/>
                  <a:gd name="connsiteX5-1449" fmla="*/ 0 w 2020532"/>
                  <a:gd name="connsiteY5-1450" fmla="*/ 2474418 h 2715827"/>
                  <a:gd name="connsiteX6-1451" fmla="*/ 746106 w 2020532"/>
                  <a:gd name="connsiteY6-1452" fmla="*/ 2488442 h 2715827"/>
                  <a:gd name="connsiteX7-1453" fmla="*/ 1573554 w 2020532"/>
                  <a:gd name="connsiteY7-1454" fmla="*/ 1377698 h 2715827"/>
                  <a:gd name="connsiteX8-1455" fmla="*/ 1677335 w 2020532"/>
                  <a:gd name="connsiteY8-1456" fmla="*/ 1439405 h 2715827"/>
                  <a:gd name="connsiteX9-1457" fmla="*/ 1817581 w 2020532"/>
                  <a:gd name="connsiteY9-1458" fmla="*/ 637202 h 2715827"/>
                  <a:gd name="connsiteX10-1459" fmla="*/ 1301479 w 2020532"/>
                  <a:gd name="connsiteY10-1460" fmla="*/ 1366478 h 2715827"/>
                  <a:gd name="connsiteX11-1461" fmla="*/ 1441723 w 2020532"/>
                  <a:gd name="connsiteY11-1462" fmla="*/ 1324405 h 2715827"/>
                  <a:gd name="connsiteX12-1463" fmla="*/ 729275 w 2020532"/>
                  <a:gd name="connsiteY12-1464" fmla="*/ 2373440 h 2715827"/>
                  <a:gd name="connsiteX13-1465" fmla="*/ 25244 w 2020532"/>
                  <a:gd name="connsiteY13-1466" fmla="*/ 2418319 h 2715827"/>
                  <a:gd name="connsiteX14-1467" fmla="*/ 1236965 w 2020532"/>
                  <a:gd name="connsiteY14-1468" fmla="*/ 1520749 h 2715827"/>
                  <a:gd name="connsiteX15-1469" fmla="*/ 1054646 w 2020532"/>
                  <a:gd name="connsiteY15-1470" fmla="*/ 1523553 h 2715827"/>
                  <a:gd name="connsiteX0-1471" fmla="*/ 1054646 w 2020532"/>
                  <a:gd name="connsiteY0-1472" fmla="*/ 1523553 h 2715827"/>
                  <a:gd name="connsiteX1-1473" fmla="*/ 1998015 w 2020532"/>
                  <a:gd name="connsiteY1-1474" fmla="*/ 0 h 2715827"/>
                  <a:gd name="connsiteX2-1475" fmla="*/ 1644596 w 2020532"/>
                  <a:gd name="connsiteY2-1476" fmla="*/ 2009372 h 2715827"/>
                  <a:gd name="connsiteX3-1477" fmla="*/ 1536906 w 2020532"/>
                  <a:gd name="connsiteY3-1478" fmla="*/ 1700833 h 2715827"/>
                  <a:gd name="connsiteX4-1479" fmla="*/ 743300 w 2020532"/>
                  <a:gd name="connsiteY4-1480" fmla="*/ 2597833 h 2715827"/>
                  <a:gd name="connsiteX5-1481" fmla="*/ 0 w 2020532"/>
                  <a:gd name="connsiteY5-1482" fmla="*/ 2474418 h 2715827"/>
                  <a:gd name="connsiteX6-1483" fmla="*/ 746106 w 2020532"/>
                  <a:gd name="connsiteY6-1484" fmla="*/ 2488442 h 2715827"/>
                  <a:gd name="connsiteX7-1485" fmla="*/ 1573554 w 2020532"/>
                  <a:gd name="connsiteY7-1486" fmla="*/ 1377698 h 2715827"/>
                  <a:gd name="connsiteX8-1487" fmla="*/ 1677335 w 2020532"/>
                  <a:gd name="connsiteY8-1488" fmla="*/ 1439405 h 2715827"/>
                  <a:gd name="connsiteX9-1489" fmla="*/ 1817581 w 2020532"/>
                  <a:gd name="connsiteY9-1490" fmla="*/ 637202 h 2715827"/>
                  <a:gd name="connsiteX10-1491" fmla="*/ 1301479 w 2020532"/>
                  <a:gd name="connsiteY10-1492" fmla="*/ 1366478 h 2715827"/>
                  <a:gd name="connsiteX11-1493" fmla="*/ 1441723 w 2020532"/>
                  <a:gd name="connsiteY11-1494" fmla="*/ 1324405 h 2715827"/>
                  <a:gd name="connsiteX12-1495" fmla="*/ 729275 w 2020532"/>
                  <a:gd name="connsiteY12-1496" fmla="*/ 2373440 h 2715827"/>
                  <a:gd name="connsiteX13-1497" fmla="*/ 25244 w 2020532"/>
                  <a:gd name="connsiteY13-1498" fmla="*/ 2418319 h 2715827"/>
                  <a:gd name="connsiteX14-1499" fmla="*/ 1236965 w 2020532"/>
                  <a:gd name="connsiteY14-1500" fmla="*/ 1520749 h 2715827"/>
                  <a:gd name="connsiteX15-1501" fmla="*/ 1054646 w 2020532"/>
                  <a:gd name="connsiteY15-1502" fmla="*/ 1523553 h 2715827"/>
                  <a:gd name="connsiteX0-1503" fmla="*/ 1054646 w 2020532"/>
                  <a:gd name="connsiteY0-1504" fmla="*/ 1523553 h 2715827"/>
                  <a:gd name="connsiteX1-1505" fmla="*/ 1998015 w 2020532"/>
                  <a:gd name="connsiteY1-1506" fmla="*/ 0 h 2715827"/>
                  <a:gd name="connsiteX2-1507" fmla="*/ 1644596 w 2020532"/>
                  <a:gd name="connsiteY2-1508" fmla="*/ 2009372 h 2715827"/>
                  <a:gd name="connsiteX3-1509" fmla="*/ 1536906 w 2020532"/>
                  <a:gd name="connsiteY3-1510" fmla="*/ 1700833 h 2715827"/>
                  <a:gd name="connsiteX4-1511" fmla="*/ 743300 w 2020532"/>
                  <a:gd name="connsiteY4-1512" fmla="*/ 2597833 h 2715827"/>
                  <a:gd name="connsiteX5-1513" fmla="*/ 0 w 2020532"/>
                  <a:gd name="connsiteY5-1514" fmla="*/ 2474418 h 2715827"/>
                  <a:gd name="connsiteX6-1515" fmla="*/ 746106 w 2020532"/>
                  <a:gd name="connsiteY6-1516" fmla="*/ 2488442 h 2715827"/>
                  <a:gd name="connsiteX7-1517" fmla="*/ 1573554 w 2020532"/>
                  <a:gd name="connsiteY7-1518" fmla="*/ 1377698 h 2715827"/>
                  <a:gd name="connsiteX8-1519" fmla="*/ 1677335 w 2020532"/>
                  <a:gd name="connsiteY8-1520" fmla="*/ 1439405 h 2715827"/>
                  <a:gd name="connsiteX9-1521" fmla="*/ 1817581 w 2020532"/>
                  <a:gd name="connsiteY9-1522" fmla="*/ 637202 h 2715827"/>
                  <a:gd name="connsiteX10-1523" fmla="*/ 1301479 w 2020532"/>
                  <a:gd name="connsiteY10-1524" fmla="*/ 1366478 h 2715827"/>
                  <a:gd name="connsiteX11-1525" fmla="*/ 1441723 w 2020532"/>
                  <a:gd name="connsiteY11-1526" fmla="*/ 1324405 h 2715827"/>
                  <a:gd name="connsiteX12-1527" fmla="*/ 734885 w 2020532"/>
                  <a:gd name="connsiteY12-1528" fmla="*/ 2370635 h 2715827"/>
                  <a:gd name="connsiteX13-1529" fmla="*/ 25244 w 2020532"/>
                  <a:gd name="connsiteY13-1530" fmla="*/ 2418319 h 2715827"/>
                  <a:gd name="connsiteX14-1531" fmla="*/ 1236965 w 2020532"/>
                  <a:gd name="connsiteY14-1532" fmla="*/ 1520749 h 2715827"/>
                  <a:gd name="connsiteX15-1533" fmla="*/ 1054646 w 2020532"/>
                  <a:gd name="connsiteY15-1534" fmla="*/ 1523553 h 2715827"/>
                  <a:gd name="connsiteX0-1535" fmla="*/ 1054646 w 2020532"/>
                  <a:gd name="connsiteY0-1536" fmla="*/ 1523553 h 2715827"/>
                  <a:gd name="connsiteX1-1537" fmla="*/ 1998015 w 2020532"/>
                  <a:gd name="connsiteY1-1538" fmla="*/ 0 h 2715827"/>
                  <a:gd name="connsiteX2-1539" fmla="*/ 1644596 w 2020532"/>
                  <a:gd name="connsiteY2-1540" fmla="*/ 2009372 h 2715827"/>
                  <a:gd name="connsiteX3-1541" fmla="*/ 1536906 w 2020532"/>
                  <a:gd name="connsiteY3-1542" fmla="*/ 1700833 h 2715827"/>
                  <a:gd name="connsiteX4-1543" fmla="*/ 743300 w 2020532"/>
                  <a:gd name="connsiteY4-1544" fmla="*/ 2597833 h 2715827"/>
                  <a:gd name="connsiteX5-1545" fmla="*/ 0 w 2020532"/>
                  <a:gd name="connsiteY5-1546" fmla="*/ 2474418 h 2715827"/>
                  <a:gd name="connsiteX6-1547" fmla="*/ 746106 w 2020532"/>
                  <a:gd name="connsiteY6-1548" fmla="*/ 2488442 h 2715827"/>
                  <a:gd name="connsiteX7-1549" fmla="*/ 1573554 w 2020532"/>
                  <a:gd name="connsiteY7-1550" fmla="*/ 1377698 h 2715827"/>
                  <a:gd name="connsiteX8-1551" fmla="*/ 1677335 w 2020532"/>
                  <a:gd name="connsiteY8-1552" fmla="*/ 1439405 h 2715827"/>
                  <a:gd name="connsiteX9-1553" fmla="*/ 1817581 w 2020532"/>
                  <a:gd name="connsiteY9-1554" fmla="*/ 637202 h 2715827"/>
                  <a:gd name="connsiteX10-1555" fmla="*/ 1301479 w 2020532"/>
                  <a:gd name="connsiteY10-1556" fmla="*/ 1366478 h 2715827"/>
                  <a:gd name="connsiteX11-1557" fmla="*/ 1441723 w 2020532"/>
                  <a:gd name="connsiteY11-1558" fmla="*/ 1324405 h 2715827"/>
                  <a:gd name="connsiteX12-1559" fmla="*/ 734885 w 2020532"/>
                  <a:gd name="connsiteY12-1560" fmla="*/ 2370635 h 2715827"/>
                  <a:gd name="connsiteX13-1561" fmla="*/ 25244 w 2020532"/>
                  <a:gd name="connsiteY13-1562" fmla="*/ 2418319 h 2715827"/>
                  <a:gd name="connsiteX14-1563" fmla="*/ 1236965 w 2020532"/>
                  <a:gd name="connsiteY14-1564" fmla="*/ 1520749 h 2715827"/>
                  <a:gd name="connsiteX15-1565" fmla="*/ 1054646 w 2020532"/>
                  <a:gd name="connsiteY15-1566" fmla="*/ 1523553 h 2715827"/>
                  <a:gd name="connsiteX0-1567" fmla="*/ 1054646 w 2020532"/>
                  <a:gd name="connsiteY0-1568" fmla="*/ 1523553 h 2715827"/>
                  <a:gd name="connsiteX1-1569" fmla="*/ 1998015 w 2020532"/>
                  <a:gd name="connsiteY1-1570" fmla="*/ 0 h 2715827"/>
                  <a:gd name="connsiteX2-1571" fmla="*/ 1644596 w 2020532"/>
                  <a:gd name="connsiteY2-1572" fmla="*/ 2009372 h 2715827"/>
                  <a:gd name="connsiteX3-1573" fmla="*/ 1536906 w 2020532"/>
                  <a:gd name="connsiteY3-1574" fmla="*/ 1700833 h 2715827"/>
                  <a:gd name="connsiteX4-1575" fmla="*/ 743300 w 2020532"/>
                  <a:gd name="connsiteY4-1576" fmla="*/ 2597833 h 2715827"/>
                  <a:gd name="connsiteX5-1577" fmla="*/ 0 w 2020532"/>
                  <a:gd name="connsiteY5-1578" fmla="*/ 2474418 h 2715827"/>
                  <a:gd name="connsiteX6-1579" fmla="*/ 746106 w 2020532"/>
                  <a:gd name="connsiteY6-1580" fmla="*/ 2488442 h 2715827"/>
                  <a:gd name="connsiteX7-1581" fmla="*/ 1573554 w 2020532"/>
                  <a:gd name="connsiteY7-1582" fmla="*/ 1377698 h 2715827"/>
                  <a:gd name="connsiteX8-1583" fmla="*/ 1677335 w 2020532"/>
                  <a:gd name="connsiteY8-1584" fmla="*/ 1439405 h 2715827"/>
                  <a:gd name="connsiteX9-1585" fmla="*/ 1817581 w 2020532"/>
                  <a:gd name="connsiteY9-1586" fmla="*/ 637202 h 2715827"/>
                  <a:gd name="connsiteX10-1587" fmla="*/ 1301479 w 2020532"/>
                  <a:gd name="connsiteY10-1588" fmla="*/ 1366478 h 2715827"/>
                  <a:gd name="connsiteX11-1589" fmla="*/ 1441723 w 2020532"/>
                  <a:gd name="connsiteY11-1590" fmla="*/ 1324405 h 2715827"/>
                  <a:gd name="connsiteX12-1591" fmla="*/ 748910 w 2020532"/>
                  <a:gd name="connsiteY12-1592" fmla="*/ 2379050 h 2715827"/>
                  <a:gd name="connsiteX13-1593" fmla="*/ 25244 w 2020532"/>
                  <a:gd name="connsiteY13-1594" fmla="*/ 2418319 h 2715827"/>
                  <a:gd name="connsiteX14-1595" fmla="*/ 1236965 w 2020532"/>
                  <a:gd name="connsiteY14-1596" fmla="*/ 1520749 h 2715827"/>
                  <a:gd name="connsiteX15-1597" fmla="*/ 1054646 w 2020532"/>
                  <a:gd name="connsiteY15-1598" fmla="*/ 1523553 h 2715827"/>
                  <a:gd name="connsiteX0-1599" fmla="*/ 1054646 w 2020532"/>
                  <a:gd name="connsiteY0-1600" fmla="*/ 1523553 h 2715827"/>
                  <a:gd name="connsiteX1-1601" fmla="*/ 1998015 w 2020532"/>
                  <a:gd name="connsiteY1-1602" fmla="*/ 0 h 2715827"/>
                  <a:gd name="connsiteX2-1603" fmla="*/ 1644596 w 2020532"/>
                  <a:gd name="connsiteY2-1604" fmla="*/ 2009372 h 2715827"/>
                  <a:gd name="connsiteX3-1605" fmla="*/ 1536906 w 2020532"/>
                  <a:gd name="connsiteY3-1606" fmla="*/ 1700833 h 2715827"/>
                  <a:gd name="connsiteX4-1607" fmla="*/ 743300 w 2020532"/>
                  <a:gd name="connsiteY4-1608" fmla="*/ 2597833 h 2715827"/>
                  <a:gd name="connsiteX5-1609" fmla="*/ 0 w 2020532"/>
                  <a:gd name="connsiteY5-1610" fmla="*/ 2474418 h 2715827"/>
                  <a:gd name="connsiteX6-1611" fmla="*/ 746106 w 2020532"/>
                  <a:gd name="connsiteY6-1612" fmla="*/ 2488442 h 2715827"/>
                  <a:gd name="connsiteX7-1613" fmla="*/ 1573554 w 2020532"/>
                  <a:gd name="connsiteY7-1614" fmla="*/ 1377698 h 2715827"/>
                  <a:gd name="connsiteX8-1615" fmla="*/ 1677335 w 2020532"/>
                  <a:gd name="connsiteY8-1616" fmla="*/ 1439405 h 2715827"/>
                  <a:gd name="connsiteX9-1617" fmla="*/ 1817581 w 2020532"/>
                  <a:gd name="connsiteY9-1618" fmla="*/ 637202 h 2715827"/>
                  <a:gd name="connsiteX10-1619" fmla="*/ 1301479 w 2020532"/>
                  <a:gd name="connsiteY10-1620" fmla="*/ 1366478 h 2715827"/>
                  <a:gd name="connsiteX11-1621" fmla="*/ 1441723 w 2020532"/>
                  <a:gd name="connsiteY11-1622" fmla="*/ 1324405 h 2715827"/>
                  <a:gd name="connsiteX12-1623" fmla="*/ 748910 w 2020532"/>
                  <a:gd name="connsiteY12-1624" fmla="*/ 2379050 h 2715827"/>
                  <a:gd name="connsiteX13-1625" fmla="*/ 25244 w 2020532"/>
                  <a:gd name="connsiteY13-1626" fmla="*/ 2418319 h 2715827"/>
                  <a:gd name="connsiteX14-1627" fmla="*/ 1236965 w 2020532"/>
                  <a:gd name="connsiteY14-1628" fmla="*/ 1520749 h 2715827"/>
                  <a:gd name="connsiteX15-1629" fmla="*/ 1054646 w 2020532"/>
                  <a:gd name="connsiteY15-1630" fmla="*/ 1523553 h 27158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77" y="connsiteY6-78"/>
                  </a:cxn>
                  <a:cxn ang="0">
                    <a:pos x="connsiteX7-219" y="connsiteY7-220"/>
                  </a:cxn>
                  <a:cxn ang="0">
                    <a:pos x="connsiteX8-317" y="connsiteY8-318"/>
                  </a:cxn>
                  <a:cxn ang="0">
                    <a:pos x="connsiteX9-409" y="connsiteY9-410"/>
                  </a:cxn>
                  <a:cxn ang="0">
                    <a:pos x="connsiteX10-451" y="connsiteY10-452"/>
                  </a:cxn>
                  <a:cxn ang="0">
                    <a:pos x="connsiteX11-563" y="connsiteY11-564"/>
                  </a:cxn>
                  <a:cxn ang="0">
                    <a:pos x="connsiteX12-613" y="connsiteY12-614"/>
                  </a:cxn>
                  <a:cxn ang="0">
                    <a:pos x="connsiteX13-667" y="connsiteY13-668"/>
                  </a:cxn>
                  <a:cxn ang="0">
                    <a:pos x="connsiteX14-809" y="connsiteY14-810"/>
                  </a:cxn>
                  <a:cxn ang="0">
                    <a:pos x="connsiteX15-1051" y="connsiteY15-1052"/>
                  </a:cxn>
                </a:cxnLst>
                <a:rect l="l" t="t" r="r" b="b"/>
                <a:pathLst>
                  <a:path w="2020532" h="2715827">
                    <a:moveTo>
                      <a:pt x="1054646" y="1523553"/>
                    </a:moveTo>
                    <a:cubicBezTo>
                      <a:pt x="1428004" y="1068995"/>
                      <a:pt x="1708803" y="642486"/>
                      <a:pt x="1998015" y="0"/>
                    </a:cubicBezTo>
                    <a:cubicBezTo>
                      <a:pt x="2090577" y="658572"/>
                      <a:pt x="1883013" y="1353606"/>
                      <a:pt x="1644596" y="2009372"/>
                    </a:cubicBezTo>
                    <a:lnTo>
                      <a:pt x="1536906" y="1700833"/>
                    </a:lnTo>
                    <a:cubicBezTo>
                      <a:pt x="1300420" y="2025078"/>
                      <a:pt x="1058324" y="2352126"/>
                      <a:pt x="743300" y="2597833"/>
                    </a:cubicBezTo>
                    <a:cubicBezTo>
                      <a:pt x="414191" y="2809137"/>
                      <a:pt x="169230" y="2717509"/>
                      <a:pt x="0" y="2474418"/>
                    </a:cubicBezTo>
                    <a:cubicBezTo>
                      <a:pt x="245898" y="2692266"/>
                      <a:pt x="486184" y="2682915"/>
                      <a:pt x="746106" y="2488442"/>
                    </a:cubicBezTo>
                    <a:cubicBezTo>
                      <a:pt x="1105134" y="2185512"/>
                      <a:pt x="1351966" y="1781605"/>
                      <a:pt x="1573554" y="1377698"/>
                    </a:cubicBezTo>
                    <a:lnTo>
                      <a:pt x="1677335" y="1439405"/>
                    </a:lnTo>
                    <a:cubicBezTo>
                      <a:pt x="1763353" y="1184158"/>
                      <a:pt x="1807296" y="912083"/>
                      <a:pt x="1817581" y="637202"/>
                    </a:cubicBezTo>
                    <a:lnTo>
                      <a:pt x="1301479" y="1366478"/>
                    </a:lnTo>
                    <a:lnTo>
                      <a:pt x="1441723" y="1324405"/>
                    </a:lnTo>
                    <a:cubicBezTo>
                      <a:pt x="1236030" y="1702132"/>
                      <a:pt x="1030335" y="2054616"/>
                      <a:pt x="748910" y="2379050"/>
                    </a:cubicBezTo>
                    <a:cubicBezTo>
                      <a:pt x="496468" y="2615598"/>
                      <a:pt x="294515" y="2650192"/>
                      <a:pt x="25244" y="2418319"/>
                    </a:cubicBezTo>
                    <a:cubicBezTo>
                      <a:pt x="510494" y="2685720"/>
                      <a:pt x="821838" y="2226651"/>
                      <a:pt x="1236965" y="1520749"/>
                    </a:cubicBezTo>
                    <a:lnTo>
                      <a:pt x="1054646" y="1523553"/>
                    </a:lnTo>
                    <a:close/>
                  </a:path>
                </a:pathLst>
              </a:custGeom>
              <a:gradFill flip="none" rotWithShape="1">
                <a:gsLst>
                  <a:gs pos="0">
                    <a:srgbClr val="EB7D1E"/>
                  </a:gs>
                  <a:gs pos="23000">
                    <a:srgbClr val="FFBE00"/>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4" name="矩形 3"/>
              <p:cNvSpPr/>
              <p:nvPr/>
            </p:nvSpPr>
            <p:spPr bwMode="auto">
              <a:xfrm>
                <a:off x="3230013" y="2872887"/>
                <a:ext cx="1293036" cy="1279612"/>
              </a:xfrm>
              <a:custGeom>
                <a:avLst/>
                <a:gdLst>
                  <a:gd name="connsiteX0" fmla="*/ 0 w 496442"/>
                  <a:gd name="connsiteY0" fmla="*/ 0 h 216024"/>
                  <a:gd name="connsiteX1" fmla="*/ 496442 w 496442"/>
                  <a:gd name="connsiteY1" fmla="*/ 0 h 216024"/>
                  <a:gd name="connsiteX2" fmla="*/ 496442 w 496442"/>
                  <a:gd name="connsiteY2" fmla="*/ 216024 h 216024"/>
                  <a:gd name="connsiteX3" fmla="*/ 0 w 496442"/>
                  <a:gd name="connsiteY3" fmla="*/ 216024 h 216024"/>
                  <a:gd name="connsiteX4" fmla="*/ 0 w 496442"/>
                  <a:gd name="connsiteY4" fmla="*/ 0 h 216024"/>
                  <a:gd name="connsiteX0-1" fmla="*/ 297320 w 496442"/>
                  <a:gd name="connsiteY0-2" fmla="*/ 0 h 906032"/>
                  <a:gd name="connsiteX1-3" fmla="*/ 496442 w 496442"/>
                  <a:gd name="connsiteY1-4" fmla="*/ 690008 h 906032"/>
                  <a:gd name="connsiteX2-5" fmla="*/ 496442 w 496442"/>
                  <a:gd name="connsiteY2-6" fmla="*/ 906032 h 906032"/>
                  <a:gd name="connsiteX3-7" fmla="*/ 0 w 496442"/>
                  <a:gd name="connsiteY3-8" fmla="*/ 906032 h 906032"/>
                  <a:gd name="connsiteX4-9" fmla="*/ 297320 w 496442"/>
                  <a:gd name="connsiteY4-10" fmla="*/ 0 h 906032"/>
                  <a:gd name="connsiteX0-11" fmla="*/ 297320 w 496442"/>
                  <a:gd name="connsiteY0-12" fmla="*/ 0 h 906032"/>
                  <a:gd name="connsiteX1-13" fmla="*/ 347782 w 496442"/>
                  <a:gd name="connsiteY1-14" fmla="*/ 98172 h 906032"/>
                  <a:gd name="connsiteX2-15" fmla="*/ 496442 w 496442"/>
                  <a:gd name="connsiteY2-16" fmla="*/ 906032 h 906032"/>
                  <a:gd name="connsiteX3-17" fmla="*/ 0 w 496442"/>
                  <a:gd name="connsiteY3-18" fmla="*/ 906032 h 906032"/>
                  <a:gd name="connsiteX4-19" fmla="*/ 297320 w 496442"/>
                  <a:gd name="connsiteY4-20" fmla="*/ 0 h 906032"/>
                  <a:gd name="connsiteX0-21" fmla="*/ 1380015 w 1579137"/>
                  <a:gd name="connsiteY0-22" fmla="*/ 0 h 948105"/>
                  <a:gd name="connsiteX1-23" fmla="*/ 1430477 w 1579137"/>
                  <a:gd name="connsiteY1-24" fmla="*/ 98172 h 948105"/>
                  <a:gd name="connsiteX2-25" fmla="*/ 1579137 w 1579137"/>
                  <a:gd name="connsiteY2-26" fmla="*/ 906032 h 948105"/>
                  <a:gd name="connsiteX3-27" fmla="*/ 0 w 1579137"/>
                  <a:gd name="connsiteY3-28" fmla="*/ 948105 h 948105"/>
                  <a:gd name="connsiteX4-29" fmla="*/ 1380015 w 1579137"/>
                  <a:gd name="connsiteY4-30" fmla="*/ 0 h 948105"/>
                  <a:gd name="connsiteX0-31" fmla="*/ 1380015 w 1430477"/>
                  <a:gd name="connsiteY0-32" fmla="*/ 0 h 948105"/>
                  <a:gd name="connsiteX1-33" fmla="*/ 1430477 w 1430477"/>
                  <a:gd name="connsiteY1-34" fmla="*/ 98172 h 948105"/>
                  <a:gd name="connsiteX2-35" fmla="*/ 0 w 1430477"/>
                  <a:gd name="connsiteY2-36" fmla="*/ 948105 h 948105"/>
                  <a:gd name="connsiteX3-37" fmla="*/ 1380015 w 1430477"/>
                  <a:gd name="connsiteY3-38" fmla="*/ 0 h 948105"/>
                  <a:gd name="connsiteX0-39" fmla="*/ 1380015 w 1430477"/>
                  <a:gd name="connsiteY0-40" fmla="*/ 0 h 948105"/>
                  <a:gd name="connsiteX1-41" fmla="*/ 1430477 w 1430477"/>
                  <a:gd name="connsiteY1-42" fmla="*/ 98172 h 948105"/>
                  <a:gd name="connsiteX2-43" fmla="*/ 0 w 1430477"/>
                  <a:gd name="connsiteY2-44" fmla="*/ 948105 h 948105"/>
                  <a:gd name="connsiteX3-45" fmla="*/ 1380015 w 1430477"/>
                  <a:gd name="connsiteY3-46" fmla="*/ 0 h 948105"/>
                  <a:gd name="connsiteX0-47" fmla="*/ 1380015 w 1430477"/>
                  <a:gd name="connsiteY0-48" fmla="*/ 0 h 1042261"/>
                  <a:gd name="connsiteX1-49" fmla="*/ 1430477 w 1430477"/>
                  <a:gd name="connsiteY1-50" fmla="*/ 98172 h 1042261"/>
                  <a:gd name="connsiteX2-51" fmla="*/ 0 w 1430477"/>
                  <a:gd name="connsiteY2-52" fmla="*/ 948105 h 1042261"/>
                  <a:gd name="connsiteX3-53" fmla="*/ 1380015 w 1430477"/>
                  <a:gd name="connsiteY3-54" fmla="*/ 0 h 1042261"/>
                  <a:gd name="connsiteX0-55" fmla="*/ 1380015 w 1430477"/>
                  <a:gd name="connsiteY0-56" fmla="*/ 0 h 1038808"/>
                  <a:gd name="connsiteX1-57" fmla="*/ 1430477 w 1430477"/>
                  <a:gd name="connsiteY1-58" fmla="*/ 98172 h 1038808"/>
                  <a:gd name="connsiteX2-59" fmla="*/ 0 w 1430477"/>
                  <a:gd name="connsiteY2-60" fmla="*/ 948105 h 1038808"/>
                  <a:gd name="connsiteX3-61" fmla="*/ 1380015 w 1430477"/>
                  <a:gd name="connsiteY3-62" fmla="*/ 0 h 1038808"/>
                  <a:gd name="connsiteX0-63" fmla="*/ 1380015 w 1430477"/>
                  <a:gd name="connsiteY0-64" fmla="*/ 0 h 1038808"/>
                  <a:gd name="connsiteX1-65" fmla="*/ 1430477 w 1430477"/>
                  <a:gd name="connsiteY1-66" fmla="*/ 98172 h 1038808"/>
                  <a:gd name="connsiteX2-67" fmla="*/ 0 w 1430477"/>
                  <a:gd name="connsiteY2-68" fmla="*/ 948105 h 1038808"/>
                  <a:gd name="connsiteX3-69" fmla="*/ 1380015 w 1430477"/>
                  <a:gd name="connsiteY3-70" fmla="*/ 0 h 1038808"/>
                  <a:gd name="connsiteX0-71" fmla="*/ 1380015 w 1430477"/>
                  <a:gd name="connsiteY0-72" fmla="*/ 0 h 1038808"/>
                  <a:gd name="connsiteX1-73" fmla="*/ 1430477 w 1430477"/>
                  <a:gd name="connsiteY1-74" fmla="*/ 98172 h 1038808"/>
                  <a:gd name="connsiteX2-75" fmla="*/ 0 w 1430477"/>
                  <a:gd name="connsiteY2-76" fmla="*/ 948105 h 1038808"/>
                  <a:gd name="connsiteX3-77" fmla="*/ 1380015 w 1430477"/>
                  <a:gd name="connsiteY3-78" fmla="*/ 0 h 1038808"/>
                  <a:gd name="connsiteX0-79" fmla="*/ 1380015 w 1430477"/>
                  <a:gd name="connsiteY0-80" fmla="*/ 0 h 1038808"/>
                  <a:gd name="connsiteX1-81" fmla="*/ 1430477 w 1430477"/>
                  <a:gd name="connsiteY1-82" fmla="*/ 98172 h 1038808"/>
                  <a:gd name="connsiteX2-83" fmla="*/ 0 w 1430477"/>
                  <a:gd name="connsiteY2-84" fmla="*/ 948105 h 1038808"/>
                  <a:gd name="connsiteX3-85" fmla="*/ 1380015 w 1430477"/>
                  <a:gd name="connsiteY3-86" fmla="*/ 0 h 1038808"/>
                  <a:gd name="connsiteX0-87" fmla="*/ 1380015 w 1430477"/>
                  <a:gd name="connsiteY0-88" fmla="*/ 0 h 1038808"/>
                  <a:gd name="connsiteX1-89" fmla="*/ 1430477 w 1430477"/>
                  <a:gd name="connsiteY1-90" fmla="*/ 98172 h 1038808"/>
                  <a:gd name="connsiteX2-91" fmla="*/ 0 w 1430477"/>
                  <a:gd name="connsiteY2-92" fmla="*/ 948105 h 1038808"/>
                  <a:gd name="connsiteX3-93" fmla="*/ 1380015 w 1430477"/>
                  <a:gd name="connsiteY3-94" fmla="*/ 0 h 1038808"/>
                  <a:gd name="connsiteX0-95" fmla="*/ 1374405 w 1430477"/>
                  <a:gd name="connsiteY0-96" fmla="*/ 0 h 1050027"/>
                  <a:gd name="connsiteX1-97" fmla="*/ 1430477 w 1430477"/>
                  <a:gd name="connsiteY1-98" fmla="*/ 109391 h 1050027"/>
                  <a:gd name="connsiteX2-99" fmla="*/ 0 w 1430477"/>
                  <a:gd name="connsiteY2-100" fmla="*/ 959324 h 1050027"/>
                  <a:gd name="connsiteX3-101" fmla="*/ 1374405 w 1430477"/>
                  <a:gd name="connsiteY3-102" fmla="*/ 0 h 1050027"/>
                  <a:gd name="connsiteX0-103" fmla="*/ 1363185 w 1419257"/>
                  <a:gd name="connsiteY0-104" fmla="*/ 0 h 1047526"/>
                  <a:gd name="connsiteX1-105" fmla="*/ 1419257 w 1419257"/>
                  <a:gd name="connsiteY1-106" fmla="*/ 109391 h 1047526"/>
                  <a:gd name="connsiteX2-107" fmla="*/ 0 w 1419257"/>
                  <a:gd name="connsiteY2-108" fmla="*/ 956519 h 1047526"/>
                  <a:gd name="connsiteX3-109" fmla="*/ 1363185 w 1419257"/>
                  <a:gd name="connsiteY3-110" fmla="*/ 0 h 1047526"/>
                  <a:gd name="connsiteX0-111" fmla="*/ 1287452 w 1343524"/>
                  <a:gd name="connsiteY0-112" fmla="*/ 0 h 1218535"/>
                  <a:gd name="connsiteX1-113" fmla="*/ 1343524 w 1343524"/>
                  <a:gd name="connsiteY1-114" fmla="*/ 109391 h 1218535"/>
                  <a:gd name="connsiteX2-115" fmla="*/ 0 w 1343524"/>
                  <a:gd name="connsiteY2-116" fmla="*/ 1144447 h 1218535"/>
                  <a:gd name="connsiteX3-117" fmla="*/ 1287452 w 1343524"/>
                  <a:gd name="connsiteY3-118" fmla="*/ 0 h 1218535"/>
                  <a:gd name="connsiteX0-119" fmla="*/ 1267817 w 1343524"/>
                  <a:gd name="connsiteY0-120" fmla="*/ 0 h 1269023"/>
                  <a:gd name="connsiteX1-121" fmla="*/ 1343524 w 1343524"/>
                  <a:gd name="connsiteY1-122" fmla="*/ 159879 h 1269023"/>
                  <a:gd name="connsiteX2-123" fmla="*/ 0 w 1343524"/>
                  <a:gd name="connsiteY2-124" fmla="*/ 1194935 h 1269023"/>
                  <a:gd name="connsiteX3-125" fmla="*/ 1267817 w 1343524"/>
                  <a:gd name="connsiteY3-126" fmla="*/ 0 h 1269023"/>
                  <a:gd name="connsiteX0-127" fmla="*/ 1267817 w 1315475"/>
                  <a:gd name="connsiteY0-128" fmla="*/ 0 h 1265443"/>
                  <a:gd name="connsiteX1-129" fmla="*/ 1315475 w 1315475"/>
                  <a:gd name="connsiteY1-130" fmla="*/ 109391 h 1265443"/>
                  <a:gd name="connsiteX2-131" fmla="*/ 0 w 1315475"/>
                  <a:gd name="connsiteY2-132" fmla="*/ 1194935 h 1265443"/>
                  <a:gd name="connsiteX3-133" fmla="*/ 1267817 w 1315475"/>
                  <a:gd name="connsiteY3-134" fmla="*/ 0 h 1265443"/>
                  <a:gd name="connsiteX0-135" fmla="*/ 1267817 w 1315475"/>
                  <a:gd name="connsiteY0-136" fmla="*/ 0 h 1268597"/>
                  <a:gd name="connsiteX1-137" fmla="*/ 1315475 w 1315475"/>
                  <a:gd name="connsiteY1-138" fmla="*/ 109391 h 1268597"/>
                  <a:gd name="connsiteX2-139" fmla="*/ 0 w 1315475"/>
                  <a:gd name="connsiteY2-140" fmla="*/ 1194935 h 1268597"/>
                  <a:gd name="connsiteX3-141" fmla="*/ 1267817 w 1315475"/>
                  <a:gd name="connsiteY3-142" fmla="*/ 0 h 1268597"/>
                  <a:gd name="connsiteX0-143" fmla="*/ 1267817 w 1315475"/>
                  <a:gd name="connsiteY0-144" fmla="*/ 0 h 1268597"/>
                  <a:gd name="connsiteX1-145" fmla="*/ 1315475 w 1315475"/>
                  <a:gd name="connsiteY1-146" fmla="*/ 109391 h 1268597"/>
                  <a:gd name="connsiteX2-147" fmla="*/ 0 w 1315475"/>
                  <a:gd name="connsiteY2-148" fmla="*/ 1194935 h 1268597"/>
                  <a:gd name="connsiteX3-149" fmla="*/ 1267817 w 1315475"/>
                  <a:gd name="connsiteY3-150" fmla="*/ 0 h 1268597"/>
                  <a:gd name="connsiteX0-151" fmla="*/ 1267817 w 1315475"/>
                  <a:gd name="connsiteY0-152" fmla="*/ 0 h 1268597"/>
                  <a:gd name="connsiteX1-153" fmla="*/ 1315475 w 1315475"/>
                  <a:gd name="connsiteY1-154" fmla="*/ 109391 h 1268597"/>
                  <a:gd name="connsiteX2-155" fmla="*/ 0 w 1315475"/>
                  <a:gd name="connsiteY2-156" fmla="*/ 1194935 h 1268597"/>
                  <a:gd name="connsiteX3-157" fmla="*/ 1267817 w 1315475"/>
                  <a:gd name="connsiteY3-158" fmla="*/ 0 h 1268597"/>
                  <a:gd name="connsiteX0-159" fmla="*/ 1245378 w 1293036"/>
                  <a:gd name="connsiteY0-160" fmla="*/ 0 h 1271197"/>
                  <a:gd name="connsiteX1-161" fmla="*/ 1293036 w 1293036"/>
                  <a:gd name="connsiteY1-162" fmla="*/ 109391 h 1271197"/>
                  <a:gd name="connsiteX2-163" fmla="*/ 0 w 1293036"/>
                  <a:gd name="connsiteY2-164" fmla="*/ 1197740 h 1271197"/>
                  <a:gd name="connsiteX3-165" fmla="*/ 1245378 w 1293036"/>
                  <a:gd name="connsiteY3-166" fmla="*/ 0 h 1271197"/>
                  <a:gd name="connsiteX0-167" fmla="*/ 1236963 w 1293036"/>
                  <a:gd name="connsiteY0-168" fmla="*/ 0 h 1274002"/>
                  <a:gd name="connsiteX1-169" fmla="*/ 1293036 w 1293036"/>
                  <a:gd name="connsiteY1-170" fmla="*/ 112196 h 1274002"/>
                  <a:gd name="connsiteX2-171" fmla="*/ 0 w 1293036"/>
                  <a:gd name="connsiteY2-172" fmla="*/ 1200545 h 1274002"/>
                  <a:gd name="connsiteX3-173" fmla="*/ 1236963 w 1293036"/>
                  <a:gd name="connsiteY3-174" fmla="*/ 0 h 1274002"/>
                  <a:gd name="connsiteX0-175" fmla="*/ 1236963 w 1293036"/>
                  <a:gd name="connsiteY0-176" fmla="*/ 0 h 1274002"/>
                  <a:gd name="connsiteX1-177" fmla="*/ 1293036 w 1293036"/>
                  <a:gd name="connsiteY1-178" fmla="*/ 112196 h 1274002"/>
                  <a:gd name="connsiteX2-179" fmla="*/ 0 w 1293036"/>
                  <a:gd name="connsiteY2-180" fmla="*/ 1200545 h 1274002"/>
                  <a:gd name="connsiteX3-181" fmla="*/ 1236963 w 1293036"/>
                  <a:gd name="connsiteY3-182" fmla="*/ 0 h 1274002"/>
                  <a:gd name="connsiteX0-183" fmla="*/ 1245377 w 1293036"/>
                  <a:gd name="connsiteY0-184" fmla="*/ 0 h 1279612"/>
                  <a:gd name="connsiteX1-185" fmla="*/ 1293036 w 1293036"/>
                  <a:gd name="connsiteY1-186" fmla="*/ 117806 h 1279612"/>
                  <a:gd name="connsiteX2-187" fmla="*/ 0 w 1293036"/>
                  <a:gd name="connsiteY2-188" fmla="*/ 1206155 h 1279612"/>
                  <a:gd name="connsiteX3-189" fmla="*/ 1245377 w 1293036"/>
                  <a:gd name="connsiteY3-190" fmla="*/ 0 h 1279612"/>
                </a:gdLst>
                <a:ahLst/>
                <a:cxnLst>
                  <a:cxn ang="0">
                    <a:pos x="connsiteX0-1" y="connsiteY0-2"/>
                  </a:cxn>
                  <a:cxn ang="0">
                    <a:pos x="connsiteX1-3" y="connsiteY1-4"/>
                  </a:cxn>
                  <a:cxn ang="0">
                    <a:pos x="connsiteX2-5" y="connsiteY2-6"/>
                  </a:cxn>
                  <a:cxn ang="0">
                    <a:pos x="connsiteX3-7" y="connsiteY3-8"/>
                  </a:cxn>
                </a:cxnLst>
                <a:rect l="l" t="t" r="r" b="b"/>
                <a:pathLst>
                  <a:path w="1293036" h="1279612">
                    <a:moveTo>
                      <a:pt x="1245377" y="0"/>
                    </a:moveTo>
                    <a:lnTo>
                      <a:pt x="1293036" y="117806"/>
                    </a:lnTo>
                    <a:cubicBezTo>
                      <a:pt x="872309" y="807828"/>
                      <a:pt x="445972" y="1511874"/>
                      <a:pt x="0" y="1206155"/>
                    </a:cubicBezTo>
                    <a:cubicBezTo>
                      <a:pt x="468419" y="1465126"/>
                      <a:pt x="920007" y="526403"/>
                      <a:pt x="1245377" y="0"/>
                    </a:cubicBezTo>
                    <a:close/>
                  </a:path>
                </a:pathLst>
              </a:custGeom>
              <a:gradFill flip="none" rotWithShape="1">
                <a:gsLst>
                  <a:gs pos="43000">
                    <a:srgbClr val="EB7D1E"/>
                  </a:gs>
                  <a:gs pos="0">
                    <a:srgbClr val="FFBE00"/>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88" name="矩形 2"/>
            <p:cNvSpPr/>
            <p:nvPr/>
          </p:nvSpPr>
          <p:spPr bwMode="auto">
            <a:xfrm>
              <a:off x="5198992" y="2358916"/>
              <a:ext cx="195467" cy="1083239"/>
            </a:xfrm>
            <a:custGeom>
              <a:avLst/>
              <a:gdLst/>
              <a:ahLst/>
              <a:cxnLst/>
              <a:rect l="l" t="t" r="r" b="b"/>
              <a:pathLst>
                <a:path w="195467" h="1083239">
                  <a:moveTo>
                    <a:pt x="177613" y="0"/>
                  </a:moveTo>
                  <a:cubicBezTo>
                    <a:pt x="235328" y="354214"/>
                    <a:pt x="145988" y="723838"/>
                    <a:pt x="11967" y="1083239"/>
                  </a:cubicBezTo>
                  <a:cubicBezTo>
                    <a:pt x="36505" y="969336"/>
                    <a:pt x="49417" y="848580"/>
                    <a:pt x="49417" y="723578"/>
                  </a:cubicBezTo>
                  <a:cubicBezTo>
                    <a:pt x="49417" y="637558"/>
                    <a:pt x="43303" y="553549"/>
                    <a:pt x="31547" y="472381"/>
                  </a:cubicBezTo>
                  <a:cubicBezTo>
                    <a:pt x="33281" y="460349"/>
                    <a:pt x="33918" y="448245"/>
                    <a:pt x="34443" y="436133"/>
                  </a:cubicBezTo>
                  <a:lnTo>
                    <a:pt x="26843" y="445397"/>
                  </a:lnTo>
                  <a:cubicBezTo>
                    <a:pt x="20344" y="400251"/>
                    <a:pt x="11433" y="356130"/>
                    <a:pt x="0" y="313286"/>
                  </a:cubicBezTo>
                  <a:cubicBezTo>
                    <a:pt x="59779" y="216833"/>
                    <a:pt x="118475" y="113325"/>
                    <a:pt x="177613" y="0"/>
                  </a:cubicBezTo>
                  <a:close/>
                </a:path>
              </a:pathLst>
            </a:custGeom>
            <a:gradFill>
              <a:gsLst>
                <a:gs pos="100000">
                  <a:sysClr val="window" lastClr="FFFFFF">
                    <a:alpha val="34000"/>
                  </a:sysClr>
                </a:gs>
                <a:gs pos="0">
                  <a:sysClr val="window" lastClr="FFFFFF">
                    <a:alpha val="59000"/>
                  </a:sysClr>
                </a:gs>
              </a:gsLst>
              <a:lin ang="7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95" name="椭圆 194"/>
          <p:cNvSpPr/>
          <p:nvPr/>
        </p:nvSpPr>
        <p:spPr>
          <a:xfrm>
            <a:off x="1033251" y="4248123"/>
            <a:ext cx="1096108" cy="215004"/>
          </a:xfrm>
          <a:prstGeom prst="ellipse">
            <a:avLst/>
          </a:prstGeom>
          <a:gradFill flip="none" rotWithShape="1">
            <a:gsLst>
              <a:gs pos="0">
                <a:sysClr val="windowText" lastClr="000000">
                  <a:alpha val="56000"/>
                </a:sysClr>
              </a:gs>
              <a:gs pos="100000">
                <a:srgbClr val="FFFFFF">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96" name="组合 195"/>
          <p:cNvGrpSpPr/>
          <p:nvPr/>
        </p:nvGrpSpPr>
        <p:grpSpPr>
          <a:xfrm>
            <a:off x="1376366" y="3127707"/>
            <a:ext cx="351253" cy="1243126"/>
            <a:chOff x="1323976" y="1477962"/>
            <a:chExt cx="750887" cy="2657476"/>
          </a:xfrm>
        </p:grpSpPr>
        <p:sp>
          <p:nvSpPr>
            <p:cNvPr id="197" name="Freeform 6"/>
            <p:cNvSpPr>
              <a:spLocks noEditPoints="1"/>
            </p:cNvSpPr>
            <p:nvPr/>
          </p:nvSpPr>
          <p:spPr bwMode="auto">
            <a:xfrm>
              <a:off x="1328738" y="1860550"/>
              <a:ext cx="746125" cy="993775"/>
            </a:xfrm>
            <a:custGeom>
              <a:avLst/>
              <a:gdLst>
                <a:gd name="T0" fmla="*/ 196 w 199"/>
                <a:gd name="T1" fmla="*/ 20 h 265"/>
                <a:gd name="T2" fmla="*/ 146 w 199"/>
                <a:gd name="T3" fmla="*/ 0 h 265"/>
                <a:gd name="T4" fmla="*/ 130 w 199"/>
                <a:gd name="T5" fmla="*/ 28 h 265"/>
                <a:gd name="T6" fmla="*/ 102 w 199"/>
                <a:gd name="T7" fmla="*/ 103 h 265"/>
                <a:gd name="T8" fmla="*/ 103 w 199"/>
                <a:gd name="T9" fmla="*/ 66 h 265"/>
                <a:gd name="T10" fmla="*/ 91 w 199"/>
                <a:gd name="T11" fmla="*/ 66 h 265"/>
                <a:gd name="T12" fmla="*/ 91 w 199"/>
                <a:gd name="T13" fmla="*/ 57 h 265"/>
                <a:gd name="T14" fmla="*/ 59 w 199"/>
                <a:gd name="T15" fmla="*/ 110 h 265"/>
                <a:gd name="T16" fmla="*/ 27 w 199"/>
                <a:gd name="T17" fmla="*/ 117 h 265"/>
                <a:gd name="T18" fmla="*/ 39 w 199"/>
                <a:gd name="T19" fmla="*/ 128 h 265"/>
                <a:gd name="T20" fmla="*/ 76 w 199"/>
                <a:gd name="T21" fmla="*/ 98 h 265"/>
                <a:gd name="T22" fmla="*/ 98 w 199"/>
                <a:gd name="T23" fmla="*/ 105 h 265"/>
                <a:gd name="T24" fmla="*/ 68 w 199"/>
                <a:gd name="T25" fmla="*/ 124 h 265"/>
                <a:gd name="T26" fmla="*/ 75 w 199"/>
                <a:gd name="T27" fmla="*/ 127 h 265"/>
                <a:gd name="T28" fmla="*/ 162 w 199"/>
                <a:gd name="T29" fmla="*/ 46 h 265"/>
                <a:gd name="T30" fmla="*/ 191 w 199"/>
                <a:gd name="T31" fmla="*/ 20 h 265"/>
                <a:gd name="T32" fmla="*/ 182 w 199"/>
                <a:gd name="T33" fmla="*/ 96 h 265"/>
                <a:gd name="T34" fmla="*/ 80 w 199"/>
                <a:gd name="T35" fmla="*/ 155 h 265"/>
                <a:gd name="T36" fmla="*/ 62 w 199"/>
                <a:gd name="T37" fmla="*/ 149 h 265"/>
                <a:gd name="T38" fmla="*/ 44 w 199"/>
                <a:gd name="T39" fmla="*/ 165 h 265"/>
                <a:gd name="T40" fmla="*/ 29 w 199"/>
                <a:gd name="T41" fmla="*/ 170 h 265"/>
                <a:gd name="T42" fmla="*/ 59 w 199"/>
                <a:gd name="T43" fmla="*/ 154 h 265"/>
                <a:gd name="T44" fmla="*/ 82 w 199"/>
                <a:gd name="T45" fmla="*/ 169 h 265"/>
                <a:gd name="T46" fmla="*/ 61 w 199"/>
                <a:gd name="T47" fmla="*/ 223 h 265"/>
                <a:gd name="T48" fmla="*/ 3 w 199"/>
                <a:gd name="T49" fmla="*/ 225 h 265"/>
                <a:gd name="T50" fmla="*/ 32 w 199"/>
                <a:gd name="T51" fmla="*/ 251 h 265"/>
                <a:gd name="T52" fmla="*/ 76 w 199"/>
                <a:gd name="T53" fmla="*/ 210 h 265"/>
                <a:gd name="T54" fmla="*/ 97 w 199"/>
                <a:gd name="T55" fmla="*/ 164 h 265"/>
                <a:gd name="T56" fmla="*/ 164 w 199"/>
                <a:gd name="T57" fmla="*/ 143 h 265"/>
                <a:gd name="T58" fmla="*/ 176 w 199"/>
                <a:gd name="T59" fmla="*/ 163 h 265"/>
                <a:gd name="T60" fmla="*/ 147 w 199"/>
                <a:gd name="T61" fmla="*/ 173 h 265"/>
                <a:gd name="T62" fmla="*/ 161 w 199"/>
                <a:gd name="T63" fmla="*/ 182 h 265"/>
                <a:gd name="T64" fmla="*/ 179 w 199"/>
                <a:gd name="T65" fmla="*/ 244 h 265"/>
                <a:gd name="T66" fmla="*/ 103 w 199"/>
                <a:gd name="T67" fmla="*/ 214 h 265"/>
                <a:gd name="T68" fmla="*/ 151 w 199"/>
                <a:gd name="T69" fmla="*/ 265 h 265"/>
                <a:gd name="T70" fmla="*/ 174 w 199"/>
                <a:gd name="T71" fmla="*/ 262 h 265"/>
                <a:gd name="T72" fmla="*/ 188 w 199"/>
                <a:gd name="T73" fmla="*/ 182 h 265"/>
                <a:gd name="T74" fmla="*/ 176 w 199"/>
                <a:gd name="T75" fmla="*/ 135 h 265"/>
                <a:gd name="T76" fmla="*/ 196 w 199"/>
                <a:gd name="T77" fmla="*/ 43 h 265"/>
                <a:gd name="T78" fmla="*/ 148 w 199"/>
                <a:gd name="T79" fmla="*/ 6 h 265"/>
                <a:gd name="T80" fmla="*/ 159 w 199"/>
                <a:gd name="T81" fmla="*/ 39 h 265"/>
                <a:gd name="T82" fmla="*/ 105 w 199"/>
                <a:gd name="T83" fmla="*/ 109 h 265"/>
                <a:gd name="T84" fmla="*/ 132 w 199"/>
                <a:gd name="T85" fmla="*/ 3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 h="265">
                  <a:moveTo>
                    <a:pt x="196" y="43"/>
                  </a:moveTo>
                  <a:cubicBezTo>
                    <a:pt x="196" y="35"/>
                    <a:pt x="196" y="28"/>
                    <a:pt x="196" y="20"/>
                  </a:cubicBezTo>
                  <a:cubicBezTo>
                    <a:pt x="194" y="19"/>
                    <a:pt x="193" y="18"/>
                    <a:pt x="192" y="18"/>
                  </a:cubicBezTo>
                  <a:cubicBezTo>
                    <a:pt x="178" y="10"/>
                    <a:pt x="163" y="4"/>
                    <a:pt x="146" y="0"/>
                  </a:cubicBezTo>
                  <a:cubicBezTo>
                    <a:pt x="137" y="34"/>
                    <a:pt x="137" y="34"/>
                    <a:pt x="137" y="34"/>
                  </a:cubicBezTo>
                  <a:cubicBezTo>
                    <a:pt x="130" y="28"/>
                    <a:pt x="130" y="28"/>
                    <a:pt x="130" y="28"/>
                  </a:cubicBezTo>
                  <a:cubicBezTo>
                    <a:pt x="130" y="44"/>
                    <a:pt x="130" y="44"/>
                    <a:pt x="130" y="44"/>
                  </a:cubicBezTo>
                  <a:cubicBezTo>
                    <a:pt x="118" y="62"/>
                    <a:pt x="109" y="81"/>
                    <a:pt x="102" y="103"/>
                  </a:cubicBezTo>
                  <a:cubicBezTo>
                    <a:pt x="104" y="76"/>
                    <a:pt x="104" y="76"/>
                    <a:pt x="104" y="76"/>
                  </a:cubicBezTo>
                  <a:cubicBezTo>
                    <a:pt x="103" y="66"/>
                    <a:pt x="103" y="66"/>
                    <a:pt x="103" y="66"/>
                  </a:cubicBezTo>
                  <a:cubicBezTo>
                    <a:pt x="100" y="94"/>
                    <a:pt x="100" y="94"/>
                    <a:pt x="100" y="94"/>
                  </a:cubicBezTo>
                  <a:cubicBezTo>
                    <a:pt x="91" y="66"/>
                    <a:pt x="91" y="66"/>
                    <a:pt x="91" y="66"/>
                  </a:cubicBezTo>
                  <a:cubicBezTo>
                    <a:pt x="94" y="60"/>
                    <a:pt x="94" y="60"/>
                    <a:pt x="94" y="60"/>
                  </a:cubicBezTo>
                  <a:cubicBezTo>
                    <a:pt x="91" y="57"/>
                    <a:pt x="91" y="57"/>
                    <a:pt x="91" y="57"/>
                  </a:cubicBezTo>
                  <a:cubicBezTo>
                    <a:pt x="86" y="50"/>
                    <a:pt x="86" y="50"/>
                    <a:pt x="86" y="50"/>
                  </a:cubicBezTo>
                  <a:cubicBezTo>
                    <a:pt x="59" y="110"/>
                    <a:pt x="59" y="110"/>
                    <a:pt x="59" y="110"/>
                  </a:cubicBezTo>
                  <a:cubicBezTo>
                    <a:pt x="47" y="123"/>
                    <a:pt x="35" y="122"/>
                    <a:pt x="23" y="107"/>
                  </a:cubicBezTo>
                  <a:cubicBezTo>
                    <a:pt x="24" y="110"/>
                    <a:pt x="26" y="114"/>
                    <a:pt x="27" y="117"/>
                  </a:cubicBezTo>
                  <a:cubicBezTo>
                    <a:pt x="33" y="122"/>
                    <a:pt x="33" y="122"/>
                    <a:pt x="33" y="122"/>
                  </a:cubicBezTo>
                  <a:cubicBezTo>
                    <a:pt x="39" y="128"/>
                    <a:pt x="39" y="128"/>
                    <a:pt x="39" y="128"/>
                  </a:cubicBezTo>
                  <a:cubicBezTo>
                    <a:pt x="49" y="131"/>
                    <a:pt x="57" y="129"/>
                    <a:pt x="64" y="122"/>
                  </a:cubicBezTo>
                  <a:cubicBezTo>
                    <a:pt x="68" y="116"/>
                    <a:pt x="73" y="108"/>
                    <a:pt x="76" y="98"/>
                  </a:cubicBezTo>
                  <a:cubicBezTo>
                    <a:pt x="88" y="74"/>
                    <a:pt x="88" y="74"/>
                    <a:pt x="88" y="74"/>
                  </a:cubicBezTo>
                  <a:cubicBezTo>
                    <a:pt x="98" y="105"/>
                    <a:pt x="98" y="105"/>
                    <a:pt x="98" y="105"/>
                  </a:cubicBezTo>
                  <a:cubicBezTo>
                    <a:pt x="98" y="113"/>
                    <a:pt x="98" y="113"/>
                    <a:pt x="98" y="113"/>
                  </a:cubicBezTo>
                  <a:cubicBezTo>
                    <a:pt x="68" y="124"/>
                    <a:pt x="68" y="124"/>
                    <a:pt x="68" y="124"/>
                  </a:cubicBezTo>
                  <a:cubicBezTo>
                    <a:pt x="72" y="127"/>
                    <a:pt x="72" y="127"/>
                    <a:pt x="72" y="127"/>
                  </a:cubicBezTo>
                  <a:cubicBezTo>
                    <a:pt x="75" y="127"/>
                    <a:pt x="75" y="127"/>
                    <a:pt x="75" y="127"/>
                  </a:cubicBezTo>
                  <a:cubicBezTo>
                    <a:pt x="149" y="98"/>
                    <a:pt x="149" y="98"/>
                    <a:pt x="149" y="98"/>
                  </a:cubicBezTo>
                  <a:cubicBezTo>
                    <a:pt x="162" y="46"/>
                    <a:pt x="162" y="46"/>
                    <a:pt x="162" y="46"/>
                  </a:cubicBezTo>
                  <a:cubicBezTo>
                    <a:pt x="162" y="45"/>
                    <a:pt x="163" y="44"/>
                    <a:pt x="163" y="43"/>
                  </a:cubicBezTo>
                  <a:cubicBezTo>
                    <a:pt x="169" y="28"/>
                    <a:pt x="179" y="21"/>
                    <a:pt x="191" y="20"/>
                  </a:cubicBezTo>
                  <a:cubicBezTo>
                    <a:pt x="182" y="93"/>
                    <a:pt x="182" y="93"/>
                    <a:pt x="182" y="93"/>
                  </a:cubicBezTo>
                  <a:cubicBezTo>
                    <a:pt x="182" y="94"/>
                    <a:pt x="182" y="95"/>
                    <a:pt x="182" y="96"/>
                  </a:cubicBezTo>
                  <a:cubicBezTo>
                    <a:pt x="176" y="126"/>
                    <a:pt x="143" y="146"/>
                    <a:pt x="83" y="155"/>
                  </a:cubicBezTo>
                  <a:cubicBezTo>
                    <a:pt x="80" y="155"/>
                    <a:pt x="80" y="155"/>
                    <a:pt x="80" y="155"/>
                  </a:cubicBezTo>
                  <a:cubicBezTo>
                    <a:pt x="78" y="152"/>
                    <a:pt x="77" y="149"/>
                    <a:pt x="76" y="146"/>
                  </a:cubicBezTo>
                  <a:cubicBezTo>
                    <a:pt x="71" y="148"/>
                    <a:pt x="67" y="149"/>
                    <a:pt x="62" y="149"/>
                  </a:cubicBezTo>
                  <a:cubicBezTo>
                    <a:pt x="61" y="149"/>
                    <a:pt x="59" y="148"/>
                    <a:pt x="58" y="148"/>
                  </a:cubicBezTo>
                  <a:cubicBezTo>
                    <a:pt x="44" y="165"/>
                    <a:pt x="44" y="165"/>
                    <a:pt x="44" y="165"/>
                  </a:cubicBezTo>
                  <a:cubicBezTo>
                    <a:pt x="32" y="165"/>
                    <a:pt x="32" y="165"/>
                    <a:pt x="32" y="165"/>
                  </a:cubicBezTo>
                  <a:cubicBezTo>
                    <a:pt x="29" y="170"/>
                    <a:pt x="29" y="170"/>
                    <a:pt x="29" y="170"/>
                  </a:cubicBezTo>
                  <a:cubicBezTo>
                    <a:pt x="49" y="170"/>
                    <a:pt x="49" y="170"/>
                    <a:pt x="49" y="170"/>
                  </a:cubicBezTo>
                  <a:cubicBezTo>
                    <a:pt x="59" y="154"/>
                    <a:pt x="59" y="154"/>
                    <a:pt x="59" y="154"/>
                  </a:cubicBezTo>
                  <a:cubicBezTo>
                    <a:pt x="71" y="154"/>
                    <a:pt x="71" y="154"/>
                    <a:pt x="71" y="154"/>
                  </a:cubicBezTo>
                  <a:cubicBezTo>
                    <a:pt x="82" y="169"/>
                    <a:pt x="82" y="169"/>
                    <a:pt x="82" y="169"/>
                  </a:cubicBezTo>
                  <a:cubicBezTo>
                    <a:pt x="61" y="222"/>
                    <a:pt x="61" y="222"/>
                    <a:pt x="61" y="222"/>
                  </a:cubicBezTo>
                  <a:cubicBezTo>
                    <a:pt x="61" y="223"/>
                    <a:pt x="61" y="223"/>
                    <a:pt x="61" y="223"/>
                  </a:cubicBezTo>
                  <a:cubicBezTo>
                    <a:pt x="52" y="242"/>
                    <a:pt x="34" y="243"/>
                    <a:pt x="6" y="227"/>
                  </a:cubicBezTo>
                  <a:cubicBezTo>
                    <a:pt x="5" y="226"/>
                    <a:pt x="4" y="226"/>
                    <a:pt x="3" y="225"/>
                  </a:cubicBezTo>
                  <a:cubicBezTo>
                    <a:pt x="0" y="231"/>
                    <a:pt x="0" y="231"/>
                    <a:pt x="0" y="231"/>
                  </a:cubicBezTo>
                  <a:cubicBezTo>
                    <a:pt x="13" y="241"/>
                    <a:pt x="23" y="248"/>
                    <a:pt x="32" y="251"/>
                  </a:cubicBezTo>
                  <a:cubicBezTo>
                    <a:pt x="51" y="257"/>
                    <a:pt x="63" y="250"/>
                    <a:pt x="69" y="228"/>
                  </a:cubicBezTo>
                  <a:cubicBezTo>
                    <a:pt x="76" y="210"/>
                    <a:pt x="76" y="210"/>
                    <a:pt x="76" y="210"/>
                  </a:cubicBezTo>
                  <a:cubicBezTo>
                    <a:pt x="92" y="165"/>
                    <a:pt x="92" y="165"/>
                    <a:pt x="92" y="165"/>
                  </a:cubicBezTo>
                  <a:cubicBezTo>
                    <a:pt x="97" y="164"/>
                    <a:pt x="97" y="164"/>
                    <a:pt x="97" y="164"/>
                  </a:cubicBezTo>
                  <a:cubicBezTo>
                    <a:pt x="148" y="149"/>
                    <a:pt x="148" y="149"/>
                    <a:pt x="148" y="149"/>
                  </a:cubicBezTo>
                  <a:cubicBezTo>
                    <a:pt x="154" y="147"/>
                    <a:pt x="159" y="146"/>
                    <a:pt x="164" y="143"/>
                  </a:cubicBezTo>
                  <a:cubicBezTo>
                    <a:pt x="169" y="162"/>
                    <a:pt x="169" y="162"/>
                    <a:pt x="169" y="162"/>
                  </a:cubicBezTo>
                  <a:cubicBezTo>
                    <a:pt x="176" y="163"/>
                    <a:pt x="176" y="163"/>
                    <a:pt x="176" y="163"/>
                  </a:cubicBezTo>
                  <a:cubicBezTo>
                    <a:pt x="176" y="164"/>
                    <a:pt x="177" y="164"/>
                    <a:pt x="177" y="165"/>
                  </a:cubicBezTo>
                  <a:cubicBezTo>
                    <a:pt x="181" y="178"/>
                    <a:pt x="171" y="180"/>
                    <a:pt x="147" y="173"/>
                  </a:cubicBezTo>
                  <a:cubicBezTo>
                    <a:pt x="146" y="173"/>
                    <a:pt x="144" y="172"/>
                    <a:pt x="143" y="172"/>
                  </a:cubicBezTo>
                  <a:cubicBezTo>
                    <a:pt x="145" y="178"/>
                    <a:pt x="151" y="181"/>
                    <a:pt x="161" y="182"/>
                  </a:cubicBezTo>
                  <a:cubicBezTo>
                    <a:pt x="174" y="182"/>
                    <a:pt x="174" y="182"/>
                    <a:pt x="174" y="182"/>
                  </a:cubicBezTo>
                  <a:cubicBezTo>
                    <a:pt x="179" y="244"/>
                    <a:pt x="179" y="244"/>
                    <a:pt x="179" y="244"/>
                  </a:cubicBezTo>
                  <a:cubicBezTo>
                    <a:pt x="143" y="264"/>
                    <a:pt x="118" y="254"/>
                    <a:pt x="104" y="214"/>
                  </a:cubicBezTo>
                  <a:cubicBezTo>
                    <a:pt x="103" y="214"/>
                    <a:pt x="103" y="214"/>
                    <a:pt x="103" y="214"/>
                  </a:cubicBezTo>
                  <a:cubicBezTo>
                    <a:pt x="103" y="216"/>
                    <a:pt x="103" y="217"/>
                    <a:pt x="103" y="218"/>
                  </a:cubicBezTo>
                  <a:cubicBezTo>
                    <a:pt x="105" y="249"/>
                    <a:pt x="121" y="265"/>
                    <a:pt x="151" y="265"/>
                  </a:cubicBezTo>
                  <a:cubicBezTo>
                    <a:pt x="173" y="262"/>
                    <a:pt x="173" y="262"/>
                    <a:pt x="173" y="262"/>
                  </a:cubicBezTo>
                  <a:cubicBezTo>
                    <a:pt x="174" y="262"/>
                    <a:pt x="174" y="262"/>
                    <a:pt x="174" y="262"/>
                  </a:cubicBezTo>
                  <a:cubicBezTo>
                    <a:pt x="182" y="260"/>
                    <a:pt x="190" y="258"/>
                    <a:pt x="199" y="255"/>
                  </a:cubicBezTo>
                  <a:cubicBezTo>
                    <a:pt x="188" y="182"/>
                    <a:pt x="188" y="182"/>
                    <a:pt x="188" y="182"/>
                  </a:cubicBezTo>
                  <a:cubicBezTo>
                    <a:pt x="174" y="136"/>
                    <a:pt x="174" y="136"/>
                    <a:pt x="174" y="136"/>
                  </a:cubicBezTo>
                  <a:cubicBezTo>
                    <a:pt x="175" y="136"/>
                    <a:pt x="176" y="136"/>
                    <a:pt x="176" y="135"/>
                  </a:cubicBezTo>
                  <a:cubicBezTo>
                    <a:pt x="184" y="128"/>
                    <a:pt x="189" y="117"/>
                    <a:pt x="190" y="104"/>
                  </a:cubicBezTo>
                  <a:cubicBezTo>
                    <a:pt x="193" y="84"/>
                    <a:pt x="195" y="63"/>
                    <a:pt x="196" y="43"/>
                  </a:cubicBezTo>
                  <a:close/>
                  <a:moveTo>
                    <a:pt x="139" y="41"/>
                  </a:moveTo>
                  <a:cubicBezTo>
                    <a:pt x="148" y="6"/>
                    <a:pt x="148" y="6"/>
                    <a:pt x="148" y="6"/>
                  </a:cubicBezTo>
                  <a:cubicBezTo>
                    <a:pt x="178" y="16"/>
                    <a:pt x="178" y="16"/>
                    <a:pt x="178" y="16"/>
                  </a:cubicBezTo>
                  <a:cubicBezTo>
                    <a:pt x="159" y="39"/>
                    <a:pt x="159" y="39"/>
                    <a:pt x="159" y="39"/>
                  </a:cubicBezTo>
                  <a:cubicBezTo>
                    <a:pt x="149" y="58"/>
                    <a:pt x="144" y="77"/>
                    <a:pt x="142" y="96"/>
                  </a:cubicBezTo>
                  <a:cubicBezTo>
                    <a:pt x="105" y="109"/>
                    <a:pt x="105" y="109"/>
                    <a:pt x="105" y="109"/>
                  </a:cubicBezTo>
                  <a:cubicBezTo>
                    <a:pt x="116" y="83"/>
                    <a:pt x="126" y="63"/>
                    <a:pt x="136" y="50"/>
                  </a:cubicBezTo>
                  <a:cubicBezTo>
                    <a:pt x="132" y="34"/>
                    <a:pt x="132" y="34"/>
                    <a:pt x="132" y="34"/>
                  </a:cubicBezTo>
                  <a:cubicBezTo>
                    <a:pt x="139" y="41"/>
                    <a:pt x="139" y="41"/>
                    <a:pt x="139" y="41"/>
                  </a:cubicBezTo>
                  <a:close/>
                </a:path>
              </a:pathLst>
            </a:custGeom>
            <a:solidFill>
              <a:srgbClr val="312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8" name="Freeform 7"/>
            <p:cNvSpPr/>
            <p:nvPr/>
          </p:nvSpPr>
          <p:spPr bwMode="auto">
            <a:xfrm>
              <a:off x="1722438" y="1882775"/>
              <a:ext cx="273050" cy="385763"/>
            </a:xfrm>
            <a:custGeom>
              <a:avLst/>
              <a:gdLst>
                <a:gd name="T0" fmla="*/ 43 w 73"/>
                <a:gd name="T1" fmla="*/ 0 h 103"/>
                <a:gd name="T2" fmla="*/ 34 w 73"/>
                <a:gd name="T3" fmla="*/ 35 h 103"/>
                <a:gd name="T4" fmla="*/ 27 w 73"/>
                <a:gd name="T5" fmla="*/ 28 h 103"/>
                <a:gd name="T6" fmla="*/ 31 w 73"/>
                <a:gd name="T7" fmla="*/ 44 h 103"/>
                <a:gd name="T8" fmla="*/ 0 w 73"/>
                <a:gd name="T9" fmla="*/ 103 h 103"/>
                <a:gd name="T10" fmla="*/ 37 w 73"/>
                <a:gd name="T11" fmla="*/ 90 h 103"/>
                <a:gd name="T12" fmla="*/ 54 w 73"/>
                <a:gd name="T13" fmla="*/ 33 h 103"/>
                <a:gd name="T14" fmla="*/ 73 w 73"/>
                <a:gd name="T15" fmla="*/ 10 h 103"/>
                <a:gd name="T16" fmla="*/ 43 w 73"/>
                <a:gd name="T1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03">
                  <a:moveTo>
                    <a:pt x="43" y="0"/>
                  </a:moveTo>
                  <a:cubicBezTo>
                    <a:pt x="34" y="35"/>
                    <a:pt x="34" y="35"/>
                    <a:pt x="34" y="35"/>
                  </a:cubicBezTo>
                  <a:cubicBezTo>
                    <a:pt x="27" y="28"/>
                    <a:pt x="27" y="28"/>
                    <a:pt x="27" y="28"/>
                  </a:cubicBezTo>
                  <a:cubicBezTo>
                    <a:pt x="31" y="44"/>
                    <a:pt x="31" y="44"/>
                    <a:pt x="31" y="44"/>
                  </a:cubicBezTo>
                  <a:cubicBezTo>
                    <a:pt x="21" y="57"/>
                    <a:pt x="11" y="77"/>
                    <a:pt x="0" y="103"/>
                  </a:cubicBezTo>
                  <a:cubicBezTo>
                    <a:pt x="37" y="90"/>
                    <a:pt x="37" y="90"/>
                    <a:pt x="37" y="90"/>
                  </a:cubicBezTo>
                  <a:cubicBezTo>
                    <a:pt x="39" y="71"/>
                    <a:pt x="44" y="52"/>
                    <a:pt x="54" y="33"/>
                  </a:cubicBezTo>
                  <a:cubicBezTo>
                    <a:pt x="73" y="10"/>
                    <a:pt x="73" y="10"/>
                    <a:pt x="73" y="10"/>
                  </a:cubicBezTo>
                  <a:cubicBezTo>
                    <a:pt x="43" y="0"/>
                    <a:pt x="43" y="0"/>
                    <a:pt x="43" y="0"/>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9" name="Freeform 8"/>
            <p:cNvSpPr/>
            <p:nvPr/>
          </p:nvSpPr>
          <p:spPr bwMode="auto">
            <a:xfrm>
              <a:off x="1557338" y="1497013"/>
              <a:ext cx="280988" cy="201613"/>
            </a:xfrm>
            <a:custGeom>
              <a:avLst/>
              <a:gdLst>
                <a:gd name="T0" fmla="*/ 63 w 75"/>
                <a:gd name="T1" fmla="*/ 23 h 54"/>
                <a:gd name="T2" fmla="*/ 46 w 75"/>
                <a:gd name="T3" fmla="*/ 11 h 54"/>
                <a:gd name="T4" fmla="*/ 8 w 75"/>
                <a:gd name="T5" fmla="*/ 28 h 54"/>
                <a:gd name="T6" fmla="*/ 1 w 75"/>
                <a:gd name="T7" fmla="*/ 40 h 54"/>
                <a:gd name="T8" fmla="*/ 0 w 75"/>
                <a:gd name="T9" fmla="*/ 46 h 54"/>
                <a:gd name="T10" fmla="*/ 5 w 75"/>
                <a:gd name="T11" fmla="*/ 53 h 54"/>
                <a:gd name="T12" fmla="*/ 17 w 75"/>
                <a:gd name="T13" fmla="*/ 30 h 54"/>
                <a:gd name="T14" fmla="*/ 46 w 75"/>
                <a:gd name="T15" fmla="*/ 16 h 54"/>
                <a:gd name="T16" fmla="*/ 68 w 75"/>
                <a:gd name="T17" fmla="*/ 54 h 54"/>
                <a:gd name="T18" fmla="*/ 72 w 75"/>
                <a:gd name="T19" fmla="*/ 38 h 54"/>
                <a:gd name="T20" fmla="*/ 73 w 75"/>
                <a:gd name="T21" fmla="*/ 19 h 54"/>
                <a:gd name="T22" fmla="*/ 51 w 75"/>
                <a:gd name="T23" fmla="*/ 0 h 54"/>
                <a:gd name="T24" fmla="*/ 63 w 75"/>
                <a:gd name="T25"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54">
                  <a:moveTo>
                    <a:pt x="63" y="23"/>
                  </a:moveTo>
                  <a:cubicBezTo>
                    <a:pt x="46" y="11"/>
                    <a:pt x="46" y="11"/>
                    <a:pt x="46" y="11"/>
                  </a:cubicBezTo>
                  <a:cubicBezTo>
                    <a:pt x="34" y="20"/>
                    <a:pt x="22" y="25"/>
                    <a:pt x="8" y="28"/>
                  </a:cubicBezTo>
                  <a:cubicBezTo>
                    <a:pt x="1" y="40"/>
                    <a:pt x="1" y="40"/>
                    <a:pt x="1" y="40"/>
                  </a:cubicBezTo>
                  <a:cubicBezTo>
                    <a:pt x="0" y="46"/>
                    <a:pt x="0" y="46"/>
                    <a:pt x="0" y="46"/>
                  </a:cubicBezTo>
                  <a:cubicBezTo>
                    <a:pt x="5" y="53"/>
                    <a:pt x="5" y="53"/>
                    <a:pt x="5" y="53"/>
                  </a:cubicBezTo>
                  <a:cubicBezTo>
                    <a:pt x="2" y="42"/>
                    <a:pt x="6" y="34"/>
                    <a:pt x="17" y="30"/>
                  </a:cubicBezTo>
                  <a:cubicBezTo>
                    <a:pt x="29" y="28"/>
                    <a:pt x="39" y="23"/>
                    <a:pt x="46" y="16"/>
                  </a:cubicBezTo>
                  <a:cubicBezTo>
                    <a:pt x="56" y="20"/>
                    <a:pt x="63" y="33"/>
                    <a:pt x="68" y="54"/>
                  </a:cubicBezTo>
                  <a:cubicBezTo>
                    <a:pt x="69" y="39"/>
                    <a:pt x="70" y="34"/>
                    <a:pt x="72" y="38"/>
                  </a:cubicBezTo>
                  <a:cubicBezTo>
                    <a:pt x="75" y="31"/>
                    <a:pt x="75" y="24"/>
                    <a:pt x="73" y="19"/>
                  </a:cubicBezTo>
                  <a:cubicBezTo>
                    <a:pt x="68" y="7"/>
                    <a:pt x="61" y="0"/>
                    <a:pt x="51" y="0"/>
                  </a:cubicBezTo>
                  <a:cubicBezTo>
                    <a:pt x="62" y="7"/>
                    <a:pt x="67" y="15"/>
                    <a:pt x="63" y="23"/>
                  </a:cubicBezTo>
                  <a:close/>
                </a:path>
              </a:pathLst>
            </a:custGeom>
            <a:solidFill>
              <a:srgbClr val="2B1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0" name="Freeform 9"/>
            <p:cNvSpPr>
              <a:spLocks noEditPoints="1"/>
            </p:cNvSpPr>
            <p:nvPr/>
          </p:nvSpPr>
          <p:spPr bwMode="auto">
            <a:xfrm>
              <a:off x="1538288" y="1477962"/>
              <a:ext cx="269875" cy="190500"/>
            </a:xfrm>
            <a:custGeom>
              <a:avLst/>
              <a:gdLst>
                <a:gd name="T0" fmla="*/ 51 w 72"/>
                <a:gd name="T1" fmla="*/ 16 h 51"/>
                <a:gd name="T2" fmla="*/ 68 w 72"/>
                <a:gd name="T3" fmla="*/ 28 h 51"/>
                <a:gd name="T4" fmla="*/ 56 w 72"/>
                <a:gd name="T5" fmla="*/ 5 h 51"/>
                <a:gd name="T6" fmla="*/ 47 w 72"/>
                <a:gd name="T7" fmla="*/ 6 h 51"/>
                <a:gd name="T8" fmla="*/ 8 w 72"/>
                <a:gd name="T9" fmla="*/ 16 h 51"/>
                <a:gd name="T10" fmla="*/ 3 w 72"/>
                <a:gd name="T11" fmla="*/ 49 h 51"/>
                <a:gd name="T12" fmla="*/ 5 w 72"/>
                <a:gd name="T13" fmla="*/ 51 h 51"/>
                <a:gd name="T14" fmla="*/ 6 w 72"/>
                <a:gd name="T15" fmla="*/ 45 h 51"/>
                <a:gd name="T16" fmla="*/ 13 w 72"/>
                <a:gd name="T17" fmla="*/ 33 h 51"/>
                <a:gd name="T18" fmla="*/ 51 w 72"/>
                <a:gd name="T19" fmla="*/ 16 h 51"/>
                <a:gd name="T20" fmla="*/ 46 w 72"/>
                <a:gd name="T21" fmla="*/ 8 h 51"/>
                <a:gd name="T22" fmla="*/ 54 w 72"/>
                <a:gd name="T23" fmla="*/ 10 h 51"/>
                <a:gd name="T24" fmla="*/ 17 w 72"/>
                <a:gd name="T25" fmla="*/ 16 h 51"/>
                <a:gd name="T26" fmla="*/ 3 w 72"/>
                <a:gd name="T27" fmla="*/ 42 h 51"/>
                <a:gd name="T28" fmla="*/ 14 w 72"/>
                <a:gd name="T29" fmla="*/ 13 h 51"/>
                <a:gd name="T30" fmla="*/ 46 w 72"/>
                <a:gd name="T31" fmla="*/ 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51">
                  <a:moveTo>
                    <a:pt x="51" y="16"/>
                  </a:moveTo>
                  <a:cubicBezTo>
                    <a:pt x="68" y="28"/>
                    <a:pt x="68" y="28"/>
                    <a:pt x="68" y="28"/>
                  </a:cubicBezTo>
                  <a:cubicBezTo>
                    <a:pt x="72" y="20"/>
                    <a:pt x="67" y="12"/>
                    <a:pt x="56" y="5"/>
                  </a:cubicBezTo>
                  <a:cubicBezTo>
                    <a:pt x="53" y="5"/>
                    <a:pt x="50" y="5"/>
                    <a:pt x="47" y="6"/>
                  </a:cubicBezTo>
                  <a:cubicBezTo>
                    <a:pt x="29" y="0"/>
                    <a:pt x="16" y="4"/>
                    <a:pt x="8" y="16"/>
                  </a:cubicBezTo>
                  <a:cubicBezTo>
                    <a:pt x="2" y="25"/>
                    <a:pt x="0" y="36"/>
                    <a:pt x="3" y="49"/>
                  </a:cubicBezTo>
                  <a:cubicBezTo>
                    <a:pt x="5" y="51"/>
                    <a:pt x="5" y="51"/>
                    <a:pt x="5" y="51"/>
                  </a:cubicBezTo>
                  <a:cubicBezTo>
                    <a:pt x="6" y="45"/>
                    <a:pt x="6" y="45"/>
                    <a:pt x="6" y="45"/>
                  </a:cubicBezTo>
                  <a:cubicBezTo>
                    <a:pt x="13" y="33"/>
                    <a:pt x="13" y="33"/>
                    <a:pt x="13" y="33"/>
                  </a:cubicBezTo>
                  <a:cubicBezTo>
                    <a:pt x="27" y="30"/>
                    <a:pt x="39" y="25"/>
                    <a:pt x="51" y="16"/>
                  </a:cubicBezTo>
                  <a:close/>
                  <a:moveTo>
                    <a:pt x="46" y="8"/>
                  </a:moveTo>
                  <a:cubicBezTo>
                    <a:pt x="54" y="10"/>
                    <a:pt x="54" y="10"/>
                    <a:pt x="54" y="10"/>
                  </a:cubicBezTo>
                  <a:cubicBezTo>
                    <a:pt x="40" y="8"/>
                    <a:pt x="28" y="10"/>
                    <a:pt x="17" y="16"/>
                  </a:cubicBezTo>
                  <a:cubicBezTo>
                    <a:pt x="8" y="22"/>
                    <a:pt x="3" y="31"/>
                    <a:pt x="3" y="42"/>
                  </a:cubicBezTo>
                  <a:cubicBezTo>
                    <a:pt x="1" y="30"/>
                    <a:pt x="4" y="20"/>
                    <a:pt x="14" y="13"/>
                  </a:cubicBezTo>
                  <a:cubicBezTo>
                    <a:pt x="21" y="5"/>
                    <a:pt x="32" y="3"/>
                    <a:pt x="46" y="8"/>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1" name="Freeform 10"/>
            <p:cNvSpPr/>
            <p:nvPr/>
          </p:nvSpPr>
          <p:spPr bwMode="auto">
            <a:xfrm>
              <a:off x="1541463" y="1489075"/>
              <a:ext cx="200025" cy="146050"/>
            </a:xfrm>
            <a:custGeom>
              <a:avLst/>
              <a:gdLst>
                <a:gd name="T0" fmla="*/ 53 w 53"/>
                <a:gd name="T1" fmla="*/ 7 h 39"/>
                <a:gd name="T2" fmla="*/ 45 w 53"/>
                <a:gd name="T3" fmla="*/ 5 h 39"/>
                <a:gd name="T4" fmla="*/ 13 w 53"/>
                <a:gd name="T5" fmla="*/ 10 h 39"/>
                <a:gd name="T6" fmla="*/ 2 w 53"/>
                <a:gd name="T7" fmla="*/ 39 h 39"/>
                <a:gd name="T8" fmla="*/ 16 w 53"/>
                <a:gd name="T9" fmla="*/ 13 h 39"/>
                <a:gd name="T10" fmla="*/ 53 w 53"/>
                <a:gd name="T11" fmla="*/ 7 h 39"/>
              </a:gdLst>
              <a:ahLst/>
              <a:cxnLst>
                <a:cxn ang="0">
                  <a:pos x="T0" y="T1"/>
                </a:cxn>
                <a:cxn ang="0">
                  <a:pos x="T2" y="T3"/>
                </a:cxn>
                <a:cxn ang="0">
                  <a:pos x="T4" y="T5"/>
                </a:cxn>
                <a:cxn ang="0">
                  <a:pos x="T6" y="T7"/>
                </a:cxn>
                <a:cxn ang="0">
                  <a:pos x="T8" y="T9"/>
                </a:cxn>
                <a:cxn ang="0">
                  <a:pos x="T10" y="T11"/>
                </a:cxn>
              </a:cxnLst>
              <a:rect l="0" t="0" r="r" b="b"/>
              <a:pathLst>
                <a:path w="53" h="39">
                  <a:moveTo>
                    <a:pt x="53" y="7"/>
                  </a:moveTo>
                  <a:cubicBezTo>
                    <a:pt x="45" y="5"/>
                    <a:pt x="45" y="5"/>
                    <a:pt x="45" y="5"/>
                  </a:cubicBezTo>
                  <a:cubicBezTo>
                    <a:pt x="31" y="0"/>
                    <a:pt x="20" y="2"/>
                    <a:pt x="13" y="10"/>
                  </a:cubicBezTo>
                  <a:cubicBezTo>
                    <a:pt x="3" y="17"/>
                    <a:pt x="0" y="27"/>
                    <a:pt x="2" y="39"/>
                  </a:cubicBezTo>
                  <a:cubicBezTo>
                    <a:pt x="2" y="28"/>
                    <a:pt x="7" y="19"/>
                    <a:pt x="16" y="13"/>
                  </a:cubicBezTo>
                  <a:cubicBezTo>
                    <a:pt x="27" y="7"/>
                    <a:pt x="39" y="5"/>
                    <a:pt x="53" y="7"/>
                  </a:cubicBezTo>
                  <a:close/>
                </a:path>
              </a:pathLst>
            </a:custGeom>
            <a:solidFill>
              <a:srgbClr val="BA5E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2" name="Freeform 11"/>
            <p:cNvSpPr/>
            <p:nvPr/>
          </p:nvSpPr>
          <p:spPr bwMode="auto">
            <a:xfrm>
              <a:off x="1812926" y="1624013"/>
              <a:ext cx="22225" cy="101600"/>
            </a:xfrm>
            <a:custGeom>
              <a:avLst/>
              <a:gdLst>
                <a:gd name="T0" fmla="*/ 6 w 6"/>
                <a:gd name="T1" fmla="*/ 9 h 27"/>
                <a:gd name="T2" fmla="*/ 4 w 6"/>
                <a:gd name="T3" fmla="*/ 4 h 27"/>
                <a:gd name="T4" fmla="*/ 0 w 6"/>
                <a:gd name="T5" fmla="*/ 20 h 27"/>
                <a:gd name="T6" fmla="*/ 0 w 6"/>
                <a:gd name="T7" fmla="*/ 27 h 27"/>
                <a:gd name="T8" fmla="*/ 6 w 6"/>
                <a:gd name="T9" fmla="*/ 9 h 27"/>
              </a:gdLst>
              <a:ahLst/>
              <a:cxnLst>
                <a:cxn ang="0">
                  <a:pos x="T0" y="T1"/>
                </a:cxn>
                <a:cxn ang="0">
                  <a:pos x="T2" y="T3"/>
                </a:cxn>
                <a:cxn ang="0">
                  <a:pos x="T4" y="T5"/>
                </a:cxn>
                <a:cxn ang="0">
                  <a:pos x="T6" y="T7"/>
                </a:cxn>
                <a:cxn ang="0">
                  <a:pos x="T8" y="T9"/>
                </a:cxn>
              </a:cxnLst>
              <a:rect l="0" t="0" r="r" b="b"/>
              <a:pathLst>
                <a:path w="6" h="27">
                  <a:moveTo>
                    <a:pt x="6" y="9"/>
                  </a:moveTo>
                  <a:cubicBezTo>
                    <a:pt x="5" y="7"/>
                    <a:pt x="5" y="5"/>
                    <a:pt x="4" y="4"/>
                  </a:cubicBezTo>
                  <a:cubicBezTo>
                    <a:pt x="2" y="0"/>
                    <a:pt x="1" y="5"/>
                    <a:pt x="0" y="20"/>
                  </a:cubicBezTo>
                  <a:cubicBezTo>
                    <a:pt x="0" y="27"/>
                    <a:pt x="0" y="27"/>
                    <a:pt x="0" y="27"/>
                  </a:cubicBezTo>
                  <a:cubicBezTo>
                    <a:pt x="4" y="27"/>
                    <a:pt x="6" y="21"/>
                    <a:pt x="6" y="9"/>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3" name="Freeform 12"/>
            <p:cNvSpPr>
              <a:spLocks noEditPoints="1"/>
            </p:cNvSpPr>
            <p:nvPr/>
          </p:nvSpPr>
          <p:spPr bwMode="auto">
            <a:xfrm>
              <a:off x="1576388" y="1574800"/>
              <a:ext cx="228600" cy="288925"/>
            </a:xfrm>
            <a:custGeom>
              <a:avLst/>
              <a:gdLst>
                <a:gd name="T0" fmla="*/ 18 w 61"/>
                <a:gd name="T1" fmla="*/ 72 h 77"/>
                <a:gd name="T2" fmla="*/ 18 w 61"/>
                <a:gd name="T3" fmla="*/ 73 h 77"/>
                <a:gd name="T4" fmla="*/ 37 w 61"/>
                <a:gd name="T5" fmla="*/ 62 h 77"/>
                <a:gd name="T6" fmla="*/ 45 w 61"/>
                <a:gd name="T7" fmla="*/ 62 h 77"/>
                <a:gd name="T8" fmla="*/ 52 w 61"/>
                <a:gd name="T9" fmla="*/ 77 h 77"/>
                <a:gd name="T10" fmla="*/ 58 w 61"/>
                <a:gd name="T11" fmla="*/ 35 h 77"/>
                <a:gd name="T12" fmla="*/ 42 w 61"/>
                <a:gd name="T13" fmla="*/ 0 h 77"/>
                <a:gd name="T14" fmla="*/ 20 w 61"/>
                <a:gd name="T15" fmla="*/ 13 h 77"/>
                <a:gd name="T16" fmla="*/ 0 w 61"/>
                <a:gd name="T17" fmla="*/ 32 h 77"/>
                <a:gd name="T18" fmla="*/ 8 w 61"/>
                <a:gd name="T19" fmla="*/ 52 h 77"/>
                <a:gd name="T20" fmla="*/ 18 w 61"/>
                <a:gd name="T21" fmla="*/ 72 h 77"/>
                <a:gd name="T22" fmla="*/ 6 w 61"/>
                <a:gd name="T23" fmla="*/ 24 h 77"/>
                <a:gd name="T24" fmla="*/ 9 w 61"/>
                <a:gd name="T25" fmla="*/ 21 h 77"/>
                <a:gd name="T26" fmla="*/ 13 w 61"/>
                <a:gd name="T27" fmla="*/ 47 h 77"/>
                <a:gd name="T28" fmla="*/ 23 w 61"/>
                <a:gd name="T29" fmla="*/ 66 h 77"/>
                <a:gd name="T30" fmla="*/ 18 w 61"/>
                <a:gd name="T31" fmla="*/ 69 h 77"/>
                <a:gd name="T32" fmla="*/ 10 w 61"/>
                <a:gd name="T33" fmla="*/ 50 h 77"/>
                <a:gd name="T34" fmla="*/ 6 w 61"/>
                <a:gd name="T35" fmla="*/ 2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77">
                  <a:moveTo>
                    <a:pt x="18" y="72"/>
                  </a:moveTo>
                  <a:cubicBezTo>
                    <a:pt x="18" y="72"/>
                    <a:pt x="18" y="72"/>
                    <a:pt x="18" y="73"/>
                  </a:cubicBezTo>
                  <a:cubicBezTo>
                    <a:pt x="37" y="62"/>
                    <a:pt x="37" y="62"/>
                    <a:pt x="37" y="62"/>
                  </a:cubicBezTo>
                  <a:cubicBezTo>
                    <a:pt x="45" y="62"/>
                    <a:pt x="45" y="62"/>
                    <a:pt x="45" y="62"/>
                  </a:cubicBezTo>
                  <a:cubicBezTo>
                    <a:pt x="52" y="77"/>
                    <a:pt x="52" y="77"/>
                    <a:pt x="52" y="77"/>
                  </a:cubicBezTo>
                  <a:cubicBezTo>
                    <a:pt x="59" y="69"/>
                    <a:pt x="61" y="55"/>
                    <a:pt x="58" y="35"/>
                  </a:cubicBezTo>
                  <a:cubicBezTo>
                    <a:pt x="55" y="21"/>
                    <a:pt x="49" y="10"/>
                    <a:pt x="42" y="0"/>
                  </a:cubicBezTo>
                  <a:cubicBezTo>
                    <a:pt x="38" y="6"/>
                    <a:pt x="31" y="10"/>
                    <a:pt x="20" y="13"/>
                  </a:cubicBezTo>
                  <a:cubicBezTo>
                    <a:pt x="8" y="16"/>
                    <a:pt x="1" y="23"/>
                    <a:pt x="0" y="32"/>
                  </a:cubicBezTo>
                  <a:cubicBezTo>
                    <a:pt x="1" y="40"/>
                    <a:pt x="3" y="46"/>
                    <a:pt x="8" y="52"/>
                  </a:cubicBezTo>
                  <a:cubicBezTo>
                    <a:pt x="9" y="59"/>
                    <a:pt x="13" y="65"/>
                    <a:pt x="18" y="72"/>
                  </a:cubicBezTo>
                  <a:close/>
                  <a:moveTo>
                    <a:pt x="6" y="24"/>
                  </a:moveTo>
                  <a:cubicBezTo>
                    <a:pt x="9" y="21"/>
                    <a:pt x="9" y="21"/>
                    <a:pt x="9" y="21"/>
                  </a:cubicBezTo>
                  <a:cubicBezTo>
                    <a:pt x="3" y="32"/>
                    <a:pt x="4" y="40"/>
                    <a:pt x="13" y="47"/>
                  </a:cubicBezTo>
                  <a:cubicBezTo>
                    <a:pt x="23" y="66"/>
                    <a:pt x="23" y="66"/>
                    <a:pt x="23" y="66"/>
                  </a:cubicBezTo>
                  <a:cubicBezTo>
                    <a:pt x="18" y="69"/>
                    <a:pt x="18" y="69"/>
                    <a:pt x="18" y="69"/>
                  </a:cubicBezTo>
                  <a:cubicBezTo>
                    <a:pt x="10" y="50"/>
                    <a:pt x="10" y="50"/>
                    <a:pt x="10" y="50"/>
                  </a:cubicBezTo>
                  <a:cubicBezTo>
                    <a:pt x="1" y="41"/>
                    <a:pt x="0" y="32"/>
                    <a:pt x="6" y="24"/>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4" name="Freeform 13"/>
            <p:cNvSpPr/>
            <p:nvPr/>
          </p:nvSpPr>
          <p:spPr bwMode="auto">
            <a:xfrm>
              <a:off x="1576388" y="1654175"/>
              <a:ext cx="85725" cy="179388"/>
            </a:xfrm>
            <a:custGeom>
              <a:avLst/>
              <a:gdLst>
                <a:gd name="T0" fmla="*/ 9 w 23"/>
                <a:gd name="T1" fmla="*/ 0 h 48"/>
                <a:gd name="T2" fmla="*/ 6 w 23"/>
                <a:gd name="T3" fmla="*/ 3 h 48"/>
                <a:gd name="T4" fmla="*/ 10 w 23"/>
                <a:gd name="T5" fmla="*/ 29 h 48"/>
                <a:gd name="T6" fmla="*/ 18 w 23"/>
                <a:gd name="T7" fmla="*/ 48 h 48"/>
                <a:gd name="T8" fmla="*/ 23 w 23"/>
                <a:gd name="T9" fmla="*/ 45 h 48"/>
                <a:gd name="T10" fmla="*/ 13 w 23"/>
                <a:gd name="T11" fmla="*/ 26 h 48"/>
                <a:gd name="T12" fmla="*/ 9 w 2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3" h="48">
                  <a:moveTo>
                    <a:pt x="9" y="0"/>
                  </a:moveTo>
                  <a:cubicBezTo>
                    <a:pt x="6" y="3"/>
                    <a:pt x="6" y="3"/>
                    <a:pt x="6" y="3"/>
                  </a:cubicBezTo>
                  <a:cubicBezTo>
                    <a:pt x="0" y="11"/>
                    <a:pt x="1" y="20"/>
                    <a:pt x="10" y="29"/>
                  </a:cubicBezTo>
                  <a:cubicBezTo>
                    <a:pt x="18" y="48"/>
                    <a:pt x="18" y="48"/>
                    <a:pt x="18" y="48"/>
                  </a:cubicBezTo>
                  <a:cubicBezTo>
                    <a:pt x="23" y="45"/>
                    <a:pt x="23" y="45"/>
                    <a:pt x="23" y="45"/>
                  </a:cubicBezTo>
                  <a:cubicBezTo>
                    <a:pt x="13" y="26"/>
                    <a:pt x="13" y="26"/>
                    <a:pt x="13" y="26"/>
                  </a:cubicBezTo>
                  <a:cubicBezTo>
                    <a:pt x="4" y="19"/>
                    <a:pt x="3" y="11"/>
                    <a:pt x="9" y="0"/>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5" name="Freeform 14"/>
            <p:cNvSpPr/>
            <p:nvPr/>
          </p:nvSpPr>
          <p:spPr bwMode="auto">
            <a:xfrm>
              <a:off x="1598613" y="1844675"/>
              <a:ext cx="55563" cy="142875"/>
            </a:xfrm>
            <a:custGeom>
              <a:avLst/>
              <a:gdLst>
                <a:gd name="T0" fmla="*/ 12 w 15"/>
                <a:gd name="T1" fmla="*/ 1 h 38"/>
                <a:gd name="T2" fmla="*/ 12 w 15"/>
                <a:gd name="T3" fmla="*/ 0 h 38"/>
                <a:gd name="T4" fmla="*/ 5 w 15"/>
                <a:gd name="T5" fmla="*/ 3 h 38"/>
                <a:gd name="T6" fmla="*/ 0 w 15"/>
                <a:gd name="T7" fmla="*/ 32 h 38"/>
                <a:gd name="T8" fmla="*/ 7 w 15"/>
                <a:gd name="T9" fmla="*/ 36 h 38"/>
                <a:gd name="T10" fmla="*/ 9 w 15"/>
                <a:gd name="T11" fmla="*/ 38 h 38"/>
                <a:gd name="T12" fmla="*/ 14 w 15"/>
                <a:gd name="T13" fmla="*/ 24 h 38"/>
                <a:gd name="T14" fmla="*/ 14 w 15"/>
                <a:gd name="T15" fmla="*/ 3 h 38"/>
                <a:gd name="T16" fmla="*/ 12 w 15"/>
                <a:gd name="T1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8">
                  <a:moveTo>
                    <a:pt x="12" y="1"/>
                  </a:moveTo>
                  <a:cubicBezTo>
                    <a:pt x="12" y="0"/>
                    <a:pt x="12" y="0"/>
                    <a:pt x="12" y="0"/>
                  </a:cubicBezTo>
                  <a:cubicBezTo>
                    <a:pt x="9" y="1"/>
                    <a:pt x="7" y="2"/>
                    <a:pt x="5" y="3"/>
                  </a:cubicBezTo>
                  <a:cubicBezTo>
                    <a:pt x="0" y="32"/>
                    <a:pt x="0" y="32"/>
                    <a:pt x="0" y="32"/>
                  </a:cubicBezTo>
                  <a:cubicBezTo>
                    <a:pt x="7" y="36"/>
                    <a:pt x="7" y="36"/>
                    <a:pt x="7" y="36"/>
                  </a:cubicBezTo>
                  <a:cubicBezTo>
                    <a:pt x="9" y="38"/>
                    <a:pt x="9" y="38"/>
                    <a:pt x="9" y="38"/>
                  </a:cubicBezTo>
                  <a:cubicBezTo>
                    <a:pt x="13" y="34"/>
                    <a:pt x="15" y="30"/>
                    <a:pt x="14" y="24"/>
                  </a:cubicBezTo>
                  <a:cubicBezTo>
                    <a:pt x="14" y="3"/>
                    <a:pt x="14" y="3"/>
                    <a:pt x="14" y="3"/>
                  </a:cubicBezTo>
                  <a:cubicBezTo>
                    <a:pt x="14" y="2"/>
                    <a:pt x="13" y="2"/>
                    <a:pt x="12" y="1"/>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6" name="Freeform 15"/>
            <p:cNvSpPr/>
            <p:nvPr/>
          </p:nvSpPr>
          <p:spPr bwMode="auto">
            <a:xfrm>
              <a:off x="1436688" y="1857375"/>
              <a:ext cx="187325" cy="325438"/>
            </a:xfrm>
            <a:custGeom>
              <a:avLst/>
              <a:gdLst>
                <a:gd name="T0" fmla="*/ 18 w 50"/>
                <a:gd name="T1" fmla="*/ 44 h 87"/>
                <a:gd name="T2" fmla="*/ 0 w 50"/>
                <a:gd name="T3" fmla="*/ 23 h 87"/>
                <a:gd name="T4" fmla="*/ 17 w 50"/>
                <a:gd name="T5" fmla="*/ 51 h 87"/>
                <a:gd name="T6" fmla="*/ 9 w 50"/>
                <a:gd name="T7" fmla="*/ 87 h 87"/>
                <a:gd name="T8" fmla="*/ 46 w 50"/>
                <a:gd name="T9" fmla="*/ 38 h 87"/>
                <a:gd name="T10" fmla="*/ 50 w 50"/>
                <a:gd name="T11" fmla="*/ 33 h 87"/>
                <a:gd name="T12" fmla="*/ 43 w 50"/>
                <a:gd name="T13" fmla="*/ 29 h 87"/>
                <a:gd name="T14" fmla="*/ 48 w 50"/>
                <a:gd name="T15" fmla="*/ 0 h 87"/>
                <a:gd name="T16" fmla="*/ 46 w 50"/>
                <a:gd name="T17" fmla="*/ 2 h 87"/>
                <a:gd name="T18" fmla="*/ 37 w 50"/>
                <a:gd name="T19" fmla="*/ 31 h 87"/>
                <a:gd name="T20" fmla="*/ 43 w 50"/>
                <a:gd name="T21" fmla="*/ 36 h 87"/>
                <a:gd name="T22" fmla="*/ 26 w 50"/>
                <a:gd name="T23" fmla="*/ 59 h 87"/>
                <a:gd name="T24" fmla="*/ 18 w 50"/>
                <a:gd name="T25"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87">
                  <a:moveTo>
                    <a:pt x="18" y="44"/>
                  </a:moveTo>
                  <a:cubicBezTo>
                    <a:pt x="13" y="36"/>
                    <a:pt x="7" y="29"/>
                    <a:pt x="0" y="23"/>
                  </a:cubicBezTo>
                  <a:cubicBezTo>
                    <a:pt x="17" y="51"/>
                    <a:pt x="17" y="51"/>
                    <a:pt x="17" y="51"/>
                  </a:cubicBezTo>
                  <a:cubicBezTo>
                    <a:pt x="9" y="87"/>
                    <a:pt x="9" y="87"/>
                    <a:pt x="9" y="87"/>
                  </a:cubicBezTo>
                  <a:cubicBezTo>
                    <a:pt x="46" y="38"/>
                    <a:pt x="46" y="38"/>
                    <a:pt x="46" y="38"/>
                  </a:cubicBezTo>
                  <a:cubicBezTo>
                    <a:pt x="50" y="33"/>
                    <a:pt x="50" y="33"/>
                    <a:pt x="50" y="33"/>
                  </a:cubicBezTo>
                  <a:cubicBezTo>
                    <a:pt x="43" y="29"/>
                    <a:pt x="43" y="29"/>
                    <a:pt x="43" y="29"/>
                  </a:cubicBezTo>
                  <a:cubicBezTo>
                    <a:pt x="48" y="0"/>
                    <a:pt x="48" y="0"/>
                    <a:pt x="48" y="0"/>
                  </a:cubicBezTo>
                  <a:cubicBezTo>
                    <a:pt x="48" y="1"/>
                    <a:pt x="47" y="1"/>
                    <a:pt x="46" y="2"/>
                  </a:cubicBezTo>
                  <a:cubicBezTo>
                    <a:pt x="37" y="31"/>
                    <a:pt x="37" y="31"/>
                    <a:pt x="37" y="31"/>
                  </a:cubicBezTo>
                  <a:cubicBezTo>
                    <a:pt x="43" y="36"/>
                    <a:pt x="43" y="36"/>
                    <a:pt x="43" y="36"/>
                  </a:cubicBezTo>
                  <a:cubicBezTo>
                    <a:pt x="26" y="59"/>
                    <a:pt x="26" y="59"/>
                    <a:pt x="26" y="59"/>
                  </a:cubicBezTo>
                  <a:cubicBezTo>
                    <a:pt x="24" y="54"/>
                    <a:pt x="21" y="49"/>
                    <a:pt x="18" y="44"/>
                  </a:cubicBezTo>
                  <a:close/>
                </a:path>
              </a:pathLst>
            </a:custGeom>
            <a:solidFill>
              <a:srgbClr val="312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7" name="Freeform 16"/>
            <p:cNvSpPr>
              <a:spLocks noEditPoints="1"/>
            </p:cNvSpPr>
            <p:nvPr/>
          </p:nvSpPr>
          <p:spPr bwMode="auto">
            <a:xfrm>
              <a:off x="1436688" y="1863725"/>
              <a:ext cx="173038" cy="214313"/>
            </a:xfrm>
            <a:custGeom>
              <a:avLst/>
              <a:gdLst>
                <a:gd name="T0" fmla="*/ 0 w 46"/>
                <a:gd name="T1" fmla="*/ 21 h 57"/>
                <a:gd name="T2" fmla="*/ 18 w 46"/>
                <a:gd name="T3" fmla="*/ 42 h 57"/>
                <a:gd name="T4" fmla="*/ 26 w 46"/>
                <a:gd name="T5" fmla="*/ 57 h 57"/>
                <a:gd name="T6" fmla="*/ 43 w 46"/>
                <a:gd name="T7" fmla="*/ 34 h 57"/>
                <a:gd name="T8" fmla="*/ 37 w 46"/>
                <a:gd name="T9" fmla="*/ 29 h 57"/>
                <a:gd name="T10" fmla="*/ 46 w 46"/>
                <a:gd name="T11" fmla="*/ 0 h 57"/>
                <a:gd name="T12" fmla="*/ 24 w 46"/>
                <a:gd name="T13" fmla="*/ 11 h 57"/>
                <a:gd name="T14" fmla="*/ 0 w 46"/>
                <a:gd name="T15" fmla="*/ 21 h 57"/>
                <a:gd name="T16" fmla="*/ 9 w 46"/>
                <a:gd name="T17" fmla="*/ 25 h 57"/>
                <a:gd name="T18" fmla="*/ 4 w 46"/>
                <a:gd name="T19" fmla="*/ 22 h 57"/>
                <a:gd name="T20" fmla="*/ 42 w 46"/>
                <a:gd name="T21" fmla="*/ 4 h 57"/>
                <a:gd name="T22" fmla="*/ 41 w 46"/>
                <a:gd name="T23" fmla="*/ 7 h 57"/>
                <a:gd name="T24" fmla="*/ 9 w 46"/>
                <a:gd name="T25"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7">
                  <a:moveTo>
                    <a:pt x="0" y="21"/>
                  </a:moveTo>
                  <a:cubicBezTo>
                    <a:pt x="7" y="27"/>
                    <a:pt x="13" y="34"/>
                    <a:pt x="18" y="42"/>
                  </a:cubicBezTo>
                  <a:cubicBezTo>
                    <a:pt x="21" y="47"/>
                    <a:pt x="24" y="52"/>
                    <a:pt x="26" y="57"/>
                  </a:cubicBezTo>
                  <a:cubicBezTo>
                    <a:pt x="43" y="34"/>
                    <a:pt x="43" y="34"/>
                    <a:pt x="43" y="34"/>
                  </a:cubicBezTo>
                  <a:cubicBezTo>
                    <a:pt x="37" y="29"/>
                    <a:pt x="37" y="29"/>
                    <a:pt x="37" y="29"/>
                  </a:cubicBezTo>
                  <a:cubicBezTo>
                    <a:pt x="46" y="0"/>
                    <a:pt x="46" y="0"/>
                    <a:pt x="46" y="0"/>
                  </a:cubicBezTo>
                  <a:cubicBezTo>
                    <a:pt x="39" y="4"/>
                    <a:pt x="31" y="7"/>
                    <a:pt x="24" y="11"/>
                  </a:cubicBezTo>
                  <a:cubicBezTo>
                    <a:pt x="16" y="14"/>
                    <a:pt x="8" y="18"/>
                    <a:pt x="0" y="21"/>
                  </a:cubicBezTo>
                  <a:close/>
                  <a:moveTo>
                    <a:pt x="9" y="25"/>
                  </a:moveTo>
                  <a:cubicBezTo>
                    <a:pt x="4" y="22"/>
                    <a:pt x="4" y="22"/>
                    <a:pt x="4" y="22"/>
                  </a:cubicBezTo>
                  <a:cubicBezTo>
                    <a:pt x="42" y="4"/>
                    <a:pt x="42" y="4"/>
                    <a:pt x="42" y="4"/>
                  </a:cubicBezTo>
                  <a:cubicBezTo>
                    <a:pt x="41" y="7"/>
                    <a:pt x="41" y="7"/>
                    <a:pt x="41" y="7"/>
                  </a:cubicBezTo>
                  <a:cubicBezTo>
                    <a:pt x="9" y="25"/>
                    <a:pt x="9" y="25"/>
                    <a:pt x="9" y="25"/>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8" name="Freeform 17"/>
            <p:cNvSpPr/>
            <p:nvPr/>
          </p:nvSpPr>
          <p:spPr bwMode="auto">
            <a:xfrm>
              <a:off x="1452563" y="1879600"/>
              <a:ext cx="141288" cy="77788"/>
            </a:xfrm>
            <a:custGeom>
              <a:avLst/>
              <a:gdLst>
                <a:gd name="T0" fmla="*/ 0 w 89"/>
                <a:gd name="T1" fmla="*/ 42 h 49"/>
                <a:gd name="T2" fmla="*/ 11 w 89"/>
                <a:gd name="T3" fmla="*/ 49 h 49"/>
                <a:gd name="T4" fmla="*/ 87 w 89"/>
                <a:gd name="T5" fmla="*/ 7 h 49"/>
                <a:gd name="T6" fmla="*/ 89 w 89"/>
                <a:gd name="T7" fmla="*/ 0 h 49"/>
                <a:gd name="T8" fmla="*/ 0 w 89"/>
                <a:gd name="T9" fmla="*/ 42 h 49"/>
                <a:gd name="T10" fmla="*/ 0 w 89"/>
                <a:gd name="T11" fmla="*/ 42 h 49"/>
              </a:gdLst>
              <a:ahLst/>
              <a:cxnLst>
                <a:cxn ang="0">
                  <a:pos x="T0" y="T1"/>
                </a:cxn>
                <a:cxn ang="0">
                  <a:pos x="T2" y="T3"/>
                </a:cxn>
                <a:cxn ang="0">
                  <a:pos x="T4" y="T5"/>
                </a:cxn>
                <a:cxn ang="0">
                  <a:pos x="T6" y="T7"/>
                </a:cxn>
                <a:cxn ang="0">
                  <a:pos x="T8" y="T9"/>
                </a:cxn>
                <a:cxn ang="0">
                  <a:pos x="T10" y="T11"/>
                </a:cxn>
              </a:cxnLst>
              <a:rect l="0" t="0" r="r" b="b"/>
              <a:pathLst>
                <a:path w="89" h="49">
                  <a:moveTo>
                    <a:pt x="0" y="42"/>
                  </a:moveTo>
                  <a:lnTo>
                    <a:pt x="11" y="49"/>
                  </a:lnTo>
                  <a:lnTo>
                    <a:pt x="87" y="7"/>
                  </a:lnTo>
                  <a:lnTo>
                    <a:pt x="89" y="0"/>
                  </a:lnTo>
                  <a:lnTo>
                    <a:pt x="0" y="42"/>
                  </a:lnTo>
                  <a:lnTo>
                    <a:pt x="0" y="42"/>
                  </a:lnTo>
                  <a:close/>
                </a:path>
              </a:pathLst>
            </a:custGeom>
            <a:solidFill>
              <a:srgbClr val="8D8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9" name="Freeform 18"/>
            <p:cNvSpPr>
              <a:spLocks noEditPoints="1"/>
            </p:cNvSpPr>
            <p:nvPr/>
          </p:nvSpPr>
          <p:spPr bwMode="auto">
            <a:xfrm>
              <a:off x="1631951" y="1822450"/>
              <a:ext cx="127000" cy="187325"/>
            </a:xfrm>
            <a:custGeom>
              <a:avLst/>
              <a:gdLst>
                <a:gd name="T0" fmla="*/ 5 w 34"/>
                <a:gd name="T1" fmla="*/ 9 h 50"/>
                <a:gd name="T2" fmla="*/ 5 w 34"/>
                <a:gd name="T3" fmla="*/ 30 h 50"/>
                <a:gd name="T4" fmla="*/ 0 w 34"/>
                <a:gd name="T5" fmla="*/ 44 h 50"/>
                <a:gd name="T6" fmla="*/ 8 w 34"/>
                <a:gd name="T7" fmla="*/ 50 h 50"/>
                <a:gd name="T8" fmla="*/ 27 w 34"/>
                <a:gd name="T9" fmla="*/ 31 h 50"/>
                <a:gd name="T10" fmla="*/ 29 w 34"/>
                <a:gd name="T11" fmla="*/ 26 h 50"/>
                <a:gd name="T12" fmla="*/ 25 w 34"/>
                <a:gd name="T13" fmla="*/ 28 h 50"/>
                <a:gd name="T14" fmla="*/ 22 w 34"/>
                <a:gd name="T15" fmla="*/ 18 h 50"/>
                <a:gd name="T16" fmla="*/ 27 w 34"/>
                <a:gd name="T17" fmla="*/ 13 h 50"/>
                <a:gd name="T18" fmla="*/ 27 w 34"/>
                <a:gd name="T19" fmla="*/ 14 h 50"/>
                <a:gd name="T20" fmla="*/ 31 w 34"/>
                <a:gd name="T21" fmla="*/ 14 h 50"/>
                <a:gd name="T22" fmla="*/ 29 w 34"/>
                <a:gd name="T23" fmla="*/ 16 h 50"/>
                <a:gd name="T24" fmla="*/ 34 w 34"/>
                <a:gd name="T25" fmla="*/ 16 h 50"/>
                <a:gd name="T26" fmla="*/ 34 w 34"/>
                <a:gd name="T27" fmla="*/ 10 h 50"/>
                <a:gd name="T28" fmla="*/ 28 w 34"/>
                <a:gd name="T29" fmla="*/ 0 h 50"/>
                <a:gd name="T30" fmla="*/ 14 w 34"/>
                <a:gd name="T31" fmla="*/ 9 h 50"/>
                <a:gd name="T32" fmla="*/ 24 w 34"/>
                <a:gd name="T33" fmla="*/ 0 h 50"/>
                <a:gd name="T34" fmla="*/ 21 w 34"/>
                <a:gd name="T35" fmla="*/ 0 h 50"/>
                <a:gd name="T36" fmla="*/ 5 w 34"/>
                <a:gd name="T37" fmla="*/ 9 h 50"/>
                <a:gd name="T38" fmla="*/ 11 w 34"/>
                <a:gd name="T39" fmla="*/ 33 h 50"/>
                <a:gd name="T40" fmla="*/ 8 w 34"/>
                <a:gd name="T41" fmla="*/ 44 h 50"/>
                <a:gd name="T42" fmla="*/ 4 w 34"/>
                <a:gd name="T43" fmla="*/ 44 h 50"/>
                <a:gd name="T44" fmla="*/ 7 w 34"/>
                <a:gd name="T45" fmla="*/ 34 h 50"/>
                <a:gd name="T46" fmla="*/ 7 w 34"/>
                <a:gd name="T47" fmla="*/ 10 h 50"/>
                <a:gd name="T48" fmla="*/ 18 w 34"/>
                <a:gd name="T49" fmla="*/ 3 h 50"/>
                <a:gd name="T50" fmla="*/ 10 w 34"/>
                <a:gd name="T51" fmla="*/ 11 h 50"/>
                <a:gd name="T52" fmla="*/ 11 w 34"/>
                <a:gd name="T53"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50">
                  <a:moveTo>
                    <a:pt x="5" y="9"/>
                  </a:moveTo>
                  <a:cubicBezTo>
                    <a:pt x="5" y="30"/>
                    <a:pt x="5" y="30"/>
                    <a:pt x="5" y="30"/>
                  </a:cubicBezTo>
                  <a:cubicBezTo>
                    <a:pt x="6" y="36"/>
                    <a:pt x="4" y="40"/>
                    <a:pt x="0" y="44"/>
                  </a:cubicBezTo>
                  <a:cubicBezTo>
                    <a:pt x="8" y="50"/>
                    <a:pt x="8" y="50"/>
                    <a:pt x="8" y="50"/>
                  </a:cubicBezTo>
                  <a:cubicBezTo>
                    <a:pt x="27" y="31"/>
                    <a:pt x="27" y="31"/>
                    <a:pt x="27" y="31"/>
                  </a:cubicBezTo>
                  <a:cubicBezTo>
                    <a:pt x="29" y="26"/>
                    <a:pt x="29" y="26"/>
                    <a:pt x="29" y="26"/>
                  </a:cubicBezTo>
                  <a:cubicBezTo>
                    <a:pt x="25" y="28"/>
                    <a:pt x="25" y="28"/>
                    <a:pt x="25" y="28"/>
                  </a:cubicBezTo>
                  <a:cubicBezTo>
                    <a:pt x="22" y="18"/>
                    <a:pt x="22" y="18"/>
                    <a:pt x="22" y="18"/>
                  </a:cubicBezTo>
                  <a:cubicBezTo>
                    <a:pt x="27" y="13"/>
                    <a:pt x="27" y="13"/>
                    <a:pt x="27" y="13"/>
                  </a:cubicBezTo>
                  <a:cubicBezTo>
                    <a:pt x="27" y="14"/>
                    <a:pt x="27" y="14"/>
                    <a:pt x="27" y="14"/>
                  </a:cubicBezTo>
                  <a:cubicBezTo>
                    <a:pt x="31" y="14"/>
                    <a:pt x="31" y="14"/>
                    <a:pt x="31" y="14"/>
                  </a:cubicBezTo>
                  <a:cubicBezTo>
                    <a:pt x="29" y="16"/>
                    <a:pt x="29" y="16"/>
                    <a:pt x="29" y="16"/>
                  </a:cubicBezTo>
                  <a:cubicBezTo>
                    <a:pt x="34" y="16"/>
                    <a:pt x="34" y="16"/>
                    <a:pt x="34" y="16"/>
                  </a:cubicBezTo>
                  <a:cubicBezTo>
                    <a:pt x="34" y="10"/>
                    <a:pt x="34" y="10"/>
                    <a:pt x="34" y="10"/>
                  </a:cubicBezTo>
                  <a:cubicBezTo>
                    <a:pt x="28" y="0"/>
                    <a:pt x="28" y="0"/>
                    <a:pt x="28" y="0"/>
                  </a:cubicBezTo>
                  <a:cubicBezTo>
                    <a:pt x="14" y="9"/>
                    <a:pt x="14" y="9"/>
                    <a:pt x="14" y="9"/>
                  </a:cubicBezTo>
                  <a:cubicBezTo>
                    <a:pt x="24" y="0"/>
                    <a:pt x="24" y="0"/>
                    <a:pt x="24" y="0"/>
                  </a:cubicBezTo>
                  <a:cubicBezTo>
                    <a:pt x="21" y="0"/>
                    <a:pt x="21" y="0"/>
                    <a:pt x="21" y="0"/>
                  </a:cubicBezTo>
                  <a:cubicBezTo>
                    <a:pt x="5" y="9"/>
                    <a:pt x="5" y="9"/>
                    <a:pt x="5" y="9"/>
                  </a:cubicBezTo>
                  <a:close/>
                  <a:moveTo>
                    <a:pt x="11" y="33"/>
                  </a:moveTo>
                  <a:cubicBezTo>
                    <a:pt x="8" y="44"/>
                    <a:pt x="8" y="44"/>
                    <a:pt x="8" y="44"/>
                  </a:cubicBezTo>
                  <a:cubicBezTo>
                    <a:pt x="4" y="44"/>
                    <a:pt x="4" y="44"/>
                    <a:pt x="4" y="44"/>
                  </a:cubicBezTo>
                  <a:cubicBezTo>
                    <a:pt x="7" y="34"/>
                    <a:pt x="7" y="34"/>
                    <a:pt x="7" y="34"/>
                  </a:cubicBezTo>
                  <a:cubicBezTo>
                    <a:pt x="7" y="10"/>
                    <a:pt x="7" y="10"/>
                    <a:pt x="7" y="10"/>
                  </a:cubicBezTo>
                  <a:cubicBezTo>
                    <a:pt x="18" y="3"/>
                    <a:pt x="18" y="3"/>
                    <a:pt x="18" y="3"/>
                  </a:cubicBezTo>
                  <a:cubicBezTo>
                    <a:pt x="10" y="11"/>
                    <a:pt x="10" y="11"/>
                    <a:pt x="10" y="11"/>
                  </a:cubicBezTo>
                  <a:cubicBezTo>
                    <a:pt x="11" y="33"/>
                    <a:pt x="11" y="33"/>
                    <a:pt x="11" y="33"/>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0" name="Freeform 19"/>
            <p:cNvSpPr/>
            <p:nvPr/>
          </p:nvSpPr>
          <p:spPr bwMode="auto">
            <a:xfrm>
              <a:off x="1647826" y="1833563"/>
              <a:ext cx="52388" cy="153988"/>
            </a:xfrm>
            <a:custGeom>
              <a:avLst/>
              <a:gdLst>
                <a:gd name="T0" fmla="*/ 9 w 33"/>
                <a:gd name="T1" fmla="*/ 97 h 97"/>
                <a:gd name="T2" fmla="*/ 16 w 33"/>
                <a:gd name="T3" fmla="*/ 71 h 97"/>
                <a:gd name="T4" fmla="*/ 14 w 33"/>
                <a:gd name="T5" fmla="*/ 19 h 97"/>
                <a:gd name="T6" fmla="*/ 33 w 33"/>
                <a:gd name="T7" fmla="*/ 0 h 97"/>
                <a:gd name="T8" fmla="*/ 7 w 33"/>
                <a:gd name="T9" fmla="*/ 17 h 97"/>
                <a:gd name="T10" fmla="*/ 7 w 33"/>
                <a:gd name="T11" fmla="*/ 74 h 97"/>
                <a:gd name="T12" fmla="*/ 0 w 33"/>
                <a:gd name="T13" fmla="*/ 97 h 97"/>
                <a:gd name="T14" fmla="*/ 9 w 33"/>
                <a:gd name="T15" fmla="*/ 97 h 97"/>
                <a:gd name="T16" fmla="*/ 9 w 33"/>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7">
                  <a:moveTo>
                    <a:pt x="9" y="97"/>
                  </a:moveTo>
                  <a:lnTo>
                    <a:pt x="16" y="71"/>
                  </a:lnTo>
                  <a:lnTo>
                    <a:pt x="14" y="19"/>
                  </a:lnTo>
                  <a:lnTo>
                    <a:pt x="33" y="0"/>
                  </a:lnTo>
                  <a:lnTo>
                    <a:pt x="7" y="17"/>
                  </a:lnTo>
                  <a:lnTo>
                    <a:pt x="7" y="74"/>
                  </a:lnTo>
                  <a:lnTo>
                    <a:pt x="0" y="97"/>
                  </a:lnTo>
                  <a:lnTo>
                    <a:pt x="9" y="97"/>
                  </a:lnTo>
                  <a:lnTo>
                    <a:pt x="9" y="97"/>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1" name="Freeform 20"/>
            <p:cNvSpPr/>
            <p:nvPr/>
          </p:nvSpPr>
          <p:spPr bwMode="auto">
            <a:xfrm>
              <a:off x="1609726" y="1979613"/>
              <a:ext cx="60325" cy="57150"/>
            </a:xfrm>
            <a:custGeom>
              <a:avLst/>
              <a:gdLst>
                <a:gd name="T0" fmla="*/ 14 w 38"/>
                <a:gd name="T1" fmla="*/ 5 h 36"/>
                <a:gd name="T2" fmla="*/ 9 w 38"/>
                <a:gd name="T3" fmla="*/ 0 h 36"/>
                <a:gd name="T4" fmla="*/ 0 w 38"/>
                <a:gd name="T5" fmla="*/ 12 h 36"/>
                <a:gd name="T6" fmla="*/ 5 w 38"/>
                <a:gd name="T7" fmla="*/ 19 h 36"/>
                <a:gd name="T8" fmla="*/ 33 w 38"/>
                <a:gd name="T9" fmla="*/ 36 h 36"/>
                <a:gd name="T10" fmla="*/ 38 w 38"/>
                <a:gd name="T11" fmla="*/ 24 h 36"/>
                <a:gd name="T12" fmla="*/ 33 w 38"/>
                <a:gd name="T13" fmla="*/ 19 h 36"/>
                <a:gd name="T14" fmla="*/ 14 w 38"/>
                <a:gd name="T15" fmla="*/ 5 h 36"/>
                <a:gd name="T16" fmla="*/ 14 w 38"/>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4" y="5"/>
                  </a:moveTo>
                  <a:lnTo>
                    <a:pt x="9" y="0"/>
                  </a:lnTo>
                  <a:lnTo>
                    <a:pt x="0" y="12"/>
                  </a:lnTo>
                  <a:lnTo>
                    <a:pt x="5" y="19"/>
                  </a:lnTo>
                  <a:lnTo>
                    <a:pt x="33" y="36"/>
                  </a:lnTo>
                  <a:lnTo>
                    <a:pt x="38" y="24"/>
                  </a:lnTo>
                  <a:lnTo>
                    <a:pt x="33" y="19"/>
                  </a:lnTo>
                  <a:lnTo>
                    <a:pt x="14" y="5"/>
                  </a:lnTo>
                  <a:lnTo>
                    <a:pt x="14" y="5"/>
                  </a:ln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2" name="Freeform 21"/>
            <p:cNvSpPr>
              <a:spLocks noEditPoints="1"/>
            </p:cNvSpPr>
            <p:nvPr/>
          </p:nvSpPr>
          <p:spPr bwMode="auto">
            <a:xfrm>
              <a:off x="1406526" y="1943100"/>
              <a:ext cx="244475" cy="377825"/>
            </a:xfrm>
            <a:custGeom>
              <a:avLst/>
              <a:gdLst>
                <a:gd name="T0" fmla="*/ 56 w 65"/>
                <a:gd name="T1" fmla="*/ 18 h 101"/>
                <a:gd name="T2" fmla="*/ 54 w 65"/>
                <a:gd name="T3" fmla="*/ 15 h 101"/>
                <a:gd name="T4" fmla="*/ 17 w 65"/>
                <a:gd name="T5" fmla="*/ 64 h 101"/>
                <a:gd name="T6" fmla="*/ 25 w 65"/>
                <a:gd name="T7" fmla="*/ 28 h 101"/>
                <a:gd name="T8" fmla="*/ 8 w 65"/>
                <a:gd name="T9" fmla="*/ 0 h 101"/>
                <a:gd name="T10" fmla="*/ 3 w 65"/>
                <a:gd name="T11" fmla="*/ 56 h 101"/>
                <a:gd name="T12" fmla="*/ 2 w 65"/>
                <a:gd name="T13" fmla="*/ 85 h 101"/>
                <a:gd name="T14" fmla="*/ 38 w 65"/>
                <a:gd name="T15" fmla="*/ 88 h 101"/>
                <a:gd name="T16" fmla="*/ 65 w 65"/>
                <a:gd name="T17" fmla="*/ 28 h 101"/>
                <a:gd name="T18" fmla="*/ 56 w 65"/>
                <a:gd name="T19" fmla="*/ 18 h 101"/>
                <a:gd name="T20" fmla="*/ 9 w 65"/>
                <a:gd name="T21" fmla="*/ 5 h 101"/>
                <a:gd name="T22" fmla="*/ 13 w 65"/>
                <a:gd name="T23" fmla="*/ 12 h 101"/>
                <a:gd name="T24" fmla="*/ 9 w 65"/>
                <a:gd name="T25" fmla="*/ 58 h 101"/>
                <a:gd name="T26" fmla="*/ 7 w 65"/>
                <a:gd name="T27" fmla="*/ 87 h 101"/>
                <a:gd name="T28" fmla="*/ 5 w 65"/>
                <a:gd name="T29" fmla="*/ 54 h 101"/>
                <a:gd name="T30" fmla="*/ 9 w 65"/>
                <a:gd name="T31" fmla="*/ 5 h 101"/>
                <a:gd name="T32" fmla="*/ 54 w 65"/>
                <a:gd name="T33" fmla="*/ 19 h 101"/>
                <a:gd name="T34" fmla="*/ 58 w 65"/>
                <a:gd name="T35" fmla="*/ 24 h 101"/>
                <a:gd name="T36" fmla="*/ 16 w 65"/>
                <a:gd name="T37" fmla="*/ 72 h 101"/>
                <a:gd name="T38" fmla="*/ 18 w 65"/>
                <a:gd name="T39" fmla="*/ 66 h 101"/>
                <a:gd name="T40" fmla="*/ 54 w 65"/>
                <a:gd name="T41"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01">
                  <a:moveTo>
                    <a:pt x="56" y="18"/>
                  </a:moveTo>
                  <a:cubicBezTo>
                    <a:pt x="54" y="15"/>
                    <a:pt x="54" y="15"/>
                    <a:pt x="54" y="15"/>
                  </a:cubicBezTo>
                  <a:cubicBezTo>
                    <a:pt x="17" y="64"/>
                    <a:pt x="17" y="64"/>
                    <a:pt x="17" y="64"/>
                  </a:cubicBezTo>
                  <a:cubicBezTo>
                    <a:pt x="25" y="28"/>
                    <a:pt x="25" y="28"/>
                    <a:pt x="25" y="28"/>
                  </a:cubicBezTo>
                  <a:cubicBezTo>
                    <a:pt x="8" y="0"/>
                    <a:pt x="8" y="0"/>
                    <a:pt x="8" y="0"/>
                  </a:cubicBezTo>
                  <a:cubicBezTo>
                    <a:pt x="3" y="56"/>
                    <a:pt x="3" y="56"/>
                    <a:pt x="3" y="56"/>
                  </a:cubicBezTo>
                  <a:cubicBezTo>
                    <a:pt x="1" y="67"/>
                    <a:pt x="0" y="76"/>
                    <a:pt x="2" y="85"/>
                  </a:cubicBezTo>
                  <a:cubicBezTo>
                    <a:pt x="14" y="100"/>
                    <a:pt x="26" y="101"/>
                    <a:pt x="38" y="88"/>
                  </a:cubicBezTo>
                  <a:cubicBezTo>
                    <a:pt x="65" y="28"/>
                    <a:pt x="65" y="28"/>
                    <a:pt x="65" y="28"/>
                  </a:cubicBezTo>
                  <a:cubicBezTo>
                    <a:pt x="56" y="18"/>
                    <a:pt x="56" y="18"/>
                    <a:pt x="56" y="18"/>
                  </a:cubicBezTo>
                  <a:close/>
                  <a:moveTo>
                    <a:pt x="9" y="5"/>
                  </a:moveTo>
                  <a:cubicBezTo>
                    <a:pt x="13" y="12"/>
                    <a:pt x="13" y="12"/>
                    <a:pt x="13" y="12"/>
                  </a:cubicBezTo>
                  <a:cubicBezTo>
                    <a:pt x="9" y="58"/>
                    <a:pt x="9" y="58"/>
                    <a:pt x="9" y="58"/>
                  </a:cubicBezTo>
                  <a:cubicBezTo>
                    <a:pt x="6" y="68"/>
                    <a:pt x="5" y="77"/>
                    <a:pt x="7" y="87"/>
                  </a:cubicBezTo>
                  <a:cubicBezTo>
                    <a:pt x="2" y="82"/>
                    <a:pt x="1" y="71"/>
                    <a:pt x="5" y="54"/>
                  </a:cubicBezTo>
                  <a:cubicBezTo>
                    <a:pt x="9" y="5"/>
                    <a:pt x="9" y="5"/>
                    <a:pt x="9" y="5"/>
                  </a:cubicBezTo>
                  <a:close/>
                  <a:moveTo>
                    <a:pt x="54" y="19"/>
                  </a:moveTo>
                  <a:cubicBezTo>
                    <a:pt x="58" y="24"/>
                    <a:pt x="58" y="24"/>
                    <a:pt x="58" y="24"/>
                  </a:cubicBezTo>
                  <a:cubicBezTo>
                    <a:pt x="16" y="72"/>
                    <a:pt x="16" y="72"/>
                    <a:pt x="16" y="72"/>
                  </a:cubicBezTo>
                  <a:cubicBezTo>
                    <a:pt x="18" y="66"/>
                    <a:pt x="18" y="66"/>
                    <a:pt x="18" y="66"/>
                  </a:cubicBezTo>
                  <a:cubicBezTo>
                    <a:pt x="54" y="19"/>
                    <a:pt x="54" y="19"/>
                    <a:pt x="54" y="19"/>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3" name="Freeform 22"/>
            <p:cNvSpPr/>
            <p:nvPr/>
          </p:nvSpPr>
          <p:spPr bwMode="auto">
            <a:xfrm>
              <a:off x="1411288" y="1962150"/>
              <a:ext cx="44450" cy="306388"/>
            </a:xfrm>
            <a:custGeom>
              <a:avLst/>
              <a:gdLst>
                <a:gd name="T0" fmla="*/ 12 w 12"/>
                <a:gd name="T1" fmla="*/ 7 h 82"/>
                <a:gd name="T2" fmla="*/ 8 w 12"/>
                <a:gd name="T3" fmla="*/ 0 h 82"/>
                <a:gd name="T4" fmla="*/ 4 w 12"/>
                <a:gd name="T5" fmla="*/ 49 h 82"/>
                <a:gd name="T6" fmla="*/ 6 w 12"/>
                <a:gd name="T7" fmla="*/ 82 h 82"/>
                <a:gd name="T8" fmla="*/ 8 w 12"/>
                <a:gd name="T9" fmla="*/ 53 h 82"/>
                <a:gd name="T10" fmla="*/ 12 w 12"/>
                <a:gd name="T11" fmla="*/ 7 h 82"/>
              </a:gdLst>
              <a:ahLst/>
              <a:cxnLst>
                <a:cxn ang="0">
                  <a:pos x="T0" y="T1"/>
                </a:cxn>
                <a:cxn ang="0">
                  <a:pos x="T2" y="T3"/>
                </a:cxn>
                <a:cxn ang="0">
                  <a:pos x="T4" y="T5"/>
                </a:cxn>
                <a:cxn ang="0">
                  <a:pos x="T6" y="T7"/>
                </a:cxn>
                <a:cxn ang="0">
                  <a:pos x="T8" y="T9"/>
                </a:cxn>
                <a:cxn ang="0">
                  <a:pos x="T10" y="T11"/>
                </a:cxn>
              </a:cxnLst>
              <a:rect l="0" t="0" r="r" b="b"/>
              <a:pathLst>
                <a:path w="12" h="82">
                  <a:moveTo>
                    <a:pt x="12" y="7"/>
                  </a:moveTo>
                  <a:cubicBezTo>
                    <a:pt x="8" y="0"/>
                    <a:pt x="8" y="0"/>
                    <a:pt x="8" y="0"/>
                  </a:cubicBezTo>
                  <a:cubicBezTo>
                    <a:pt x="4" y="49"/>
                    <a:pt x="4" y="49"/>
                    <a:pt x="4" y="49"/>
                  </a:cubicBezTo>
                  <a:cubicBezTo>
                    <a:pt x="0" y="66"/>
                    <a:pt x="1" y="77"/>
                    <a:pt x="6" y="82"/>
                  </a:cubicBezTo>
                  <a:cubicBezTo>
                    <a:pt x="4" y="72"/>
                    <a:pt x="5" y="63"/>
                    <a:pt x="8" y="53"/>
                  </a:cubicBezTo>
                  <a:cubicBezTo>
                    <a:pt x="12" y="7"/>
                    <a:pt x="12" y="7"/>
                    <a:pt x="12" y="7"/>
                  </a:cubicBezTo>
                  <a:close/>
                </a:path>
              </a:pathLst>
            </a:custGeom>
            <a:solidFill>
              <a:srgbClr val="8D8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4" name="Freeform 23"/>
            <p:cNvSpPr/>
            <p:nvPr/>
          </p:nvSpPr>
          <p:spPr bwMode="auto">
            <a:xfrm>
              <a:off x="1466851" y="2014538"/>
              <a:ext cx="157163" cy="198438"/>
            </a:xfrm>
            <a:custGeom>
              <a:avLst/>
              <a:gdLst>
                <a:gd name="T0" fmla="*/ 99 w 99"/>
                <a:gd name="T1" fmla="*/ 12 h 125"/>
                <a:gd name="T2" fmla="*/ 90 w 99"/>
                <a:gd name="T3" fmla="*/ 0 h 125"/>
                <a:gd name="T4" fmla="*/ 5 w 99"/>
                <a:gd name="T5" fmla="*/ 111 h 125"/>
                <a:gd name="T6" fmla="*/ 0 w 99"/>
                <a:gd name="T7" fmla="*/ 125 h 125"/>
                <a:gd name="T8" fmla="*/ 99 w 99"/>
                <a:gd name="T9" fmla="*/ 12 h 125"/>
                <a:gd name="T10" fmla="*/ 99 w 99"/>
                <a:gd name="T11" fmla="*/ 12 h 125"/>
              </a:gdLst>
              <a:ahLst/>
              <a:cxnLst>
                <a:cxn ang="0">
                  <a:pos x="T0" y="T1"/>
                </a:cxn>
                <a:cxn ang="0">
                  <a:pos x="T2" y="T3"/>
                </a:cxn>
                <a:cxn ang="0">
                  <a:pos x="T4" y="T5"/>
                </a:cxn>
                <a:cxn ang="0">
                  <a:pos x="T6" y="T7"/>
                </a:cxn>
                <a:cxn ang="0">
                  <a:pos x="T8" y="T9"/>
                </a:cxn>
                <a:cxn ang="0">
                  <a:pos x="T10" y="T11"/>
                </a:cxn>
              </a:cxnLst>
              <a:rect l="0" t="0" r="r" b="b"/>
              <a:pathLst>
                <a:path w="99" h="125">
                  <a:moveTo>
                    <a:pt x="99" y="12"/>
                  </a:moveTo>
                  <a:lnTo>
                    <a:pt x="90" y="0"/>
                  </a:lnTo>
                  <a:lnTo>
                    <a:pt x="5" y="111"/>
                  </a:lnTo>
                  <a:lnTo>
                    <a:pt x="0" y="125"/>
                  </a:lnTo>
                  <a:lnTo>
                    <a:pt x="99" y="12"/>
                  </a:lnTo>
                  <a:lnTo>
                    <a:pt x="99" y="12"/>
                  </a:lnTo>
                  <a:close/>
                </a:path>
              </a:pathLst>
            </a:custGeom>
            <a:solidFill>
              <a:srgbClr val="8D8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5" name="Freeform 24"/>
            <p:cNvSpPr/>
            <p:nvPr/>
          </p:nvSpPr>
          <p:spPr bwMode="auto">
            <a:xfrm>
              <a:off x="1565276" y="1557338"/>
              <a:ext cx="247650" cy="468313"/>
            </a:xfrm>
            <a:custGeom>
              <a:avLst/>
              <a:gdLst>
                <a:gd name="T0" fmla="*/ 28 w 66"/>
                <a:gd name="T1" fmla="*/ 123 h 125"/>
                <a:gd name="T2" fmla="*/ 32 w 66"/>
                <a:gd name="T3" fmla="*/ 125 h 125"/>
                <a:gd name="T4" fmla="*/ 36 w 66"/>
                <a:gd name="T5" fmla="*/ 120 h 125"/>
                <a:gd name="T6" fmla="*/ 41 w 66"/>
                <a:gd name="T7" fmla="*/ 114 h 125"/>
                <a:gd name="T8" fmla="*/ 48 w 66"/>
                <a:gd name="T9" fmla="*/ 101 h 125"/>
                <a:gd name="T10" fmla="*/ 49 w 66"/>
                <a:gd name="T11" fmla="*/ 90 h 125"/>
                <a:gd name="T12" fmla="*/ 52 w 66"/>
                <a:gd name="T13" fmla="*/ 90 h 125"/>
                <a:gd name="T14" fmla="*/ 66 w 66"/>
                <a:gd name="T15" fmla="*/ 69 h 125"/>
                <a:gd name="T16" fmla="*/ 66 w 66"/>
                <a:gd name="T17" fmla="*/ 64 h 125"/>
                <a:gd name="T18" fmla="*/ 66 w 66"/>
                <a:gd name="T19" fmla="*/ 45 h 125"/>
                <a:gd name="T20" fmla="*/ 66 w 66"/>
                <a:gd name="T21" fmla="*/ 38 h 125"/>
                <a:gd name="T22" fmla="*/ 44 w 66"/>
                <a:gd name="T23" fmla="*/ 0 h 125"/>
                <a:gd name="T24" fmla="*/ 15 w 66"/>
                <a:gd name="T25" fmla="*/ 14 h 125"/>
                <a:gd name="T26" fmla="*/ 3 w 66"/>
                <a:gd name="T27" fmla="*/ 37 h 125"/>
                <a:gd name="T28" fmla="*/ 23 w 66"/>
                <a:gd name="T29" fmla="*/ 18 h 125"/>
                <a:gd name="T30" fmla="*/ 45 w 66"/>
                <a:gd name="T31" fmla="*/ 5 h 125"/>
                <a:gd name="T32" fmla="*/ 61 w 66"/>
                <a:gd name="T33" fmla="*/ 40 h 125"/>
                <a:gd name="T34" fmla="*/ 55 w 66"/>
                <a:gd name="T35" fmla="*/ 82 h 125"/>
                <a:gd name="T36" fmla="*/ 48 w 66"/>
                <a:gd name="T37" fmla="*/ 67 h 125"/>
                <a:gd name="T38" fmla="*/ 40 w 66"/>
                <a:gd name="T39" fmla="*/ 67 h 125"/>
                <a:gd name="T40" fmla="*/ 21 w 66"/>
                <a:gd name="T41" fmla="*/ 78 h 125"/>
                <a:gd name="T42" fmla="*/ 23 w 66"/>
                <a:gd name="T43" fmla="*/ 80 h 125"/>
                <a:gd name="T44" fmla="*/ 39 w 66"/>
                <a:gd name="T45" fmla="*/ 71 h 125"/>
                <a:gd name="T46" fmla="*/ 42 w 66"/>
                <a:gd name="T47" fmla="*/ 71 h 125"/>
                <a:gd name="T48" fmla="*/ 32 w 66"/>
                <a:gd name="T49" fmla="*/ 80 h 125"/>
                <a:gd name="T50" fmla="*/ 46 w 66"/>
                <a:gd name="T51" fmla="*/ 71 h 125"/>
                <a:gd name="T52" fmla="*/ 52 w 66"/>
                <a:gd name="T53" fmla="*/ 81 h 125"/>
                <a:gd name="T54" fmla="*/ 52 w 66"/>
                <a:gd name="T55" fmla="*/ 87 h 125"/>
                <a:gd name="T56" fmla="*/ 47 w 66"/>
                <a:gd name="T57" fmla="*/ 87 h 125"/>
                <a:gd name="T58" fmla="*/ 49 w 66"/>
                <a:gd name="T59" fmla="*/ 85 h 125"/>
                <a:gd name="T60" fmla="*/ 45 w 66"/>
                <a:gd name="T61" fmla="*/ 85 h 125"/>
                <a:gd name="T62" fmla="*/ 45 w 66"/>
                <a:gd name="T63" fmla="*/ 84 h 125"/>
                <a:gd name="T64" fmla="*/ 40 w 66"/>
                <a:gd name="T65" fmla="*/ 89 h 125"/>
                <a:gd name="T66" fmla="*/ 43 w 66"/>
                <a:gd name="T67" fmla="*/ 99 h 125"/>
                <a:gd name="T68" fmla="*/ 47 w 66"/>
                <a:gd name="T69" fmla="*/ 97 h 125"/>
                <a:gd name="T70" fmla="*/ 45 w 66"/>
                <a:gd name="T71" fmla="*/ 102 h 125"/>
                <a:gd name="T72" fmla="*/ 26 w 66"/>
                <a:gd name="T73" fmla="*/ 121 h 125"/>
                <a:gd name="T74" fmla="*/ 28 w 66"/>
                <a:gd name="T75"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125">
                  <a:moveTo>
                    <a:pt x="28" y="123"/>
                  </a:moveTo>
                  <a:cubicBezTo>
                    <a:pt x="32" y="125"/>
                    <a:pt x="32" y="125"/>
                    <a:pt x="32" y="125"/>
                  </a:cubicBezTo>
                  <a:cubicBezTo>
                    <a:pt x="36" y="120"/>
                    <a:pt x="36" y="120"/>
                    <a:pt x="36" y="120"/>
                  </a:cubicBezTo>
                  <a:cubicBezTo>
                    <a:pt x="41" y="114"/>
                    <a:pt x="41" y="114"/>
                    <a:pt x="41" y="114"/>
                  </a:cubicBezTo>
                  <a:cubicBezTo>
                    <a:pt x="44" y="110"/>
                    <a:pt x="47" y="106"/>
                    <a:pt x="48" y="101"/>
                  </a:cubicBezTo>
                  <a:cubicBezTo>
                    <a:pt x="49" y="97"/>
                    <a:pt x="49" y="94"/>
                    <a:pt x="49" y="90"/>
                  </a:cubicBezTo>
                  <a:cubicBezTo>
                    <a:pt x="52" y="90"/>
                    <a:pt x="52" y="90"/>
                    <a:pt x="52" y="90"/>
                  </a:cubicBezTo>
                  <a:cubicBezTo>
                    <a:pt x="59" y="84"/>
                    <a:pt x="64" y="77"/>
                    <a:pt x="66" y="69"/>
                  </a:cubicBezTo>
                  <a:cubicBezTo>
                    <a:pt x="66" y="64"/>
                    <a:pt x="66" y="64"/>
                    <a:pt x="66" y="64"/>
                  </a:cubicBezTo>
                  <a:cubicBezTo>
                    <a:pt x="66" y="45"/>
                    <a:pt x="66" y="45"/>
                    <a:pt x="66" y="45"/>
                  </a:cubicBezTo>
                  <a:cubicBezTo>
                    <a:pt x="66" y="38"/>
                    <a:pt x="66" y="38"/>
                    <a:pt x="66" y="38"/>
                  </a:cubicBezTo>
                  <a:cubicBezTo>
                    <a:pt x="61" y="17"/>
                    <a:pt x="54" y="4"/>
                    <a:pt x="44" y="0"/>
                  </a:cubicBezTo>
                  <a:cubicBezTo>
                    <a:pt x="37" y="7"/>
                    <a:pt x="27" y="12"/>
                    <a:pt x="15" y="14"/>
                  </a:cubicBezTo>
                  <a:cubicBezTo>
                    <a:pt x="4" y="18"/>
                    <a:pt x="0" y="26"/>
                    <a:pt x="3" y="37"/>
                  </a:cubicBezTo>
                  <a:cubicBezTo>
                    <a:pt x="4" y="28"/>
                    <a:pt x="11" y="21"/>
                    <a:pt x="23" y="18"/>
                  </a:cubicBezTo>
                  <a:cubicBezTo>
                    <a:pt x="34" y="15"/>
                    <a:pt x="41" y="11"/>
                    <a:pt x="45" y="5"/>
                  </a:cubicBezTo>
                  <a:cubicBezTo>
                    <a:pt x="52" y="15"/>
                    <a:pt x="58" y="26"/>
                    <a:pt x="61" y="40"/>
                  </a:cubicBezTo>
                  <a:cubicBezTo>
                    <a:pt x="64" y="60"/>
                    <a:pt x="62" y="74"/>
                    <a:pt x="55" y="82"/>
                  </a:cubicBezTo>
                  <a:cubicBezTo>
                    <a:pt x="48" y="67"/>
                    <a:pt x="48" y="67"/>
                    <a:pt x="48" y="67"/>
                  </a:cubicBezTo>
                  <a:cubicBezTo>
                    <a:pt x="40" y="67"/>
                    <a:pt x="40" y="67"/>
                    <a:pt x="40" y="67"/>
                  </a:cubicBezTo>
                  <a:cubicBezTo>
                    <a:pt x="21" y="78"/>
                    <a:pt x="21" y="78"/>
                    <a:pt x="21" y="78"/>
                  </a:cubicBezTo>
                  <a:cubicBezTo>
                    <a:pt x="22" y="79"/>
                    <a:pt x="23" y="79"/>
                    <a:pt x="23" y="80"/>
                  </a:cubicBezTo>
                  <a:cubicBezTo>
                    <a:pt x="39" y="71"/>
                    <a:pt x="39" y="71"/>
                    <a:pt x="39" y="71"/>
                  </a:cubicBezTo>
                  <a:cubicBezTo>
                    <a:pt x="42" y="71"/>
                    <a:pt x="42" y="71"/>
                    <a:pt x="42" y="71"/>
                  </a:cubicBezTo>
                  <a:cubicBezTo>
                    <a:pt x="32" y="80"/>
                    <a:pt x="32" y="80"/>
                    <a:pt x="32" y="80"/>
                  </a:cubicBezTo>
                  <a:cubicBezTo>
                    <a:pt x="46" y="71"/>
                    <a:pt x="46" y="71"/>
                    <a:pt x="46" y="71"/>
                  </a:cubicBezTo>
                  <a:cubicBezTo>
                    <a:pt x="52" y="81"/>
                    <a:pt x="52" y="81"/>
                    <a:pt x="52" y="81"/>
                  </a:cubicBezTo>
                  <a:cubicBezTo>
                    <a:pt x="52" y="87"/>
                    <a:pt x="52" y="87"/>
                    <a:pt x="52" y="87"/>
                  </a:cubicBezTo>
                  <a:cubicBezTo>
                    <a:pt x="47" y="87"/>
                    <a:pt x="47" y="87"/>
                    <a:pt x="47" y="87"/>
                  </a:cubicBezTo>
                  <a:cubicBezTo>
                    <a:pt x="49" y="85"/>
                    <a:pt x="49" y="85"/>
                    <a:pt x="49" y="85"/>
                  </a:cubicBezTo>
                  <a:cubicBezTo>
                    <a:pt x="45" y="85"/>
                    <a:pt x="45" y="85"/>
                    <a:pt x="45" y="85"/>
                  </a:cubicBezTo>
                  <a:cubicBezTo>
                    <a:pt x="45" y="84"/>
                    <a:pt x="45" y="84"/>
                    <a:pt x="45" y="84"/>
                  </a:cubicBezTo>
                  <a:cubicBezTo>
                    <a:pt x="40" y="89"/>
                    <a:pt x="40" y="89"/>
                    <a:pt x="40" y="89"/>
                  </a:cubicBezTo>
                  <a:cubicBezTo>
                    <a:pt x="43" y="99"/>
                    <a:pt x="43" y="99"/>
                    <a:pt x="43" y="99"/>
                  </a:cubicBezTo>
                  <a:cubicBezTo>
                    <a:pt x="47" y="97"/>
                    <a:pt x="47" y="97"/>
                    <a:pt x="47" y="97"/>
                  </a:cubicBezTo>
                  <a:cubicBezTo>
                    <a:pt x="45" y="102"/>
                    <a:pt x="45" y="102"/>
                    <a:pt x="45" y="102"/>
                  </a:cubicBezTo>
                  <a:cubicBezTo>
                    <a:pt x="26" y="121"/>
                    <a:pt x="26" y="121"/>
                    <a:pt x="26" y="121"/>
                  </a:cubicBezTo>
                  <a:cubicBezTo>
                    <a:pt x="28" y="123"/>
                    <a:pt x="28" y="123"/>
                    <a:pt x="28" y="123"/>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6" name="Freeform 25"/>
            <p:cNvSpPr/>
            <p:nvPr/>
          </p:nvSpPr>
          <p:spPr bwMode="auto">
            <a:xfrm>
              <a:off x="1617663" y="2009775"/>
              <a:ext cx="82550" cy="65088"/>
            </a:xfrm>
            <a:custGeom>
              <a:avLst/>
              <a:gdLst>
                <a:gd name="T0" fmla="*/ 42 w 52"/>
                <a:gd name="T1" fmla="*/ 10 h 41"/>
                <a:gd name="T2" fmla="*/ 33 w 52"/>
                <a:gd name="T3" fmla="*/ 5 h 41"/>
                <a:gd name="T4" fmla="*/ 28 w 52"/>
                <a:gd name="T5" fmla="*/ 17 h 41"/>
                <a:gd name="T6" fmla="*/ 0 w 52"/>
                <a:gd name="T7" fmla="*/ 0 h 41"/>
                <a:gd name="T8" fmla="*/ 21 w 52"/>
                <a:gd name="T9" fmla="*/ 24 h 41"/>
                <a:gd name="T10" fmla="*/ 33 w 52"/>
                <a:gd name="T11" fmla="*/ 41 h 41"/>
                <a:gd name="T12" fmla="*/ 52 w 52"/>
                <a:gd name="T13" fmla="*/ 17 h 41"/>
                <a:gd name="T14" fmla="*/ 42 w 52"/>
                <a:gd name="T15" fmla="*/ 10 h 41"/>
                <a:gd name="T16" fmla="*/ 42 w 52"/>
                <a:gd name="T1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1">
                  <a:moveTo>
                    <a:pt x="42" y="10"/>
                  </a:moveTo>
                  <a:lnTo>
                    <a:pt x="33" y="5"/>
                  </a:lnTo>
                  <a:lnTo>
                    <a:pt x="28" y="17"/>
                  </a:lnTo>
                  <a:lnTo>
                    <a:pt x="0" y="0"/>
                  </a:lnTo>
                  <a:lnTo>
                    <a:pt x="21" y="24"/>
                  </a:lnTo>
                  <a:lnTo>
                    <a:pt x="33" y="41"/>
                  </a:lnTo>
                  <a:lnTo>
                    <a:pt x="52" y="17"/>
                  </a:lnTo>
                  <a:lnTo>
                    <a:pt x="42" y="10"/>
                  </a:lnTo>
                  <a:lnTo>
                    <a:pt x="42" y="10"/>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7" name="Freeform 26"/>
            <p:cNvSpPr/>
            <p:nvPr/>
          </p:nvSpPr>
          <p:spPr bwMode="auto">
            <a:xfrm>
              <a:off x="1744663" y="1816100"/>
              <a:ext cx="85725" cy="141288"/>
            </a:xfrm>
            <a:custGeom>
              <a:avLst/>
              <a:gdLst>
                <a:gd name="T0" fmla="*/ 23 w 23"/>
                <a:gd name="T1" fmla="*/ 7 h 38"/>
                <a:gd name="T2" fmla="*/ 18 w 23"/>
                <a:gd name="T3" fmla="*/ 0 h 38"/>
                <a:gd name="T4" fmla="*/ 4 w 23"/>
                <a:gd name="T5" fmla="*/ 21 h 38"/>
                <a:gd name="T6" fmla="*/ 1 w 23"/>
                <a:gd name="T7" fmla="*/ 21 h 38"/>
                <a:gd name="T8" fmla="*/ 0 w 23"/>
                <a:gd name="T9" fmla="*/ 32 h 38"/>
                <a:gd name="T10" fmla="*/ 5 w 23"/>
                <a:gd name="T11" fmla="*/ 38 h 38"/>
                <a:gd name="T12" fmla="*/ 23 w 23"/>
                <a:gd name="T13" fmla="*/ 7 h 38"/>
              </a:gdLst>
              <a:ahLst/>
              <a:cxnLst>
                <a:cxn ang="0">
                  <a:pos x="T0" y="T1"/>
                </a:cxn>
                <a:cxn ang="0">
                  <a:pos x="T2" y="T3"/>
                </a:cxn>
                <a:cxn ang="0">
                  <a:pos x="T4" y="T5"/>
                </a:cxn>
                <a:cxn ang="0">
                  <a:pos x="T6" y="T7"/>
                </a:cxn>
                <a:cxn ang="0">
                  <a:pos x="T8" y="T9"/>
                </a:cxn>
                <a:cxn ang="0">
                  <a:pos x="T10" y="T11"/>
                </a:cxn>
                <a:cxn ang="0">
                  <a:pos x="T12" y="T13"/>
                </a:cxn>
              </a:cxnLst>
              <a:rect l="0" t="0" r="r" b="b"/>
              <a:pathLst>
                <a:path w="23" h="38">
                  <a:moveTo>
                    <a:pt x="23" y="7"/>
                  </a:moveTo>
                  <a:cubicBezTo>
                    <a:pt x="18" y="0"/>
                    <a:pt x="18" y="0"/>
                    <a:pt x="18" y="0"/>
                  </a:cubicBezTo>
                  <a:cubicBezTo>
                    <a:pt x="16" y="8"/>
                    <a:pt x="11" y="15"/>
                    <a:pt x="4" y="21"/>
                  </a:cubicBezTo>
                  <a:cubicBezTo>
                    <a:pt x="1" y="21"/>
                    <a:pt x="1" y="21"/>
                    <a:pt x="1" y="21"/>
                  </a:cubicBezTo>
                  <a:cubicBezTo>
                    <a:pt x="1" y="25"/>
                    <a:pt x="1" y="28"/>
                    <a:pt x="0" y="32"/>
                  </a:cubicBezTo>
                  <a:cubicBezTo>
                    <a:pt x="5" y="38"/>
                    <a:pt x="5" y="38"/>
                    <a:pt x="5" y="38"/>
                  </a:cubicBezTo>
                  <a:cubicBezTo>
                    <a:pt x="10" y="27"/>
                    <a:pt x="16" y="16"/>
                    <a:pt x="23" y="7"/>
                  </a:cubicBez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8" name="Freeform 27"/>
            <p:cNvSpPr>
              <a:spLocks noEditPoints="1"/>
            </p:cNvSpPr>
            <p:nvPr/>
          </p:nvSpPr>
          <p:spPr bwMode="auto">
            <a:xfrm>
              <a:off x="1711326" y="1797050"/>
              <a:ext cx="165100" cy="449263"/>
            </a:xfrm>
            <a:custGeom>
              <a:avLst/>
              <a:gdLst>
                <a:gd name="T0" fmla="*/ 27 w 44"/>
                <a:gd name="T1" fmla="*/ 5 h 120"/>
                <a:gd name="T2" fmla="*/ 32 w 44"/>
                <a:gd name="T3" fmla="*/ 12 h 120"/>
                <a:gd name="T4" fmla="*/ 14 w 44"/>
                <a:gd name="T5" fmla="*/ 43 h 120"/>
                <a:gd name="T6" fmla="*/ 8 w 44"/>
                <a:gd name="T7" fmla="*/ 60 h 120"/>
                <a:gd name="T8" fmla="*/ 8 w 44"/>
                <a:gd name="T9" fmla="*/ 60 h 120"/>
                <a:gd name="T10" fmla="*/ 2 w 44"/>
                <a:gd name="T11" fmla="*/ 93 h 120"/>
                <a:gd name="T12" fmla="*/ 0 w 44"/>
                <a:gd name="T13" fmla="*/ 120 h 120"/>
                <a:gd name="T14" fmla="*/ 28 w 44"/>
                <a:gd name="T15" fmla="*/ 61 h 120"/>
                <a:gd name="T16" fmla="*/ 28 w 44"/>
                <a:gd name="T17" fmla="*/ 45 h 120"/>
                <a:gd name="T18" fmla="*/ 35 w 44"/>
                <a:gd name="T19" fmla="*/ 51 h 120"/>
                <a:gd name="T20" fmla="*/ 44 w 44"/>
                <a:gd name="T21" fmla="*/ 17 h 120"/>
                <a:gd name="T22" fmla="*/ 27 w 44"/>
                <a:gd name="T23" fmla="*/ 0 h 120"/>
                <a:gd name="T24" fmla="*/ 27 w 44"/>
                <a:gd name="T25" fmla="*/ 5 h 120"/>
                <a:gd name="T26" fmla="*/ 34 w 44"/>
                <a:gd name="T27" fmla="*/ 14 h 120"/>
                <a:gd name="T28" fmla="*/ 36 w 44"/>
                <a:gd name="T29" fmla="*/ 17 h 120"/>
                <a:gd name="T30" fmla="*/ 7 w 44"/>
                <a:gd name="T31" fmla="*/ 72 h 120"/>
                <a:gd name="T32" fmla="*/ 34 w 44"/>
                <a:gd name="T33" fmla="*/ 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20">
                  <a:moveTo>
                    <a:pt x="27" y="5"/>
                  </a:moveTo>
                  <a:cubicBezTo>
                    <a:pt x="32" y="12"/>
                    <a:pt x="32" y="12"/>
                    <a:pt x="32" y="12"/>
                  </a:cubicBezTo>
                  <a:cubicBezTo>
                    <a:pt x="25" y="21"/>
                    <a:pt x="19" y="32"/>
                    <a:pt x="14" y="43"/>
                  </a:cubicBezTo>
                  <a:cubicBezTo>
                    <a:pt x="12" y="48"/>
                    <a:pt x="10" y="54"/>
                    <a:pt x="8" y="60"/>
                  </a:cubicBezTo>
                  <a:cubicBezTo>
                    <a:pt x="8" y="60"/>
                    <a:pt x="8" y="60"/>
                    <a:pt x="8" y="60"/>
                  </a:cubicBezTo>
                  <a:cubicBezTo>
                    <a:pt x="5" y="70"/>
                    <a:pt x="3" y="81"/>
                    <a:pt x="2" y="93"/>
                  </a:cubicBezTo>
                  <a:cubicBezTo>
                    <a:pt x="0" y="120"/>
                    <a:pt x="0" y="120"/>
                    <a:pt x="0" y="120"/>
                  </a:cubicBezTo>
                  <a:cubicBezTo>
                    <a:pt x="7" y="98"/>
                    <a:pt x="16" y="79"/>
                    <a:pt x="28" y="61"/>
                  </a:cubicBezTo>
                  <a:cubicBezTo>
                    <a:pt x="28" y="45"/>
                    <a:pt x="28" y="45"/>
                    <a:pt x="28" y="45"/>
                  </a:cubicBezTo>
                  <a:cubicBezTo>
                    <a:pt x="35" y="51"/>
                    <a:pt x="35" y="51"/>
                    <a:pt x="35" y="51"/>
                  </a:cubicBezTo>
                  <a:cubicBezTo>
                    <a:pt x="44" y="17"/>
                    <a:pt x="44" y="17"/>
                    <a:pt x="44" y="17"/>
                  </a:cubicBezTo>
                  <a:cubicBezTo>
                    <a:pt x="40" y="11"/>
                    <a:pt x="35" y="5"/>
                    <a:pt x="27" y="0"/>
                  </a:cubicBezTo>
                  <a:cubicBezTo>
                    <a:pt x="27" y="5"/>
                    <a:pt x="27" y="5"/>
                    <a:pt x="27" y="5"/>
                  </a:cubicBezTo>
                  <a:close/>
                  <a:moveTo>
                    <a:pt x="34" y="14"/>
                  </a:moveTo>
                  <a:cubicBezTo>
                    <a:pt x="36" y="17"/>
                    <a:pt x="36" y="17"/>
                    <a:pt x="36" y="17"/>
                  </a:cubicBezTo>
                  <a:cubicBezTo>
                    <a:pt x="21" y="36"/>
                    <a:pt x="11" y="54"/>
                    <a:pt x="7" y="72"/>
                  </a:cubicBezTo>
                  <a:cubicBezTo>
                    <a:pt x="10" y="53"/>
                    <a:pt x="19" y="34"/>
                    <a:pt x="34" y="14"/>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9" name="Freeform 28"/>
            <p:cNvSpPr/>
            <p:nvPr/>
          </p:nvSpPr>
          <p:spPr bwMode="auto">
            <a:xfrm>
              <a:off x="1736726" y="1849438"/>
              <a:ext cx="109538" cy="217488"/>
            </a:xfrm>
            <a:custGeom>
              <a:avLst/>
              <a:gdLst>
                <a:gd name="T0" fmla="*/ 29 w 29"/>
                <a:gd name="T1" fmla="*/ 3 h 58"/>
                <a:gd name="T2" fmla="*/ 27 w 29"/>
                <a:gd name="T3" fmla="*/ 0 h 58"/>
                <a:gd name="T4" fmla="*/ 0 w 29"/>
                <a:gd name="T5" fmla="*/ 58 h 58"/>
                <a:gd name="T6" fmla="*/ 29 w 29"/>
                <a:gd name="T7" fmla="*/ 3 h 58"/>
              </a:gdLst>
              <a:ahLst/>
              <a:cxnLst>
                <a:cxn ang="0">
                  <a:pos x="T0" y="T1"/>
                </a:cxn>
                <a:cxn ang="0">
                  <a:pos x="T2" y="T3"/>
                </a:cxn>
                <a:cxn ang="0">
                  <a:pos x="T4" y="T5"/>
                </a:cxn>
                <a:cxn ang="0">
                  <a:pos x="T6" y="T7"/>
                </a:cxn>
              </a:cxnLst>
              <a:rect l="0" t="0" r="r" b="b"/>
              <a:pathLst>
                <a:path w="29" h="58">
                  <a:moveTo>
                    <a:pt x="29" y="3"/>
                  </a:moveTo>
                  <a:cubicBezTo>
                    <a:pt x="27" y="0"/>
                    <a:pt x="27" y="0"/>
                    <a:pt x="27" y="0"/>
                  </a:cubicBezTo>
                  <a:cubicBezTo>
                    <a:pt x="12" y="20"/>
                    <a:pt x="3" y="39"/>
                    <a:pt x="0" y="58"/>
                  </a:cubicBezTo>
                  <a:cubicBezTo>
                    <a:pt x="4" y="40"/>
                    <a:pt x="14" y="22"/>
                    <a:pt x="29" y="3"/>
                  </a:cubicBezTo>
                  <a:close/>
                </a:path>
              </a:pathLst>
            </a:custGeom>
            <a:solidFill>
              <a:srgbClr val="8D8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0" name="Freeform 29"/>
            <p:cNvSpPr/>
            <p:nvPr/>
          </p:nvSpPr>
          <p:spPr bwMode="auto">
            <a:xfrm>
              <a:off x="1730376" y="1957388"/>
              <a:ext cx="33338" cy="63500"/>
            </a:xfrm>
            <a:custGeom>
              <a:avLst/>
              <a:gdLst>
                <a:gd name="T0" fmla="*/ 0 w 9"/>
                <a:gd name="T1" fmla="*/ 10 h 17"/>
                <a:gd name="T2" fmla="*/ 3 w 9"/>
                <a:gd name="T3" fmla="*/ 17 h 17"/>
                <a:gd name="T4" fmla="*/ 9 w 9"/>
                <a:gd name="T5" fmla="*/ 0 h 17"/>
                <a:gd name="T6" fmla="*/ 0 w 9"/>
                <a:gd name="T7" fmla="*/ 10 h 17"/>
              </a:gdLst>
              <a:ahLst/>
              <a:cxnLst>
                <a:cxn ang="0">
                  <a:pos x="T0" y="T1"/>
                </a:cxn>
                <a:cxn ang="0">
                  <a:pos x="T2" y="T3"/>
                </a:cxn>
                <a:cxn ang="0">
                  <a:pos x="T4" y="T5"/>
                </a:cxn>
                <a:cxn ang="0">
                  <a:pos x="T6" y="T7"/>
                </a:cxn>
              </a:cxnLst>
              <a:rect l="0" t="0" r="r" b="b"/>
              <a:pathLst>
                <a:path w="9" h="17">
                  <a:moveTo>
                    <a:pt x="0" y="10"/>
                  </a:moveTo>
                  <a:cubicBezTo>
                    <a:pt x="3" y="17"/>
                    <a:pt x="3" y="17"/>
                    <a:pt x="3" y="17"/>
                  </a:cubicBezTo>
                  <a:cubicBezTo>
                    <a:pt x="5" y="11"/>
                    <a:pt x="7" y="5"/>
                    <a:pt x="9" y="0"/>
                  </a:cubicBezTo>
                  <a:cubicBezTo>
                    <a:pt x="0" y="10"/>
                    <a:pt x="0" y="10"/>
                    <a:pt x="0" y="1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1" name="Freeform 30"/>
            <p:cNvSpPr/>
            <p:nvPr/>
          </p:nvSpPr>
          <p:spPr bwMode="auto">
            <a:xfrm>
              <a:off x="1700213" y="1935163"/>
              <a:ext cx="63500" cy="209550"/>
            </a:xfrm>
            <a:custGeom>
              <a:avLst/>
              <a:gdLst>
                <a:gd name="T0" fmla="*/ 11 w 17"/>
                <a:gd name="T1" fmla="*/ 23 h 56"/>
                <a:gd name="T2" fmla="*/ 8 w 17"/>
                <a:gd name="T3" fmla="*/ 16 h 56"/>
                <a:gd name="T4" fmla="*/ 17 w 17"/>
                <a:gd name="T5" fmla="*/ 6 h 56"/>
                <a:gd name="T6" fmla="*/ 12 w 17"/>
                <a:gd name="T7" fmla="*/ 0 h 56"/>
                <a:gd name="T8" fmla="*/ 5 w 17"/>
                <a:gd name="T9" fmla="*/ 13 h 56"/>
                <a:gd name="T10" fmla="*/ 0 w 17"/>
                <a:gd name="T11" fmla="*/ 19 h 56"/>
                <a:gd name="T12" fmla="*/ 1 w 17"/>
                <a:gd name="T13" fmla="*/ 27 h 56"/>
                <a:gd name="T14" fmla="*/ 4 w 17"/>
                <a:gd name="T15" fmla="*/ 46 h 56"/>
                <a:gd name="T16" fmla="*/ 5 w 17"/>
                <a:gd name="T17" fmla="*/ 56 h 56"/>
                <a:gd name="T18" fmla="*/ 11 w 17"/>
                <a:gd name="T19" fmla="*/ 23 h 56"/>
                <a:gd name="T20" fmla="*/ 11 w 17"/>
                <a:gd name="T2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6">
                  <a:moveTo>
                    <a:pt x="11" y="23"/>
                  </a:moveTo>
                  <a:cubicBezTo>
                    <a:pt x="8" y="16"/>
                    <a:pt x="8" y="16"/>
                    <a:pt x="8" y="16"/>
                  </a:cubicBezTo>
                  <a:cubicBezTo>
                    <a:pt x="17" y="6"/>
                    <a:pt x="17" y="6"/>
                    <a:pt x="17" y="6"/>
                  </a:cubicBezTo>
                  <a:cubicBezTo>
                    <a:pt x="12" y="0"/>
                    <a:pt x="12" y="0"/>
                    <a:pt x="12" y="0"/>
                  </a:cubicBezTo>
                  <a:cubicBezTo>
                    <a:pt x="11" y="5"/>
                    <a:pt x="8" y="9"/>
                    <a:pt x="5" y="13"/>
                  </a:cubicBezTo>
                  <a:cubicBezTo>
                    <a:pt x="0" y="19"/>
                    <a:pt x="0" y="19"/>
                    <a:pt x="0" y="19"/>
                  </a:cubicBezTo>
                  <a:cubicBezTo>
                    <a:pt x="1" y="27"/>
                    <a:pt x="1" y="27"/>
                    <a:pt x="1" y="27"/>
                  </a:cubicBezTo>
                  <a:cubicBezTo>
                    <a:pt x="4" y="46"/>
                    <a:pt x="4" y="46"/>
                    <a:pt x="4" y="46"/>
                  </a:cubicBezTo>
                  <a:cubicBezTo>
                    <a:pt x="5" y="56"/>
                    <a:pt x="5" y="56"/>
                    <a:pt x="5" y="56"/>
                  </a:cubicBezTo>
                  <a:cubicBezTo>
                    <a:pt x="6" y="44"/>
                    <a:pt x="8" y="33"/>
                    <a:pt x="11" y="23"/>
                  </a:cubicBezTo>
                  <a:cubicBezTo>
                    <a:pt x="11" y="23"/>
                    <a:pt x="11" y="23"/>
                    <a:pt x="11" y="23"/>
                  </a:cubicBezTo>
                  <a:close/>
                </a:path>
              </a:pathLst>
            </a:custGeom>
            <a:solidFill>
              <a:srgbClr val="0F0D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2" name="Freeform 31"/>
            <p:cNvSpPr/>
            <p:nvPr/>
          </p:nvSpPr>
          <p:spPr bwMode="auto">
            <a:xfrm>
              <a:off x="1670051" y="2036763"/>
              <a:ext cx="44450" cy="176213"/>
            </a:xfrm>
            <a:custGeom>
              <a:avLst/>
              <a:gdLst>
                <a:gd name="T0" fmla="*/ 21 w 28"/>
                <a:gd name="T1" fmla="*/ 0 h 111"/>
                <a:gd name="T2" fmla="*/ 19 w 28"/>
                <a:gd name="T3" fmla="*/ 0 h 111"/>
                <a:gd name="T4" fmla="*/ 0 w 28"/>
                <a:gd name="T5" fmla="*/ 24 h 111"/>
                <a:gd name="T6" fmla="*/ 7 w 28"/>
                <a:gd name="T7" fmla="*/ 31 h 111"/>
                <a:gd name="T8" fmla="*/ 0 w 28"/>
                <a:gd name="T9" fmla="*/ 45 h 111"/>
                <a:gd name="T10" fmla="*/ 21 w 28"/>
                <a:gd name="T11" fmla="*/ 111 h 111"/>
                <a:gd name="T12" fmla="*/ 28 w 28"/>
                <a:gd name="T13" fmla="*/ 45 h 111"/>
                <a:gd name="T14" fmla="*/ 21 w 28"/>
                <a:gd name="T15" fmla="*/ 0 h 111"/>
                <a:gd name="T16" fmla="*/ 21 w 28"/>
                <a:gd name="T1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11">
                  <a:moveTo>
                    <a:pt x="21" y="0"/>
                  </a:moveTo>
                  <a:lnTo>
                    <a:pt x="19" y="0"/>
                  </a:lnTo>
                  <a:lnTo>
                    <a:pt x="0" y="24"/>
                  </a:lnTo>
                  <a:lnTo>
                    <a:pt x="7" y="31"/>
                  </a:lnTo>
                  <a:lnTo>
                    <a:pt x="0" y="45"/>
                  </a:lnTo>
                  <a:lnTo>
                    <a:pt x="21" y="111"/>
                  </a:lnTo>
                  <a:lnTo>
                    <a:pt x="28" y="45"/>
                  </a:lnTo>
                  <a:lnTo>
                    <a:pt x="21" y="0"/>
                  </a:lnTo>
                  <a:lnTo>
                    <a:pt x="21" y="0"/>
                  </a:ln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3" name="Freeform 32"/>
            <p:cNvSpPr/>
            <p:nvPr/>
          </p:nvSpPr>
          <p:spPr bwMode="auto">
            <a:xfrm>
              <a:off x="1684338" y="2006600"/>
              <a:ext cx="19050" cy="30163"/>
            </a:xfrm>
            <a:custGeom>
              <a:avLst/>
              <a:gdLst>
                <a:gd name="T0" fmla="*/ 10 w 12"/>
                <a:gd name="T1" fmla="*/ 19 h 19"/>
                <a:gd name="T2" fmla="*/ 12 w 12"/>
                <a:gd name="T3" fmla="*/ 19 h 19"/>
                <a:gd name="T4" fmla="*/ 10 w 12"/>
                <a:gd name="T5" fmla="*/ 0 h 19"/>
                <a:gd name="T6" fmla="*/ 0 w 12"/>
                <a:gd name="T7" fmla="*/ 12 h 19"/>
                <a:gd name="T8" fmla="*/ 10 w 12"/>
                <a:gd name="T9" fmla="*/ 19 h 19"/>
                <a:gd name="T10" fmla="*/ 10 w 12"/>
                <a:gd name="T11" fmla="*/ 19 h 19"/>
              </a:gdLst>
              <a:ahLst/>
              <a:cxnLst>
                <a:cxn ang="0">
                  <a:pos x="T0" y="T1"/>
                </a:cxn>
                <a:cxn ang="0">
                  <a:pos x="T2" y="T3"/>
                </a:cxn>
                <a:cxn ang="0">
                  <a:pos x="T4" y="T5"/>
                </a:cxn>
                <a:cxn ang="0">
                  <a:pos x="T6" y="T7"/>
                </a:cxn>
                <a:cxn ang="0">
                  <a:pos x="T8" y="T9"/>
                </a:cxn>
                <a:cxn ang="0">
                  <a:pos x="T10" y="T11"/>
                </a:cxn>
              </a:cxnLst>
              <a:rect l="0" t="0" r="r" b="b"/>
              <a:pathLst>
                <a:path w="12" h="19">
                  <a:moveTo>
                    <a:pt x="10" y="19"/>
                  </a:moveTo>
                  <a:lnTo>
                    <a:pt x="12" y="19"/>
                  </a:lnTo>
                  <a:lnTo>
                    <a:pt x="10" y="0"/>
                  </a:lnTo>
                  <a:lnTo>
                    <a:pt x="0" y="12"/>
                  </a:lnTo>
                  <a:lnTo>
                    <a:pt x="10" y="19"/>
                  </a:lnTo>
                  <a:lnTo>
                    <a:pt x="10" y="19"/>
                  </a:ln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4" name="Freeform 33"/>
            <p:cNvSpPr>
              <a:spLocks noEditPoints="1"/>
            </p:cNvSpPr>
            <p:nvPr/>
          </p:nvSpPr>
          <p:spPr bwMode="auto">
            <a:xfrm>
              <a:off x="1609726" y="1935163"/>
              <a:ext cx="434975" cy="506413"/>
            </a:xfrm>
            <a:custGeom>
              <a:avLst/>
              <a:gdLst>
                <a:gd name="T0" fmla="*/ 88 w 116"/>
                <a:gd name="T1" fmla="*/ 23 h 135"/>
                <a:gd name="T2" fmla="*/ 87 w 116"/>
                <a:gd name="T3" fmla="*/ 26 h 135"/>
                <a:gd name="T4" fmla="*/ 74 w 116"/>
                <a:gd name="T5" fmla="*/ 78 h 135"/>
                <a:gd name="T6" fmla="*/ 0 w 116"/>
                <a:gd name="T7" fmla="*/ 107 h 135"/>
                <a:gd name="T8" fmla="*/ 2 w 116"/>
                <a:gd name="T9" fmla="*/ 115 h 135"/>
                <a:gd name="T10" fmla="*/ 3 w 116"/>
                <a:gd name="T11" fmla="*/ 121 h 135"/>
                <a:gd name="T12" fmla="*/ 8 w 116"/>
                <a:gd name="T13" fmla="*/ 135 h 135"/>
                <a:gd name="T14" fmla="*/ 107 w 116"/>
                <a:gd name="T15" fmla="*/ 76 h 135"/>
                <a:gd name="T16" fmla="*/ 107 w 116"/>
                <a:gd name="T17" fmla="*/ 73 h 135"/>
                <a:gd name="T18" fmla="*/ 116 w 116"/>
                <a:gd name="T19" fmla="*/ 0 h 135"/>
                <a:gd name="T20" fmla="*/ 88 w 116"/>
                <a:gd name="T21" fmla="*/ 23 h 135"/>
                <a:gd name="T22" fmla="*/ 74 w 116"/>
                <a:gd name="T23" fmla="*/ 81 h 135"/>
                <a:gd name="T24" fmla="*/ 77 w 116"/>
                <a:gd name="T25" fmla="*/ 79 h 135"/>
                <a:gd name="T26" fmla="*/ 87 w 116"/>
                <a:gd name="T27" fmla="*/ 33 h 135"/>
                <a:gd name="T28" fmla="*/ 112 w 116"/>
                <a:gd name="T29" fmla="*/ 3 h 135"/>
                <a:gd name="T30" fmla="*/ 89 w 116"/>
                <a:gd name="T31" fmla="*/ 51 h 135"/>
                <a:gd name="T32" fmla="*/ 83 w 116"/>
                <a:gd name="T33" fmla="*/ 83 h 135"/>
                <a:gd name="T34" fmla="*/ 4 w 116"/>
                <a:gd name="T35" fmla="*/ 113 h 135"/>
                <a:gd name="T36" fmla="*/ 3 w 116"/>
                <a:gd name="T37" fmla="*/ 109 h 135"/>
                <a:gd name="T38" fmla="*/ 74 w 116"/>
                <a:gd name="T39" fmla="*/ 8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35">
                  <a:moveTo>
                    <a:pt x="88" y="23"/>
                  </a:moveTo>
                  <a:cubicBezTo>
                    <a:pt x="88" y="24"/>
                    <a:pt x="87" y="25"/>
                    <a:pt x="87" y="26"/>
                  </a:cubicBezTo>
                  <a:cubicBezTo>
                    <a:pt x="74" y="78"/>
                    <a:pt x="74" y="78"/>
                    <a:pt x="74" y="78"/>
                  </a:cubicBezTo>
                  <a:cubicBezTo>
                    <a:pt x="0" y="107"/>
                    <a:pt x="0" y="107"/>
                    <a:pt x="0" y="107"/>
                  </a:cubicBezTo>
                  <a:cubicBezTo>
                    <a:pt x="1" y="110"/>
                    <a:pt x="1" y="112"/>
                    <a:pt x="2" y="115"/>
                  </a:cubicBezTo>
                  <a:cubicBezTo>
                    <a:pt x="2" y="117"/>
                    <a:pt x="3" y="119"/>
                    <a:pt x="3" y="121"/>
                  </a:cubicBezTo>
                  <a:cubicBezTo>
                    <a:pt x="4" y="126"/>
                    <a:pt x="6" y="130"/>
                    <a:pt x="8" y="135"/>
                  </a:cubicBezTo>
                  <a:cubicBezTo>
                    <a:pt x="68" y="126"/>
                    <a:pt x="101" y="106"/>
                    <a:pt x="107" y="76"/>
                  </a:cubicBezTo>
                  <a:cubicBezTo>
                    <a:pt x="107" y="75"/>
                    <a:pt x="107" y="74"/>
                    <a:pt x="107" y="73"/>
                  </a:cubicBezTo>
                  <a:cubicBezTo>
                    <a:pt x="116" y="0"/>
                    <a:pt x="116" y="0"/>
                    <a:pt x="116" y="0"/>
                  </a:cubicBezTo>
                  <a:cubicBezTo>
                    <a:pt x="104" y="1"/>
                    <a:pt x="94" y="8"/>
                    <a:pt x="88" y="23"/>
                  </a:cubicBezTo>
                  <a:close/>
                  <a:moveTo>
                    <a:pt x="74" y="81"/>
                  </a:moveTo>
                  <a:cubicBezTo>
                    <a:pt x="77" y="79"/>
                    <a:pt x="77" y="79"/>
                    <a:pt x="77" y="79"/>
                  </a:cubicBezTo>
                  <a:cubicBezTo>
                    <a:pt x="87" y="33"/>
                    <a:pt x="87" y="33"/>
                    <a:pt x="87" y="33"/>
                  </a:cubicBezTo>
                  <a:cubicBezTo>
                    <a:pt x="92" y="15"/>
                    <a:pt x="100" y="5"/>
                    <a:pt x="112" y="3"/>
                  </a:cubicBezTo>
                  <a:cubicBezTo>
                    <a:pt x="98" y="13"/>
                    <a:pt x="90" y="29"/>
                    <a:pt x="89" y="51"/>
                  </a:cubicBezTo>
                  <a:cubicBezTo>
                    <a:pt x="83" y="83"/>
                    <a:pt x="83" y="83"/>
                    <a:pt x="83" y="83"/>
                  </a:cubicBezTo>
                  <a:cubicBezTo>
                    <a:pt x="4" y="113"/>
                    <a:pt x="4" y="113"/>
                    <a:pt x="4" y="113"/>
                  </a:cubicBezTo>
                  <a:cubicBezTo>
                    <a:pt x="3" y="109"/>
                    <a:pt x="3" y="109"/>
                    <a:pt x="3" y="109"/>
                  </a:cubicBezTo>
                  <a:cubicBezTo>
                    <a:pt x="74" y="81"/>
                    <a:pt x="74" y="81"/>
                    <a:pt x="74" y="81"/>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5" name="Freeform 34"/>
            <p:cNvSpPr/>
            <p:nvPr/>
          </p:nvSpPr>
          <p:spPr bwMode="auto">
            <a:xfrm>
              <a:off x="1620838" y="1946275"/>
              <a:ext cx="409575" cy="412750"/>
            </a:xfrm>
            <a:custGeom>
              <a:avLst/>
              <a:gdLst>
                <a:gd name="T0" fmla="*/ 74 w 109"/>
                <a:gd name="T1" fmla="*/ 76 h 110"/>
                <a:gd name="T2" fmla="*/ 71 w 109"/>
                <a:gd name="T3" fmla="*/ 78 h 110"/>
                <a:gd name="T4" fmla="*/ 0 w 109"/>
                <a:gd name="T5" fmla="*/ 106 h 110"/>
                <a:gd name="T6" fmla="*/ 1 w 109"/>
                <a:gd name="T7" fmla="*/ 110 h 110"/>
                <a:gd name="T8" fmla="*/ 80 w 109"/>
                <a:gd name="T9" fmla="*/ 80 h 110"/>
                <a:gd name="T10" fmla="*/ 86 w 109"/>
                <a:gd name="T11" fmla="*/ 48 h 110"/>
                <a:gd name="T12" fmla="*/ 109 w 109"/>
                <a:gd name="T13" fmla="*/ 0 h 110"/>
                <a:gd name="T14" fmla="*/ 84 w 109"/>
                <a:gd name="T15" fmla="*/ 30 h 110"/>
                <a:gd name="T16" fmla="*/ 74 w 109"/>
                <a:gd name="T17" fmla="*/ 7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10">
                  <a:moveTo>
                    <a:pt x="74" y="76"/>
                  </a:moveTo>
                  <a:cubicBezTo>
                    <a:pt x="71" y="78"/>
                    <a:pt x="71" y="78"/>
                    <a:pt x="71" y="78"/>
                  </a:cubicBezTo>
                  <a:cubicBezTo>
                    <a:pt x="0" y="106"/>
                    <a:pt x="0" y="106"/>
                    <a:pt x="0" y="106"/>
                  </a:cubicBezTo>
                  <a:cubicBezTo>
                    <a:pt x="1" y="110"/>
                    <a:pt x="1" y="110"/>
                    <a:pt x="1" y="110"/>
                  </a:cubicBezTo>
                  <a:cubicBezTo>
                    <a:pt x="80" y="80"/>
                    <a:pt x="80" y="80"/>
                    <a:pt x="80" y="80"/>
                  </a:cubicBezTo>
                  <a:cubicBezTo>
                    <a:pt x="86" y="48"/>
                    <a:pt x="86" y="48"/>
                    <a:pt x="86" y="48"/>
                  </a:cubicBezTo>
                  <a:cubicBezTo>
                    <a:pt x="87" y="26"/>
                    <a:pt x="95" y="10"/>
                    <a:pt x="109" y="0"/>
                  </a:cubicBezTo>
                  <a:cubicBezTo>
                    <a:pt x="97" y="2"/>
                    <a:pt x="89" y="12"/>
                    <a:pt x="84" y="30"/>
                  </a:cubicBezTo>
                  <a:cubicBezTo>
                    <a:pt x="74" y="76"/>
                    <a:pt x="74" y="76"/>
                    <a:pt x="74" y="76"/>
                  </a:cubicBezTo>
                  <a:close/>
                </a:path>
              </a:pathLst>
            </a:custGeom>
            <a:solidFill>
              <a:srgbClr val="8D8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6" name="Freeform 35"/>
            <p:cNvSpPr/>
            <p:nvPr/>
          </p:nvSpPr>
          <p:spPr bwMode="auto">
            <a:xfrm>
              <a:off x="1568451" y="2138363"/>
              <a:ext cx="127000" cy="187325"/>
            </a:xfrm>
            <a:custGeom>
              <a:avLst/>
              <a:gdLst>
                <a:gd name="T0" fmla="*/ 34 w 34"/>
                <a:gd name="T1" fmla="*/ 39 h 50"/>
                <a:gd name="T2" fmla="*/ 34 w 34"/>
                <a:gd name="T3" fmla="*/ 31 h 50"/>
                <a:gd name="T4" fmla="*/ 24 w 34"/>
                <a:gd name="T5" fmla="*/ 0 h 50"/>
                <a:gd name="T6" fmla="*/ 12 w 34"/>
                <a:gd name="T7" fmla="*/ 24 h 50"/>
                <a:gd name="T8" fmla="*/ 0 w 34"/>
                <a:gd name="T9" fmla="*/ 48 h 50"/>
                <a:gd name="T10" fmla="*/ 4 w 34"/>
                <a:gd name="T11" fmla="*/ 50 h 50"/>
                <a:gd name="T12" fmla="*/ 34 w 34"/>
                <a:gd name="T13" fmla="*/ 39 h 50"/>
              </a:gdLst>
              <a:ahLst/>
              <a:cxnLst>
                <a:cxn ang="0">
                  <a:pos x="T0" y="T1"/>
                </a:cxn>
                <a:cxn ang="0">
                  <a:pos x="T2" y="T3"/>
                </a:cxn>
                <a:cxn ang="0">
                  <a:pos x="T4" y="T5"/>
                </a:cxn>
                <a:cxn ang="0">
                  <a:pos x="T6" y="T7"/>
                </a:cxn>
                <a:cxn ang="0">
                  <a:pos x="T8" y="T9"/>
                </a:cxn>
                <a:cxn ang="0">
                  <a:pos x="T10" y="T11"/>
                </a:cxn>
                <a:cxn ang="0">
                  <a:pos x="T12" y="T13"/>
                </a:cxn>
              </a:cxnLst>
              <a:rect l="0" t="0" r="r" b="b"/>
              <a:pathLst>
                <a:path w="34" h="50">
                  <a:moveTo>
                    <a:pt x="34" y="39"/>
                  </a:moveTo>
                  <a:cubicBezTo>
                    <a:pt x="34" y="31"/>
                    <a:pt x="34" y="31"/>
                    <a:pt x="34" y="31"/>
                  </a:cubicBezTo>
                  <a:cubicBezTo>
                    <a:pt x="24" y="0"/>
                    <a:pt x="24" y="0"/>
                    <a:pt x="24" y="0"/>
                  </a:cubicBezTo>
                  <a:cubicBezTo>
                    <a:pt x="12" y="24"/>
                    <a:pt x="12" y="24"/>
                    <a:pt x="12" y="24"/>
                  </a:cubicBezTo>
                  <a:cubicBezTo>
                    <a:pt x="9" y="34"/>
                    <a:pt x="4" y="42"/>
                    <a:pt x="0" y="48"/>
                  </a:cubicBezTo>
                  <a:cubicBezTo>
                    <a:pt x="4" y="50"/>
                    <a:pt x="4" y="50"/>
                    <a:pt x="4" y="50"/>
                  </a:cubicBezTo>
                  <a:cubicBezTo>
                    <a:pt x="34" y="39"/>
                    <a:pt x="34" y="39"/>
                    <a:pt x="34" y="39"/>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7" name="Freeform 36"/>
            <p:cNvSpPr>
              <a:spLocks noEditPoints="1"/>
            </p:cNvSpPr>
            <p:nvPr/>
          </p:nvSpPr>
          <p:spPr bwMode="auto">
            <a:xfrm>
              <a:off x="1436688" y="2317750"/>
              <a:ext cx="165100" cy="82550"/>
            </a:xfrm>
            <a:custGeom>
              <a:avLst/>
              <a:gdLst>
                <a:gd name="T0" fmla="*/ 4 w 44"/>
                <a:gd name="T1" fmla="*/ 0 h 22"/>
                <a:gd name="T2" fmla="*/ 0 w 44"/>
                <a:gd name="T3" fmla="*/ 12 h 22"/>
                <a:gd name="T4" fmla="*/ 10 w 44"/>
                <a:gd name="T5" fmla="*/ 22 h 22"/>
                <a:gd name="T6" fmla="*/ 8 w 44"/>
                <a:gd name="T7" fmla="*/ 13 h 22"/>
                <a:gd name="T8" fmla="*/ 18 w 44"/>
                <a:gd name="T9" fmla="*/ 13 h 22"/>
                <a:gd name="T10" fmla="*/ 29 w 44"/>
                <a:gd name="T11" fmla="*/ 18 h 22"/>
                <a:gd name="T12" fmla="*/ 44 w 44"/>
                <a:gd name="T13" fmla="*/ 16 h 22"/>
                <a:gd name="T14" fmla="*/ 44 w 44"/>
                <a:gd name="T15" fmla="*/ 13 h 22"/>
                <a:gd name="T16" fmla="*/ 43 w 44"/>
                <a:gd name="T17" fmla="*/ 5 h 22"/>
                <a:gd name="T18" fmla="*/ 39 w 44"/>
                <a:gd name="T19" fmla="*/ 2 h 22"/>
                <a:gd name="T20" fmla="*/ 35 w 44"/>
                <a:gd name="T21" fmla="*/ 0 h 22"/>
                <a:gd name="T22" fmla="*/ 10 w 44"/>
                <a:gd name="T23" fmla="*/ 6 h 22"/>
                <a:gd name="T24" fmla="*/ 4 w 44"/>
                <a:gd name="T25" fmla="*/ 0 h 22"/>
                <a:gd name="T26" fmla="*/ 5 w 44"/>
                <a:gd name="T27" fmla="*/ 4 h 22"/>
                <a:gd name="T28" fmla="*/ 8 w 44"/>
                <a:gd name="T29" fmla="*/ 5 h 22"/>
                <a:gd name="T30" fmla="*/ 6 w 44"/>
                <a:gd name="T31" fmla="*/ 14 h 22"/>
                <a:gd name="T32" fmla="*/ 2 w 44"/>
                <a:gd name="T33" fmla="*/ 11 h 22"/>
                <a:gd name="T34" fmla="*/ 5 w 44"/>
                <a:gd name="T35"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22">
                  <a:moveTo>
                    <a:pt x="4" y="0"/>
                  </a:moveTo>
                  <a:cubicBezTo>
                    <a:pt x="0" y="12"/>
                    <a:pt x="0" y="12"/>
                    <a:pt x="0" y="12"/>
                  </a:cubicBezTo>
                  <a:cubicBezTo>
                    <a:pt x="10" y="22"/>
                    <a:pt x="10" y="22"/>
                    <a:pt x="10" y="22"/>
                  </a:cubicBezTo>
                  <a:cubicBezTo>
                    <a:pt x="8" y="13"/>
                    <a:pt x="8" y="13"/>
                    <a:pt x="8" y="13"/>
                  </a:cubicBezTo>
                  <a:cubicBezTo>
                    <a:pt x="18" y="13"/>
                    <a:pt x="18" y="13"/>
                    <a:pt x="18" y="13"/>
                  </a:cubicBezTo>
                  <a:cubicBezTo>
                    <a:pt x="29" y="18"/>
                    <a:pt x="29" y="18"/>
                    <a:pt x="29" y="18"/>
                  </a:cubicBezTo>
                  <a:cubicBezTo>
                    <a:pt x="44" y="16"/>
                    <a:pt x="44" y="16"/>
                    <a:pt x="44" y="16"/>
                  </a:cubicBezTo>
                  <a:cubicBezTo>
                    <a:pt x="44" y="15"/>
                    <a:pt x="44" y="14"/>
                    <a:pt x="44" y="13"/>
                  </a:cubicBezTo>
                  <a:cubicBezTo>
                    <a:pt x="43" y="10"/>
                    <a:pt x="43" y="8"/>
                    <a:pt x="43" y="5"/>
                  </a:cubicBezTo>
                  <a:cubicBezTo>
                    <a:pt x="39" y="2"/>
                    <a:pt x="39" y="2"/>
                    <a:pt x="39" y="2"/>
                  </a:cubicBezTo>
                  <a:cubicBezTo>
                    <a:pt x="35" y="0"/>
                    <a:pt x="35" y="0"/>
                    <a:pt x="35" y="0"/>
                  </a:cubicBezTo>
                  <a:cubicBezTo>
                    <a:pt x="28" y="7"/>
                    <a:pt x="20" y="9"/>
                    <a:pt x="10" y="6"/>
                  </a:cubicBezTo>
                  <a:cubicBezTo>
                    <a:pt x="4" y="0"/>
                    <a:pt x="4" y="0"/>
                    <a:pt x="4" y="0"/>
                  </a:cubicBezTo>
                  <a:close/>
                  <a:moveTo>
                    <a:pt x="5" y="4"/>
                  </a:moveTo>
                  <a:cubicBezTo>
                    <a:pt x="8" y="5"/>
                    <a:pt x="8" y="5"/>
                    <a:pt x="8" y="5"/>
                  </a:cubicBezTo>
                  <a:cubicBezTo>
                    <a:pt x="6" y="14"/>
                    <a:pt x="6" y="14"/>
                    <a:pt x="6" y="14"/>
                  </a:cubicBezTo>
                  <a:cubicBezTo>
                    <a:pt x="2" y="11"/>
                    <a:pt x="2" y="11"/>
                    <a:pt x="2" y="11"/>
                  </a:cubicBezTo>
                  <a:cubicBezTo>
                    <a:pt x="5" y="4"/>
                    <a:pt x="5" y="4"/>
                    <a:pt x="5" y="4"/>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8" name="Freeform 37"/>
            <p:cNvSpPr/>
            <p:nvPr/>
          </p:nvSpPr>
          <p:spPr bwMode="auto">
            <a:xfrm>
              <a:off x="1444626" y="2332038"/>
              <a:ext cx="22225" cy="38100"/>
            </a:xfrm>
            <a:custGeom>
              <a:avLst/>
              <a:gdLst>
                <a:gd name="T0" fmla="*/ 14 w 14"/>
                <a:gd name="T1" fmla="*/ 3 h 24"/>
                <a:gd name="T2" fmla="*/ 7 w 14"/>
                <a:gd name="T3" fmla="*/ 0 h 24"/>
                <a:gd name="T4" fmla="*/ 0 w 14"/>
                <a:gd name="T5" fmla="*/ 17 h 24"/>
                <a:gd name="T6" fmla="*/ 9 w 14"/>
                <a:gd name="T7" fmla="*/ 24 h 24"/>
                <a:gd name="T8" fmla="*/ 14 w 14"/>
                <a:gd name="T9" fmla="*/ 3 h 24"/>
                <a:gd name="T10" fmla="*/ 14 w 14"/>
                <a:gd name="T11" fmla="*/ 3 h 24"/>
              </a:gdLst>
              <a:ahLst/>
              <a:cxnLst>
                <a:cxn ang="0">
                  <a:pos x="T0" y="T1"/>
                </a:cxn>
                <a:cxn ang="0">
                  <a:pos x="T2" y="T3"/>
                </a:cxn>
                <a:cxn ang="0">
                  <a:pos x="T4" y="T5"/>
                </a:cxn>
                <a:cxn ang="0">
                  <a:pos x="T6" y="T7"/>
                </a:cxn>
                <a:cxn ang="0">
                  <a:pos x="T8" y="T9"/>
                </a:cxn>
                <a:cxn ang="0">
                  <a:pos x="T10" y="T11"/>
                </a:cxn>
              </a:cxnLst>
              <a:rect l="0" t="0" r="r" b="b"/>
              <a:pathLst>
                <a:path w="14" h="24">
                  <a:moveTo>
                    <a:pt x="14" y="3"/>
                  </a:moveTo>
                  <a:lnTo>
                    <a:pt x="7" y="0"/>
                  </a:lnTo>
                  <a:lnTo>
                    <a:pt x="0" y="17"/>
                  </a:lnTo>
                  <a:lnTo>
                    <a:pt x="9" y="24"/>
                  </a:lnTo>
                  <a:lnTo>
                    <a:pt x="14" y="3"/>
                  </a:lnTo>
                  <a:lnTo>
                    <a:pt x="14" y="3"/>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9" name="Freeform 38"/>
            <p:cNvSpPr>
              <a:spLocks noEditPoints="1"/>
            </p:cNvSpPr>
            <p:nvPr/>
          </p:nvSpPr>
          <p:spPr bwMode="auto">
            <a:xfrm>
              <a:off x="1447801" y="2386013"/>
              <a:ext cx="98425" cy="93663"/>
            </a:xfrm>
            <a:custGeom>
              <a:avLst/>
              <a:gdLst>
                <a:gd name="T0" fmla="*/ 11 w 26"/>
                <a:gd name="T1" fmla="*/ 0 h 25"/>
                <a:gd name="T2" fmla="*/ 9 w 26"/>
                <a:gd name="T3" fmla="*/ 5 h 25"/>
                <a:gd name="T4" fmla="*/ 0 w 26"/>
                <a:gd name="T5" fmla="*/ 25 h 25"/>
                <a:gd name="T6" fmla="*/ 12 w 26"/>
                <a:gd name="T7" fmla="*/ 25 h 25"/>
                <a:gd name="T8" fmla="*/ 26 w 26"/>
                <a:gd name="T9" fmla="*/ 8 h 25"/>
                <a:gd name="T10" fmla="*/ 18 w 26"/>
                <a:gd name="T11" fmla="*/ 4 h 25"/>
                <a:gd name="T12" fmla="*/ 11 w 26"/>
                <a:gd name="T13" fmla="*/ 0 h 25"/>
                <a:gd name="T14" fmla="*/ 11 w 26"/>
                <a:gd name="T15" fmla="*/ 5 h 25"/>
                <a:gd name="T16" fmla="*/ 15 w 26"/>
                <a:gd name="T17" fmla="*/ 5 h 25"/>
                <a:gd name="T18" fmla="*/ 7 w 26"/>
                <a:gd name="T19" fmla="*/ 22 h 25"/>
                <a:gd name="T20" fmla="*/ 3 w 26"/>
                <a:gd name="T21" fmla="*/ 22 h 25"/>
                <a:gd name="T22" fmla="*/ 11 w 26"/>
                <a:gd name="T2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1" y="0"/>
                  </a:moveTo>
                  <a:cubicBezTo>
                    <a:pt x="9" y="5"/>
                    <a:pt x="9" y="5"/>
                    <a:pt x="9" y="5"/>
                  </a:cubicBezTo>
                  <a:cubicBezTo>
                    <a:pt x="0" y="25"/>
                    <a:pt x="0" y="25"/>
                    <a:pt x="0" y="25"/>
                  </a:cubicBezTo>
                  <a:cubicBezTo>
                    <a:pt x="12" y="25"/>
                    <a:pt x="12" y="25"/>
                    <a:pt x="12" y="25"/>
                  </a:cubicBezTo>
                  <a:cubicBezTo>
                    <a:pt x="26" y="8"/>
                    <a:pt x="26" y="8"/>
                    <a:pt x="26" y="8"/>
                  </a:cubicBezTo>
                  <a:cubicBezTo>
                    <a:pt x="23" y="7"/>
                    <a:pt x="20" y="6"/>
                    <a:pt x="18" y="4"/>
                  </a:cubicBezTo>
                  <a:cubicBezTo>
                    <a:pt x="11" y="0"/>
                    <a:pt x="11" y="0"/>
                    <a:pt x="11" y="0"/>
                  </a:cubicBezTo>
                  <a:close/>
                  <a:moveTo>
                    <a:pt x="11" y="5"/>
                  </a:moveTo>
                  <a:cubicBezTo>
                    <a:pt x="15" y="5"/>
                    <a:pt x="15" y="5"/>
                    <a:pt x="15" y="5"/>
                  </a:cubicBezTo>
                  <a:cubicBezTo>
                    <a:pt x="7" y="22"/>
                    <a:pt x="7" y="22"/>
                    <a:pt x="7" y="22"/>
                  </a:cubicBezTo>
                  <a:cubicBezTo>
                    <a:pt x="3" y="22"/>
                    <a:pt x="3" y="22"/>
                    <a:pt x="3" y="22"/>
                  </a:cubicBezTo>
                  <a:cubicBezTo>
                    <a:pt x="11" y="5"/>
                    <a:pt x="11" y="5"/>
                    <a:pt x="11" y="5"/>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0" name="Freeform 39"/>
            <p:cNvSpPr/>
            <p:nvPr/>
          </p:nvSpPr>
          <p:spPr bwMode="auto">
            <a:xfrm>
              <a:off x="1458913" y="2403475"/>
              <a:ext cx="46038" cy="65088"/>
            </a:xfrm>
            <a:custGeom>
              <a:avLst/>
              <a:gdLst>
                <a:gd name="T0" fmla="*/ 29 w 29"/>
                <a:gd name="T1" fmla="*/ 0 h 41"/>
                <a:gd name="T2" fmla="*/ 19 w 29"/>
                <a:gd name="T3" fmla="*/ 0 h 41"/>
                <a:gd name="T4" fmla="*/ 0 w 29"/>
                <a:gd name="T5" fmla="*/ 41 h 41"/>
                <a:gd name="T6" fmla="*/ 10 w 29"/>
                <a:gd name="T7" fmla="*/ 41 h 41"/>
                <a:gd name="T8" fmla="*/ 29 w 29"/>
                <a:gd name="T9" fmla="*/ 0 h 41"/>
                <a:gd name="T10" fmla="*/ 29 w 29"/>
                <a:gd name="T11" fmla="*/ 0 h 41"/>
              </a:gdLst>
              <a:ahLst/>
              <a:cxnLst>
                <a:cxn ang="0">
                  <a:pos x="T0" y="T1"/>
                </a:cxn>
                <a:cxn ang="0">
                  <a:pos x="T2" y="T3"/>
                </a:cxn>
                <a:cxn ang="0">
                  <a:pos x="T4" y="T5"/>
                </a:cxn>
                <a:cxn ang="0">
                  <a:pos x="T6" y="T7"/>
                </a:cxn>
                <a:cxn ang="0">
                  <a:pos x="T8" y="T9"/>
                </a:cxn>
                <a:cxn ang="0">
                  <a:pos x="T10" y="T11"/>
                </a:cxn>
              </a:cxnLst>
              <a:rect l="0" t="0" r="r" b="b"/>
              <a:pathLst>
                <a:path w="29" h="41">
                  <a:moveTo>
                    <a:pt x="29" y="0"/>
                  </a:moveTo>
                  <a:lnTo>
                    <a:pt x="19" y="0"/>
                  </a:lnTo>
                  <a:lnTo>
                    <a:pt x="0" y="41"/>
                  </a:lnTo>
                  <a:lnTo>
                    <a:pt x="10" y="41"/>
                  </a:lnTo>
                  <a:lnTo>
                    <a:pt x="29" y="0"/>
                  </a:lnTo>
                  <a:lnTo>
                    <a:pt x="29" y="0"/>
                  </a:lnTo>
                  <a:close/>
                </a:path>
              </a:pathLst>
            </a:custGeom>
            <a:solidFill>
              <a:srgbClr val="8D8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1" name="Freeform 40"/>
            <p:cNvSpPr/>
            <p:nvPr/>
          </p:nvSpPr>
          <p:spPr bwMode="auto">
            <a:xfrm>
              <a:off x="1466851" y="2366963"/>
              <a:ext cx="146050" cy="52388"/>
            </a:xfrm>
            <a:custGeom>
              <a:avLst/>
              <a:gdLst>
                <a:gd name="T0" fmla="*/ 4 w 39"/>
                <a:gd name="T1" fmla="*/ 10 h 14"/>
                <a:gd name="T2" fmla="*/ 6 w 39"/>
                <a:gd name="T3" fmla="*/ 5 h 14"/>
                <a:gd name="T4" fmla="*/ 13 w 39"/>
                <a:gd name="T5" fmla="*/ 9 h 14"/>
                <a:gd name="T6" fmla="*/ 21 w 39"/>
                <a:gd name="T7" fmla="*/ 13 h 14"/>
                <a:gd name="T8" fmla="*/ 25 w 39"/>
                <a:gd name="T9" fmla="*/ 14 h 14"/>
                <a:gd name="T10" fmla="*/ 39 w 39"/>
                <a:gd name="T11" fmla="*/ 11 h 14"/>
                <a:gd name="T12" fmla="*/ 37 w 39"/>
                <a:gd name="T13" fmla="*/ 7 h 14"/>
                <a:gd name="T14" fmla="*/ 36 w 39"/>
                <a:gd name="T15" fmla="*/ 3 h 14"/>
                <a:gd name="T16" fmla="*/ 21 w 39"/>
                <a:gd name="T17" fmla="*/ 5 h 14"/>
                <a:gd name="T18" fmla="*/ 10 w 39"/>
                <a:gd name="T19" fmla="*/ 0 h 14"/>
                <a:gd name="T20" fmla="*/ 0 w 39"/>
                <a:gd name="T21" fmla="*/ 0 h 14"/>
                <a:gd name="T22" fmla="*/ 2 w 39"/>
                <a:gd name="T23" fmla="*/ 9 h 14"/>
                <a:gd name="T24" fmla="*/ 4 w 39"/>
                <a:gd name="T2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4">
                  <a:moveTo>
                    <a:pt x="4" y="10"/>
                  </a:moveTo>
                  <a:cubicBezTo>
                    <a:pt x="6" y="5"/>
                    <a:pt x="6" y="5"/>
                    <a:pt x="6" y="5"/>
                  </a:cubicBezTo>
                  <a:cubicBezTo>
                    <a:pt x="13" y="9"/>
                    <a:pt x="13" y="9"/>
                    <a:pt x="13" y="9"/>
                  </a:cubicBezTo>
                  <a:cubicBezTo>
                    <a:pt x="15" y="11"/>
                    <a:pt x="18" y="12"/>
                    <a:pt x="21" y="13"/>
                  </a:cubicBezTo>
                  <a:cubicBezTo>
                    <a:pt x="22" y="13"/>
                    <a:pt x="24" y="14"/>
                    <a:pt x="25" y="14"/>
                  </a:cubicBezTo>
                  <a:cubicBezTo>
                    <a:pt x="30" y="14"/>
                    <a:pt x="34" y="13"/>
                    <a:pt x="39" y="11"/>
                  </a:cubicBezTo>
                  <a:cubicBezTo>
                    <a:pt x="38" y="10"/>
                    <a:pt x="38" y="8"/>
                    <a:pt x="37" y="7"/>
                  </a:cubicBezTo>
                  <a:cubicBezTo>
                    <a:pt x="37" y="6"/>
                    <a:pt x="37" y="4"/>
                    <a:pt x="36" y="3"/>
                  </a:cubicBezTo>
                  <a:cubicBezTo>
                    <a:pt x="21" y="5"/>
                    <a:pt x="21" y="5"/>
                    <a:pt x="21" y="5"/>
                  </a:cubicBezTo>
                  <a:cubicBezTo>
                    <a:pt x="10" y="0"/>
                    <a:pt x="10" y="0"/>
                    <a:pt x="10" y="0"/>
                  </a:cubicBezTo>
                  <a:cubicBezTo>
                    <a:pt x="0" y="0"/>
                    <a:pt x="0" y="0"/>
                    <a:pt x="0" y="0"/>
                  </a:cubicBezTo>
                  <a:cubicBezTo>
                    <a:pt x="2" y="9"/>
                    <a:pt x="2" y="9"/>
                    <a:pt x="2" y="9"/>
                  </a:cubicBezTo>
                  <a:cubicBezTo>
                    <a:pt x="4" y="10"/>
                    <a:pt x="4" y="10"/>
                    <a:pt x="4" y="1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2" name="Freeform 41"/>
            <p:cNvSpPr/>
            <p:nvPr/>
          </p:nvSpPr>
          <p:spPr bwMode="auto">
            <a:xfrm>
              <a:off x="1598613" y="2336800"/>
              <a:ext cx="22225" cy="55563"/>
            </a:xfrm>
            <a:custGeom>
              <a:avLst/>
              <a:gdLst>
                <a:gd name="T0" fmla="*/ 1 w 6"/>
                <a:gd name="T1" fmla="*/ 8 h 15"/>
                <a:gd name="T2" fmla="*/ 1 w 6"/>
                <a:gd name="T3" fmla="*/ 11 h 15"/>
                <a:gd name="T4" fmla="*/ 2 w 6"/>
                <a:gd name="T5" fmla="*/ 15 h 15"/>
                <a:gd name="T6" fmla="*/ 6 w 6"/>
                <a:gd name="T7" fmla="*/ 14 h 15"/>
                <a:gd name="T8" fmla="*/ 5 w 6"/>
                <a:gd name="T9" fmla="*/ 8 h 15"/>
                <a:gd name="T10" fmla="*/ 3 w 6"/>
                <a:gd name="T11" fmla="*/ 0 h 15"/>
                <a:gd name="T12" fmla="*/ 0 w 6"/>
                <a:gd name="T13" fmla="*/ 0 h 15"/>
                <a:gd name="T14" fmla="*/ 1 w 6"/>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
                  <a:moveTo>
                    <a:pt x="1" y="8"/>
                  </a:moveTo>
                  <a:cubicBezTo>
                    <a:pt x="1" y="9"/>
                    <a:pt x="1" y="10"/>
                    <a:pt x="1" y="11"/>
                  </a:cubicBezTo>
                  <a:cubicBezTo>
                    <a:pt x="2" y="12"/>
                    <a:pt x="2" y="14"/>
                    <a:pt x="2" y="15"/>
                  </a:cubicBezTo>
                  <a:cubicBezTo>
                    <a:pt x="6" y="14"/>
                    <a:pt x="6" y="14"/>
                    <a:pt x="6" y="14"/>
                  </a:cubicBezTo>
                  <a:cubicBezTo>
                    <a:pt x="6" y="12"/>
                    <a:pt x="5" y="10"/>
                    <a:pt x="5" y="8"/>
                  </a:cubicBezTo>
                  <a:cubicBezTo>
                    <a:pt x="4" y="5"/>
                    <a:pt x="4" y="3"/>
                    <a:pt x="3" y="0"/>
                  </a:cubicBezTo>
                  <a:cubicBezTo>
                    <a:pt x="0" y="0"/>
                    <a:pt x="0" y="0"/>
                    <a:pt x="0" y="0"/>
                  </a:cubicBezTo>
                  <a:cubicBezTo>
                    <a:pt x="0" y="3"/>
                    <a:pt x="0" y="5"/>
                    <a:pt x="1" y="8"/>
                  </a:cubicBez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3" name="Freeform 42"/>
            <p:cNvSpPr/>
            <p:nvPr/>
          </p:nvSpPr>
          <p:spPr bwMode="auto">
            <a:xfrm>
              <a:off x="1606551" y="2389188"/>
              <a:ext cx="33338" cy="52388"/>
            </a:xfrm>
            <a:custGeom>
              <a:avLst/>
              <a:gdLst>
                <a:gd name="T0" fmla="*/ 0 w 9"/>
                <a:gd name="T1" fmla="*/ 1 h 14"/>
                <a:gd name="T2" fmla="*/ 2 w 9"/>
                <a:gd name="T3" fmla="*/ 5 h 14"/>
                <a:gd name="T4" fmla="*/ 6 w 9"/>
                <a:gd name="T5" fmla="*/ 14 h 14"/>
                <a:gd name="T6" fmla="*/ 9 w 9"/>
                <a:gd name="T7" fmla="*/ 14 h 14"/>
                <a:gd name="T8" fmla="*/ 4 w 9"/>
                <a:gd name="T9" fmla="*/ 0 h 14"/>
                <a:gd name="T10" fmla="*/ 0 w 9"/>
                <a:gd name="T11" fmla="*/ 1 h 14"/>
              </a:gdLst>
              <a:ahLst/>
              <a:cxnLst>
                <a:cxn ang="0">
                  <a:pos x="T0" y="T1"/>
                </a:cxn>
                <a:cxn ang="0">
                  <a:pos x="T2" y="T3"/>
                </a:cxn>
                <a:cxn ang="0">
                  <a:pos x="T4" y="T5"/>
                </a:cxn>
                <a:cxn ang="0">
                  <a:pos x="T6" y="T7"/>
                </a:cxn>
                <a:cxn ang="0">
                  <a:pos x="T8" y="T9"/>
                </a:cxn>
                <a:cxn ang="0">
                  <a:pos x="T10" y="T11"/>
                </a:cxn>
              </a:cxnLst>
              <a:rect l="0" t="0" r="r" b="b"/>
              <a:pathLst>
                <a:path w="9" h="14">
                  <a:moveTo>
                    <a:pt x="0" y="1"/>
                  </a:moveTo>
                  <a:cubicBezTo>
                    <a:pt x="1" y="2"/>
                    <a:pt x="1" y="4"/>
                    <a:pt x="2" y="5"/>
                  </a:cubicBezTo>
                  <a:cubicBezTo>
                    <a:pt x="3" y="8"/>
                    <a:pt x="4" y="11"/>
                    <a:pt x="6" y="14"/>
                  </a:cubicBezTo>
                  <a:cubicBezTo>
                    <a:pt x="9" y="14"/>
                    <a:pt x="9" y="14"/>
                    <a:pt x="9" y="14"/>
                  </a:cubicBezTo>
                  <a:cubicBezTo>
                    <a:pt x="7" y="9"/>
                    <a:pt x="5" y="5"/>
                    <a:pt x="4" y="0"/>
                  </a:cubicBezTo>
                  <a:cubicBezTo>
                    <a:pt x="0" y="1"/>
                    <a:pt x="0" y="1"/>
                    <a:pt x="0" y="1"/>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4" name="Freeform 43"/>
            <p:cNvSpPr>
              <a:spLocks noEditPoints="1"/>
            </p:cNvSpPr>
            <p:nvPr/>
          </p:nvSpPr>
          <p:spPr bwMode="auto">
            <a:xfrm>
              <a:off x="1339851" y="2438400"/>
              <a:ext cx="295275" cy="333375"/>
            </a:xfrm>
            <a:custGeom>
              <a:avLst/>
              <a:gdLst>
                <a:gd name="T0" fmla="*/ 79 w 79"/>
                <a:gd name="T1" fmla="*/ 15 h 89"/>
                <a:gd name="T2" fmla="*/ 68 w 79"/>
                <a:gd name="T3" fmla="*/ 0 h 89"/>
                <a:gd name="T4" fmla="*/ 56 w 79"/>
                <a:gd name="T5" fmla="*/ 0 h 89"/>
                <a:gd name="T6" fmla="*/ 46 w 79"/>
                <a:gd name="T7" fmla="*/ 16 h 89"/>
                <a:gd name="T8" fmla="*/ 26 w 79"/>
                <a:gd name="T9" fmla="*/ 16 h 89"/>
                <a:gd name="T10" fmla="*/ 0 w 79"/>
                <a:gd name="T11" fmla="*/ 71 h 89"/>
                <a:gd name="T12" fmla="*/ 3 w 79"/>
                <a:gd name="T13" fmla="*/ 73 h 89"/>
                <a:gd name="T14" fmla="*/ 58 w 79"/>
                <a:gd name="T15" fmla="*/ 69 h 89"/>
                <a:gd name="T16" fmla="*/ 58 w 79"/>
                <a:gd name="T17" fmla="*/ 68 h 89"/>
                <a:gd name="T18" fmla="*/ 79 w 79"/>
                <a:gd name="T19" fmla="*/ 15 h 89"/>
                <a:gd name="T20" fmla="*/ 28 w 79"/>
                <a:gd name="T21" fmla="*/ 18 h 89"/>
                <a:gd name="T22" fmla="*/ 34 w 79"/>
                <a:gd name="T23" fmla="*/ 18 h 89"/>
                <a:gd name="T24" fmla="*/ 9 w 79"/>
                <a:gd name="T25" fmla="*/ 72 h 89"/>
                <a:gd name="T26" fmla="*/ 4 w 79"/>
                <a:gd name="T27" fmla="*/ 70 h 89"/>
                <a:gd name="T28" fmla="*/ 28 w 79"/>
                <a:gd name="T29" fmla="*/ 1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89">
                  <a:moveTo>
                    <a:pt x="79" y="15"/>
                  </a:moveTo>
                  <a:cubicBezTo>
                    <a:pt x="68" y="0"/>
                    <a:pt x="68" y="0"/>
                    <a:pt x="68" y="0"/>
                  </a:cubicBezTo>
                  <a:cubicBezTo>
                    <a:pt x="56" y="0"/>
                    <a:pt x="56" y="0"/>
                    <a:pt x="56" y="0"/>
                  </a:cubicBezTo>
                  <a:cubicBezTo>
                    <a:pt x="46" y="16"/>
                    <a:pt x="46" y="16"/>
                    <a:pt x="46" y="16"/>
                  </a:cubicBezTo>
                  <a:cubicBezTo>
                    <a:pt x="26" y="16"/>
                    <a:pt x="26" y="16"/>
                    <a:pt x="26" y="16"/>
                  </a:cubicBezTo>
                  <a:cubicBezTo>
                    <a:pt x="0" y="71"/>
                    <a:pt x="0" y="71"/>
                    <a:pt x="0" y="71"/>
                  </a:cubicBezTo>
                  <a:cubicBezTo>
                    <a:pt x="1" y="72"/>
                    <a:pt x="2" y="72"/>
                    <a:pt x="3" y="73"/>
                  </a:cubicBezTo>
                  <a:cubicBezTo>
                    <a:pt x="31" y="89"/>
                    <a:pt x="49" y="88"/>
                    <a:pt x="58" y="69"/>
                  </a:cubicBezTo>
                  <a:cubicBezTo>
                    <a:pt x="58" y="69"/>
                    <a:pt x="58" y="69"/>
                    <a:pt x="58" y="68"/>
                  </a:cubicBezTo>
                  <a:cubicBezTo>
                    <a:pt x="79" y="15"/>
                    <a:pt x="79" y="15"/>
                    <a:pt x="79" y="15"/>
                  </a:cubicBezTo>
                  <a:close/>
                  <a:moveTo>
                    <a:pt x="28" y="18"/>
                  </a:moveTo>
                  <a:cubicBezTo>
                    <a:pt x="34" y="18"/>
                    <a:pt x="34" y="18"/>
                    <a:pt x="34" y="18"/>
                  </a:cubicBezTo>
                  <a:cubicBezTo>
                    <a:pt x="9" y="72"/>
                    <a:pt x="9" y="72"/>
                    <a:pt x="9" y="72"/>
                  </a:cubicBezTo>
                  <a:cubicBezTo>
                    <a:pt x="4" y="70"/>
                    <a:pt x="4" y="70"/>
                    <a:pt x="4" y="70"/>
                  </a:cubicBezTo>
                  <a:cubicBezTo>
                    <a:pt x="28" y="18"/>
                    <a:pt x="28" y="18"/>
                    <a:pt x="28" y="18"/>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5" name="Freeform 44"/>
            <p:cNvSpPr/>
            <p:nvPr/>
          </p:nvSpPr>
          <p:spPr bwMode="auto">
            <a:xfrm>
              <a:off x="1354138" y="2505075"/>
              <a:ext cx="112713" cy="203200"/>
            </a:xfrm>
            <a:custGeom>
              <a:avLst/>
              <a:gdLst>
                <a:gd name="T0" fmla="*/ 71 w 71"/>
                <a:gd name="T1" fmla="*/ 0 h 128"/>
                <a:gd name="T2" fmla="*/ 57 w 71"/>
                <a:gd name="T3" fmla="*/ 0 h 128"/>
                <a:gd name="T4" fmla="*/ 0 w 71"/>
                <a:gd name="T5" fmla="*/ 123 h 128"/>
                <a:gd name="T6" fmla="*/ 12 w 71"/>
                <a:gd name="T7" fmla="*/ 128 h 128"/>
                <a:gd name="T8" fmla="*/ 71 w 71"/>
                <a:gd name="T9" fmla="*/ 0 h 128"/>
                <a:gd name="T10" fmla="*/ 71 w 71"/>
                <a:gd name="T11" fmla="*/ 0 h 128"/>
              </a:gdLst>
              <a:ahLst/>
              <a:cxnLst>
                <a:cxn ang="0">
                  <a:pos x="T0" y="T1"/>
                </a:cxn>
                <a:cxn ang="0">
                  <a:pos x="T2" y="T3"/>
                </a:cxn>
                <a:cxn ang="0">
                  <a:pos x="T4" y="T5"/>
                </a:cxn>
                <a:cxn ang="0">
                  <a:pos x="T6" y="T7"/>
                </a:cxn>
                <a:cxn ang="0">
                  <a:pos x="T8" y="T9"/>
                </a:cxn>
                <a:cxn ang="0">
                  <a:pos x="T10" y="T11"/>
                </a:cxn>
              </a:cxnLst>
              <a:rect l="0" t="0" r="r" b="b"/>
              <a:pathLst>
                <a:path w="71" h="128">
                  <a:moveTo>
                    <a:pt x="71" y="0"/>
                  </a:moveTo>
                  <a:lnTo>
                    <a:pt x="57" y="0"/>
                  </a:lnTo>
                  <a:lnTo>
                    <a:pt x="0" y="123"/>
                  </a:lnTo>
                  <a:lnTo>
                    <a:pt x="12" y="128"/>
                  </a:lnTo>
                  <a:lnTo>
                    <a:pt x="71" y="0"/>
                  </a:lnTo>
                  <a:lnTo>
                    <a:pt x="71" y="0"/>
                  </a:lnTo>
                  <a:close/>
                </a:path>
              </a:pathLst>
            </a:custGeom>
            <a:solidFill>
              <a:srgbClr val="8D8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6" name="Freeform 45"/>
            <p:cNvSpPr/>
            <p:nvPr/>
          </p:nvSpPr>
          <p:spPr bwMode="auto">
            <a:xfrm>
              <a:off x="1612901" y="2474913"/>
              <a:ext cx="101600" cy="225425"/>
            </a:xfrm>
            <a:custGeom>
              <a:avLst/>
              <a:gdLst>
                <a:gd name="T0" fmla="*/ 0 w 64"/>
                <a:gd name="T1" fmla="*/ 109 h 142"/>
                <a:gd name="T2" fmla="*/ 33 w 64"/>
                <a:gd name="T3" fmla="*/ 142 h 142"/>
                <a:gd name="T4" fmla="*/ 64 w 64"/>
                <a:gd name="T5" fmla="*/ 118 h 142"/>
                <a:gd name="T6" fmla="*/ 62 w 64"/>
                <a:gd name="T7" fmla="*/ 109 h 142"/>
                <a:gd name="T8" fmla="*/ 50 w 64"/>
                <a:gd name="T9" fmla="*/ 0 h 142"/>
                <a:gd name="T10" fmla="*/ 38 w 64"/>
                <a:gd name="T11" fmla="*/ 3 h 142"/>
                <a:gd name="T12" fmla="*/ 0 w 64"/>
                <a:gd name="T13" fmla="*/ 109 h 142"/>
                <a:gd name="T14" fmla="*/ 0 w 64"/>
                <a:gd name="T15" fmla="*/ 109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42">
                  <a:moveTo>
                    <a:pt x="0" y="109"/>
                  </a:moveTo>
                  <a:lnTo>
                    <a:pt x="33" y="142"/>
                  </a:lnTo>
                  <a:lnTo>
                    <a:pt x="64" y="118"/>
                  </a:lnTo>
                  <a:lnTo>
                    <a:pt x="62" y="109"/>
                  </a:lnTo>
                  <a:lnTo>
                    <a:pt x="50" y="0"/>
                  </a:lnTo>
                  <a:lnTo>
                    <a:pt x="38" y="3"/>
                  </a:lnTo>
                  <a:lnTo>
                    <a:pt x="0" y="109"/>
                  </a:lnTo>
                  <a:lnTo>
                    <a:pt x="0" y="109"/>
                  </a:lnTo>
                  <a:close/>
                </a:path>
              </a:pathLst>
            </a:custGeom>
            <a:solidFill>
              <a:srgbClr val="0F0D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7" name="Freeform 46"/>
            <p:cNvSpPr>
              <a:spLocks noEditPoints="1"/>
            </p:cNvSpPr>
            <p:nvPr/>
          </p:nvSpPr>
          <p:spPr bwMode="auto">
            <a:xfrm>
              <a:off x="1411288" y="2647950"/>
              <a:ext cx="536575" cy="1387475"/>
            </a:xfrm>
            <a:custGeom>
              <a:avLst/>
              <a:gdLst>
                <a:gd name="T0" fmla="*/ 68 w 143"/>
                <a:gd name="T1" fmla="*/ 14 h 370"/>
                <a:gd name="T2" fmla="*/ 54 w 143"/>
                <a:gd name="T3" fmla="*/ 0 h 370"/>
                <a:gd name="T4" fmla="*/ 47 w 143"/>
                <a:gd name="T5" fmla="*/ 18 h 370"/>
                <a:gd name="T6" fmla="*/ 10 w 143"/>
                <a:gd name="T7" fmla="*/ 41 h 370"/>
                <a:gd name="T8" fmla="*/ 10 w 143"/>
                <a:gd name="T9" fmla="*/ 144 h 370"/>
                <a:gd name="T10" fmla="*/ 4 w 143"/>
                <a:gd name="T11" fmla="*/ 301 h 370"/>
                <a:gd name="T12" fmla="*/ 8 w 143"/>
                <a:gd name="T13" fmla="*/ 324 h 370"/>
                <a:gd name="T14" fmla="*/ 2 w 143"/>
                <a:gd name="T15" fmla="*/ 351 h 370"/>
                <a:gd name="T16" fmla="*/ 6 w 143"/>
                <a:gd name="T17" fmla="*/ 351 h 370"/>
                <a:gd name="T18" fmla="*/ 17 w 143"/>
                <a:gd name="T19" fmla="*/ 353 h 370"/>
                <a:gd name="T20" fmla="*/ 31 w 143"/>
                <a:gd name="T21" fmla="*/ 303 h 370"/>
                <a:gd name="T22" fmla="*/ 48 w 143"/>
                <a:gd name="T23" fmla="*/ 111 h 370"/>
                <a:gd name="T24" fmla="*/ 59 w 143"/>
                <a:gd name="T25" fmla="*/ 93 h 370"/>
                <a:gd name="T26" fmla="*/ 56 w 143"/>
                <a:gd name="T27" fmla="*/ 73 h 370"/>
                <a:gd name="T28" fmla="*/ 76 w 143"/>
                <a:gd name="T29" fmla="*/ 50 h 370"/>
                <a:gd name="T30" fmla="*/ 82 w 143"/>
                <a:gd name="T31" fmla="*/ 87 h 370"/>
                <a:gd name="T32" fmla="*/ 83 w 143"/>
                <a:gd name="T33" fmla="*/ 90 h 370"/>
                <a:gd name="T34" fmla="*/ 92 w 143"/>
                <a:gd name="T35" fmla="*/ 139 h 370"/>
                <a:gd name="T36" fmla="*/ 104 w 143"/>
                <a:gd name="T37" fmla="*/ 226 h 370"/>
                <a:gd name="T38" fmla="*/ 109 w 143"/>
                <a:gd name="T39" fmla="*/ 303 h 370"/>
                <a:gd name="T40" fmla="*/ 109 w 143"/>
                <a:gd name="T41" fmla="*/ 306 h 370"/>
                <a:gd name="T42" fmla="*/ 123 w 143"/>
                <a:gd name="T43" fmla="*/ 370 h 370"/>
                <a:gd name="T44" fmla="*/ 133 w 143"/>
                <a:gd name="T45" fmla="*/ 368 h 370"/>
                <a:gd name="T46" fmla="*/ 134 w 143"/>
                <a:gd name="T47" fmla="*/ 367 h 370"/>
                <a:gd name="T48" fmla="*/ 143 w 143"/>
                <a:gd name="T49" fmla="*/ 344 h 370"/>
                <a:gd name="T50" fmla="*/ 140 w 143"/>
                <a:gd name="T51" fmla="*/ 328 h 370"/>
                <a:gd name="T52" fmla="*/ 138 w 143"/>
                <a:gd name="T53" fmla="*/ 238 h 370"/>
                <a:gd name="T54" fmla="*/ 133 w 143"/>
                <a:gd name="T55" fmla="*/ 163 h 370"/>
                <a:gd name="T56" fmla="*/ 135 w 143"/>
                <a:gd name="T57" fmla="*/ 145 h 370"/>
                <a:gd name="T58" fmla="*/ 129 w 143"/>
                <a:gd name="T59" fmla="*/ 55 h 370"/>
                <a:gd name="T60" fmla="*/ 81 w 143"/>
                <a:gd name="T61" fmla="*/ 8 h 370"/>
                <a:gd name="T62" fmla="*/ 81 w 143"/>
                <a:gd name="T63" fmla="*/ 4 h 370"/>
                <a:gd name="T64" fmla="*/ 68 w 143"/>
                <a:gd name="T65" fmla="*/ 14 h 370"/>
                <a:gd name="T66" fmla="*/ 80 w 143"/>
                <a:gd name="T67" fmla="*/ 47 h 370"/>
                <a:gd name="T68" fmla="*/ 86 w 143"/>
                <a:gd name="T69" fmla="*/ 47 h 370"/>
                <a:gd name="T70" fmla="*/ 105 w 143"/>
                <a:gd name="T71" fmla="*/ 142 h 370"/>
                <a:gd name="T72" fmla="*/ 113 w 143"/>
                <a:gd name="T73" fmla="*/ 210 h 370"/>
                <a:gd name="T74" fmla="*/ 120 w 143"/>
                <a:gd name="T75" fmla="*/ 315 h 370"/>
                <a:gd name="T76" fmla="*/ 133 w 143"/>
                <a:gd name="T77" fmla="*/ 362 h 370"/>
                <a:gd name="T78" fmla="*/ 127 w 143"/>
                <a:gd name="T79" fmla="*/ 362 h 370"/>
                <a:gd name="T80" fmla="*/ 114 w 143"/>
                <a:gd name="T81" fmla="*/ 323 h 370"/>
                <a:gd name="T82" fmla="*/ 108 w 143"/>
                <a:gd name="T83" fmla="*/ 223 h 370"/>
                <a:gd name="T84" fmla="*/ 99 w 143"/>
                <a:gd name="T85" fmla="*/ 149 h 370"/>
                <a:gd name="T86" fmla="*/ 92 w 143"/>
                <a:gd name="T87" fmla="*/ 123 h 370"/>
                <a:gd name="T88" fmla="*/ 80 w 143"/>
                <a:gd name="T89" fmla="*/ 47 h 370"/>
                <a:gd name="T90" fmla="*/ 13 w 143"/>
                <a:gd name="T91" fmla="*/ 45 h 370"/>
                <a:gd name="T92" fmla="*/ 18 w 143"/>
                <a:gd name="T93" fmla="*/ 45 h 370"/>
                <a:gd name="T94" fmla="*/ 18 w 143"/>
                <a:gd name="T95" fmla="*/ 154 h 370"/>
                <a:gd name="T96" fmla="*/ 10 w 143"/>
                <a:gd name="T97" fmla="*/ 298 h 370"/>
                <a:gd name="T98" fmla="*/ 16 w 143"/>
                <a:gd name="T99" fmla="*/ 326 h 370"/>
                <a:gd name="T100" fmla="*/ 11 w 143"/>
                <a:gd name="T101" fmla="*/ 347 h 370"/>
                <a:gd name="T102" fmla="*/ 5 w 143"/>
                <a:gd name="T103" fmla="*/ 347 h 370"/>
                <a:gd name="T104" fmla="*/ 10 w 143"/>
                <a:gd name="T105" fmla="*/ 327 h 370"/>
                <a:gd name="T106" fmla="*/ 7 w 143"/>
                <a:gd name="T107" fmla="*/ 301 h 370"/>
                <a:gd name="T108" fmla="*/ 13 w 143"/>
                <a:gd name="T109" fmla="*/ 148 h 370"/>
                <a:gd name="T110" fmla="*/ 13 w 143"/>
                <a:gd name="T111" fmla="*/ 4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3" h="370">
                  <a:moveTo>
                    <a:pt x="68" y="14"/>
                  </a:moveTo>
                  <a:cubicBezTo>
                    <a:pt x="54" y="0"/>
                    <a:pt x="54" y="0"/>
                    <a:pt x="54" y="0"/>
                  </a:cubicBezTo>
                  <a:cubicBezTo>
                    <a:pt x="47" y="18"/>
                    <a:pt x="47" y="18"/>
                    <a:pt x="47" y="18"/>
                  </a:cubicBezTo>
                  <a:cubicBezTo>
                    <a:pt x="41" y="40"/>
                    <a:pt x="29" y="47"/>
                    <a:pt x="10" y="41"/>
                  </a:cubicBezTo>
                  <a:cubicBezTo>
                    <a:pt x="10" y="144"/>
                    <a:pt x="10" y="144"/>
                    <a:pt x="10" y="144"/>
                  </a:cubicBezTo>
                  <a:cubicBezTo>
                    <a:pt x="4" y="301"/>
                    <a:pt x="4" y="301"/>
                    <a:pt x="4" y="301"/>
                  </a:cubicBezTo>
                  <a:cubicBezTo>
                    <a:pt x="8" y="324"/>
                    <a:pt x="8" y="324"/>
                    <a:pt x="8" y="324"/>
                  </a:cubicBezTo>
                  <a:cubicBezTo>
                    <a:pt x="2" y="330"/>
                    <a:pt x="0" y="339"/>
                    <a:pt x="2" y="351"/>
                  </a:cubicBezTo>
                  <a:cubicBezTo>
                    <a:pt x="4" y="351"/>
                    <a:pt x="5" y="351"/>
                    <a:pt x="6" y="351"/>
                  </a:cubicBezTo>
                  <a:cubicBezTo>
                    <a:pt x="10" y="352"/>
                    <a:pt x="14" y="352"/>
                    <a:pt x="17" y="353"/>
                  </a:cubicBezTo>
                  <a:cubicBezTo>
                    <a:pt x="31" y="303"/>
                    <a:pt x="31" y="303"/>
                    <a:pt x="31" y="303"/>
                  </a:cubicBezTo>
                  <a:cubicBezTo>
                    <a:pt x="48" y="111"/>
                    <a:pt x="48" y="111"/>
                    <a:pt x="48" y="111"/>
                  </a:cubicBezTo>
                  <a:cubicBezTo>
                    <a:pt x="59" y="93"/>
                    <a:pt x="59" y="93"/>
                    <a:pt x="59" y="93"/>
                  </a:cubicBezTo>
                  <a:cubicBezTo>
                    <a:pt x="56" y="73"/>
                    <a:pt x="56" y="73"/>
                    <a:pt x="56" y="73"/>
                  </a:cubicBezTo>
                  <a:cubicBezTo>
                    <a:pt x="76" y="50"/>
                    <a:pt x="76" y="50"/>
                    <a:pt x="76" y="50"/>
                  </a:cubicBezTo>
                  <a:cubicBezTo>
                    <a:pt x="82" y="87"/>
                    <a:pt x="82" y="87"/>
                    <a:pt x="82" y="87"/>
                  </a:cubicBezTo>
                  <a:cubicBezTo>
                    <a:pt x="83" y="90"/>
                    <a:pt x="83" y="90"/>
                    <a:pt x="83" y="90"/>
                  </a:cubicBezTo>
                  <a:cubicBezTo>
                    <a:pt x="83" y="110"/>
                    <a:pt x="86" y="126"/>
                    <a:pt x="92" y="139"/>
                  </a:cubicBezTo>
                  <a:cubicBezTo>
                    <a:pt x="104" y="226"/>
                    <a:pt x="104" y="226"/>
                    <a:pt x="104" y="226"/>
                  </a:cubicBezTo>
                  <a:cubicBezTo>
                    <a:pt x="109" y="303"/>
                    <a:pt x="109" y="303"/>
                    <a:pt x="109" y="303"/>
                  </a:cubicBezTo>
                  <a:cubicBezTo>
                    <a:pt x="109" y="304"/>
                    <a:pt x="109" y="305"/>
                    <a:pt x="109" y="306"/>
                  </a:cubicBezTo>
                  <a:cubicBezTo>
                    <a:pt x="110" y="329"/>
                    <a:pt x="115" y="351"/>
                    <a:pt x="123" y="370"/>
                  </a:cubicBezTo>
                  <a:cubicBezTo>
                    <a:pt x="126" y="369"/>
                    <a:pt x="129" y="368"/>
                    <a:pt x="133" y="368"/>
                  </a:cubicBezTo>
                  <a:cubicBezTo>
                    <a:pt x="133" y="367"/>
                    <a:pt x="134" y="367"/>
                    <a:pt x="134" y="367"/>
                  </a:cubicBezTo>
                  <a:cubicBezTo>
                    <a:pt x="143" y="344"/>
                    <a:pt x="143" y="344"/>
                    <a:pt x="143" y="344"/>
                  </a:cubicBezTo>
                  <a:cubicBezTo>
                    <a:pt x="140" y="328"/>
                    <a:pt x="140" y="328"/>
                    <a:pt x="140" y="328"/>
                  </a:cubicBezTo>
                  <a:cubicBezTo>
                    <a:pt x="138" y="238"/>
                    <a:pt x="138" y="238"/>
                    <a:pt x="138" y="238"/>
                  </a:cubicBezTo>
                  <a:cubicBezTo>
                    <a:pt x="133" y="163"/>
                    <a:pt x="133" y="163"/>
                    <a:pt x="133" y="163"/>
                  </a:cubicBezTo>
                  <a:cubicBezTo>
                    <a:pt x="135" y="145"/>
                    <a:pt x="135" y="145"/>
                    <a:pt x="135" y="145"/>
                  </a:cubicBezTo>
                  <a:cubicBezTo>
                    <a:pt x="129" y="55"/>
                    <a:pt x="129" y="55"/>
                    <a:pt x="129" y="55"/>
                  </a:cubicBezTo>
                  <a:cubicBezTo>
                    <a:pt x="99" y="55"/>
                    <a:pt x="83" y="39"/>
                    <a:pt x="81" y="8"/>
                  </a:cubicBezTo>
                  <a:cubicBezTo>
                    <a:pt x="81" y="7"/>
                    <a:pt x="81" y="6"/>
                    <a:pt x="81" y="4"/>
                  </a:cubicBezTo>
                  <a:cubicBezTo>
                    <a:pt x="68" y="14"/>
                    <a:pt x="68" y="14"/>
                    <a:pt x="68" y="14"/>
                  </a:cubicBezTo>
                  <a:close/>
                  <a:moveTo>
                    <a:pt x="80" y="47"/>
                  </a:moveTo>
                  <a:cubicBezTo>
                    <a:pt x="86" y="47"/>
                    <a:pt x="86" y="47"/>
                    <a:pt x="86" y="47"/>
                  </a:cubicBezTo>
                  <a:cubicBezTo>
                    <a:pt x="105" y="142"/>
                    <a:pt x="105" y="142"/>
                    <a:pt x="105" y="142"/>
                  </a:cubicBezTo>
                  <a:cubicBezTo>
                    <a:pt x="113" y="210"/>
                    <a:pt x="113" y="210"/>
                    <a:pt x="113" y="210"/>
                  </a:cubicBezTo>
                  <a:cubicBezTo>
                    <a:pt x="120" y="315"/>
                    <a:pt x="120" y="315"/>
                    <a:pt x="120" y="315"/>
                  </a:cubicBezTo>
                  <a:cubicBezTo>
                    <a:pt x="133" y="362"/>
                    <a:pt x="133" y="362"/>
                    <a:pt x="133" y="362"/>
                  </a:cubicBezTo>
                  <a:cubicBezTo>
                    <a:pt x="127" y="362"/>
                    <a:pt x="127" y="362"/>
                    <a:pt x="127" y="362"/>
                  </a:cubicBezTo>
                  <a:cubicBezTo>
                    <a:pt x="114" y="323"/>
                    <a:pt x="114" y="323"/>
                    <a:pt x="114" y="323"/>
                  </a:cubicBezTo>
                  <a:cubicBezTo>
                    <a:pt x="108" y="223"/>
                    <a:pt x="108" y="223"/>
                    <a:pt x="108" y="223"/>
                  </a:cubicBezTo>
                  <a:cubicBezTo>
                    <a:pt x="99" y="149"/>
                    <a:pt x="99" y="149"/>
                    <a:pt x="99" y="149"/>
                  </a:cubicBezTo>
                  <a:cubicBezTo>
                    <a:pt x="92" y="123"/>
                    <a:pt x="92" y="123"/>
                    <a:pt x="92" y="123"/>
                  </a:cubicBezTo>
                  <a:cubicBezTo>
                    <a:pt x="80" y="47"/>
                    <a:pt x="80" y="47"/>
                    <a:pt x="80" y="47"/>
                  </a:cubicBezTo>
                  <a:close/>
                  <a:moveTo>
                    <a:pt x="13" y="45"/>
                  </a:moveTo>
                  <a:cubicBezTo>
                    <a:pt x="18" y="45"/>
                    <a:pt x="18" y="45"/>
                    <a:pt x="18" y="45"/>
                  </a:cubicBezTo>
                  <a:cubicBezTo>
                    <a:pt x="18" y="154"/>
                    <a:pt x="18" y="154"/>
                    <a:pt x="18" y="154"/>
                  </a:cubicBezTo>
                  <a:cubicBezTo>
                    <a:pt x="10" y="298"/>
                    <a:pt x="10" y="298"/>
                    <a:pt x="10" y="298"/>
                  </a:cubicBezTo>
                  <a:cubicBezTo>
                    <a:pt x="16" y="326"/>
                    <a:pt x="16" y="326"/>
                    <a:pt x="16" y="326"/>
                  </a:cubicBezTo>
                  <a:cubicBezTo>
                    <a:pt x="11" y="347"/>
                    <a:pt x="11" y="347"/>
                    <a:pt x="11" y="347"/>
                  </a:cubicBezTo>
                  <a:cubicBezTo>
                    <a:pt x="5" y="347"/>
                    <a:pt x="5" y="347"/>
                    <a:pt x="5" y="347"/>
                  </a:cubicBezTo>
                  <a:cubicBezTo>
                    <a:pt x="10" y="327"/>
                    <a:pt x="10" y="327"/>
                    <a:pt x="10" y="327"/>
                  </a:cubicBezTo>
                  <a:cubicBezTo>
                    <a:pt x="7" y="301"/>
                    <a:pt x="7" y="301"/>
                    <a:pt x="7" y="301"/>
                  </a:cubicBezTo>
                  <a:cubicBezTo>
                    <a:pt x="13" y="148"/>
                    <a:pt x="13" y="148"/>
                    <a:pt x="13" y="148"/>
                  </a:cubicBezTo>
                  <a:cubicBezTo>
                    <a:pt x="13" y="45"/>
                    <a:pt x="13" y="45"/>
                    <a:pt x="13" y="45"/>
                  </a:cubicBezTo>
                  <a:close/>
                </a:path>
              </a:pathLst>
            </a:custGeom>
            <a:solidFill>
              <a:srgbClr val="CAB7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8" name="Freeform 47"/>
            <p:cNvSpPr/>
            <p:nvPr/>
          </p:nvSpPr>
          <p:spPr bwMode="auto">
            <a:xfrm>
              <a:off x="1711326" y="2824163"/>
              <a:ext cx="198438" cy="1181100"/>
            </a:xfrm>
            <a:custGeom>
              <a:avLst/>
              <a:gdLst>
                <a:gd name="T0" fmla="*/ 14 w 125"/>
                <a:gd name="T1" fmla="*/ 0 h 744"/>
                <a:gd name="T2" fmla="*/ 0 w 125"/>
                <a:gd name="T3" fmla="*/ 0 h 744"/>
                <a:gd name="T4" fmla="*/ 28 w 125"/>
                <a:gd name="T5" fmla="*/ 179 h 744"/>
                <a:gd name="T6" fmla="*/ 45 w 125"/>
                <a:gd name="T7" fmla="*/ 241 h 744"/>
                <a:gd name="T8" fmla="*/ 66 w 125"/>
                <a:gd name="T9" fmla="*/ 416 h 744"/>
                <a:gd name="T10" fmla="*/ 80 w 125"/>
                <a:gd name="T11" fmla="*/ 652 h 744"/>
                <a:gd name="T12" fmla="*/ 111 w 125"/>
                <a:gd name="T13" fmla="*/ 744 h 744"/>
                <a:gd name="T14" fmla="*/ 125 w 125"/>
                <a:gd name="T15" fmla="*/ 744 h 744"/>
                <a:gd name="T16" fmla="*/ 94 w 125"/>
                <a:gd name="T17" fmla="*/ 633 h 744"/>
                <a:gd name="T18" fmla="*/ 78 w 125"/>
                <a:gd name="T19" fmla="*/ 385 h 744"/>
                <a:gd name="T20" fmla="*/ 59 w 125"/>
                <a:gd name="T21" fmla="*/ 224 h 744"/>
                <a:gd name="T22" fmla="*/ 14 w 125"/>
                <a:gd name="T23" fmla="*/ 0 h 744"/>
                <a:gd name="T24" fmla="*/ 14 w 125"/>
                <a:gd name="T2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744">
                  <a:moveTo>
                    <a:pt x="14" y="0"/>
                  </a:moveTo>
                  <a:lnTo>
                    <a:pt x="0" y="0"/>
                  </a:lnTo>
                  <a:lnTo>
                    <a:pt x="28" y="179"/>
                  </a:lnTo>
                  <a:lnTo>
                    <a:pt x="45" y="241"/>
                  </a:lnTo>
                  <a:lnTo>
                    <a:pt x="66" y="416"/>
                  </a:lnTo>
                  <a:lnTo>
                    <a:pt x="80" y="652"/>
                  </a:lnTo>
                  <a:lnTo>
                    <a:pt x="111" y="744"/>
                  </a:lnTo>
                  <a:lnTo>
                    <a:pt x="125" y="744"/>
                  </a:lnTo>
                  <a:lnTo>
                    <a:pt x="94" y="633"/>
                  </a:lnTo>
                  <a:lnTo>
                    <a:pt x="78" y="385"/>
                  </a:lnTo>
                  <a:lnTo>
                    <a:pt x="59" y="224"/>
                  </a:lnTo>
                  <a:lnTo>
                    <a:pt x="14" y="0"/>
                  </a:lnTo>
                  <a:lnTo>
                    <a:pt x="14" y="0"/>
                  </a:lnTo>
                  <a:close/>
                </a:path>
              </a:pathLst>
            </a:custGeom>
            <a:solidFill>
              <a:srgbClr val="ECE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9" name="Freeform 48"/>
            <p:cNvSpPr/>
            <p:nvPr/>
          </p:nvSpPr>
          <p:spPr bwMode="auto">
            <a:xfrm>
              <a:off x="1428751" y="2816225"/>
              <a:ext cx="49213" cy="1131888"/>
            </a:xfrm>
            <a:custGeom>
              <a:avLst/>
              <a:gdLst>
                <a:gd name="T0" fmla="*/ 31 w 31"/>
                <a:gd name="T1" fmla="*/ 0 h 713"/>
                <a:gd name="T2" fmla="*/ 19 w 31"/>
                <a:gd name="T3" fmla="*/ 0 h 713"/>
                <a:gd name="T4" fmla="*/ 19 w 31"/>
                <a:gd name="T5" fmla="*/ 243 h 713"/>
                <a:gd name="T6" fmla="*/ 5 w 31"/>
                <a:gd name="T7" fmla="*/ 605 h 713"/>
                <a:gd name="T8" fmla="*/ 12 w 31"/>
                <a:gd name="T9" fmla="*/ 666 h 713"/>
                <a:gd name="T10" fmla="*/ 0 w 31"/>
                <a:gd name="T11" fmla="*/ 713 h 713"/>
                <a:gd name="T12" fmla="*/ 15 w 31"/>
                <a:gd name="T13" fmla="*/ 713 h 713"/>
                <a:gd name="T14" fmla="*/ 26 w 31"/>
                <a:gd name="T15" fmla="*/ 664 h 713"/>
                <a:gd name="T16" fmla="*/ 12 w 31"/>
                <a:gd name="T17" fmla="*/ 598 h 713"/>
                <a:gd name="T18" fmla="*/ 31 w 31"/>
                <a:gd name="T19" fmla="*/ 258 h 713"/>
                <a:gd name="T20" fmla="*/ 31 w 31"/>
                <a:gd name="T21" fmla="*/ 0 h 713"/>
                <a:gd name="T22" fmla="*/ 31 w 31"/>
                <a:gd name="T23"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713">
                  <a:moveTo>
                    <a:pt x="31" y="0"/>
                  </a:moveTo>
                  <a:lnTo>
                    <a:pt x="19" y="0"/>
                  </a:lnTo>
                  <a:lnTo>
                    <a:pt x="19" y="243"/>
                  </a:lnTo>
                  <a:lnTo>
                    <a:pt x="5" y="605"/>
                  </a:lnTo>
                  <a:lnTo>
                    <a:pt x="12" y="666"/>
                  </a:lnTo>
                  <a:lnTo>
                    <a:pt x="0" y="713"/>
                  </a:lnTo>
                  <a:lnTo>
                    <a:pt x="15" y="713"/>
                  </a:lnTo>
                  <a:lnTo>
                    <a:pt x="26" y="664"/>
                  </a:lnTo>
                  <a:lnTo>
                    <a:pt x="12" y="598"/>
                  </a:lnTo>
                  <a:lnTo>
                    <a:pt x="31" y="258"/>
                  </a:lnTo>
                  <a:lnTo>
                    <a:pt x="31" y="0"/>
                  </a:lnTo>
                  <a:lnTo>
                    <a:pt x="31" y="0"/>
                  </a:lnTo>
                  <a:close/>
                </a:path>
              </a:pathLst>
            </a:custGeom>
            <a:solidFill>
              <a:srgbClr val="ECE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0" name="Freeform 49"/>
            <p:cNvSpPr/>
            <p:nvPr/>
          </p:nvSpPr>
          <p:spPr bwMode="auto">
            <a:xfrm>
              <a:off x="1692276" y="2397125"/>
              <a:ext cx="307975" cy="452438"/>
            </a:xfrm>
            <a:custGeom>
              <a:avLst/>
              <a:gdLst>
                <a:gd name="T0" fmla="*/ 48 w 82"/>
                <a:gd name="T1" fmla="*/ 15 h 121"/>
                <a:gd name="T2" fmla="*/ 72 w 82"/>
                <a:gd name="T3" fmla="*/ 19 h 121"/>
                <a:gd name="T4" fmla="*/ 67 w 82"/>
                <a:gd name="T5" fmla="*/ 0 h 121"/>
                <a:gd name="T6" fmla="*/ 51 w 82"/>
                <a:gd name="T7" fmla="*/ 6 h 121"/>
                <a:gd name="T8" fmla="*/ 0 w 82"/>
                <a:gd name="T9" fmla="*/ 21 h 121"/>
                <a:gd name="T10" fmla="*/ 5 w 82"/>
                <a:gd name="T11" fmla="*/ 67 h 121"/>
                <a:gd name="T12" fmla="*/ 7 w 82"/>
                <a:gd name="T13" fmla="*/ 71 h 121"/>
                <a:gd name="T14" fmla="*/ 82 w 82"/>
                <a:gd name="T15" fmla="*/ 101 h 121"/>
                <a:gd name="T16" fmla="*/ 77 w 82"/>
                <a:gd name="T17" fmla="*/ 39 h 121"/>
                <a:gd name="T18" fmla="*/ 64 w 82"/>
                <a:gd name="T19" fmla="*/ 39 h 121"/>
                <a:gd name="T20" fmla="*/ 46 w 82"/>
                <a:gd name="T21" fmla="*/ 29 h 121"/>
                <a:gd name="T22" fmla="*/ 48 w 82"/>
                <a:gd name="T23"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21">
                  <a:moveTo>
                    <a:pt x="48" y="15"/>
                  </a:moveTo>
                  <a:cubicBezTo>
                    <a:pt x="72" y="19"/>
                    <a:pt x="72" y="19"/>
                    <a:pt x="72" y="19"/>
                  </a:cubicBezTo>
                  <a:cubicBezTo>
                    <a:pt x="67" y="0"/>
                    <a:pt x="67" y="0"/>
                    <a:pt x="67" y="0"/>
                  </a:cubicBezTo>
                  <a:cubicBezTo>
                    <a:pt x="62" y="3"/>
                    <a:pt x="57" y="4"/>
                    <a:pt x="51" y="6"/>
                  </a:cubicBezTo>
                  <a:cubicBezTo>
                    <a:pt x="0" y="21"/>
                    <a:pt x="0" y="21"/>
                    <a:pt x="0" y="21"/>
                  </a:cubicBezTo>
                  <a:cubicBezTo>
                    <a:pt x="5" y="67"/>
                    <a:pt x="5" y="67"/>
                    <a:pt x="5" y="67"/>
                  </a:cubicBezTo>
                  <a:cubicBezTo>
                    <a:pt x="6" y="68"/>
                    <a:pt x="6" y="70"/>
                    <a:pt x="7" y="71"/>
                  </a:cubicBezTo>
                  <a:cubicBezTo>
                    <a:pt x="21" y="111"/>
                    <a:pt x="46" y="121"/>
                    <a:pt x="82" y="101"/>
                  </a:cubicBezTo>
                  <a:cubicBezTo>
                    <a:pt x="77" y="39"/>
                    <a:pt x="77" y="39"/>
                    <a:pt x="77" y="39"/>
                  </a:cubicBezTo>
                  <a:cubicBezTo>
                    <a:pt x="64" y="39"/>
                    <a:pt x="64" y="39"/>
                    <a:pt x="64" y="39"/>
                  </a:cubicBezTo>
                  <a:cubicBezTo>
                    <a:pt x="54" y="38"/>
                    <a:pt x="48" y="35"/>
                    <a:pt x="46" y="29"/>
                  </a:cubicBezTo>
                  <a:cubicBezTo>
                    <a:pt x="45" y="25"/>
                    <a:pt x="46" y="21"/>
                    <a:pt x="48" y="15"/>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1" name="Freeform 50"/>
            <p:cNvSpPr/>
            <p:nvPr/>
          </p:nvSpPr>
          <p:spPr bwMode="auto">
            <a:xfrm>
              <a:off x="1860551" y="2452688"/>
              <a:ext cx="131763" cy="55563"/>
            </a:xfrm>
            <a:custGeom>
              <a:avLst/>
              <a:gdLst>
                <a:gd name="T0" fmla="*/ 27 w 35"/>
                <a:gd name="T1" fmla="*/ 4 h 15"/>
                <a:gd name="T2" fmla="*/ 3 w 35"/>
                <a:gd name="T3" fmla="*/ 0 h 15"/>
                <a:gd name="T4" fmla="*/ 1 w 35"/>
                <a:gd name="T5" fmla="*/ 14 h 15"/>
                <a:gd name="T6" fmla="*/ 5 w 35"/>
                <a:gd name="T7" fmla="*/ 15 h 15"/>
                <a:gd name="T8" fmla="*/ 6 w 35"/>
                <a:gd name="T9" fmla="*/ 5 h 15"/>
                <a:gd name="T10" fmla="*/ 35 w 35"/>
                <a:gd name="T11" fmla="*/ 7 h 15"/>
                <a:gd name="T12" fmla="*/ 34 w 35"/>
                <a:gd name="T13" fmla="*/ 5 h 15"/>
                <a:gd name="T14" fmla="*/ 27 w 35"/>
                <a:gd name="T15" fmla="*/ 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15">
                  <a:moveTo>
                    <a:pt x="27" y="4"/>
                  </a:moveTo>
                  <a:cubicBezTo>
                    <a:pt x="3" y="0"/>
                    <a:pt x="3" y="0"/>
                    <a:pt x="3" y="0"/>
                  </a:cubicBezTo>
                  <a:cubicBezTo>
                    <a:pt x="1" y="6"/>
                    <a:pt x="0" y="10"/>
                    <a:pt x="1" y="14"/>
                  </a:cubicBezTo>
                  <a:cubicBezTo>
                    <a:pt x="2" y="14"/>
                    <a:pt x="4" y="15"/>
                    <a:pt x="5" y="15"/>
                  </a:cubicBezTo>
                  <a:cubicBezTo>
                    <a:pt x="6" y="5"/>
                    <a:pt x="6" y="5"/>
                    <a:pt x="6" y="5"/>
                  </a:cubicBezTo>
                  <a:cubicBezTo>
                    <a:pt x="35" y="7"/>
                    <a:pt x="35" y="7"/>
                    <a:pt x="35" y="7"/>
                  </a:cubicBezTo>
                  <a:cubicBezTo>
                    <a:pt x="35" y="6"/>
                    <a:pt x="34" y="6"/>
                    <a:pt x="34" y="5"/>
                  </a:cubicBezTo>
                  <a:cubicBezTo>
                    <a:pt x="27" y="4"/>
                    <a:pt x="27" y="4"/>
                    <a:pt x="27" y="4"/>
                  </a:cubicBezTo>
                  <a:close/>
                </a:path>
              </a:pathLst>
            </a:custGeom>
            <a:solidFill>
              <a:srgbClr val="8D8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2" name="Freeform 51"/>
            <p:cNvSpPr/>
            <p:nvPr/>
          </p:nvSpPr>
          <p:spPr bwMode="auto">
            <a:xfrm>
              <a:off x="1879601" y="2471738"/>
              <a:ext cx="128588" cy="63500"/>
            </a:xfrm>
            <a:custGeom>
              <a:avLst/>
              <a:gdLst>
                <a:gd name="T0" fmla="*/ 1 w 34"/>
                <a:gd name="T1" fmla="*/ 0 h 17"/>
                <a:gd name="T2" fmla="*/ 0 w 34"/>
                <a:gd name="T3" fmla="*/ 10 h 17"/>
                <a:gd name="T4" fmla="*/ 30 w 34"/>
                <a:gd name="T5" fmla="*/ 2 h 17"/>
                <a:gd name="T6" fmla="*/ 1 w 34"/>
                <a:gd name="T7" fmla="*/ 0 h 17"/>
              </a:gdLst>
              <a:ahLst/>
              <a:cxnLst>
                <a:cxn ang="0">
                  <a:pos x="T0" y="T1"/>
                </a:cxn>
                <a:cxn ang="0">
                  <a:pos x="T2" y="T3"/>
                </a:cxn>
                <a:cxn ang="0">
                  <a:pos x="T4" y="T5"/>
                </a:cxn>
                <a:cxn ang="0">
                  <a:pos x="T6" y="T7"/>
                </a:cxn>
              </a:cxnLst>
              <a:rect l="0" t="0" r="r" b="b"/>
              <a:pathLst>
                <a:path w="34" h="17">
                  <a:moveTo>
                    <a:pt x="1" y="0"/>
                  </a:moveTo>
                  <a:cubicBezTo>
                    <a:pt x="0" y="10"/>
                    <a:pt x="0" y="10"/>
                    <a:pt x="0" y="10"/>
                  </a:cubicBezTo>
                  <a:cubicBezTo>
                    <a:pt x="24" y="17"/>
                    <a:pt x="34" y="15"/>
                    <a:pt x="30" y="2"/>
                  </a:cubicBezTo>
                  <a:cubicBezTo>
                    <a:pt x="1" y="0"/>
                    <a:pt x="1" y="0"/>
                    <a:pt x="1" y="0"/>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3" name="Freeform 52"/>
            <p:cNvSpPr/>
            <p:nvPr/>
          </p:nvSpPr>
          <p:spPr bwMode="auto">
            <a:xfrm>
              <a:off x="1711326" y="2647950"/>
              <a:ext cx="6350" cy="14288"/>
            </a:xfrm>
            <a:custGeom>
              <a:avLst/>
              <a:gdLst>
                <a:gd name="T0" fmla="*/ 2 w 2"/>
                <a:gd name="T1" fmla="*/ 4 h 4"/>
                <a:gd name="T2" fmla="*/ 0 w 2"/>
                <a:gd name="T3" fmla="*/ 0 h 4"/>
                <a:gd name="T4" fmla="*/ 1 w 2"/>
                <a:gd name="T5" fmla="*/ 4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1" y="4"/>
                    <a:pt x="1" y="4"/>
                    <a:pt x="1" y="4"/>
                  </a:cubicBezTo>
                  <a:cubicBezTo>
                    <a:pt x="2" y="4"/>
                    <a:pt x="2" y="4"/>
                    <a:pt x="2"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4" name="Freeform 53"/>
            <p:cNvSpPr/>
            <p:nvPr/>
          </p:nvSpPr>
          <p:spPr bwMode="auto">
            <a:xfrm>
              <a:off x="1323976" y="3963988"/>
              <a:ext cx="252413" cy="123825"/>
            </a:xfrm>
            <a:custGeom>
              <a:avLst/>
              <a:gdLst>
                <a:gd name="T0" fmla="*/ 13 w 67"/>
                <a:gd name="T1" fmla="*/ 15 h 33"/>
                <a:gd name="T2" fmla="*/ 13 w 67"/>
                <a:gd name="T3" fmla="*/ 33 h 33"/>
                <a:gd name="T4" fmla="*/ 47 w 67"/>
                <a:gd name="T5" fmla="*/ 33 h 33"/>
                <a:gd name="T6" fmla="*/ 51 w 67"/>
                <a:gd name="T7" fmla="*/ 22 h 33"/>
                <a:gd name="T8" fmla="*/ 67 w 67"/>
                <a:gd name="T9" fmla="*/ 22 h 33"/>
                <a:gd name="T10" fmla="*/ 64 w 67"/>
                <a:gd name="T11" fmla="*/ 9 h 33"/>
                <a:gd name="T12" fmla="*/ 40 w 67"/>
                <a:gd name="T13" fmla="*/ 2 h 33"/>
                <a:gd name="T14" fmla="*/ 29 w 67"/>
                <a:gd name="T15" fmla="*/ 0 h 33"/>
                <a:gd name="T16" fmla="*/ 13 w 67"/>
                <a:gd name="T17"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33">
                  <a:moveTo>
                    <a:pt x="13" y="15"/>
                  </a:moveTo>
                  <a:cubicBezTo>
                    <a:pt x="0" y="23"/>
                    <a:pt x="0" y="29"/>
                    <a:pt x="13" y="33"/>
                  </a:cubicBezTo>
                  <a:cubicBezTo>
                    <a:pt x="47" y="33"/>
                    <a:pt x="47" y="33"/>
                    <a:pt x="47" y="33"/>
                  </a:cubicBezTo>
                  <a:cubicBezTo>
                    <a:pt x="51" y="22"/>
                    <a:pt x="51" y="22"/>
                    <a:pt x="51" y="22"/>
                  </a:cubicBezTo>
                  <a:cubicBezTo>
                    <a:pt x="67" y="22"/>
                    <a:pt x="67" y="22"/>
                    <a:pt x="67" y="22"/>
                  </a:cubicBezTo>
                  <a:cubicBezTo>
                    <a:pt x="64" y="9"/>
                    <a:pt x="64" y="9"/>
                    <a:pt x="64" y="9"/>
                  </a:cubicBezTo>
                  <a:cubicBezTo>
                    <a:pt x="40" y="2"/>
                    <a:pt x="40" y="2"/>
                    <a:pt x="40" y="2"/>
                  </a:cubicBezTo>
                  <a:cubicBezTo>
                    <a:pt x="37" y="1"/>
                    <a:pt x="33" y="1"/>
                    <a:pt x="29" y="0"/>
                  </a:cubicBezTo>
                  <a:cubicBezTo>
                    <a:pt x="13" y="15"/>
                    <a:pt x="13" y="15"/>
                    <a:pt x="13"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5" name="Freeform 54"/>
            <p:cNvSpPr/>
            <p:nvPr/>
          </p:nvSpPr>
          <p:spPr bwMode="auto">
            <a:xfrm>
              <a:off x="1474788" y="2835275"/>
              <a:ext cx="242888" cy="1162050"/>
            </a:xfrm>
            <a:custGeom>
              <a:avLst/>
              <a:gdLst>
                <a:gd name="T0" fmla="*/ 65 w 65"/>
                <a:gd name="T1" fmla="*/ 37 h 310"/>
                <a:gd name="T2" fmla="*/ 59 w 65"/>
                <a:gd name="T3" fmla="*/ 0 h 310"/>
                <a:gd name="T4" fmla="*/ 39 w 65"/>
                <a:gd name="T5" fmla="*/ 23 h 310"/>
                <a:gd name="T6" fmla="*/ 42 w 65"/>
                <a:gd name="T7" fmla="*/ 43 h 310"/>
                <a:gd name="T8" fmla="*/ 31 w 65"/>
                <a:gd name="T9" fmla="*/ 61 h 310"/>
                <a:gd name="T10" fmla="*/ 14 w 65"/>
                <a:gd name="T11" fmla="*/ 253 h 310"/>
                <a:gd name="T12" fmla="*/ 0 w 65"/>
                <a:gd name="T13" fmla="*/ 303 h 310"/>
                <a:gd name="T14" fmla="*/ 24 w 65"/>
                <a:gd name="T15" fmla="*/ 310 h 310"/>
                <a:gd name="T16" fmla="*/ 34 w 65"/>
                <a:gd name="T17" fmla="*/ 279 h 310"/>
                <a:gd name="T18" fmla="*/ 34 w 65"/>
                <a:gd name="T19" fmla="*/ 247 h 310"/>
                <a:gd name="T20" fmla="*/ 38 w 65"/>
                <a:gd name="T21" fmla="*/ 169 h 310"/>
                <a:gd name="T22" fmla="*/ 53 w 65"/>
                <a:gd name="T23" fmla="*/ 83 h 310"/>
                <a:gd name="T24" fmla="*/ 60 w 65"/>
                <a:gd name="T25" fmla="*/ 49 h 310"/>
                <a:gd name="T26" fmla="*/ 65 w 65"/>
                <a:gd name="T27" fmla="*/ 3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310">
                  <a:moveTo>
                    <a:pt x="65" y="37"/>
                  </a:moveTo>
                  <a:cubicBezTo>
                    <a:pt x="59" y="0"/>
                    <a:pt x="59" y="0"/>
                    <a:pt x="59" y="0"/>
                  </a:cubicBezTo>
                  <a:cubicBezTo>
                    <a:pt x="39" y="23"/>
                    <a:pt x="39" y="23"/>
                    <a:pt x="39" y="23"/>
                  </a:cubicBezTo>
                  <a:cubicBezTo>
                    <a:pt x="42" y="43"/>
                    <a:pt x="42" y="43"/>
                    <a:pt x="42" y="43"/>
                  </a:cubicBezTo>
                  <a:cubicBezTo>
                    <a:pt x="31" y="61"/>
                    <a:pt x="31" y="61"/>
                    <a:pt x="31" y="61"/>
                  </a:cubicBezTo>
                  <a:cubicBezTo>
                    <a:pt x="14" y="253"/>
                    <a:pt x="14" y="253"/>
                    <a:pt x="14" y="253"/>
                  </a:cubicBezTo>
                  <a:cubicBezTo>
                    <a:pt x="0" y="303"/>
                    <a:pt x="0" y="303"/>
                    <a:pt x="0" y="303"/>
                  </a:cubicBezTo>
                  <a:cubicBezTo>
                    <a:pt x="24" y="310"/>
                    <a:pt x="24" y="310"/>
                    <a:pt x="24" y="310"/>
                  </a:cubicBezTo>
                  <a:cubicBezTo>
                    <a:pt x="30" y="302"/>
                    <a:pt x="33" y="292"/>
                    <a:pt x="34" y="279"/>
                  </a:cubicBezTo>
                  <a:cubicBezTo>
                    <a:pt x="34" y="247"/>
                    <a:pt x="34" y="247"/>
                    <a:pt x="34" y="247"/>
                  </a:cubicBezTo>
                  <a:cubicBezTo>
                    <a:pt x="38" y="169"/>
                    <a:pt x="38" y="169"/>
                    <a:pt x="38" y="169"/>
                  </a:cubicBezTo>
                  <a:cubicBezTo>
                    <a:pt x="53" y="83"/>
                    <a:pt x="53" y="83"/>
                    <a:pt x="53" y="83"/>
                  </a:cubicBezTo>
                  <a:cubicBezTo>
                    <a:pt x="58" y="76"/>
                    <a:pt x="60" y="64"/>
                    <a:pt x="60" y="49"/>
                  </a:cubicBezTo>
                  <a:cubicBezTo>
                    <a:pt x="65" y="37"/>
                    <a:pt x="65" y="37"/>
                    <a:pt x="65" y="37"/>
                  </a:cubicBezTo>
                  <a:close/>
                </a:path>
              </a:pathLst>
            </a:custGeom>
            <a:solidFill>
              <a:srgbClr val="8D7C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6" name="Freeform 55"/>
            <p:cNvSpPr/>
            <p:nvPr/>
          </p:nvSpPr>
          <p:spPr bwMode="auto">
            <a:xfrm>
              <a:off x="1895476" y="2843213"/>
              <a:ext cx="130175" cy="1184275"/>
            </a:xfrm>
            <a:custGeom>
              <a:avLst/>
              <a:gdLst>
                <a:gd name="T0" fmla="*/ 22 w 35"/>
                <a:gd name="T1" fmla="*/ 0 h 316"/>
                <a:gd name="T2" fmla="*/ 0 w 35"/>
                <a:gd name="T3" fmla="*/ 3 h 316"/>
                <a:gd name="T4" fmla="*/ 6 w 35"/>
                <a:gd name="T5" fmla="*/ 93 h 316"/>
                <a:gd name="T6" fmla="*/ 4 w 35"/>
                <a:gd name="T7" fmla="*/ 111 h 316"/>
                <a:gd name="T8" fmla="*/ 9 w 35"/>
                <a:gd name="T9" fmla="*/ 186 h 316"/>
                <a:gd name="T10" fmla="*/ 11 w 35"/>
                <a:gd name="T11" fmla="*/ 276 h 316"/>
                <a:gd name="T12" fmla="*/ 14 w 35"/>
                <a:gd name="T13" fmla="*/ 292 h 316"/>
                <a:gd name="T14" fmla="*/ 5 w 35"/>
                <a:gd name="T15" fmla="*/ 315 h 316"/>
                <a:gd name="T16" fmla="*/ 4 w 35"/>
                <a:gd name="T17" fmla="*/ 316 h 316"/>
                <a:gd name="T18" fmla="*/ 29 w 35"/>
                <a:gd name="T19" fmla="*/ 314 h 316"/>
                <a:gd name="T20" fmla="*/ 33 w 35"/>
                <a:gd name="T21" fmla="*/ 315 h 316"/>
                <a:gd name="T22" fmla="*/ 29 w 35"/>
                <a:gd name="T23" fmla="*/ 299 h 316"/>
                <a:gd name="T24" fmla="*/ 35 w 35"/>
                <a:gd name="T25" fmla="*/ 258 h 316"/>
                <a:gd name="T26" fmla="*/ 27 w 35"/>
                <a:gd name="T27" fmla="*/ 105 h 316"/>
                <a:gd name="T28" fmla="*/ 22 w 35"/>
                <a:gd name="T29"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16">
                  <a:moveTo>
                    <a:pt x="22" y="0"/>
                  </a:moveTo>
                  <a:cubicBezTo>
                    <a:pt x="0" y="3"/>
                    <a:pt x="0" y="3"/>
                    <a:pt x="0" y="3"/>
                  </a:cubicBezTo>
                  <a:cubicBezTo>
                    <a:pt x="6" y="93"/>
                    <a:pt x="6" y="93"/>
                    <a:pt x="6" y="93"/>
                  </a:cubicBezTo>
                  <a:cubicBezTo>
                    <a:pt x="4" y="111"/>
                    <a:pt x="4" y="111"/>
                    <a:pt x="4" y="111"/>
                  </a:cubicBezTo>
                  <a:cubicBezTo>
                    <a:pt x="9" y="186"/>
                    <a:pt x="9" y="186"/>
                    <a:pt x="9" y="186"/>
                  </a:cubicBezTo>
                  <a:cubicBezTo>
                    <a:pt x="11" y="276"/>
                    <a:pt x="11" y="276"/>
                    <a:pt x="11" y="276"/>
                  </a:cubicBezTo>
                  <a:cubicBezTo>
                    <a:pt x="14" y="292"/>
                    <a:pt x="14" y="292"/>
                    <a:pt x="14" y="292"/>
                  </a:cubicBezTo>
                  <a:cubicBezTo>
                    <a:pt x="5" y="315"/>
                    <a:pt x="5" y="315"/>
                    <a:pt x="5" y="315"/>
                  </a:cubicBezTo>
                  <a:cubicBezTo>
                    <a:pt x="5" y="315"/>
                    <a:pt x="4" y="315"/>
                    <a:pt x="4" y="316"/>
                  </a:cubicBezTo>
                  <a:cubicBezTo>
                    <a:pt x="29" y="314"/>
                    <a:pt x="29" y="314"/>
                    <a:pt x="29" y="314"/>
                  </a:cubicBezTo>
                  <a:cubicBezTo>
                    <a:pt x="30" y="314"/>
                    <a:pt x="32" y="314"/>
                    <a:pt x="33" y="315"/>
                  </a:cubicBezTo>
                  <a:cubicBezTo>
                    <a:pt x="29" y="299"/>
                    <a:pt x="29" y="299"/>
                    <a:pt x="29" y="299"/>
                  </a:cubicBezTo>
                  <a:cubicBezTo>
                    <a:pt x="33" y="288"/>
                    <a:pt x="35" y="274"/>
                    <a:pt x="35" y="258"/>
                  </a:cubicBezTo>
                  <a:cubicBezTo>
                    <a:pt x="27" y="105"/>
                    <a:pt x="27" y="105"/>
                    <a:pt x="27" y="105"/>
                  </a:cubicBezTo>
                  <a:cubicBezTo>
                    <a:pt x="25" y="71"/>
                    <a:pt x="24" y="36"/>
                    <a:pt x="22" y="0"/>
                  </a:cubicBezTo>
                  <a:close/>
                </a:path>
              </a:pathLst>
            </a:custGeom>
            <a:solidFill>
              <a:srgbClr val="8D7C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7" name="Freeform 56"/>
            <p:cNvSpPr/>
            <p:nvPr/>
          </p:nvSpPr>
          <p:spPr bwMode="auto">
            <a:xfrm>
              <a:off x="1871663" y="4019550"/>
              <a:ext cx="184150" cy="115888"/>
            </a:xfrm>
            <a:custGeom>
              <a:avLst/>
              <a:gdLst>
                <a:gd name="T0" fmla="*/ 10 w 49"/>
                <a:gd name="T1" fmla="*/ 2 h 31"/>
                <a:gd name="T2" fmla="*/ 0 w 49"/>
                <a:gd name="T3" fmla="*/ 4 h 31"/>
                <a:gd name="T4" fmla="*/ 0 w 49"/>
                <a:gd name="T5" fmla="*/ 17 h 31"/>
                <a:gd name="T6" fmla="*/ 8 w 49"/>
                <a:gd name="T7" fmla="*/ 17 h 31"/>
                <a:gd name="T8" fmla="*/ 8 w 49"/>
                <a:gd name="T9" fmla="*/ 26 h 31"/>
                <a:gd name="T10" fmla="*/ 49 w 49"/>
                <a:gd name="T11" fmla="*/ 26 h 31"/>
                <a:gd name="T12" fmla="*/ 40 w 49"/>
                <a:gd name="T13" fmla="*/ 13 h 31"/>
                <a:gd name="T14" fmla="*/ 35 w 49"/>
                <a:gd name="T15" fmla="*/ 0 h 31"/>
                <a:gd name="T16" fmla="*/ 10 w 49"/>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1">
                  <a:moveTo>
                    <a:pt x="10" y="2"/>
                  </a:moveTo>
                  <a:cubicBezTo>
                    <a:pt x="6" y="2"/>
                    <a:pt x="3" y="3"/>
                    <a:pt x="0" y="4"/>
                  </a:cubicBezTo>
                  <a:cubicBezTo>
                    <a:pt x="0" y="17"/>
                    <a:pt x="0" y="17"/>
                    <a:pt x="0" y="17"/>
                  </a:cubicBezTo>
                  <a:cubicBezTo>
                    <a:pt x="8" y="17"/>
                    <a:pt x="8" y="17"/>
                    <a:pt x="8" y="17"/>
                  </a:cubicBezTo>
                  <a:cubicBezTo>
                    <a:pt x="8" y="26"/>
                    <a:pt x="8" y="26"/>
                    <a:pt x="8" y="26"/>
                  </a:cubicBezTo>
                  <a:cubicBezTo>
                    <a:pt x="23" y="31"/>
                    <a:pt x="37" y="31"/>
                    <a:pt x="49" y="26"/>
                  </a:cubicBezTo>
                  <a:cubicBezTo>
                    <a:pt x="49" y="20"/>
                    <a:pt x="46" y="15"/>
                    <a:pt x="40" y="13"/>
                  </a:cubicBezTo>
                  <a:cubicBezTo>
                    <a:pt x="35" y="0"/>
                    <a:pt x="35" y="0"/>
                    <a:pt x="35" y="0"/>
                  </a:cubicBezTo>
                  <a:cubicBezTo>
                    <a:pt x="10" y="2"/>
                    <a:pt x="10" y="2"/>
                    <a:pt x="10"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248" name="组合 247"/>
          <p:cNvGrpSpPr/>
          <p:nvPr/>
        </p:nvGrpSpPr>
        <p:grpSpPr>
          <a:xfrm>
            <a:off x="3733045" y="3000103"/>
            <a:ext cx="338207" cy="1166608"/>
            <a:chOff x="814388" y="971551"/>
            <a:chExt cx="784224" cy="2705100"/>
          </a:xfrm>
        </p:grpSpPr>
        <p:sp>
          <p:nvSpPr>
            <p:cNvPr id="249" name="Freeform 6"/>
            <p:cNvSpPr/>
            <p:nvPr/>
          </p:nvSpPr>
          <p:spPr bwMode="auto">
            <a:xfrm>
              <a:off x="901700" y="1489076"/>
              <a:ext cx="696912" cy="592138"/>
            </a:xfrm>
            <a:custGeom>
              <a:avLst/>
              <a:gdLst>
                <a:gd name="T0" fmla="*/ 143 w 186"/>
                <a:gd name="T1" fmla="*/ 9 h 158"/>
                <a:gd name="T2" fmla="*/ 141 w 186"/>
                <a:gd name="T3" fmla="*/ 9 h 158"/>
                <a:gd name="T4" fmla="*/ 134 w 186"/>
                <a:gd name="T5" fmla="*/ 0 h 158"/>
                <a:gd name="T6" fmla="*/ 125 w 186"/>
                <a:gd name="T7" fmla="*/ 17 h 158"/>
                <a:gd name="T8" fmla="*/ 124 w 186"/>
                <a:gd name="T9" fmla="*/ 58 h 158"/>
                <a:gd name="T10" fmla="*/ 104 w 186"/>
                <a:gd name="T11" fmla="*/ 66 h 158"/>
                <a:gd name="T12" fmla="*/ 105 w 186"/>
                <a:gd name="T13" fmla="*/ 69 h 158"/>
                <a:gd name="T14" fmla="*/ 122 w 186"/>
                <a:gd name="T15" fmla="*/ 68 h 158"/>
                <a:gd name="T16" fmla="*/ 127 w 186"/>
                <a:gd name="T17" fmla="*/ 67 h 158"/>
                <a:gd name="T18" fmla="*/ 131 w 186"/>
                <a:gd name="T19" fmla="*/ 54 h 158"/>
                <a:gd name="T20" fmla="*/ 131 w 186"/>
                <a:gd name="T21" fmla="*/ 18 h 158"/>
                <a:gd name="T22" fmla="*/ 140 w 186"/>
                <a:gd name="T23" fmla="*/ 10 h 158"/>
                <a:gd name="T24" fmla="*/ 162 w 186"/>
                <a:gd name="T25" fmla="*/ 54 h 158"/>
                <a:gd name="T26" fmla="*/ 164 w 186"/>
                <a:gd name="T27" fmla="*/ 88 h 158"/>
                <a:gd name="T28" fmla="*/ 92 w 186"/>
                <a:gd name="T29" fmla="*/ 83 h 158"/>
                <a:gd name="T30" fmla="*/ 89 w 186"/>
                <a:gd name="T31" fmla="*/ 98 h 158"/>
                <a:gd name="T32" fmla="*/ 89 w 186"/>
                <a:gd name="T33" fmla="*/ 98 h 158"/>
                <a:gd name="T34" fmla="*/ 118 w 186"/>
                <a:gd name="T35" fmla="*/ 107 h 158"/>
                <a:gd name="T36" fmla="*/ 0 w 186"/>
                <a:gd name="T37" fmla="*/ 108 h 158"/>
                <a:gd name="T38" fmla="*/ 6 w 186"/>
                <a:gd name="T39" fmla="*/ 122 h 158"/>
                <a:gd name="T40" fmla="*/ 8 w 186"/>
                <a:gd name="T41" fmla="*/ 124 h 158"/>
                <a:gd name="T42" fmla="*/ 13 w 186"/>
                <a:gd name="T43" fmla="*/ 129 h 158"/>
                <a:gd name="T44" fmla="*/ 23 w 186"/>
                <a:gd name="T45" fmla="*/ 136 h 158"/>
                <a:gd name="T46" fmla="*/ 86 w 186"/>
                <a:gd name="T47" fmla="*/ 141 h 158"/>
                <a:gd name="T48" fmla="*/ 113 w 186"/>
                <a:gd name="T49" fmla="*/ 131 h 158"/>
                <a:gd name="T50" fmla="*/ 116 w 186"/>
                <a:gd name="T51" fmla="*/ 129 h 158"/>
                <a:gd name="T52" fmla="*/ 126 w 186"/>
                <a:gd name="T53" fmla="*/ 122 h 158"/>
                <a:gd name="T54" fmla="*/ 129 w 186"/>
                <a:gd name="T55" fmla="*/ 136 h 158"/>
                <a:gd name="T56" fmla="*/ 120 w 186"/>
                <a:gd name="T57" fmla="*/ 147 h 158"/>
                <a:gd name="T58" fmla="*/ 122 w 186"/>
                <a:gd name="T59" fmla="*/ 152 h 158"/>
                <a:gd name="T60" fmla="*/ 120 w 186"/>
                <a:gd name="T61" fmla="*/ 158 h 158"/>
                <a:gd name="T62" fmla="*/ 129 w 186"/>
                <a:gd name="T63" fmla="*/ 155 h 158"/>
                <a:gd name="T64" fmla="*/ 137 w 186"/>
                <a:gd name="T65" fmla="*/ 151 h 158"/>
                <a:gd name="T66" fmla="*/ 133 w 186"/>
                <a:gd name="T67" fmla="*/ 118 h 158"/>
                <a:gd name="T68" fmla="*/ 130 w 186"/>
                <a:gd name="T69" fmla="*/ 110 h 158"/>
                <a:gd name="T70" fmla="*/ 138 w 186"/>
                <a:gd name="T71" fmla="*/ 113 h 158"/>
                <a:gd name="T72" fmla="*/ 146 w 186"/>
                <a:gd name="T73" fmla="*/ 115 h 158"/>
                <a:gd name="T74" fmla="*/ 182 w 186"/>
                <a:gd name="T75" fmla="*/ 75 h 158"/>
                <a:gd name="T76" fmla="*/ 163 w 186"/>
                <a:gd name="T77" fmla="*/ 46 h 158"/>
                <a:gd name="T78" fmla="*/ 143 w 186"/>
                <a:gd name="T79"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158">
                  <a:moveTo>
                    <a:pt x="143" y="9"/>
                  </a:moveTo>
                  <a:cubicBezTo>
                    <a:pt x="141" y="9"/>
                    <a:pt x="141" y="9"/>
                    <a:pt x="141" y="9"/>
                  </a:cubicBezTo>
                  <a:cubicBezTo>
                    <a:pt x="139" y="6"/>
                    <a:pt x="137" y="3"/>
                    <a:pt x="134" y="0"/>
                  </a:cubicBezTo>
                  <a:cubicBezTo>
                    <a:pt x="125" y="17"/>
                    <a:pt x="125" y="17"/>
                    <a:pt x="125" y="17"/>
                  </a:cubicBezTo>
                  <a:cubicBezTo>
                    <a:pt x="124" y="58"/>
                    <a:pt x="124" y="58"/>
                    <a:pt x="124" y="58"/>
                  </a:cubicBezTo>
                  <a:cubicBezTo>
                    <a:pt x="104" y="66"/>
                    <a:pt x="104" y="66"/>
                    <a:pt x="104" y="66"/>
                  </a:cubicBezTo>
                  <a:cubicBezTo>
                    <a:pt x="105" y="69"/>
                    <a:pt x="105" y="69"/>
                    <a:pt x="105" y="69"/>
                  </a:cubicBezTo>
                  <a:cubicBezTo>
                    <a:pt x="122" y="68"/>
                    <a:pt x="122" y="68"/>
                    <a:pt x="122" y="68"/>
                  </a:cubicBezTo>
                  <a:cubicBezTo>
                    <a:pt x="127" y="67"/>
                    <a:pt x="127" y="67"/>
                    <a:pt x="127" y="67"/>
                  </a:cubicBezTo>
                  <a:cubicBezTo>
                    <a:pt x="131" y="54"/>
                    <a:pt x="131" y="54"/>
                    <a:pt x="131" y="54"/>
                  </a:cubicBezTo>
                  <a:cubicBezTo>
                    <a:pt x="131" y="18"/>
                    <a:pt x="131" y="18"/>
                    <a:pt x="131" y="18"/>
                  </a:cubicBezTo>
                  <a:cubicBezTo>
                    <a:pt x="140" y="10"/>
                    <a:pt x="140" y="10"/>
                    <a:pt x="140" y="10"/>
                  </a:cubicBezTo>
                  <a:cubicBezTo>
                    <a:pt x="162" y="54"/>
                    <a:pt x="162" y="54"/>
                    <a:pt x="162" y="54"/>
                  </a:cubicBezTo>
                  <a:cubicBezTo>
                    <a:pt x="169" y="67"/>
                    <a:pt x="169" y="79"/>
                    <a:pt x="164" y="88"/>
                  </a:cubicBezTo>
                  <a:cubicBezTo>
                    <a:pt x="141" y="88"/>
                    <a:pt x="117" y="86"/>
                    <a:pt x="92" y="83"/>
                  </a:cubicBezTo>
                  <a:cubicBezTo>
                    <a:pt x="92" y="88"/>
                    <a:pt x="91" y="93"/>
                    <a:pt x="89" y="98"/>
                  </a:cubicBezTo>
                  <a:cubicBezTo>
                    <a:pt x="89" y="98"/>
                    <a:pt x="89" y="98"/>
                    <a:pt x="89" y="98"/>
                  </a:cubicBezTo>
                  <a:cubicBezTo>
                    <a:pt x="118" y="107"/>
                    <a:pt x="118" y="107"/>
                    <a:pt x="118" y="107"/>
                  </a:cubicBezTo>
                  <a:cubicBezTo>
                    <a:pt x="79" y="126"/>
                    <a:pt x="40" y="126"/>
                    <a:pt x="0" y="108"/>
                  </a:cubicBezTo>
                  <a:cubicBezTo>
                    <a:pt x="2" y="112"/>
                    <a:pt x="4" y="117"/>
                    <a:pt x="6" y="122"/>
                  </a:cubicBezTo>
                  <a:cubicBezTo>
                    <a:pt x="7" y="123"/>
                    <a:pt x="7" y="123"/>
                    <a:pt x="8" y="124"/>
                  </a:cubicBezTo>
                  <a:cubicBezTo>
                    <a:pt x="9" y="126"/>
                    <a:pt x="11" y="127"/>
                    <a:pt x="13" y="129"/>
                  </a:cubicBezTo>
                  <a:cubicBezTo>
                    <a:pt x="16" y="131"/>
                    <a:pt x="19" y="134"/>
                    <a:pt x="23" y="136"/>
                  </a:cubicBezTo>
                  <a:cubicBezTo>
                    <a:pt x="45" y="143"/>
                    <a:pt x="66" y="145"/>
                    <a:pt x="86" y="141"/>
                  </a:cubicBezTo>
                  <a:cubicBezTo>
                    <a:pt x="95" y="139"/>
                    <a:pt x="104" y="136"/>
                    <a:pt x="113" y="131"/>
                  </a:cubicBezTo>
                  <a:cubicBezTo>
                    <a:pt x="114" y="131"/>
                    <a:pt x="115" y="130"/>
                    <a:pt x="116" y="129"/>
                  </a:cubicBezTo>
                  <a:cubicBezTo>
                    <a:pt x="126" y="122"/>
                    <a:pt x="126" y="122"/>
                    <a:pt x="126" y="122"/>
                  </a:cubicBezTo>
                  <a:cubicBezTo>
                    <a:pt x="129" y="136"/>
                    <a:pt x="129" y="136"/>
                    <a:pt x="129" y="136"/>
                  </a:cubicBezTo>
                  <a:cubicBezTo>
                    <a:pt x="120" y="147"/>
                    <a:pt x="120" y="147"/>
                    <a:pt x="120" y="147"/>
                  </a:cubicBezTo>
                  <a:cubicBezTo>
                    <a:pt x="122" y="152"/>
                    <a:pt x="122" y="152"/>
                    <a:pt x="122" y="152"/>
                  </a:cubicBezTo>
                  <a:cubicBezTo>
                    <a:pt x="120" y="158"/>
                    <a:pt x="120" y="158"/>
                    <a:pt x="120" y="158"/>
                  </a:cubicBezTo>
                  <a:cubicBezTo>
                    <a:pt x="129" y="155"/>
                    <a:pt x="129" y="155"/>
                    <a:pt x="129" y="155"/>
                  </a:cubicBezTo>
                  <a:cubicBezTo>
                    <a:pt x="137" y="151"/>
                    <a:pt x="137" y="151"/>
                    <a:pt x="137" y="151"/>
                  </a:cubicBezTo>
                  <a:cubicBezTo>
                    <a:pt x="133" y="118"/>
                    <a:pt x="133" y="118"/>
                    <a:pt x="133" y="118"/>
                  </a:cubicBezTo>
                  <a:cubicBezTo>
                    <a:pt x="130" y="110"/>
                    <a:pt x="130" y="110"/>
                    <a:pt x="130" y="110"/>
                  </a:cubicBezTo>
                  <a:cubicBezTo>
                    <a:pt x="138" y="113"/>
                    <a:pt x="138" y="113"/>
                    <a:pt x="138" y="113"/>
                  </a:cubicBezTo>
                  <a:cubicBezTo>
                    <a:pt x="146" y="115"/>
                    <a:pt x="146" y="115"/>
                    <a:pt x="146" y="115"/>
                  </a:cubicBezTo>
                  <a:cubicBezTo>
                    <a:pt x="174" y="114"/>
                    <a:pt x="186" y="101"/>
                    <a:pt x="182" y="75"/>
                  </a:cubicBezTo>
                  <a:cubicBezTo>
                    <a:pt x="163" y="46"/>
                    <a:pt x="163" y="46"/>
                    <a:pt x="163" y="46"/>
                  </a:cubicBezTo>
                  <a:cubicBezTo>
                    <a:pt x="143" y="9"/>
                    <a:pt x="143" y="9"/>
                    <a:pt x="143" y="9"/>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0" name="Freeform 7"/>
            <p:cNvSpPr>
              <a:spLocks noEditPoints="1"/>
            </p:cNvSpPr>
            <p:nvPr/>
          </p:nvSpPr>
          <p:spPr bwMode="auto">
            <a:xfrm>
              <a:off x="1006475" y="971551"/>
              <a:ext cx="212725" cy="231775"/>
            </a:xfrm>
            <a:custGeom>
              <a:avLst/>
              <a:gdLst>
                <a:gd name="T0" fmla="*/ 52 w 57"/>
                <a:gd name="T1" fmla="*/ 7 h 62"/>
                <a:gd name="T2" fmla="*/ 45 w 57"/>
                <a:gd name="T3" fmla="*/ 6 h 62"/>
                <a:gd name="T4" fmla="*/ 5 w 57"/>
                <a:gd name="T5" fmla="*/ 17 h 62"/>
                <a:gd name="T6" fmla="*/ 2 w 57"/>
                <a:gd name="T7" fmla="*/ 46 h 62"/>
                <a:gd name="T8" fmla="*/ 4 w 57"/>
                <a:gd name="T9" fmla="*/ 55 h 62"/>
                <a:gd name="T10" fmla="*/ 7 w 57"/>
                <a:gd name="T11" fmla="*/ 62 h 62"/>
                <a:gd name="T12" fmla="*/ 7 w 57"/>
                <a:gd name="T13" fmla="*/ 47 h 62"/>
                <a:gd name="T14" fmla="*/ 9 w 57"/>
                <a:gd name="T15" fmla="*/ 33 h 62"/>
                <a:gd name="T16" fmla="*/ 13 w 57"/>
                <a:gd name="T17" fmla="*/ 23 h 62"/>
                <a:gd name="T18" fmla="*/ 40 w 57"/>
                <a:gd name="T19" fmla="*/ 23 h 62"/>
                <a:gd name="T20" fmla="*/ 41 w 57"/>
                <a:gd name="T21" fmla="*/ 23 h 62"/>
                <a:gd name="T22" fmla="*/ 53 w 57"/>
                <a:gd name="T23" fmla="*/ 20 h 62"/>
                <a:gd name="T24" fmla="*/ 52 w 57"/>
                <a:gd name="T25" fmla="*/ 7 h 62"/>
                <a:gd name="T26" fmla="*/ 4 w 57"/>
                <a:gd name="T27" fmla="*/ 39 h 62"/>
                <a:gd name="T28" fmla="*/ 7 w 57"/>
                <a:gd name="T29" fmla="*/ 19 h 62"/>
                <a:gd name="T30" fmla="*/ 42 w 57"/>
                <a:gd name="T31" fmla="*/ 7 h 62"/>
                <a:gd name="T32" fmla="*/ 9 w 57"/>
                <a:gd name="T33" fmla="*/ 24 h 62"/>
                <a:gd name="T34" fmla="*/ 4 w 57"/>
                <a:gd name="T35"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52" y="7"/>
                  </a:moveTo>
                  <a:cubicBezTo>
                    <a:pt x="50" y="7"/>
                    <a:pt x="48" y="6"/>
                    <a:pt x="45" y="6"/>
                  </a:cubicBezTo>
                  <a:cubicBezTo>
                    <a:pt x="29" y="0"/>
                    <a:pt x="16" y="4"/>
                    <a:pt x="5" y="17"/>
                  </a:cubicBezTo>
                  <a:cubicBezTo>
                    <a:pt x="1" y="24"/>
                    <a:pt x="0" y="34"/>
                    <a:pt x="2" y="46"/>
                  </a:cubicBezTo>
                  <a:cubicBezTo>
                    <a:pt x="4" y="55"/>
                    <a:pt x="4" y="55"/>
                    <a:pt x="4" y="55"/>
                  </a:cubicBezTo>
                  <a:cubicBezTo>
                    <a:pt x="7" y="62"/>
                    <a:pt x="7" y="62"/>
                    <a:pt x="7" y="62"/>
                  </a:cubicBezTo>
                  <a:cubicBezTo>
                    <a:pt x="7" y="47"/>
                    <a:pt x="7" y="47"/>
                    <a:pt x="7" y="47"/>
                  </a:cubicBezTo>
                  <a:cubicBezTo>
                    <a:pt x="9" y="33"/>
                    <a:pt x="9" y="33"/>
                    <a:pt x="9" y="33"/>
                  </a:cubicBezTo>
                  <a:cubicBezTo>
                    <a:pt x="13" y="23"/>
                    <a:pt x="13" y="23"/>
                    <a:pt x="13" y="23"/>
                  </a:cubicBezTo>
                  <a:cubicBezTo>
                    <a:pt x="40" y="23"/>
                    <a:pt x="40" y="23"/>
                    <a:pt x="40" y="23"/>
                  </a:cubicBezTo>
                  <a:cubicBezTo>
                    <a:pt x="41" y="23"/>
                    <a:pt x="41" y="23"/>
                    <a:pt x="41" y="23"/>
                  </a:cubicBezTo>
                  <a:cubicBezTo>
                    <a:pt x="53" y="20"/>
                    <a:pt x="53" y="20"/>
                    <a:pt x="53" y="20"/>
                  </a:cubicBezTo>
                  <a:cubicBezTo>
                    <a:pt x="57" y="19"/>
                    <a:pt x="57" y="15"/>
                    <a:pt x="52" y="7"/>
                  </a:cubicBezTo>
                  <a:close/>
                  <a:moveTo>
                    <a:pt x="4" y="39"/>
                  </a:moveTo>
                  <a:cubicBezTo>
                    <a:pt x="3" y="31"/>
                    <a:pt x="4" y="24"/>
                    <a:pt x="7" y="19"/>
                  </a:cubicBezTo>
                  <a:cubicBezTo>
                    <a:pt x="16" y="7"/>
                    <a:pt x="28" y="3"/>
                    <a:pt x="42" y="7"/>
                  </a:cubicBezTo>
                  <a:cubicBezTo>
                    <a:pt x="24" y="8"/>
                    <a:pt x="13" y="13"/>
                    <a:pt x="9" y="24"/>
                  </a:cubicBezTo>
                  <a:cubicBezTo>
                    <a:pt x="6" y="27"/>
                    <a:pt x="4" y="33"/>
                    <a:pt x="4" y="3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1" name="Freeform 8"/>
            <p:cNvSpPr/>
            <p:nvPr/>
          </p:nvSpPr>
          <p:spPr bwMode="auto">
            <a:xfrm>
              <a:off x="1017588" y="982663"/>
              <a:ext cx="146050" cy="134938"/>
            </a:xfrm>
            <a:custGeom>
              <a:avLst/>
              <a:gdLst>
                <a:gd name="T0" fmla="*/ 4 w 39"/>
                <a:gd name="T1" fmla="*/ 16 h 36"/>
                <a:gd name="T2" fmla="*/ 1 w 39"/>
                <a:gd name="T3" fmla="*/ 36 h 36"/>
                <a:gd name="T4" fmla="*/ 6 w 39"/>
                <a:gd name="T5" fmla="*/ 21 h 36"/>
                <a:gd name="T6" fmla="*/ 39 w 39"/>
                <a:gd name="T7" fmla="*/ 4 h 36"/>
                <a:gd name="T8" fmla="*/ 4 w 39"/>
                <a:gd name="T9" fmla="*/ 16 h 36"/>
              </a:gdLst>
              <a:ahLst/>
              <a:cxnLst>
                <a:cxn ang="0">
                  <a:pos x="T0" y="T1"/>
                </a:cxn>
                <a:cxn ang="0">
                  <a:pos x="T2" y="T3"/>
                </a:cxn>
                <a:cxn ang="0">
                  <a:pos x="T4" y="T5"/>
                </a:cxn>
                <a:cxn ang="0">
                  <a:pos x="T6" y="T7"/>
                </a:cxn>
                <a:cxn ang="0">
                  <a:pos x="T8" y="T9"/>
                </a:cxn>
              </a:cxnLst>
              <a:rect l="0" t="0" r="r" b="b"/>
              <a:pathLst>
                <a:path w="39" h="36">
                  <a:moveTo>
                    <a:pt x="4" y="16"/>
                  </a:moveTo>
                  <a:cubicBezTo>
                    <a:pt x="1" y="21"/>
                    <a:pt x="0" y="28"/>
                    <a:pt x="1" y="36"/>
                  </a:cubicBezTo>
                  <a:cubicBezTo>
                    <a:pt x="1" y="30"/>
                    <a:pt x="3" y="24"/>
                    <a:pt x="6" y="21"/>
                  </a:cubicBezTo>
                  <a:cubicBezTo>
                    <a:pt x="10" y="10"/>
                    <a:pt x="21" y="5"/>
                    <a:pt x="39" y="4"/>
                  </a:cubicBezTo>
                  <a:cubicBezTo>
                    <a:pt x="25" y="0"/>
                    <a:pt x="13" y="4"/>
                    <a:pt x="4" y="1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2" name="Freeform 9"/>
            <p:cNvSpPr/>
            <p:nvPr/>
          </p:nvSpPr>
          <p:spPr bwMode="auto">
            <a:xfrm>
              <a:off x="1160463" y="996951"/>
              <a:ext cx="104775" cy="184150"/>
            </a:xfrm>
            <a:custGeom>
              <a:avLst/>
              <a:gdLst>
                <a:gd name="T0" fmla="*/ 28 w 28"/>
                <a:gd name="T1" fmla="*/ 23 h 49"/>
                <a:gd name="T2" fmla="*/ 28 w 28"/>
                <a:gd name="T3" fmla="*/ 22 h 49"/>
                <a:gd name="T4" fmla="*/ 11 w 28"/>
                <a:gd name="T5" fmla="*/ 0 h 49"/>
                <a:gd name="T6" fmla="*/ 12 w 28"/>
                <a:gd name="T7" fmla="*/ 13 h 49"/>
                <a:gd name="T8" fmla="*/ 0 w 28"/>
                <a:gd name="T9" fmla="*/ 16 h 49"/>
                <a:gd name="T10" fmla="*/ 1 w 28"/>
                <a:gd name="T11" fmla="*/ 16 h 49"/>
                <a:gd name="T12" fmla="*/ 2 w 28"/>
                <a:gd name="T13" fmla="*/ 16 h 49"/>
                <a:gd name="T14" fmla="*/ 15 w 28"/>
                <a:gd name="T15" fmla="*/ 20 h 49"/>
                <a:gd name="T16" fmla="*/ 23 w 28"/>
                <a:gd name="T17" fmla="*/ 49 h 49"/>
                <a:gd name="T18" fmla="*/ 28 w 28"/>
                <a:gd name="T19" fmla="*/ 44 h 49"/>
                <a:gd name="T20" fmla="*/ 28 w 28"/>
                <a:gd name="T21"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28" y="23"/>
                  </a:moveTo>
                  <a:cubicBezTo>
                    <a:pt x="28" y="22"/>
                    <a:pt x="28" y="22"/>
                    <a:pt x="28" y="22"/>
                  </a:cubicBezTo>
                  <a:cubicBezTo>
                    <a:pt x="26" y="10"/>
                    <a:pt x="20" y="3"/>
                    <a:pt x="11" y="0"/>
                  </a:cubicBezTo>
                  <a:cubicBezTo>
                    <a:pt x="16" y="8"/>
                    <a:pt x="16" y="12"/>
                    <a:pt x="12" y="13"/>
                  </a:cubicBezTo>
                  <a:cubicBezTo>
                    <a:pt x="0" y="16"/>
                    <a:pt x="0" y="16"/>
                    <a:pt x="0" y="16"/>
                  </a:cubicBezTo>
                  <a:cubicBezTo>
                    <a:pt x="1" y="16"/>
                    <a:pt x="1" y="16"/>
                    <a:pt x="1" y="16"/>
                  </a:cubicBezTo>
                  <a:cubicBezTo>
                    <a:pt x="1" y="16"/>
                    <a:pt x="2" y="16"/>
                    <a:pt x="2" y="16"/>
                  </a:cubicBezTo>
                  <a:cubicBezTo>
                    <a:pt x="15" y="20"/>
                    <a:pt x="15" y="20"/>
                    <a:pt x="15" y="20"/>
                  </a:cubicBezTo>
                  <a:cubicBezTo>
                    <a:pt x="23" y="49"/>
                    <a:pt x="23" y="49"/>
                    <a:pt x="23" y="49"/>
                  </a:cubicBezTo>
                  <a:cubicBezTo>
                    <a:pt x="28" y="44"/>
                    <a:pt x="28" y="44"/>
                    <a:pt x="28" y="44"/>
                  </a:cubicBezTo>
                  <a:cubicBezTo>
                    <a:pt x="28" y="23"/>
                    <a:pt x="28" y="23"/>
                    <a:pt x="28" y="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3" name="Freeform 10"/>
            <p:cNvSpPr/>
            <p:nvPr/>
          </p:nvSpPr>
          <p:spPr bwMode="auto">
            <a:xfrm>
              <a:off x="1031875" y="1057276"/>
              <a:ext cx="214312" cy="146050"/>
            </a:xfrm>
            <a:custGeom>
              <a:avLst/>
              <a:gdLst>
                <a:gd name="T0" fmla="*/ 36 w 57"/>
                <a:gd name="T1" fmla="*/ 0 h 39"/>
                <a:gd name="T2" fmla="*/ 35 w 57"/>
                <a:gd name="T3" fmla="*/ 0 h 39"/>
                <a:gd name="T4" fmla="*/ 34 w 57"/>
                <a:gd name="T5" fmla="*/ 0 h 39"/>
                <a:gd name="T6" fmla="*/ 33 w 57"/>
                <a:gd name="T7" fmla="*/ 0 h 39"/>
                <a:gd name="T8" fmla="*/ 4 w 57"/>
                <a:gd name="T9" fmla="*/ 8 h 39"/>
                <a:gd name="T10" fmla="*/ 4 w 57"/>
                <a:gd name="T11" fmla="*/ 19 h 39"/>
                <a:gd name="T12" fmla="*/ 0 w 57"/>
                <a:gd name="T13" fmla="*/ 24 h 39"/>
                <a:gd name="T14" fmla="*/ 0 w 57"/>
                <a:gd name="T15" fmla="*/ 39 h 39"/>
                <a:gd name="T16" fmla="*/ 4 w 57"/>
                <a:gd name="T17" fmla="*/ 27 h 39"/>
                <a:gd name="T18" fmla="*/ 8 w 57"/>
                <a:gd name="T19" fmla="*/ 21 h 39"/>
                <a:gd name="T20" fmla="*/ 8 w 57"/>
                <a:gd name="T21" fmla="*/ 10 h 39"/>
                <a:gd name="T22" fmla="*/ 44 w 57"/>
                <a:gd name="T23" fmla="*/ 7 h 39"/>
                <a:gd name="T24" fmla="*/ 50 w 57"/>
                <a:gd name="T25" fmla="*/ 26 h 39"/>
                <a:gd name="T26" fmla="*/ 57 w 57"/>
                <a:gd name="T27" fmla="*/ 33 h 39"/>
                <a:gd name="T28" fmla="*/ 49 w 57"/>
                <a:gd name="T29" fmla="*/ 4 h 39"/>
                <a:gd name="T30" fmla="*/ 36 w 57"/>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9">
                  <a:moveTo>
                    <a:pt x="36" y="0"/>
                  </a:moveTo>
                  <a:cubicBezTo>
                    <a:pt x="36" y="0"/>
                    <a:pt x="35" y="0"/>
                    <a:pt x="35" y="0"/>
                  </a:cubicBezTo>
                  <a:cubicBezTo>
                    <a:pt x="35" y="0"/>
                    <a:pt x="35" y="0"/>
                    <a:pt x="34" y="0"/>
                  </a:cubicBezTo>
                  <a:cubicBezTo>
                    <a:pt x="33" y="0"/>
                    <a:pt x="33" y="0"/>
                    <a:pt x="33" y="0"/>
                  </a:cubicBezTo>
                  <a:cubicBezTo>
                    <a:pt x="21" y="0"/>
                    <a:pt x="11" y="3"/>
                    <a:pt x="4" y="8"/>
                  </a:cubicBezTo>
                  <a:cubicBezTo>
                    <a:pt x="4" y="19"/>
                    <a:pt x="4" y="19"/>
                    <a:pt x="4" y="19"/>
                  </a:cubicBezTo>
                  <a:cubicBezTo>
                    <a:pt x="0" y="24"/>
                    <a:pt x="0" y="24"/>
                    <a:pt x="0" y="24"/>
                  </a:cubicBezTo>
                  <a:cubicBezTo>
                    <a:pt x="0" y="39"/>
                    <a:pt x="0" y="39"/>
                    <a:pt x="0" y="39"/>
                  </a:cubicBezTo>
                  <a:cubicBezTo>
                    <a:pt x="4" y="27"/>
                    <a:pt x="4" y="27"/>
                    <a:pt x="4" y="27"/>
                  </a:cubicBezTo>
                  <a:cubicBezTo>
                    <a:pt x="8" y="21"/>
                    <a:pt x="8" y="21"/>
                    <a:pt x="8" y="21"/>
                  </a:cubicBezTo>
                  <a:cubicBezTo>
                    <a:pt x="8" y="10"/>
                    <a:pt x="8" y="10"/>
                    <a:pt x="8" y="10"/>
                  </a:cubicBezTo>
                  <a:cubicBezTo>
                    <a:pt x="20" y="3"/>
                    <a:pt x="32" y="2"/>
                    <a:pt x="44" y="7"/>
                  </a:cubicBezTo>
                  <a:cubicBezTo>
                    <a:pt x="50" y="26"/>
                    <a:pt x="50" y="26"/>
                    <a:pt x="50" y="26"/>
                  </a:cubicBezTo>
                  <a:cubicBezTo>
                    <a:pt x="57" y="33"/>
                    <a:pt x="57" y="33"/>
                    <a:pt x="57" y="33"/>
                  </a:cubicBezTo>
                  <a:cubicBezTo>
                    <a:pt x="49" y="4"/>
                    <a:pt x="49" y="4"/>
                    <a:pt x="49" y="4"/>
                  </a:cubicBezTo>
                  <a:cubicBezTo>
                    <a:pt x="36" y="0"/>
                    <a:pt x="36" y="0"/>
                    <a:pt x="36"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4" name="Freeform 11"/>
            <p:cNvSpPr>
              <a:spLocks noEditPoints="1"/>
            </p:cNvSpPr>
            <p:nvPr/>
          </p:nvSpPr>
          <p:spPr bwMode="auto">
            <a:xfrm>
              <a:off x="1006475" y="1065213"/>
              <a:ext cx="266700" cy="288925"/>
            </a:xfrm>
            <a:custGeom>
              <a:avLst/>
              <a:gdLst>
                <a:gd name="T0" fmla="*/ 64 w 71"/>
                <a:gd name="T1" fmla="*/ 31 h 77"/>
                <a:gd name="T2" fmla="*/ 57 w 71"/>
                <a:gd name="T3" fmla="*/ 24 h 77"/>
                <a:gd name="T4" fmla="*/ 51 w 71"/>
                <a:gd name="T5" fmla="*/ 5 h 77"/>
                <a:gd name="T6" fmla="*/ 15 w 71"/>
                <a:gd name="T7" fmla="*/ 8 h 77"/>
                <a:gd name="T8" fmla="*/ 15 w 71"/>
                <a:gd name="T9" fmla="*/ 19 h 77"/>
                <a:gd name="T10" fmla="*/ 11 w 71"/>
                <a:gd name="T11" fmla="*/ 25 h 77"/>
                <a:gd name="T12" fmla="*/ 7 w 71"/>
                <a:gd name="T13" fmla="*/ 37 h 77"/>
                <a:gd name="T14" fmla="*/ 4 w 71"/>
                <a:gd name="T15" fmla="*/ 30 h 77"/>
                <a:gd name="T16" fmla="*/ 4 w 71"/>
                <a:gd name="T17" fmla="*/ 50 h 77"/>
                <a:gd name="T18" fmla="*/ 5 w 71"/>
                <a:gd name="T19" fmla="*/ 52 h 77"/>
                <a:gd name="T20" fmla="*/ 7 w 71"/>
                <a:gd name="T21" fmla="*/ 44 h 77"/>
                <a:gd name="T22" fmla="*/ 8 w 71"/>
                <a:gd name="T23" fmla="*/ 53 h 77"/>
                <a:gd name="T24" fmla="*/ 8 w 71"/>
                <a:gd name="T25" fmla="*/ 55 h 77"/>
                <a:gd name="T26" fmla="*/ 14 w 71"/>
                <a:gd name="T27" fmla="*/ 66 h 77"/>
                <a:gd name="T28" fmla="*/ 57 w 71"/>
                <a:gd name="T29" fmla="*/ 51 h 77"/>
                <a:gd name="T30" fmla="*/ 66 w 71"/>
                <a:gd name="T31" fmla="*/ 41 h 77"/>
                <a:gd name="T32" fmla="*/ 64 w 71"/>
                <a:gd name="T33" fmla="*/ 50 h 77"/>
                <a:gd name="T34" fmla="*/ 70 w 71"/>
                <a:gd name="T35" fmla="*/ 47 h 77"/>
                <a:gd name="T36" fmla="*/ 71 w 71"/>
                <a:gd name="T37" fmla="*/ 36 h 77"/>
                <a:gd name="T38" fmla="*/ 69 w 71"/>
                <a:gd name="T39" fmla="*/ 26 h 77"/>
                <a:gd name="T40" fmla="*/ 64 w 71"/>
                <a:gd name="T41" fmla="*/ 31 h 77"/>
                <a:gd name="T42" fmla="*/ 11 w 71"/>
                <a:gd name="T43" fmla="*/ 37 h 77"/>
                <a:gd name="T44" fmla="*/ 19 w 71"/>
                <a:gd name="T45" fmla="*/ 59 h 77"/>
                <a:gd name="T46" fmla="*/ 37 w 71"/>
                <a:gd name="T47" fmla="*/ 69 h 77"/>
                <a:gd name="T48" fmla="*/ 14 w 71"/>
                <a:gd name="T49" fmla="*/ 62 h 77"/>
                <a:gd name="T50" fmla="*/ 9 w 71"/>
                <a:gd name="T51" fmla="*/ 39 h 77"/>
                <a:gd name="T52" fmla="*/ 11 w 71"/>
                <a:gd name="T53"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77">
                  <a:moveTo>
                    <a:pt x="64" y="31"/>
                  </a:moveTo>
                  <a:cubicBezTo>
                    <a:pt x="57" y="24"/>
                    <a:pt x="57" y="24"/>
                    <a:pt x="57" y="24"/>
                  </a:cubicBezTo>
                  <a:cubicBezTo>
                    <a:pt x="51" y="5"/>
                    <a:pt x="51" y="5"/>
                    <a:pt x="51" y="5"/>
                  </a:cubicBezTo>
                  <a:cubicBezTo>
                    <a:pt x="39" y="0"/>
                    <a:pt x="27" y="1"/>
                    <a:pt x="15" y="8"/>
                  </a:cubicBezTo>
                  <a:cubicBezTo>
                    <a:pt x="15" y="19"/>
                    <a:pt x="15" y="19"/>
                    <a:pt x="15" y="19"/>
                  </a:cubicBezTo>
                  <a:cubicBezTo>
                    <a:pt x="11" y="25"/>
                    <a:pt x="11" y="25"/>
                    <a:pt x="11" y="25"/>
                  </a:cubicBezTo>
                  <a:cubicBezTo>
                    <a:pt x="7" y="37"/>
                    <a:pt x="7" y="37"/>
                    <a:pt x="7" y="37"/>
                  </a:cubicBezTo>
                  <a:cubicBezTo>
                    <a:pt x="4" y="30"/>
                    <a:pt x="4" y="30"/>
                    <a:pt x="4" y="30"/>
                  </a:cubicBezTo>
                  <a:cubicBezTo>
                    <a:pt x="0" y="33"/>
                    <a:pt x="0" y="40"/>
                    <a:pt x="4" y="50"/>
                  </a:cubicBezTo>
                  <a:cubicBezTo>
                    <a:pt x="4" y="51"/>
                    <a:pt x="5" y="52"/>
                    <a:pt x="5" y="52"/>
                  </a:cubicBezTo>
                  <a:cubicBezTo>
                    <a:pt x="7" y="44"/>
                    <a:pt x="7" y="44"/>
                    <a:pt x="7" y="44"/>
                  </a:cubicBezTo>
                  <a:cubicBezTo>
                    <a:pt x="8" y="53"/>
                    <a:pt x="8" y="53"/>
                    <a:pt x="8" y="53"/>
                  </a:cubicBezTo>
                  <a:cubicBezTo>
                    <a:pt x="8" y="54"/>
                    <a:pt x="8" y="54"/>
                    <a:pt x="8" y="55"/>
                  </a:cubicBezTo>
                  <a:cubicBezTo>
                    <a:pt x="10" y="59"/>
                    <a:pt x="11" y="63"/>
                    <a:pt x="14" y="66"/>
                  </a:cubicBezTo>
                  <a:cubicBezTo>
                    <a:pt x="40" y="77"/>
                    <a:pt x="54" y="72"/>
                    <a:pt x="57" y="51"/>
                  </a:cubicBezTo>
                  <a:cubicBezTo>
                    <a:pt x="66" y="41"/>
                    <a:pt x="66" y="41"/>
                    <a:pt x="66" y="41"/>
                  </a:cubicBezTo>
                  <a:cubicBezTo>
                    <a:pt x="64" y="50"/>
                    <a:pt x="64" y="50"/>
                    <a:pt x="64" y="50"/>
                  </a:cubicBezTo>
                  <a:cubicBezTo>
                    <a:pt x="66" y="53"/>
                    <a:pt x="69" y="52"/>
                    <a:pt x="70" y="47"/>
                  </a:cubicBezTo>
                  <a:cubicBezTo>
                    <a:pt x="71" y="43"/>
                    <a:pt x="71" y="39"/>
                    <a:pt x="71" y="36"/>
                  </a:cubicBezTo>
                  <a:cubicBezTo>
                    <a:pt x="71" y="32"/>
                    <a:pt x="70" y="28"/>
                    <a:pt x="69" y="26"/>
                  </a:cubicBezTo>
                  <a:cubicBezTo>
                    <a:pt x="64" y="31"/>
                    <a:pt x="64" y="31"/>
                    <a:pt x="64" y="31"/>
                  </a:cubicBezTo>
                  <a:close/>
                  <a:moveTo>
                    <a:pt x="11" y="37"/>
                  </a:moveTo>
                  <a:cubicBezTo>
                    <a:pt x="11" y="46"/>
                    <a:pt x="13" y="53"/>
                    <a:pt x="19" y="59"/>
                  </a:cubicBezTo>
                  <a:cubicBezTo>
                    <a:pt x="24" y="63"/>
                    <a:pt x="30" y="66"/>
                    <a:pt x="37" y="69"/>
                  </a:cubicBezTo>
                  <a:cubicBezTo>
                    <a:pt x="27" y="69"/>
                    <a:pt x="20" y="67"/>
                    <a:pt x="14" y="62"/>
                  </a:cubicBezTo>
                  <a:cubicBezTo>
                    <a:pt x="9" y="55"/>
                    <a:pt x="7" y="47"/>
                    <a:pt x="9" y="39"/>
                  </a:cubicBezTo>
                  <a:cubicBezTo>
                    <a:pt x="11" y="37"/>
                    <a:pt x="11" y="37"/>
                    <a:pt x="11" y="37"/>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5" name="Freeform 12"/>
            <p:cNvSpPr/>
            <p:nvPr/>
          </p:nvSpPr>
          <p:spPr bwMode="auto">
            <a:xfrm>
              <a:off x="1031875" y="1203326"/>
              <a:ext cx="112712" cy="120650"/>
            </a:xfrm>
            <a:custGeom>
              <a:avLst/>
              <a:gdLst>
                <a:gd name="T0" fmla="*/ 12 w 30"/>
                <a:gd name="T1" fmla="*/ 22 h 32"/>
                <a:gd name="T2" fmla="*/ 4 w 30"/>
                <a:gd name="T3" fmla="*/ 0 h 32"/>
                <a:gd name="T4" fmla="*/ 2 w 30"/>
                <a:gd name="T5" fmla="*/ 2 h 32"/>
                <a:gd name="T6" fmla="*/ 7 w 30"/>
                <a:gd name="T7" fmla="*/ 25 h 32"/>
                <a:gd name="T8" fmla="*/ 30 w 30"/>
                <a:gd name="T9" fmla="*/ 32 h 32"/>
                <a:gd name="T10" fmla="*/ 12 w 30"/>
                <a:gd name="T11" fmla="*/ 22 h 32"/>
              </a:gdLst>
              <a:ahLst/>
              <a:cxnLst>
                <a:cxn ang="0">
                  <a:pos x="T0" y="T1"/>
                </a:cxn>
                <a:cxn ang="0">
                  <a:pos x="T2" y="T3"/>
                </a:cxn>
                <a:cxn ang="0">
                  <a:pos x="T4" y="T5"/>
                </a:cxn>
                <a:cxn ang="0">
                  <a:pos x="T6" y="T7"/>
                </a:cxn>
                <a:cxn ang="0">
                  <a:pos x="T8" y="T9"/>
                </a:cxn>
                <a:cxn ang="0">
                  <a:pos x="T10" y="T11"/>
                </a:cxn>
              </a:cxnLst>
              <a:rect l="0" t="0" r="r" b="b"/>
              <a:pathLst>
                <a:path w="30" h="32">
                  <a:moveTo>
                    <a:pt x="12" y="22"/>
                  </a:moveTo>
                  <a:cubicBezTo>
                    <a:pt x="6" y="16"/>
                    <a:pt x="4" y="9"/>
                    <a:pt x="4" y="0"/>
                  </a:cubicBezTo>
                  <a:cubicBezTo>
                    <a:pt x="2" y="2"/>
                    <a:pt x="2" y="2"/>
                    <a:pt x="2" y="2"/>
                  </a:cubicBezTo>
                  <a:cubicBezTo>
                    <a:pt x="0" y="10"/>
                    <a:pt x="2" y="18"/>
                    <a:pt x="7" y="25"/>
                  </a:cubicBezTo>
                  <a:cubicBezTo>
                    <a:pt x="13" y="30"/>
                    <a:pt x="20" y="32"/>
                    <a:pt x="30" y="32"/>
                  </a:cubicBezTo>
                  <a:cubicBezTo>
                    <a:pt x="23" y="29"/>
                    <a:pt x="17" y="26"/>
                    <a:pt x="12" y="22"/>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6" name="Freeform 13"/>
            <p:cNvSpPr/>
            <p:nvPr/>
          </p:nvSpPr>
          <p:spPr bwMode="auto">
            <a:xfrm>
              <a:off x="1031875" y="1057276"/>
              <a:ext cx="123825" cy="90488"/>
            </a:xfrm>
            <a:custGeom>
              <a:avLst/>
              <a:gdLst>
                <a:gd name="T0" fmla="*/ 2 w 33"/>
                <a:gd name="T1" fmla="*/ 10 h 24"/>
                <a:gd name="T2" fmla="*/ 0 w 33"/>
                <a:gd name="T3" fmla="*/ 24 h 24"/>
                <a:gd name="T4" fmla="*/ 4 w 33"/>
                <a:gd name="T5" fmla="*/ 19 h 24"/>
                <a:gd name="T6" fmla="*/ 4 w 33"/>
                <a:gd name="T7" fmla="*/ 8 h 24"/>
                <a:gd name="T8" fmla="*/ 33 w 33"/>
                <a:gd name="T9" fmla="*/ 0 h 24"/>
                <a:gd name="T10" fmla="*/ 6 w 33"/>
                <a:gd name="T11" fmla="*/ 0 h 24"/>
                <a:gd name="T12" fmla="*/ 2 w 33"/>
                <a:gd name="T13" fmla="*/ 10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2" y="10"/>
                  </a:moveTo>
                  <a:cubicBezTo>
                    <a:pt x="0" y="24"/>
                    <a:pt x="0" y="24"/>
                    <a:pt x="0" y="24"/>
                  </a:cubicBezTo>
                  <a:cubicBezTo>
                    <a:pt x="4" y="19"/>
                    <a:pt x="4" y="19"/>
                    <a:pt x="4" y="19"/>
                  </a:cubicBezTo>
                  <a:cubicBezTo>
                    <a:pt x="4" y="8"/>
                    <a:pt x="4" y="8"/>
                    <a:pt x="4" y="8"/>
                  </a:cubicBezTo>
                  <a:cubicBezTo>
                    <a:pt x="11" y="3"/>
                    <a:pt x="21" y="0"/>
                    <a:pt x="33" y="0"/>
                  </a:cubicBezTo>
                  <a:cubicBezTo>
                    <a:pt x="6" y="0"/>
                    <a:pt x="6" y="0"/>
                    <a:pt x="6" y="0"/>
                  </a:cubicBezTo>
                  <a:cubicBezTo>
                    <a:pt x="2" y="10"/>
                    <a:pt x="2" y="10"/>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7" name="Freeform 14"/>
            <p:cNvSpPr/>
            <p:nvPr/>
          </p:nvSpPr>
          <p:spPr bwMode="auto">
            <a:xfrm>
              <a:off x="1025525" y="1230313"/>
              <a:ext cx="11112" cy="44450"/>
            </a:xfrm>
            <a:custGeom>
              <a:avLst/>
              <a:gdLst>
                <a:gd name="T0" fmla="*/ 3 w 3"/>
                <a:gd name="T1" fmla="*/ 11 h 12"/>
                <a:gd name="T2" fmla="*/ 3 w 3"/>
                <a:gd name="T3" fmla="*/ 9 h 12"/>
                <a:gd name="T4" fmla="*/ 2 w 3"/>
                <a:gd name="T5" fmla="*/ 0 h 12"/>
                <a:gd name="T6" fmla="*/ 0 w 3"/>
                <a:gd name="T7" fmla="*/ 8 h 12"/>
                <a:gd name="T8" fmla="*/ 3 w 3"/>
                <a:gd name="T9" fmla="*/ 11 h 12"/>
              </a:gdLst>
              <a:ahLst/>
              <a:cxnLst>
                <a:cxn ang="0">
                  <a:pos x="T0" y="T1"/>
                </a:cxn>
                <a:cxn ang="0">
                  <a:pos x="T2" y="T3"/>
                </a:cxn>
                <a:cxn ang="0">
                  <a:pos x="T4" y="T5"/>
                </a:cxn>
                <a:cxn ang="0">
                  <a:pos x="T6" y="T7"/>
                </a:cxn>
                <a:cxn ang="0">
                  <a:pos x="T8" y="T9"/>
                </a:cxn>
              </a:cxnLst>
              <a:rect l="0" t="0" r="r" b="b"/>
              <a:pathLst>
                <a:path w="3" h="12">
                  <a:moveTo>
                    <a:pt x="3" y="11"/>
                  </a:moveTo>
                  <a:cubicBezTo>
                    <a:pt x="3" y="10"/>
                    <a:pt x="3" y="10"/>
                    <a:pt x="3" y="9"/>
                  </a:cubicBezTo>
                  <a:cubicBezTo>
                    <a:pt x="2" y="0"/>
                    <a:pt x="2" y="0"/>
                    <a:pt x="2" y="0"/>
                  </a:cubicBezTo>
                  <a:cubicBezTo>
                    <a:pt x="0" y="8"/>
                    <a:pt x="0" y="8"/>
                    <a:pt x="0" y="8"/>
                  </a:cubicBezTo>
                  <a:cubicBezTo>
                    <a:pt x="2" y="11"/>
                    <a:pt x="3" y="12"/>
                    <a:pt x="3" y="11"/>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8" name="Freeform 15"/>
            <p:cNvSpPr/>
            <p:nvPr/>
          </p:nvSpPr>
          <p:spPr bwMode="auto">
            <a:xfrm>
              <a:off x="1017588" y="1323976"/>
              <a:ext cx="160337" cy="157163"/>
            </a:xfrm>
            <a:custGeom>
              <a:avLst/>
              <a:gdLst>
                <a:gd name="T0" fmla="*/ 9 w 43"/>
                <a:gd name="T1" fmla="*/ 7 h 42"/>
                <a:gd name="T2" fmla="*/ 10 w 43"/>
                <a:gd name="T3" fmla="*/ 0 h 42"/>
                <a:gd name="T4" fmla="*/ 6 w 43"/>
                <a:gd name="T5" fmla="*/ 2 h 42"/>
                <a:gd name="T6" fmla="*/ 0 w 43"/>
                <a:gd name="T7" fmla="*/ 19 h 42"/>
                <a:gd name="T8" fmla="*/ 5 w 43"/>
                <a:gd name="T9" fmla="*/ 26 h 42"/>
                <a:gd name="T10" fmla="*/ 6 w 43"/>
                <a:gd name="T11" fmla="*/ 24 h 42"/>
                <a:gd name="T12" fmla="*/ 2 w 43"/>
                <a:gd name="T13" fmla="*/ 19 h 42"/>
                <a:gd name="T14" fmla="*/ 8 w 43"/>
                <a:gd name="T15" fmla="*/ 3 h 42"/>
                <a:gd name="T16" fmla="*/ 7 w 43"/>
                <a:gd name="T17" fmla="*/ 6 h 42"/>
                <a:gd name="T18" fmla="*/ 7 w 43"/>
                <a:gd name="T19" fmla="*/ 7 h 42"/>
                <a:gd name="T20" fmla="*/ 8 w 43"/>
                <a:gd name="T21" fmla="*/ 8 h 42"/>
                <a:gd name="T22" fmla="*/ 39 w 43"/>
                <a:gd name="T23" fmla="*/ 35 h 42"/>
                <a:gd name="T24" fmla="*/ 40 w 43"/>
                <a:gd name="T25" fmla="*/ 36 h 42"/>
                <a:gd name="T26" fmla="*/ 38 w 43"/>
                <a:gd name="T27" fmla="*/ 41 h 42"/>
                <a:gd name="T28" fmla="*/ 40 w 43"/>
                <a:gd name="T29" fmla="*/ 42 h 42"/>
                <a:gd name="T30" fmla="*/ 42 w 43"/>
                <a:gd name="T31" fmla="*/ 37 h 42"/>
                <a:gd name="T32" fmla="*/ 43 w 43"/>
                <a:gd name="T33" fmla="*/ 35 h 42"/>
                <a:gd name="T34" fmla="*/ 41 w 43"/>
                <a:gd name="T35" fmla="*/ 33 h 42"/>
                <a:gd name="T36" fmla="*/ 9 w 43"/>
                <a:gd name="T3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42">
                  <a:moveTo>
                    <a:pt x="9" y="7"/>
                  </a:moveTo>
                  <a:cubicBezTo>
                    <a:pt x="10" y="0"/>
                    <a:pt x="10" y="0"/>
                    <a:pt x="10" y="0"/>
                  </a:cubicBezTo>
                  <a:cubicBezTo>
                    <a:pt x="6" y="2"/>
                    <a:pt x="6" y="2"/>
                    <a:pt x="6" y="2"/>
                  </a:cubicBezTo>
                  <a:cubicBezTo>
                    <a:pt x="0" y="19"/>
                    <a:pt x="0" y="19"/>
                    <a:pt x="0" y="19"/>
                  </a:cubicBezTo>
                  <a:cubicBezTo>
                    <a:pt x="5" y="26"/>
                    <a:pt x="5" y="26"/>
                    <a:pt x="5" y="26"/>
                  </a:cubicBezTo>
                  <a:cubicBezTo>
                    <a:pt x="6" y="24"/>
                    <a:pt x="6" y="24"/>
                    <a:pt x="6" y="24"/>
                  </a:cubicBezTo>
                  <a:cubicBezTo>
                    <a:pt x="2" y="19"/>
                    <a:pt x="2" y="19"/>
                    <a:pt x="2" y="19"/>
                  </a:cubicBezTo>
                  <a:cubicBezTo>
                    <a:pt x="8" y="3"/>
                    <a:pt x="8" y="3"/>
                    <a:pt x="8" y="3"/>
                  </a:cubicBezTo>
                  <a:cubicBezTo>
                    <a:pt x="7" y="6"/>
                    <a:pt x="7" y="6"/>
                    <a:pt x="7" y="6"/>
                  </a:cubicBezTo>
                  <a:cubicBezTo>
                    <a:pt x="7" y="7"/>
                    <a:pt x="7" y="7"/>
                    <a:pt x="7" y="7"/>
                  </a:cubicBezTo>
                  <a:cubicBezTo>
                    <a:pt x="7" y="8"/>
                    <a:pt x="8" y="8"/>
                    <a:pt x="8" y="8"/>
                  </a:cubicBezTo>
                  <a:cubicBezTo>
                    <a:pt x="19" y="19"/>
                    <a:pt x="29" y="28"/>
                    <a:pt x="39" y="35"/>
                  </a:cubicBezTo>
                  <a:cubicBezTo>
                    <a:pt x="40" y="35"/>
                    <a:pt x="40" y="36"/>
                    <a:pt x="40" y="36"/>
                  </a:cubicBezTo>
                  <a:cubicBezTo>
                    <a:pt x="38" y="41"/>
                    <a:pt x="38" y="41"/>
                    <a:pt x="38" y="41"/>
                  </a:cubicBezTo>
                  <a:cubicBezTo>
                    <a:pt x="40" y="42"/>
                    <a:pt x="40" y="42"/>
                    <a:pt x="40" y="42"/>
                  </a:cubicBezTo>
                  <a:cubicBezTo>
                    <a:pt x="42" y="37"/>
                    <a:pt x="42" y="37"/>
                    <a:pt x="42" y="37"/>
                  </a:cubicBezTo>
                  <a:cubicBezTo>
                    <a:pt x="43" y="35"/>
                    <a:pt x="43" y="35"/>
                    <a:pt x="43" y="35"/>
                  </a:cubicBezTo>
                  <a:cubicBezTo>
                    <a:pt x="42" y="34"/>
                    <a:pt x="41" y="34"/>
                    <a:pt x="41" y="33"/>
                  </a:cubicBezTo>
                  <a:cubicBezTo>
                    <a:pt x="31" y="26"/>
                    <a:pt x="20" y="17"/>
                    <a:pt x="9" y="7"/>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9" name="Freeform 16"/>
            <p:cNvSpPr>
              <a:spLocks noEditPoints="1"/>
            </p:cNvSpPr>
            <p:nvPr/>
          </p:nvSpPr>
          <p:spPr bwMode="auto">
            <a:xfrm>
              <a:off x="1050925" y="1312863"/>
              <a:ext cx="134937" cy="134938"/>
            </a:xfrm>
            <a:custGeom>
              <a:avLst/>
              <a:gdLst>
                <a:gd name="T0" fmla="*/ 1 w 36"/>
                <a:gd name="T1" fmla="*/ 3 h 36"/>
                <a:gd name="T2" fmla="*/ 0 w 36"/>
                <a:gd name="T3" fmla="*/ 10 h 36"/>
                <a:gd name="T4" fmla="*/ 32 w 36"/>
                <a:gd name="T5" fmla="*/ 36 h 36"/>
                <a:gd name="T6" fmla="*/ 36 w 36"/>
                <a:gd name="T7" fmla="*/ 25 h 36"/>
                <a:gd name="T8" fmla="*/ 35 w 36"/>
                <a:gd name="T9" fmla="*/ 10 h 36"/>
                <a:gd name="T10" fmla="*/ 22 w 36"/>
                <a:gd name="T11" fmla="*/ 12 h 36"/>
                <a:gd name="T12" fmla="*/ 2 w 36"/>
                <a:gd name="T13" fmla="*/ 0 h 36"/>
                <a:gd name="T14" fmla="*/ 1 w 36"/>
                <a:gd name="T15" fmla="*/ 3 h 36"/>
                <a:gd name="T16" fmla="*/ 2 w 36"/>
                <a:gd name="T17" fmla="*/ 9 h 36"/>
                <a:gd name="T18" fmla="*/ 2 w 36"/>
                <a:gd name="T19" fmla="*/ 4 h 36"/>
                <a:gd name="T20" fmla="*/ 6 w 36"/>
                <a:gd name="T21" fmla="*/ 6 h 36"/>
                <a:gd name="T22" fmla="*/ 5 w 36"/>
                <a:gd name="T23" fmla="*/ 13 h 36"/>
                <a:gd name="T24" fmla="*/ 2 w 36"/>
                <a:gd name="T25"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 y="3"/>
                  </a:moveTo>
                  <a:cubicBezTo>
                    <a:pt x="0" y="10"/>
                    <a:pt x="0" y="10"/>
                    <a:pt x="0" y="10"/>
                  </a:cubicBezTo>
                  <a:cubicBezTo>
                    <a:pt x="11" y="20"/>
                    <a:pt x="22" y="29"/>
                    <a:pt x="32" y="36"/>
                  </a:cubicBezTo>
                  <a:cubicBezTo>
                    <a:pt x="36" y="25"/>
                    <a:pt x="36" y="25"/>
                    <a:pt x="36" y="25"/>
                  </a:cubicBezTo>
                  <a:cubicBezTo>
                    <a:pt x="35" y="10"/>
                    <a:pt x="35" y="10"/>
                    <a:pt x="35" y="10"/>
                  </a:cubicBezTo>
                  <a:cubicBezTo>
                    <a:pt x="31" y="11"/>
                    <a:pt x="27" y="12"/>
                    <a:pt x="22" y="12"/>
                  </a:cubicBezTo>
                  <a:cubicBezTo>
                    <a:pt x="13" y="11"/>
                    <a:pt x="6" y="7"/>
                    <a:pt x="2" y="0"/>
                  </a:cubicBezTo>
                  <a:cubicBezTo>
                    <a:pt x="1" y="3"/>
                    <a:pt x="1" y="3"/>
                    <a:pt x="1" y="3"/>
                  </a:cubicBezTo>
                  <a:close/>
                  <a:moveTo>
                    <a:pt x="2" y="9"/>
                  </a:moveTo>
                  <a:cubicBezTo>
                    <a:pt x="2" y="4"/>
                    <a:pt x="2" y="4"/>
                    <a:pt x="2" y="4"/>
                  </a:cubicBezTo>
                  <a:cubicBezTo>
                    <a:pt x="6" y="6"/>
                    <a:pt x="6" y="6"/>
                    <a:pt x="6" y="6"/>
                  </a:cubicBezTo>
                  <a:cubicBezTo>
                    <a:pt x="5" y="13"/>
                    <a:pt x="5" y="13"/>
                    <a:pt x="5" y="13"/>
                  </a:cubicBezTo>
                  <a:cubicBezTo>
                    <a:pt x="2" y="9"/>
                    <a:pt x="2" y="9"/>
                    <a:pt x="2" y="9"/>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0" name="Freeform 17"/>
            <p:cNvSpPr/>
            <p:nvPr/>
          </p:nvSpPr>
          <p:spPr bwMode="auto">
            <a:xfrm>
              <a:off x="1058863" y="1327151"/>
              <a:ext cx="14287" cy="34925"/>
            </a:xfrm>
            <a:custGeom>
              <a:avLst/>
              <a:gdLst>
                <a:gd name="T0" fmla="*/ 0 w 9"/>
                <a:gd name="T1" fmla="*/ 0 h 22"/>
                <a:gd name="T2" fmla="*/ 0 w 9"/>
                <a:gd name="T3" fmla="*/ 12 h 22"/>
                <a:gd name="T4" fmla="*/ 7 w 9"/>
                <a:gd name="T5" fmla="*/ 22 h 22"/>
                <a:gd name="T6" fmla="*/ 9 w 9"/>
                <a:gd name="T7" fmla="*/ 5 h 22"/>
                <a:gd name="T8" fmla="*/ 0 w 9"/>
                <a:gd name="T9" fmla="*/ 0 h 22"/>
                <a:gd name="T10" fmla="*/ 0 w 9"/>
                <a:gd name="T11" fmla="*/ 0 h 22"/>
              </a:gdLst>
              <a:ahLst/>
              <a:cxnLst>
                <a:cxn ang="0">
                  <a:pos x="T0" y="T1"/>
                </a:cxn>
                <a:cxn ang="0">
                  <a:pos x="T2" y="T3"/>
                </a:cxn>
                <a:cxn ang="0">
                  <a:pos x="T4" y="T5"/>
                </a:cxn>
                <a:cxn ang="0">
                  <a:pos x="T6" y="T7"/>
                </a:cxn>
                <a:cxn ang="0">
                  <a:pos x="T8" y="T9"/>
                </a:cxn>
                <a:cxn ang="0">
                  <a:pos x="T10" y="T11"/>
                </a:cxn>
              </a:cxnLst>
              <a:rect l="0" t="0" r="r" b="b"/>
              <a:pathLst>
                <a:path w="9" h="22">
                  <a:moveTo>
                    <a:pt x="0" y="0"/>
                  </a:moveTo>
                  <a:lnTo>
                    <a:pt x="0" y="12"/>
                  </a:lnTo>
                  <a:lnTo>
                    <a:pt x="7" y="22"/>
                  </a:lnTo>
                  <a:lnTo>
                    <a:pt x="9" y="5"/>
                  </a:lnTo>
                  <a:lnTo>
                    <a:pt x="0" y="0"/>
                  </a:lnTo>
                  <a:lnTo>
                    <a:pt x="0" y="0"/>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1" name="Freeform 18"/>
            <p:cNvSpPr/>
            <p:nvPr/>
          </p:nvSpPr>
          <p:spPr bwMode="auto">
            <a:xfrm>
              <a:off x="1025525" y="1335088"/>
              <a:ext cx="141287" cy="142875"/>
            </a:xfrm>
            <a:custGeom>
              <a:avLst/>
              <a:gdLst>
                <a:gd name="T0" fmla="*/ 6 w 38"/>
                <a:gd name="T1" fmla="*/ 5 h 38"/>
                <a:gd name="T2" fmla="*/ 5 w 38"/>
                <a:gd name="T3" fmla="*/ 4 h 38"/>
                <a:gd name="T4" fmla="*/ 5 w 38"/>
                <a:gd name="T5" fmla="*/ 3 h 38"/>
                <a:gd name="T6" fmla="*/ 6 w 38"/>
                <a:gd name="T7" fmla="*/ 0 h 38"/>
                <a:gd name="T8" fmla="*/ 0 w 38"/>
                <a:gd name="T9" fmla="*/ 16 h 38"/>
                <a:gd name="T10" fmla="*/ 4 w 38"/>
                <a:gd name="T11" fmla="*/ 21 h 38"/>
                <a:gd name="T12" fmla="*/ 7 w 38"/>
                <a:gd name="T13" fmla="*/ 13 h 38"/>
                <a:gd name="T14" fmla="*/ 36 w 38"/>
                <a:gd name="T15" fmla="*/ 38 h 38"/>
                <a:gd name="T16" fmla="*/ 38 w 38"/>
                <a:gd name="T17" fmla="*/ 33 h 38"/>
                <a:gd name="T18" fmla="*/ 37 w 38"/>
                <a:gd name="T19" fmla="*/ 32 h 38"/>
                <a:gd name="T20" fmla="*/ 6 w 38"/>
                <a:gd name="T2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8">
                  <a:moveTo>
                    <a:pt x="6" y="5"/>
                  </a:moveTo>
                  <a:cubicBezTo>
                    <a:pt x="6" y="5"/>
                    <a:pt x="5" y="5"/>
                    <a:pt x="5" y="4"/>
                  </a:cubicBezTo>
                  <a:cubicBezTo>
                    <a:pt x="5" y="4"/>
                    <a:pt x="5" y="4"/>
                    <a:pt x="5" y="3"/>
                  </a:cubicBezTo>
                  <a:cubicBezTo>
                    <a:pt x="6" y="0"/>
                    <a:pt x="6" y="0"/>
                    <a:pt x="6" y="0"/>
                  </a:cubicBezTo>
                  <a:cubicBezTo>
                    <a:pt x="0" y="16"/>
                    <a:pt x="0" y="16"/>
                    <a:pt x="0" y="16"/>
                  </a:cubicBezTo>
                  <a:cubicBezTo>
                    <a:pt x="4" y="21"/>
                    <a:pt x="4" y="21"/>
                    <a:pt x="4" y="21"/>
                  </a:cubicBezTo>
                  <a:cubicBezTo>
                    <a:pt x="7" y="13"/>
                    <a:pt x="7" y="13"/>
                    <a:pt x="7" y="13"/>
                  </a:cubicBezTo>
                  <a:cubicBezTo>
                    <a:pt x="36" y="38"/>
                    <a:pt x="36" y="38"/>
                    <a:pt x="36" y="38"/>
                  </a:cubicBezTo>
                  <a:cubicBezTo>
                    <a:pt x="38" y="33"/>
                    <a:pt x="38" y="33"/>
                    <a:pt x="38" y="33"/>
                  </a:cubicBezTo>
                  <a:cubicBezTo>
                    <a:pt x="38" y="33"/>
                    <a:pt x="38" y="32"/>
                    <a:pt x="37" y="32"/>
                  </a:cubicBezTo>
                  <a:cubicBezTo>
                    <a:pt x="27" y="25"/>
                    <a:pt x="17" y="16"/>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2" name="Freeform 19"/>
            <p:cNvSpPr/>
            <p:nvPr/>
          </p:nvSpPr>
          <p:spPr bwMode="auto">
            <a:xfrm>
              <a:off x="860425" y="1511301"/>
              <a:ext cx="311150" cy="346075"/>
            </a:xfrm>
            <a:custGeom>
              <a:avLst/>
              <a:gdLst>
                <a:gd name="T0" fmla="*/ 8 w 83"/>
                <a:gd name="T1" fmla="*/ 4 h 92"/>
                <a:gd name="T2" fmla="*/ 0 w 83"/>
                <a:gd name="T3" fmla="*/ 0 h 92"/>
                <a:gd name="T4" fmla="*/ 67 w 83"/>
                <a:gd name="T5" fmla="*/ 88 h 92"/>
                <a:gd name="T6" fmla="*/ 83 w 83"/>
                <a:gd name="T7" fmla="*/ 92 h 92"/>
                <a:gd name="T8" fmla="*/ 73 w 83"/>
                <a:gd name="T9" fmla="*/ 80 h 92"/>
                <a:gd name="T10" fmla="*/ 64 w 83"/>
                <a:gd name="T11" fmla="*/ 69 h 92"/>
                <a:gd name="T12" fmla="*/ 64 w 83"/>
                <a:gd name="T13" fmla="*/ 69 h 92"/>
                <a:gd name="T14" fmla="*/ 63 w 83"/>
                <a:gd name="T15" fmla="*/ 67 h 92"/>
                <a:gd name="T16" fmla="*/ 8 w 83"/>
                <a:gd name="T17"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2">
                  <a:moveTo>
                    <a:pt x="8" y="4"/>
                  </a:moveTo>
                  <a:cubicBezTo>
                    <a:pt x="5" y="2"/>
                    <a:pt x="3" y="1"/>
                    <a:pt x="0" y="0"/>
                  </a:cubicBezTo>
                  <a:cubicBezTo>
                    <a:pt x="26" y="29"/>
                    <a:pt x="48" y="58"/>
                    <a:pt x="67" y="88"/>
                  </a:cubicBezTo>
                  <a:cubicBezTo>
                    <a:pt x="83" y="92"/>
                    <a:pt x="83" y="92"/>
                    <a:pt x="83" y="92"/>
                  </a:cubicBezTo>
                  <a:cubicBezTo>
                    <a:pt x="73" y="80"/>
                    <a:pt x="73" y="80"/>
                    <a:pt x="73" y="80"/>
                  </a:cubicBezTo>
                  <a:cubicBezTo>
                    <a:pt x="64" y="69"/>
                    <a:pt x="64" y="69"/>
                    <a:pt x="64" y="69"/>
                  </a:cubicBezTo>
                  <a:cubicBezTo>
                    <a:pt x="64" y="69"/>
                    <a:pt x="64" y="69"/>
                    <a:pt x="64" y="69"/>
                  </a:cubicBezTo>
                  <a:cubicBezTo>
                    <a:pt x="63" y="68"/>
                    <a:pt x="63" y="67"/>
                    <a:pt x="63" y="67"/>
                  </a:cubicBezTo>
                  <a:cubicBezTo>
                    <a:pt x="49" y="37"/>
                    <a:pt x="31" y="16"/>
                    <a:pt x="8" y="4"/>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3" name="Freeform 20"/>
            <p:cNvSpPr>
              <a:spLocks noEditPoints="1"/>
            </p:cNvSpPr>
            <p:nvPr/>
          </p:nvSpPr>
          <p:spPr bwMode="auto">
            <a:xfrm>
              <a:off x="860425" y="1403351"/>
              <a:ext cx="322262" cy="366713"/>
            </a:xfrm>
            <a:custGeom>
              <a:avLst/>
              <a:gdLst>
                <a:gd name="T0" fmla="*/ 0 w 86"/>
                <a:gd name="T1" fmla="*/ 29 h 98"/>
                <a:gd name="T2" fmla="*/ 8 w 86"/>
                <a:gd name="T3" fmla="*/ 33 h 98"/>
                <a:gd name="T4" fmla="*/ 63 w 86"/>
                <a:gd name="T5" fmla="*/ 96 h 98"/>
                <a:gd name="T6" fmla="*/ 64 w 86"/>
                <a:gd name="T7" fmla="*/ 98 h 98"/>
                <a:gd name="T8" fmla="*/ 86 w 86"/>
                <a:gd name="T9" fmla="*/ 95 h 98"/>
                <a:gd name="T10" fmla="*/ 80 w 86"/>
                <a:gd name="T11" fmla="*/ 50 h 98"/>
                <a:gd name="T12" fmla="*/ 80 w 86"/>
                <a:gd name="T13" fmla="*/ 41 h 98"/>
                <a:gd name="T14" fmla="*/ 73 w 86"/>
                <a:gd name="T15" fmla="*/ 47 h 98"/>
                <a:gd name="T16" fmla="*/ 39 w 86"/>
                <a:gd name="T17" fmla="*/ 0 h 98"/>
                <a:gd name="T18" fmla="*/ 0 w 86"/>
                <a:gd name="T19" fmla="*/ 29 h 98"/>
                <a:gd name="T20" fmla="*/ 10 w 86"/>
                <a:gd name="T21" fmla="*/ 31 h 98"/>
                <a:gd name="T22" fmla="*/ 4 w 86"/>
                <a:gd name="T23" fmla="*/ 28 h 98"/>
                <a:gd name="T24" fmla="*/ 38 w 86"/>
                <a:gd name="T25" fmla="*/ 3 h 98"/>
                <a:gd name="T26" fmla="*/ 43 w 86"/>
                <a:gd name="T27" fmla="*/ 9 h 98"/>
                <a:gd name="T28" fmla="*/ 10 w 86"/>
                <a:gd name="T2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98">
                  <a:moveTo>
                    <a:pt x="0" y="29"/>
                  </a:moveTo>
                  <a:cubicBezTo>
                    <a:pt x="3" y="30"/>
                    <a:pt x="5" y="31"/>
                    <a:pt x="8" y="33"/>
                  </a:cubicBezTo>
                  <a:cubicBezTo>
                    <a:pt x="31" y="45"/>
                    <a:pt x="49" y="66"/>
                    <a:pt x="63" y="96"/>
                  </a:cubicBezTo>
                  <a:cubicBezTo>
                    <a:pt x="64" y="98"/>
                    <a:pt x="64" y="98"/>
                    <a:pt x="64" y="98"/>
                  </a:cubicBezTo>
                  <a:cubicBezTo>
                    <a:pt x="86" y="95"/>
                    <a:pt x="86" y="95"/>
                    <a:pt x="86" y="95"/>
                  </a:cubicBezTo>
                  <a:cubicBezTo>
                    <a:pt x="80" y="50"/>
                    <a:pt x="80" y="50"/>
                    <a:pt x="80" y="50"/>
                  </a:cubicBezTo>
                  <a:cubicBezTo>
                    <a:pt x="80" y="41"/>
                    <a:pt x="80" y="41"/>
                    <a:pt x="80" y="41"/>
                  </a:cubicBezTo>
                  <a:cubicBezTo>
                    <a:pt x="73" y="47"/>
                    <a:pt x="73" y="47"/>
                    <a:pt x="73" y="47"/>
                  </a:cubicBezTo>
                  <a:cubicBezTo>
                    <a:pt x="39" y="0"/>
                    <a:pt x="39" y="0"/>
                    <a:pt x="39" y="0"/>
                  </a:cubicBezTo>
                  <a:cubicBezTo>
                    <a:pt x="0" y="29"/>
                    <a:pt x="0" y="29"/>
                    <a:pt x="0" y="29"/>
                  </a:cubicBezTo>
                  <a:close/>
                  <a:moveTo>
                    <a:pt x="10" y="31"/>
                  </a:moveTo>
                  <a:cubicBezTo>
                    <a:pt x="8" y="30"/>
                    <a:pt x="6" y="29"/>
                    <a:pt x="4" y="28"/>
                  </a:cubicBezTo>
                  <a:cubicBezTo>
                    <a:pt x="38" y="3"/>
                    <a:pt x="38" y="3"/>
                    <a:pt x="38" y="3"/>
                  </a:cubicBezTo>
                  <a:cubicBezTo>
                    <a:pt x="43" y="9"/>
                    <a:pt x="43" y="9"/>
                    <a:pt x="43" y="9"/>
                  </a:cubicBezTo>
                  <a:cubicBezTo>
                    <a:pt x="10" y="31"/>
                    <a:pt x="10" y="31"/>
                    <a:pt x="10" y="31"/>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4" name="Freeform 21"/>
            <p:cNvSpPr/>
            <p:nvPr/>
          </p:nvSpPr>
          <p:spPr bwMode="auto">
            <a:xfrm>
              <a:off x="874713" y="1414463"/>
              <a:ext cx="146050" cy="104775"/>
            </a:xfrm>
            <a:custGeom>
              <a:avLst/>
              <a:gdLst>
                <a:gd name="T0" fmla="*/ 0 w 39"/>
                <a:gd name="T1" fmla="*/ 25 h 28"/>
                <a:gd name="T2" fmla="*/ 6 w 39"/>
                <a:gd name="T3" fmla="*/ 28 h 28"/>
                <a:gd name="T4" fmla="*/ 39 w 39"/>
                <a:gd name="T5" fmla="*/ 6 h 28"/>
                <a:gd name="T6" fmla="*/ 34 w 39"/>
                <a:gd name="T7" fmla="*/ 0 h 28"/>
                <a:gd name="T8" fmla="*/ 0 w 39"/>
                <a:gd name="T9" fmla="*/ 25 h 28"/>
              </a:gdLst>
              <a:ahLst/>
              <a:cxnLst>
                <a:cxn ang="0">
                  <a:pos x="T0" y="T1"/>
                </a:cxn>
                <a:cxn ang="0">
                  <a:pos x="T2" y="T3"/>
                </a:cxn>
                <a:cxn ang="0">
                  <a:pos x="T4" y="T5"/>
                </a:cxn>
                <a:cxn ang="0">
                  <a:pos x="T6" y="T7"/>
                </a:cxn>
                <a:cxn ang="0">
                  <a:pos x="T8" y="T9"/>
                </a:cxn>
              </a:cxnLst>
              <a:rect l="0" t="0" r="r" b="b"/>
              <a:pathLst>
                <a:path w="39" h="28">
                  <a:moveTo>
                    <a:pt x="0" y="25"/>
                  </a:moveTo>
                  <a:cubicBezTo>
                    <a:pt x="2" y="26"/>
                    <a:pt x="4" y="27"/>
                    <a:pt x="6" y="28"/>
                  </a:cubicBezTo>
                  <a:cubicBezTo>
                    <a:pt x="39" y="6"/>
                    <a:pt x="39" y="6"/>
                    <a:pt x="39" y="6"/>
                  </a:cubicBezTo>
                  <a:cubicBezTo>
                    <a:pt x="34" y="0"/>
                    <a:pt x="34" y="0"/>
                    <a:pt x="34" y="0"/>
                  </a:cubicBezTo>
                  <a:cubicBezTo>
                    <a:pt x="0" y="25"/>
                    <a:pt x="0"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5" name="Freeform 22"/>
            <p:cNvSpPr/>
            <p:nvPr/>
          </p:nvSpPr>
          <p:spPr bwMode="auto">
            <a:xfrm>
              <a:off x="1006475" y="1395413"/>
              <a:ext cx="198437" cy="363538"/>
            </a:xfrm>
            <a:custGeom>
              <a:avLst/>
              <a:gdLst>
                <a:gd name="T0" fmla="*/ 19 w 125"/>
                <a:gd name="T1" fmla="*/ 16 h 229"/>
                <a:gd name="T2" fmla="*/ 7 w 125"/>
                <a:gd name="T3" fmla="*/ 0 h 229"/>
                <a:gd name="T4" fmla="*/ 0 w 125"/>
                <a:gd name="T5" fmla="*/ 5 h 229"/>
                <a:gd name="T6" fmla="*/ 80 w 125"/>
                <a:gd name="T7" fmla="*/ 116 h 229"/>
                <a:gd name="T8" fmla="*/ 97 w 125"/>
                <a:gd name="T9" fmla="*/ 102 h 229"/>
                <a:gd name="T10" fmla="*/ 97 w 125"/>
                <a:gd name="T11" fmla="*/ 123 h 229"/>
                <a:gd name="T12" fmla="*/ 111 w 125"/>
                <a:gd name="T13" fmla="*/ 229 h 229"/>
                <a:gd name="T14" fmla="*/ 125 w 125"/>
                <a:gd name="T15" fmla="*/ 227 h 229"/>
                <a:gd name="T16" fmla="*/ 106 w 125"/>
                <a:gd name="T17" fmla="*/ 113 h 229"/>
                <a:gd name="T18" fmla="*/ 113 w 125"/>
                <a:gd name="T19" fmla="*/ 78 h 229"/>
                <a:gd name="T20" fmla="*/ 106 w 125"/>
                <a:gd name="T21" fmla="*/ 73 h 229"/>
                <a:gd name="T22" fmla="*/ 97 w 125"/>
                <a:gd name="T23" fmla="*/ 66 h 229"/>
                <a:gd name="T24" fmla="*/ 85 w 125"/>
                <a:gd name="T25" fmla="*/ 97 h 229"/>
                <a:gd name="T26" fmla="*/ 19 w 125"/>
                <a:gd name="T27" fmla="*/ 16 h 229"/>
                <a:gd name="T28" fmla="*/ 19 w 125"/>
                <a:gd name="T29" fmla="*/ 1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229">
                  <a:moveTo>
                    <a:pt x="19" y="16"/>
                  </a:moveTo>
                  <a:lnTo>
                    <a:pt x="7" y="0"/>
                  </a:lnTo>
                  <a:lnTo>
                    <a:pt x="0" y="5"/>
                  </a:lnTo>
                  <a:lnTo>
                    <a:pt x="80" y="116"/>
                  </a:lnTo>
                  <a:lnTo>
                    <a:pt x="97" y="102"/>
                  </a:lnTo>
                  <a:lnTo>
                    <a:pt x="97" y="123"/>
                  </a:lnTo>
                  <a:lnTo>
                    <a:pt x="111" y="229"/>
                  </a:lnTo>
                  <a:lnTo>
                    <a:pt x="125" y="227"/>
                  </a:lnTo>
                  <a:lnTo>
                    <a:pt x="106" y="113"/>
                  </a:lnTo>
                  <a:lnTo>
                    <a:pt x="113" y="78"/>
                  </a:lnTo>
                  <a:lnTo>
                    <a:pt x="106" y="73"/>
                  </a:lnTo>
                  <a:lnTo>
                    <a:pt x="97" y="66"/>
                  </a:lnTo>
                  <a:lnTo>
                    <a:pt x="85" y="97"/>
                  </a:lnTo>
                  <a:lnTo>
                    <a:pt x="19" y="16"/>
                  </a:lnTo>
                  <a:lnTo>
                    <a:pt x="19" y="1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6" name="Freeform 23"/>
            <p:cNvSpPr/>
            <p:nvPr/>
          </p:nvSpPr>
          <p:spPr bwMode="auto">
            <a:xfrm>
              <a:off x="1039813" y="1384301"/>
              <a:ext cx="120650" cy="146050"/>
            </a:xfrm>
            <a:custGeom>
              <a:avLst/>
              <a:gdLst>
                <a:gd name="T0" fmla="*/ 7 w 76"/>
                <a:gd name="T1" fmla="*/ 0 h 92"/>
                <a:gd name="T2" fmla="*/ 0 w 76"/>
                <a:gd name="T3" fmla="*/ 19 h 92"/>
                <a:gd name="T4" fmla="*/ 61 w 76"/>
                <a:gd name="T5" fmla="*/ 92 h 92"/>
                <a:gd name="T6" fmla="*/ 76 w 76"/>
                <a:gd name="T7" fmla="*/ 59 h 92"/>
                <a:gd name="T8" fmla="*/ 7 w 76"/>
                <a:gd name="T9" fmla="*/ 0 h 92"/>
                <a:gd name="T10" fmla="*/ 7 w 76"/>
                <a:gd name="T11" fmla="*/ 0 h 92"/>
              </a:gdLst>
              <a:ahLst/>
              <a:cxnLst>
                <a:cxn ang="0">
                  <a:pos x="T0" y="T1"/>
                </a:cxn>
                <a:cxn ang="0">
                  <a:pos x="T2" y="T3"/>
                </a:cxn>
                <a:cxn ang="0">
                  <a:pos x="T4" y="T5"/>
                </a:cxn>
                <a:cxn ang="0">
                  <a:pos x="T6" y="T7"/>
                </a:cxn>
                <a:cxn ang="0">
                  <a:pos x="T8" y="T9"/>
                </a:cxn>
                <a:cxn ang="0">
                  <a:pos x="T10" y="T11"/>
                </a:cxn>
              </a:cxnLst>
              <a:rect l="0" t="0" r="r" b="b"/>
              <a:pathLst>
                <a:path w="76" h="92">
                  <a:moveTo>
                    <a:pt x="7" y="0"/>
                  </a:moveTo>
                  <a:lnTo>
                    <a:pt x="0" y="19"/>
                  </a:lnTo>
                  <a:lnTo>
                    <a:pt x="61" y="92"/>
                  </a:lnTo>
                  <a:lnTo>
                    <a:pt x="76" y="59"/>
                  </a:lnTo>
                  <a:lnTo>
                    <a:pt x="7" y="0"/>
                  </a:lnTo>
                  <a:lnTo>
                    <a:pt x="7"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7" name="Freeform 24"/>
            <p:cNvSpPr/>
            <p:nvPr/>
          </p:nvSpPr>
          <p:spPr bwMode="auto">
            <a:xfrm>
              <a:off x="1058863" y="1219201"/>
              <a:ext cx="195262" cy="236538"/>
            </a:xfrm>
            <a:custGeom>
              <a:avLst/>
              <a:gdLst>
                <a:gd name="T0" fmla="*/ 48 w 52"/>
                <a:gd name="T1" fmla="*/ 13 h 63"/>
                <a:gd name="T2" fmla="*/ 50 w 52"/>
                <a:gd name="T3" fmla="*/ 9 h 63"/>
                <a:gd name="T4" fmla="*/ 52 w 52"/>
                <a:gd name="T5" fmla="*/ 0 h 63"/>
                <a:gd name="T6" fmla="*/ 43 w 52"/>
                <a:gd name="T7" fmla="*/ 10 h 63"/>
                <a:gd name="T8" fmla="*/ 0 w 52"/>
                <a:gd name="T9" fmla="*/ 25 h 63"/>
                <a:gd name="T10" fmla="*/ 20 w 52"/>
                <a:gd name="T11" fmla="*/ 37 h 63"/>
                <a:gd name="T12" fmla="*/ 33 w 52"/>
                <a:gd name="T13" fmla="*/ 35 h 63"/>
                <a:gd name="T14" fmla="*/ 34 w 52"/>
                <a:gd name="T15" fmla="*/ 50 h 63"/>
                <a:gd name="T16" fmla="*/ 30 w 52"/>
                <a:gd name="T17" fmla="*/ 61 h 63"/>
                <a:gd name="T18" fmla="*/ 32 w 52"/>
                <a:gd name="T19" fmla="*/ 63 h 63"/>
                <a:gd name="T20" fmla="*/ 43 w 52"/>
                <a:gd name="T21" fmla="*/ 41 h 63"/>
                <a:gd name="T22" fmla="*/ 43 w 52"/>
                <a:gd name="T23" fmla="*/ 38 h 63"/>
                <a:gd name="T24" fmla="*/ 43 w 52"/>
                <a:gd name="T25" fmla="*/ 27 h 63"/>
                <a:gd name="T26" fmla="*/ 48 w 52"/>
                <a:gd name="T2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63">
                  <a:moveTo>
                    <a:pt x="48" y="13"/>
                  </a:moveTo>
                  <a:cubicBezTo>
                    <a:pt x="50" y="9"/>
                    <a:pt x="50" y="9"/>
                    <a:pt x="50" y="9"/>
                  </a:cubicBezTo>
                  <a:cubicBezTo>
                    <a:pt x="52" y="0"/>
                    <a:pt x="52" y="0"/>
                    <a:pt x="52" y="0"/>
                  </a:cubicBezTo>
                  <a:cubicBezTo>
                    <a:pt x="43" y="10"/>
                    <a:pt x="43" y="10"/>
                    <a:pt x="43" y="10"/>
                  </a:cubicBezTo>
                  <a:cubicBezTo>
                    <a:pt x="40" y="31"/>
                    <a:pt x="26" y="36"/>
                    <a:pt x="0" y="25"/>
                  </a:cubicBezTo>
                  <a:cubicBezTo>
                    <a:pt x="4" y="32"/>
                    <a:pt x="11" y="36"/>
                    <a:pt x="20" y="37"/>
                  </a:cubicBezTo>
                  <a:cubicBezTo>
                    <a:pt x="25" y="37"/>
                    <a:pt x="29" y="36"/>
                    <a:pt x="33" y="35"/>
                  </a:cubicBezTo>
                  <a:cubicBezTo>
                    <a:pt x="34" y="50"/>
                    <a:pt x="34" y="50"/>
                    <a:pt x="34" y="50"/>
                  </a:cubicBezTo>
                  <a:cubicBezTo>
                    <a:pt x="30" y="61"/>
                    <a:pt x="30" y="61"/>
                    <a:pt x="30" y="61"/>
                  </a:cubicBezTo>
                  <a:cubicBezTo>
                    <a:pt x="30" y="62"/>
                    <a:pt x="31" y="62"/>
                    <a:pt x="32" y="63"/>
                  </a:cubicBezTo>
                  <a:cubicBezTo>
                    <a:pt x="38" y="60"/>
                    <a:pt x="42" y="53"/>
                    <a:pt x="43" y="41"/>
                  </a:cubicBezTo>
                  <a:cubicBezTo>
                    <a:pt x="43" y="38"/>
                    <a:pt x="43" y="38"/>
                    <a:pt x="43" y="38"/>
                  </a:cubicBezTo>
                  <a:cubicBezTo>
                    <a:pt x="43" y="27"/>
                    <a:pt x="43" y="27"/>
                    <a:pt x="43" y="27"/>
                  </a:cubicBezTo>
                  <a:cubicBezTo>
                    <a:pt x="45" y="23"/>
                    <a:pt x="47" y="19"/>
                    <a:pt x="48" y="13"/>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8" name="Freeform 25"/>
            <p:cNvSpPr/>
            <p:nvPr/>
          </p:nvSpPr>
          <p:spPr bwMode="auto">
            <a:xfrm>
              <a:off x="1177925" y="1362076"/>
              <a:ext cx="76200" cy="176213"/>
            </a:xfrm>
            <a:custGeom>
              <a:avLst/>
              <a:gdLst>
                <a:gd name="T0" fmla="*/ 13 w 20"/>
                <a:gd name="T1" fmla="*/ 2 h 47"/>
                <a:gd name="T2" fmla="*/ 11 w 20"/>
                <a:gd name="T3" fmla="*/ 0 h 47"/>
                <a:gd name="T4" fmla="*/ 11 w 20"/>
                <a:gd name="T5" fmla="*/ 3 h 47"/>
                <a:gd name="T6" fmla="*/ 0 w 20"/>
                <a:gd name="T7" fmla="*/ 25 h 47"/>
                <a:gd name="T8" fmla="*/ 11 w 20"/>
                <a:gd name="T9" fmla="*/ 33 h 47"/>
                <a:gd name="T10" fmla="*/ 20 w 20"/>
                <a:gd name="T11" fmla="*/ 47 h 47"/>
                <a:gd name="T12" fmla="*/ 14 w 20"/>
                <a:gd name="T13" fmla="*/ 13 h 47"/>
                <a:gd name="T14" fmla="*/ 13 w 20"/>
                <a:gd name="T15" fmla="*/ 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47">
                  <a:moveTo>
                    <a:pt x="13" y="2"/>
                  </a:moveTo>
                  <a:cubicBezTo>
                    <a:pt x="11" y="0"/>
                    <a:pt x="11" y="0"/>
                    <a:pt x="11" y="0"/>
                  </a:cubicBezTo>
                  <a:cubicBezTo>
                    <a:pt x="11" y="3"/>
                    <a:pt x="11" y="3"/>
                    <a:pt x="11" y="3"/>
                  </a:cubicBezTo>
                  <a:cubicBezTo>
                    <a:pt x="10" y="15"/>
                    <a:pt x="6" y="22"/>
                    <a:pt x="0" y="25"/>
                  </a:cubicBezTo>
                  <a:cubicBezTo>
                    <a:pt x="4" y="26"/>
                    <a:pt x="7" y="29"/>
                    <a:pt x="11" y="33"/>
                  </a:cubicBezTo>
                  <a:cubicBezTo>
                    <a:pt x="14" y="37"/>
                    <a:pt x="17" y="41"/>
                    <a:pt x="20" y="47"/>
                  </a:cubicBezTo>
                  <a:cubicBezTo>
                    <a:pt x="14" y="13"/>
                    <a:pt x="14" y="13"/>
                    <a:pt x="14" y="13"/>
                  </a:cubicBezTo>
                  <a:cubicBezTo>
                    <a:pt x="13" y="2"/>
                    <a:pt x="13" y="2"/>
                    <a:pt x="13" y="2"/>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9" name="Freeform 26"/>
            <p:cNvSpPr/>
            <p:nvPr/>
          </p:nvSpPr>
          <p:spPr bwMode="auto">
            <a:xfrm>
              <a:off x="1219200" y="1409701"/>
              <a:ext cx="41275" cy="147638"/>
            </a:xfrm>
            <a:custGeom>
              <a:avLst/>
              <a:gdLst>
                <a:gd name="T0" fmla="*/ 11 w 11"/>
                <a:gd name="T1" fmla="*/ 1 h 39"/>
                <a:gd name="T2" fmla="*/ 3 w 11"/>
                <a:gd name="T3" fmla="*/ 0 h 39"/>
                <a:gd name="T4" fmla="*/ 9 w 11"/>
                <a:gd name="T5" fmla="*/ 34 h 39"/>
                <a:gd name="T6" fmla="*/ 0 w 11"/>
                <a:gd name="T7" fmla="*/ 20 h 39"/>
                <a:gd name="T8" fmla="*/ 0 w 11"/>
                <a:gd name="T9" fmla="*/ 29 h 39"/>
                <a:gd name="T10" fmla="*/ 1 w 11"/>
                <a:gd name="T11" fmla="*/ 31 h 39"/>
                <a:gd name="T12" fmla="*/ 9 w 11"/>
                <a:gd name="T13" fmla="*/ 39 h 39"/>
                <a:gd name="T14" fmla="*/ 11 w 11"/>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9">
                  <a:moveTo>
                    <a:pt x="11" y="1"/>
                  </a:moveTo>
                  <a:cubicBezTo>
                    <a:pt x="9" y="0"/>
                    <a:pt x="6" y="0"/>
                    <a:pt x="3" y="0"/>
                  </a:cubicBezTo>
                  <a:cubicBezTo>
                    <a:pt x="9" y="34"/>
                    <a:pt x="9" y="34"/>
                    <a:pt x="9" y="34"/>
                  </a:cubicBezTo>
                  <a:cubicBezTo>
                    <a:pt x="6" y="28"/>
                    <a:pt x="3" y="24"/>
                    <a:pt x="0" y="20"/>
                  </a:cubicBezTo>
                  <a:cubicBezTo>
                    <a:pt x="0" y="29"/>
                    <a:pt x="0" y="29"/>
                    <a:pt x="0" y="29"/>
                  </a:cubicBezTo>
                  <a:cubicBezTo>
                    <a:pt x="1" y="31"/>
                    <a:pt x="1" y="31"/>
                    <a:pt x="1" y="31"/>
                  </a:cubicBezTo>
                  <a:cubicBezTo>
                    <a:pt x="9" y="39"/>
                    <a:pt x="9" y="39"/>
                    <a:pt x="9" y="39"/>
                  </a:cubicBezTo>
                  <a:cubicBezTo>
                    <a:pt x="11" y="1"/>
                    <a:pt x="11" y="1"/>
                    <a:pt x="11" y="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0" name="Freeform 27"/>
            <p:cNvSpPr/>
            <p:nvPr/>
          </p:nvSpPr>
          <p:spPr bwMode="auto">
            <a:xfrm>
              <a:off x="1160463" y="1462088"/>
              <a:ext cx="36512" cy="49213"/>
            </a:xfrm>
            <a:custGeom>
              <a:avLst/>
              <a:gdLst>
                <a:gd name="T0" fmla="*/ 0 w 23"/>
                <a:gd name="T1" fmla="*/ 24 h 31"/>
                <a:gd name="T2" fmla="*/ 9 w 23"/>
                <a:gd name="T3" fmla="*/ 31 h 31"/>
                <a:gd name="T4" fmla="*/ 23 w 23"/>
                <a:gd name="T5" fmla="*/ 12 h 31"/>
                <a:gd name="T6" fmla="*/ 9 w 23"/>
                <a:gd name="T7" fmla="*/ 0 h 31"/>
                <a:gd name="T8" fmla="*/ 4 w 23"/>
                <a:gd name="T9" fmla="*/ 12 h 31"/>
                <a:gd name="T10" fmla="*/ 0 w 23"/>
                <a:gd name="T11" fmla="*/ 24 h 31"/>
                <a:gd name="T12" fmla="*/ 0 w 23"/>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23" h="31">
                  <a:moveTo>
                    <a:pt x="0" y="24"/>
                  </a:moveTo>
                  <a:lnTo>
                    <a:pt x="9" y="31"/>
                  </a:lnTo>
                  <a:lnTo>
                    <a:pt x="23" y="12"/>
                  </a:lnTo>
                  <a:lnTo>
                    <a:pt x="9" y="0"/>
                  </a:lnTo>
                  <a:lnTo>
                    <a:pt x="4" y="12"/>
                  </a:lnTo>
                  <a:lnTo>
                    <a:pt x="0" y="24"/>
                  </a:lnTo>
                  <a:lnTo>
                    <a:pt x="0" y="24"/>
                  </a:lnTo>
                  <a:close/>
                </a:path>
              </a:pathLst>
            </a:custGeom>
            <a:solidFill>
              <a:srgbClr val="6494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1" name="Freeform 28"/>
            <p:cNvSpPr/>
            <p:nvPr/>
          </p:nvSpPr>
          <p:spPr bwMode="auto">
            <a:xfrm>
              <a:off x="1174750" y="1455738"/>
              <a:ext cx="120650" cy="295275"/>
            </a:xfrm>
            <a:custGeom>
              <a:avLst/>
              <a:gdLst>
                <a:gd name="T0" fmla="*/ 0 w 32"/>
                <a:gd name="T1" fmla="*/ 15 h 79"/>
                <a:gd name="T2" fmla="*/ 3 w 32"/>
                <a:gd name="T3" fmla="*/ 17 h 79"/>
                <a:gd name="T4" fmla="*/ 7 w 32"/>
                <a:gd name="T5" fmla="*/ 17 h 79"/>
                <a:gd name="T6" fmla="*/ 19 w 32"/>
                <a:gd name="T7" fmla="*/ 79 h 79"/>
                <a:gd name="T8" fmla="*/ 32 w 32"/>
                <a:gd name="T9" fmla="*/ 78 h 79"/>
                <a:gd name="T10" fmla="*/ 31 w 32"/>
                <a:gd name="T11" fmla="*/ 75 h 79"/>
                <a:gd name="T12" fmla="*/ 19 w 32"/>
                <a:gd name="T13" fmla="*/ 33 h 79"/>
                <a:gd name="T14" fmla="*/ 13 w 32"/>
                <a:gd name="T15" fmla="*/ 19 h 79"/>
                <a:gd name="T16" fmla="*/ 12 w 32"/>
                <a:gd name="T17" fmla="*/ 17 h 79"/>
                <a:gd name="T18" fmla="*/ 12 w 32"/>
                <a:gd name="T19" fmla="*/ 8 h 79"/>
                <a:gd name="T20" fmla="*/ 1 w 32"/>
                <a:gd name="T21" fmla="*/ 0 h 79"/>
                <a:gd name="T22" fmla="*/ 0 w 32"/>
                <a:gd name="T23" fmla="*/ 2 h 79"/>
                <a:gd name="T24" fmla="*/ 6 w 32"/>
                <a:gd name="T25" fmla="*/ 7 h 79"/>
                <a:gd name="T26" fmla="*/ 0 w 32"/>
                <a:gd name="T27"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79">
                  <a:moveTo>
                    <a:pt x="0" y="15"/>
                  </a:moveTo>
                  <a:cubicBezTo>
                    <a:pt x="3" y="17"/>
                    <a:pt x="3" y="17"/>
                    <a:pt x="3" y="17"/>
                  </a:cubicBezTo>
                  <a:cubicBezTo>
                    <a:pt x="7" y="17"/>
                    <a:pt x="7" y="17"/>
                    <a:pt x="7" y="17"/>
                  </a:cubicBezTo>
                  <a:cubicBezTo>
                    <a:pt x="19" y="79"/>
                    <a:pt x="19" y="79"/>
                    <a:pt x="19" y="79"/>
                  </a:cubicBezTo>
                  <a:cubicBezTo>
                    <a:pt x="32" y="78"/>
                    <a:pt x="32" y="78"/>
                    <a:pt x="32" y="78"/>
                  </a:cubicBezTo>
                  <a:cubicBezTo>
                    <a:pt x="31" y="75"/>
                    <a:pt x="31" y="75"/>
                    <a:pt x="31" y="75"/>
                  </a:cubicBezTo>
                  <a:cubicBezTo>
                    <a:pt x="19" y="33"/>
                    <a:pt x="19" y="33"/>
                    <a:pt x="19" y="33"/>
                  </a:cubicBezTo>
                  <a:cubicBezTo>
                    <a:pt x="13" y="19"/>
                    <a:pt x="13" y="19"/>
                    <a:pt x="13" y="19"/>
                  </a:cubicBezTo>
                  <a:cubicBezTo>
                    <a:pt x="12" y="17"/>
                    <a:pt x="12" y="17"/>
                    <a:pt x="12" y="17"/>
                  </a:cubicBezTo>
                  <a:cubicBezTo>
                    <a:pt x="12" y="8"/>
                    <a:pt x="12" y="8"/>
                    <a:pt x="12" y="8"/>
                  </a:cubicBezTo>
                  <a:cubicBezTo>
                    <a:pt x="8" y="4"/>
                    <a:pt x="5" y="1"/>
                    <a:pt x="1" y="0"/>
                  </a:cubicBezTo>
                  <a:cubicBezTo>
                    <a:pt x="0" y="2"/>
                    <a:pt x="0" y="2"/>
                    <a:pt x="0" y="2"/>
                  </a:cubicBezTo>
                  <a:cubicBezTo>
                    <a:pt x="6" y="7"/>
                    <a:pt x="6" y="7"/>
                    <a:pt x="6" y="7"/>
                  </a:cubicBezTo>
                  <a:cubicBezTo>
                    <a:pt x="0" y="15"/>
                    <a:pt x="0" y="15"/>
                    <a:pt x="0" y="15"/>
                  </a:cubicBezTo>
                  <a:close/>
                </a:path>
              </a:pathLst>
            </a:custGeom>
            <a:solidFill>
              <a:srgbClr val="435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2" name="Freeform 29"/>
            <p:cNvSpPr/>
            <p:nvPr/>
          </p:nvSpPr>
          <p:spPr bwMode="auto">
            <a:xfrm>
              <a:off x="1174750" y="1519238"/>
              <a:ext cx="71437" cy="236538"/>
            </a:xfrm>
            <a:custGeom>
              <a:avLst/>
              <a:gdLst>
                <a:gd name="T0" fmla="*/ 17 w 45"/>
                <a:gd name="T1" fmla="*/ 0 h 149"/>
                <a:gd name="T2" fmla="*/ 7 w 45"/>
                <a:gd name="T3" fmla="*/ 0 h 149"/>
                <a:gd name="T4" fmla="*/ 0 w 45"/>
                <a:gd name="T5" fmla="*/ 35 h 149"/>
                <a:gd name="T6" fmla="*/ 19 w 45"/>
                <a:gd name="T7" fmla="*/ 149 h 149"/>
                <a:gd name="T8" fmla="*/ 38 w 45"/>
                <a:gd name="T9" fmla="*/ 149 h 149"/>
                <a:gd name="T10" fmla="*/ 45 w 45"/>
                <a:gd name="T11" fmla="*/ 146 h 149"/>
                <a:gd name="T12" fmla="*/ 17 w 45"/>
                <a:gd name="T13" fmla="*/ 0 h 149"/>
                <a:gd name="T14" fmla="*/ 17 w 45"/>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49">
                  <a:moveTo>
                    <a:pt x="17" y="0"/>
                  </a:moveTo>
                  <a:lnTo>
                    <a:pt x="7" y="0"/>
                  </a:lnTo>
                  <a:lnTo>
                    <a:pt x="0" y="35"/>
                  </a:lnTo>
                  <a:lnTo>
                    <a:pt x="19" y="149"/>
                  </a:lnTo>
                  <a:lnTo>
                    <a:pt x="38" y="149"/>
                  </a:lnTo>
                  <a:lnTo>
                    <a:pt x="45" y="146"/>
                  </a:lnTo>
                  <a:lnTo>
                    <a:pt x="17" y="0"/>
                  </a:lnTo>
                  <a:lnTo>
                    <a:pt x="17" y="0"/>
                  </a:lnTo>
                  <a:close/>
                </a:path>
              </a:pathLst>
            </a:custGeom>
            <a:solidFill>
              <a:srgbClr val="6494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3" name="Freeform 30"/>
            <p:cNvSpPr>
              <a:spLocks noEditPoints="1"/>
            </p:cNvSpPr>
            <p:nvPr/>
          </p:nvSpPr>
          <p:spPr bwMode="auto">
            <a:xfrm>
              <a:off x="1223963" y="1414463"/>
              <a:ext cx="179387" cy="322263"/>
            </a:xfrm>
            <a:custGeom>
              <a:avLst/>
              <a:gdLst>
                <a:gd name="T0" fmla="*/ 39 w 48"/>
                <a:gd name="T1" fmla="*/ 37 h 86"/>
                <a:gd name="T2" fmla="*/ 48 w 48"/>
                <a:gd name="T3" fmla="*/ 20 h 86"/>
                <a:gd name="T4" fmla="*/ 10 w 48"/>
                <a:gd name="T5" fmla="*/ 0 h 86"/>
                <a:gd name="T6" fmla="*/ 8 w 48"/>
                <a:gd name="T7" fmla="*/ 38 h 86"/>
                <a:gd name="T8" fmla="*/ 0 w 48"/>
                <a:gd name="T9" fmla="*/ 30 h 86"/>
                <a:gd name="T10" fmla="*/ 6 w 48"/>
                <a:gd name="T11" fmla="*/ 44 h 86"/>
                <a:gd name="T12" fmla="*/ 18 w 48"/>
                <a:gd name="T13" fmla="*/ 86 h 86"/>
                <a:gd name="T14" fmla="*/ 38 w 48"/>
                <a:gd name="T15" fmla="*/ 78 h 86"/>
                <a:gd name="T16" fmla="*/ 39 w 48"/>
                <a:gd name="T17" fmla="*/ 37 h 86"/>
                <a:gd name="T18" fmla="*/ 12 w 48"/>
                <a:gd name="T19" fmla="*/ 8 h 86"/>
                <a:gd name="T20" fmla="*/ 12 w 48"/>
                <a:gd name="T21" fmla="*/ 2 h 86"/>
                <a:gd name="T22" fmla="*/ 46 w 48"/>
                <a:gd name="T23" fmla="*/ 21 h 86"/>
                <a:gd name="T24" fmla="*/ 42 w 48"/>
                <a:gd name="T25" fmla="*/ 27 h 86"/>
                <a:gd name="T26" fmla="*/ 12 w 48"/>
                <a:gd name="T27" fmla="*/ 8 h 86"/>
                <a:gd name="T28" fmla="*/ 25 w 48"/>
                <a:gd name="T29" fmla="*/ 81 h 86"/>
                <a:gd name="T30" fmla="*/ 20 w 48"/>
                <a:gd name="T31" fmla="*/ 83 h 86"/>
                <a:gd name="T32" fmla="*/ 8 w 48"/>
                <a:gd name="T33" fmla="*/ 44 h 86"/>
                <a:gd name="T34" fmla="*/ 8 w 48"/>
                <a:gd name="T35" fmla="*/ 43 h 86"/>
                <a:gd name="T36" fmla="*/ 6 w 48"/>
                <a:gd name="T37" fmla="*/ 39 h 86"/>
                <a:gd name="T38" fmla="*/ 7 w 48"/>
                <a:gd name="T39" fmla="*/ 39 h 86"/>
                <a:gd name="T40" fmla="*/ 9 w 48"/>
                <a:gd name="T41" fmla="*/ 40 h 86"/>
                <a:gd name="T42" fmla="*/ 10 w 48"/>
                <a:gd name="T43" fmla="*/ 39 h 86"/>
                <a:gd name="T44" fmla="*/ 11 w 48"/>
                <a:gd name="T45" fmla="*/ 38 h 86"/>
                <a:gd name="T46" fmla="*/ 11 w 48"/>
                <a:gd name="T47" fmla="*/ 34 h 86"/>
                <a:gd name="T48" fmla="*/ 25 w 48"/>
                <a:gd name="T49"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86">
                  <a:moveTo>
                    <a:pt x="39" y="37"/>
                  </a:moveTo>
                  <a:cubicBezTo>
                    <a:pt x="48" y="20"/>
                    <a:pt x="48" y="20"/>
                    <a:pt x="48" y="20"/>
                  </a:cubicBezTo>
                  <a:cubicBezTo>
                    <a:pt x="37" y="9"/>
                    <a:pt x="25" y="2"/>
                    <a:pt x="10" y="0"/>
                  </a:cubicBezTo>
                  <a:cubicBezTo>
                    <a:pt x="8" y="38"/>
                    <a:pt x="8" y="38"/>
                    <a:pt x="8" y="38"/>
                  </a:cubicBezTo>
                  <a:cubicBezTo>
                    <a:pt x="0" y="30"/>
                    <a:pt x="0" y="30"/>
                    <a:pt x="0" y="30"/>
                  </a:cubicBezTo>
                  <a:cubicBezTo>
                    <a:pt x="6" y="44"/>
                    <a:pt x="6" y="44"/>
                    <a:pt x="6" y="44"/>
                  </a:cubicBezTo>
                  <a:cubicBezTo>
                    <a:pt x="18" y="86"/>
                    <a:pt x="18" y="86"/>
                    <a:pt x="18" y="86"/>
                  </a:cubicBezTo>
                  <a:cubicBezTo>
                    <a:pt x="38" y="78"/>
                    <a:pt x="38" y="78"/>
                    <a:pt x="38" y="78"/>
                  </a:cubicBezTo>
                  <a:cubicBezTo>
                    <a:pt x="39" y="37"/>
                    <a:pt x="39" y="37"/>
                    <a:pt x="39" y="37"/>
                  </a:cubicBezTo>
                  <a:close/>
                  <a:moveTo>
                    <a:pt x="12" y="8"/>
                  </a:moveTo>
                  <a:cubicBezTo>
                    <a:pt x="12" y="2"/>
                    <a:pt x="12" y="2"/>
                    <a:pt x="12" y="2"/>
                  </a:cubicBezTo>
                  <a:cubicBezTo>
                    <a:pt x="25" y="4"/>
                    <a:pt x="36" y="11"/>
                    <a:pt x="46" y="21"/>
                  </a:cubicBezTo>
                  <a:cubicBezTo>
                    <a:pt x="42" y="27"/>
                    <a:pt x="42" y="27"/>
                    <a:pt x="42" y="27"/>
                  </a:cubicBezTo>
                  <a:cubicBezTo>
                    <a:pt x="33" y="18"/>
                    <a:pt x="23" y="11"/>
                    <a:pt x="12" y="8"/>
                  </a:cubicBezTo>
                  <a:close/>
                  <a:moveTo>
                    <a:pt x="25" y="81"/>
                  </a:moveTo>
                  <a:cubicBezTo>
                    <a:pt x="20" y="83"/>
                    <a:pt x="20" y="83"/>
                    <a:pt x="20" y="83"/>
                  </a:cubicBezTo>
                  <a:cubicBezTo>
                    <a:pt x="8" y="44"/>
                    <a:pt x="8" y="44"/>
                    <a:pt x="8" y="44"/>
                  </a:cubicBezTo>
                  <a:cubicBezTo>
                    <a:pt x="8" y="43"/>
                    <a:pt x="8" y="43"/>
                    <a:pt x="8" y="43"/>
                  </a:cubicBezTo>
                  <a:cubicBezTo>
                    <a:pt x="6" y="39"/>
                    <a:pt x="6" y="39"/>
                    <a:pt x="6" y="39"/>
                  </a:cubicBezTo>
                  <a:cubicBezTo>
                    <a:pt x="7" y="39"/>
                    <a:pt x="7" y="39"/>
                    <a:pt x="7" y="39"/>
                  </a:cubicBezTo>
                  <a:cubicBezTo>
                    <a:pt x="7" y="40"/>
                    <a:pt x="8" y="40"/>
                    <a:pt x="9" y="40"/>
                  </a:cubicBezTo>
                  <a:cubicBezTo>
                    <a:pt x="9" y="40"/>
                    <a:pt x="10" y="40"/>
                    <a:pt x="10" y="39"/>
                  </a:cubicBezTo>
                  <a:cubicBezTo>
                    <a:pt x="10" y="39"/>
                    <a:pt x="11" y="39"/>
                    <a:pt x="11" y="38"/>
                  </a:cubicBezTo>
                  <a:cubicBezTo>
                    <a:pt x="11" y="34"/>
                    <a:pt x="11" y="34"/>
                    <a:pt x="11" y="34"/>
                  </a:cubicBezTo>
                  <a:cubicBezTo>
                    <a:pt x="25" y="81"/>
                    <a:pt x="25" y="81"/>
                    <a:pt x="25" y="81"/>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4" name="Freeform 31"/>
            <p:cNvSpPr/>
            <p:nvPr/>
          </p:nvSpPr>
          <p:spPr bwMode="auto">
            <a:xfrm>
              <a:off x="1268413" y="1420813"/>
              <a:ext cx="128587" cy="95250"/>
            </a:xfrm>
            <a:custGeom>
              <a:avLst/>
              <a:gdLst>
                <a:gd name="T0" fmla="*/ 0 w 34"/>
                <a:gd name="T1" fmla="*/ 0 h 25"/>
                <a:gd name="T2" fmla="*/ 0 w 34"/>
                <a:gd name="T3" fmla="*/ 6 h 25"/>
                <a:gd name="T4" fmla="*/ 30 w 34"/>
                <a:gd name="T5" fmla="*/ 25 h 25"/>
                <a:gd name="T6" fmla="*/ 34 w 34"/>
                <a:gd name="T7" fmla="*/ 19 h 25"/>
                <a:gd name="T8" fmla="*/ 0 w 34"/>
                <a:gd name="T9" fmla="*/ 0 h 25"/>
              </a:gdLst>
              <a:ahLst/>
              <a:cxnLst>
                <a:cxn ang="0">
                  <a:pos x="T0" y="T1"/>
                </a:cxn>
                <a:cxn ang="0">
                  <a:pos x="T2" y="T3"/>
                </a:cxn>
                <a:cxn ang="0">
                  <a:pos x="T4" y="T5"/>
                </a:cxn>
                <a:cxn ang="0">
                  <a:pos x="T6" y="T7"/>
                </a:cxn>
                <a:cxn ang="0">
                  <a:pos x="T8" y="T9"/>
                </a:cxn>
              </a:cxnLst>
              <a:rect l="0" t="0" r="r" b="b"/>
              <a:pathLst>
                <a:path w="34" h="25">
                  <a:moveTo>
                    <a:pt x="0" y="0"/>
                  </a:moveTo>
                  <a:cubicBezTo>
                    <a:pt x="0" y="6"/>
                    <a:pt x="0" y="6"/>
                    <a:pt x="0" y="6"/>
                  </a:cubicBezTo>
                  <a:cubicBezTo>
                    <a:pt x="11" y="9"/>
                    <a:pt x="21" y="16"/>
                    <a:pt x="30" y="25"/>
                  </a:cubicBezTo>
                  <a:cubicBezTo>
                    <a:pt x="34" y="19"/>
                    <a:pt x="34" y="19"/>
                    <a:pt x="34" y="19"/>
                  </a:cubicBezTo>
                  <a:cubicBezTo>
                    <a:pt x="24" y="9"/>
                    <a:pt x="13"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5" name="Freeform 32"/>
            <p:cNvSpPr/>
            <p:nvPr/>
          </p:nvSpPr>
          <p:spPr bwMode="auto">
            <a:xfrm>
              <a:off x="1246188" y="1541463"/>
              <a:ext cx="71437" cy="184150"/>
            </a:xfrm>
            <a:custGeom>
              <a:avLst/>
              <a:gdLst>
                <a:gd name="T0" fmla="*/ 14 w 19"/>
                <a:gd name="T1" fmla="*/ 49 h 49"/>
                <a:gd name="T2" fmla="*/ 19 w 19"/>
                <a:gd name="T3" fmla="*/ 47 h 49"/>
                <a:gd name="T4" fmla="*/ 5 w 19"/>
                <a:gd name="T5" fmla="*/ 0 h 49"/>
                <a:gd name="T6" fmla="*/ 5 w 19"/>
                <a:gd name="T7" fmla="*/ 4 h 49"/>
                <a:gd name="T8" fmla="*/ 4 w 19"/>
                <a:gd name="T9" fmla="*/ 5 h 49"/>
                <a:gd name="T10" fmla="*/ 3 w 19"/>
                <a:gd name="T11" fmla="*/ 6 h 49"/>
                <a:gd name="T12" fmla="*/ 1 w 19"/>
                <a:gd name="T13" fmla="*/ 5 h 49"/>
                <a:gd name="T14" fmla="*/ 0 w 19"/>
                <a:gd name="T15" fmla="*/ 5 h 49"/>
                <a:gd name="T16" fmla="*/ 2 w 19"/>
                <a:gd name="T17" fmla="*/ 9 h 49"/>
                <a:gd name="T18" fmla="*/ 2 w 19"/>
                <a:gd name="T19" fmla="*/ 10 h 49"/>
                <a:gd name="T20" fmla="*/ 14 w 19"/>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9">
                  <a:moveTo>
                    <a:pt x="14" y="49"/>
                  </a:moveTo>
                  <a:cubicBezTo>
                    <a:pt x="19" y="47"/>
                    <a:pt x="19" y="47"/>
                    <a:pt x="19" y="47"/>
                  </a:cubicBezTo>
                  <a:cubicBezTo>
                    <a:pt x="5" y="0"/>
                    <a:pt x="5" y="0"/>
                    <a:pt x="5" y="0"/>
                  </a:cubicBezTo>
                  <a:cubicBezTo>
                    <a:pt x="5" y="4"/>
                    <a:pt x="5" y="4"/>
                    <a:pt x="5" y="4"/>
                  </a:cubicBezTo>
                  <a:cubicBezTo>
                    <a:pt x="5" y="5"/>
                    <a:pt x="4" y="5"/>
                    <a:pt x="4" y="5"/>
                  </a:cubicBezTo>
                  <a:cubicBezTo>
                    <a:pt x="4" y="6"/>
                    <a:pt x="3" y="6"/>
                    <a:pt x="3" y="6"/>
                  </a:cubicBezTo>
                  <a:cubicBezTo>
                    <a:pt x="2" y="6"/>
                    <a:pt x="1" y="6"/>
                    <a:pt x="1" y="5"/>
                  </a:cubicBezTo>
                  <a:cubicBezTo>
                    <a:pt x="0" y="5"/>
                    <a:pt x="0" y="5"/>
                    <a:pt x="0" y="5"/>
                  </a:cubicBezTo>
                  <a:cubicBezTo>
                    <a:pt x="2" y="9"/>
                    <a:pt x="2" y="9"/>
                    <a:pt x="2" y="9"/>
                  </a:cubicBezTo>
                  <a:cubicBezTo>
                    <a:pt x="2" y="9"/>
                    <a:pt x="2" y="9"/>
                    <a:pt x="2" y="10"/>
                  </a:cubicBezTo>
                  <a:cubicBezTo>
                    <a:pt x="14" y="49"/>
                    <a:pt x="14" y="49"/>
                    <a:pt x="14"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6" name="Freeform 33"/>
            <p:cNvSpPr/>
            <p:nvPr/>
          </p:nvSpPr>
          <p:spPr bwMode="auto">
            <a:xfrm>
              <a:off x="1246188" y="1527176"/>
              <a:ext cx="288925" cy="292100"/>
            </a:xfrm>
            <a:custGeom>
              <a:avLst/>
              <a:gdLst>
                <a:gd name="T0" fmla="*/ 39 w 77"/>
                <a:gd name="T1" fmla="*/ 44 h 78"/>
                <a:gd name="T2" fmla="*/ 41 w 77"/>
                <a:gd name="T3" fmla="*/ 45 h 78"/>
                <a:gd name="T4" fmla="*/ 42 w 77"/>
                <a:gd name="T5" fmla="*/ 48 h 78"/>
                <a:gd name="T6" fmla="*/ 43 w 77"/>
                <a:gd name="T7" fmla="*/ 43 h 78"/>
                <a:gd name="T8" fmla="*/ 42 w 77"/>
                <a:gd name="T9" fmla="*/ 43 h 78"/>
                <a:gd name="T10" fmla="*/ 41 w 77"/>
                <a:gd name="T11" fmla="*/ 43 h 78"/>
                <a:gd name="T12" fmla="*/ 41 w 77"/>
                <a:gd name="T13" fmla="*/ 9 h 78"/>
                <a:gd name="T14" fmla="*/ 45 w 77"/>
                <a:gd name="T15" fmla="*/ 5 h 78"/>
                <a:gd name="T16" fmla="*/ 43 w 77"/>
                <a:gd name="T17" fmla="*/ 43 h 78"/>
                <a:gd name="T18" fmla="*/ 44 w 77"/>
                <a:gd name="T19" fmla="*/ 46 h 78"/>
                <a:gd name="T20" fmla="*/ 48 w 77"/>
                <a:gd name="T21" fmla="*/ 41 h 78"/>
                <a:gd name="T22" fmla="*/ 49 w 77"/>
                <a:gd name="T23" fmla="*/ 41 h 78"/>
                <a:gd name="T24" fmla="*/ 50 w 77"/>
                <a:gd name="T25" fmla="*/ 40 h 78"/>
                <a:gd name="T26" fmla="*/ 54 w 77"/>
                <a:gd name="T27" fmla="*/ 42 h 78"/>
                <a:gd name="T28" fmla="*/ 55 w 77"/>
                <a:gd name="T29" fmla="*/ 44 h 78"/>
                <a:gd name="T30" fmla="*/ 57 w 77"/>
                <a:gd name="T31" fmla="*/ 45 h 78"/>
                <a:gd name="T32" fmla="*/ 60 w 77"/>
                <a:gd name="T33" fmla="*/ 49 h 78"/>
                <a:gd name="T34" fmla="*/ 60 w 77"/>
                <a:gd name="T35" fmla="*/ 52 h 78"/>
                <a:gd name="T36" fmla="*/ 59 w 77"/>
                <a:gd name="T37" fmla="*/ 53 h 78"/>
                <a:gd name="T38" fmla="*/ 59 w 77"/>
                <a:gd name="T39" fmla="*/ 54 h 78"/>
                <a:gd name="T40" fmla="*/ 64 w 77"/>
                <a:gd name="T41" fmla="*/ 60 h 78"/>
                <a:gd name="T42" fmla="*/ 1 w 77"/>
                <a:gd name="T43" fmla="*/ 66 h 78"/>
                <a:gd name="T44" fmla="*/ 2 w 77"/>
                <a:gd name="T45" fmla="*/ 71 h 78"/>
                <a:gd name="T46" fmla="*/ 7 w 77"/>
                <a:gd name="T47" fmla="*/ 71 h 78"/>
                <a:gd name="T48" fmla="*/ 0 w 77"/>
                <a:gd name="T49" fmla="*/ 73 h 78"/>
                <a:gd name="T50" fmla="*/ 72 w 77"/>
                <a:gd name="T51" fmla="*/ 78 h 78"/>
                <a:gd name="T52" fmla="*/ 70 w 77"/>
                <a:gd name="T53" fmla="*/ 44 h 78"/>
                <a:gd name="T54" fmla="*/ 48 w 77"/>
                <a:gd name="T55" fmla="*/ 0 h 78"/>
                <a:gd name="T56" fmla="*/ 39 w 77"/>
                <a:gd name="T57" fmla="*/ 8 h 78"/>
                <a:gd name="T58" fmla="*/ 39 w 77"/>
                <a:gd name="T59" fmla="*/ 4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 h="78">
                  <a:moveTo>
                    <a:pt x="39" y="44"/>
                  </a:moveTo>
                  <a:cubicBezTo>
                    <a:pt x="40" y="44"/>
                    <a:pt x="40" y="45"/>
                    <a:pt x="41" y="45"/>
                  </a:cubicBezTo>
                  <a:cubicBezTo>
                    <a:pt x="42" y="45"/>
                    <a:pt x="42" y="46"/>
                    <a:pt x="42" y="48"/>
                  </a:cubicBezTo>
                  <a:cubicBezTo>
                    <a:pt x="43" y="43"/>
                    <a:pt x="43" y="43"/>
                    <a:pt x="43" y="43"/>
                  </a:cubicBezTo>
                  <a:cubicBezTo>
                    <a:pt x="42" y="43"/>
                    <a:pt x="42" y="43"/>
                    <a:pt x="42" y="43"/>
                  </a:cubicBezTo>
                  <a:cubicBezTo>
                    <a:pt x="42" y="43"/>
                    <a:pt x="41" y="43"/>
                    <a:pt x="41" y="43"/>
                  </a:cubicBezTo>
                  <a:cubicBezTo>
                    <a:pt x="41" y="9"/>
                    <a:pt x="41" y="9"/>
                    <a:pt x="41" y="9"/>
                  </a:cubicBezTo>
                  <a:cubicBezTo>
                    <a:pt x="45" y="5"/>
                    <a:pt x="45" y="5"/>
                    <a:pt x="45" y="5"/>
                  </a:cubicBezTo>
                  <a:cubicBezTo>
                    <a:pt x="43" y="43"/>
                    <a:pt x="43" y="43"/>
                    <a:pt x="43" y="43"/>
                  </a:cubicBezTo>
                  <a:cubicBezTo>
                    <a:pt x="43" y="44"/>
                    <a:pt x="44" y="45"/>
                    <a:pt x="44" y="46"/>
                  </a:cubicBezTo>
                  <a:cubicBezTo>
                    <a:pt x="48" y="41"/>
                    <a:pt x="48" y="41"/>
                    <a:pt x="48" y="41"/>
                  </a:cubicBezTo>
                  <a:cubicBezTo>
                    <a:pt x="48" y="41"/>
                    <a:pt x="49" y="41"/>
                    <a:pt x="49" y="41"/>
                  </a:cubicBezTo>
                  <a:cubicBezTo>
                    <a:pt x="49" y="40"/>
                    <a:pt x="50" y="40"/>
                    <a:pt x="50" y="40"/>
                  </a:cubicBezTo>
                  <a:cubicBezTo>
                    <a:pt x="52" y="41"/>
                    <a:pt x="53" y="41"/>
                    <a:pt x="54" y="42"/>
                  </a:cubicBezTo>
                  <a:cubicBezTo>
                    <a:pt x="54" y="43"/>
                    <a:pt x="55" y="43"/>
                    <a:pt x="55" y="44"/>
                  </a:cubicBezTo>
                  <a:cubicBezTo>
                    <a:pt x="56" y="44"/>
                    <a:pt x="56" y="45"/>
                    <a:pt x="57" y="45"/>
                  </a:cubicBezTo>
                  <a:cubicBezTo>
                    <a:pt x="59" y="46"/>
                    <a:pt x="60" y="47"/>
                    <a:pt x="60" y="49"/>
                  </a:cubicBezTo>
                  <a:cubicBezTo>
                    <a:pt x="61" y="50"/>
                    <a:pt x="61" y="50"/>
                    <a:pt x="60" y="52"/>
                  </a:cubicBezTo>
                  <a:cubicBezTo>
                    <a:pt x="60" y="52"/>
                    <a:pt x="60" y="53"/>
                    <a:pt x="59" y="53"/>
                  </a:cubicBezTo>
                  <a:cubicBezTo>
                    <a:pt x="59" y="54"/>
                    <a:pt x="59" y="54"/>
                    <a:pt x="59" y="54"/>
                  </a:cubicBezTo>
                  <a:cubicBezTo>
                    <a:pt x="64" y="60"/>
                    <a:pt x="64" y="60"/>
                    <a:pt x="64" y="60"/>
                  </a:cubicBezTo>
                  <a:cubicBezTo>
                    <a:pt x="1" y="66"/>
                    <a:pt x="1" y="66"/>
                    <a:pt x="1" y="66"/>
                  </a:cubicBezTo>
                  <a:cubicBezTo>
                    <a:pt x="1" y="68"/>
                    <a:pt x="2" y="69"/>
                    <a:pt x="2" y="71"/>
                  </a:cubicBezTo>
                  <a:cubicBezTo>
                    <a:pt x="4" y="71"/>
                    <a:pt x="5" y="71"/>
                    <a:pt x="7" y="71"/>
                  </a:cubicBezTo>
                  <a:cubicBezTo>
                    <a:pt x="0" y="73"/>
                    <a:pt x="0" y="73"/>
                    <a:pt x="0" y="73"/>
                  </a:cubicBezTo>
                  <a:cubicBezTo>
                    <a:pt x="25" y="76"/>
                    <a:pt x="49" y="78"/>
                    <a:pt x="72" y="78"/>
                  </a:cubicBezTo>
                  <a:cubicBezTo>
                    <a:pt x="77" y="69"/>
                    <a:pt x="77" y="57"/>
                    <a:pt x="70" y="44"/>
                  </a:cubicBezTo>
                  <a:cubicBezTo>
                    <a:pt x="48" y="0"/>
                    <a:pt x="48" y="0"/>
                    <a:pt x="48" y="0"/>
                  </a:cubicBezTo>
                  <a:cubicBezTo>
                    <a:pt x="39" y="8"/>
                    <a:pt x="39" y="8"/>
                    <a:pt x="39" y="8"/>
                  </a:cubicBezTo>
                  <a:cubicBezTo>
                    <a:pt x="39" y="44"/>
                    <a:pt x="39" y="44"/>
                    <a:pt x="39" y="4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7" name="Freeform 34"/>
            <p:cNvSpPr/>
            <p:nvPr/>
          </p:nvSpPr>
          <p:spPr bwMode="auto">
            <a:xfrm>
              <a:off x="1377950" y="1692276"/>
              <a:ext cx="22225" cy="47625"/>
            </a:xfrm>
            <a:custGeom>
              <a:avLst/>
              <a:gdLst>
                <a:gd name="T0" fmla="*/ 6 w 6"/>
                <a:gd name="T1" fmla="*/ 1 h 13"/>
                <a:gd name="T2" fmla="*/ 4 w 6"/>
                <a:gd name="T3" fmla="*/ 0 h 13"/>
                <a:gd name="T4" fmla="*/ 0 w 6"/>
                <a:gd name="T5" fmla="*/ 13 h 13"/>
                <a:gd name="T6" fmla="*/ 2 w 6"/>
                <a:gd name="T7" fmla="*/ 12 h 13"/>
                <a:gd name="T8" fmla="*/ 6 w 6"/>
                <a:gd name="T9" fmla="*/ 1 h 13"/>
              </a:gdLst>
              <a:ahLst/>
              <a:cxnLst>
                <a:cxn ang="0">
                  <a:pos x="T0" y="T1"/>
                </a:cxn>
                <a:cxn ang="0">
                  <a:pos x="T2" y="T3"/>
                </a:cxn>
                <a:cxn ang="0">
                  <a:pos x="T4" y="T5"/>
                </a:cxn>
                <a:cxn ang="0">
                  <a:pos x="T6" y="T7"/>
                </a:cxn>
                <a:cxn ang="0">
                  <a:pos x="T8" y="T9"/>
                </a:cxn>
              </a:cxnLst>
              <a:rect l="0" t="0" r="r" b="b"/>
              <a:pathLst>
                <a:path w="6" h="13">
                  <a:moveTo>
                    <a:pt x="6" y="1"/>
                  </a:moveTo>
                  <a:cubicBezTo>
                    <a:pt x="5" y="1"/>
                    <a:pt x="5" y="0"/>
                    <a:pt x="4" y="0"/>
                  </a:cubicBezTo>
                  <a:cubicBezTo>
                    <a:pt x="0" y="13"/>
                    <a:pt x="0" y="13"/>
                    <a:pt x="0" y="13"/>
                  </a:cubicBezTo>
                  <a:cubicBezTo>
                    <a:pt x="2" y="12"/>
                    <a:pt x="2" y="12"/>
                    <a:pt x="2" y="12"/>
                  </a:cubicBezTo>
                  <a:cubicBezTo>
                    <a:pt x="6" y="1"/>
                    <a:pt x="6" y="1"/>
                    <a:pt x="6" y="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8" name="Freeform 35"/>
            <p:cNvSpPr/>
            <p:nvPr/>
          </p:nvSpPr>
          <p:spPr bwMode="auto">
            <a:xfrm>
              <a:off x="1400175" y="1544638"/>
              <a:ext cx="14287" cy="142875"/>
            </a:xfrm>
            <a:custGeom>
              <a:avLst/>
              <a:gdLst>
                <a:gd name="T0" fmla="*/ 0 w 4"/>
                <a:gd name="T1" fmla="*/ 38 h 38"/>
                <a:gd name="T2" fmla="*/ 1 w 4"/>
                <a:gd name="T3" fmla="*/ 38 h 38"/>
                <a:gd name="T4" fmla="*/ 2 w 4"/>
                <a:gd name="T5" fmla="*/ 38 h 38"/>
                <a:gd name="T6" fmla="*/ 4 w 4"/>
                <a:gd name="T7" fmla="*/ 0 h 38"/>
                <a:gd name="T8" fmla="*/ 0 w 4"/>
                <a:gd name="T9" fmla="*/ 4 h 38"/>
                <a:gd name="T10" fmla="*/ 0 w 4"/>
                <a:gd name="T11" fmla="*/ 38 h 38"/>
              </a:gdLst>
              <a:ahLst/>
              <a:cxnLst>
                <a:cxn ang="0">
                  <a:pos x="T0" y="T1"/>
                </a:cxn>
                <a:cxn ang="0">
                  <a:pos x="T2" y="T3"/>
                </a:cxn>
                <a:cxn ang="0">
                  <a:pos x="T4" y="T5"/>
                </a:cxn>
                <a:cxn ang="0">
                  <a:pos x="T6" y="T7"/>
                </a:cxn>
                <a:cxn ang="0">
                  <a:pos x="T8" y="T9"/>
                </a:cxn>
                <a:cxn ang="0">
                  <a:pos x="T10" y="T11"/>
                </a:cxn>
              </a:cxnLst>
              <a:rect l="0" t="0" r="r" b="b"/>
              <a:pathLst>
                <a:path w="4" h="38">
                  <a:moveTo>
                    <a:pt x="0" y="38"/>
                  </a:moveTo>
                  <a:cubicBezTo>
                    <a:pt x="0" y="38"/>
                    <a:pt x="1" y="38"/>
                    <a:pt x="1" y="38"/>
                  </a:cubicBezTo>
                  <a:cubicBezTo>
                    <a:pt x="1" y="38"/>
                    <a:pt x="1" y="38"/>
                    <a:pt x="2" y="38"/>
                  </a:cubicBezTo>
                  <a:cubicBezTo>
                    <a:pt x="4" y="0"/>
                    <a:pt x="4" y="0"/>
                    <a:pt x="4" y="0"/>
                  </a:cubicBezTo>
                  <a:cubicBezTo>
                    <a:pt x="0" y="4"/>
                    <a:pt x="0" y="4"/>
                    <a:pt x="0" y="4"/>
                  </a:cubicBezTo>
                  <a:cubicBezTo>
                    <a:pt x="0" y="38"/>
                    <a:pt x="0" y="38"/>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9" name="Freeform 36"/>
            <p:cNvSpPr/>
            <p:nvPr/>
          </p:nvSpPr>
          <p:spPr bwMode="auto">
            <a:xfrm>
              <a:off x="1235075" y="1720851"/>
              <a:ext cx="231775" cy="57150"/>
            </a:xfrm>
            <a:custGeom>
              <a:avLst/>
              <a:gdLst>
                <a:gd name="T0" fmla="*/ 40 w 62"/>
                <a:gd name="T1" fmla="*/ 4 h 15"/>
                <a:gd name="T2" fmla="*/ 38 w 62"/>
                <a:gd name="T3" fmla="*/ 5 h 15"/>
                <a:gd name="T4" fmla="*/ 33 w 62"/>
                <a:gd name="T5" fmla="*/ 6 h 15"/>
                <a:gd name="T6" fmla="*/ 16 w 62"/>
                <a:gd name="T7" fmla="*/ 7 h 15"/>
                <a:gd name="T8" fmla="*/ 3 w 62"/>
                <a:gd name="T9" fmla="*/ 8 h 15"/>
                <a:gd name="T10" fmla="*/ 0 w 62"/>
                <a:gd name="T11" fmla="*/ 9 h 15"/>
                <a:gd name="T12" fmla="*/ 2 w 62"/>
                <a:gd name="T13" fmla="*/ 15 h 15"/>
                <a:gd name="T14" fmla="*/ 4 w 62"/>
                <a:gd name="T15" fmla="*/ 14 h 15"/>
                <a:gd name="T16" fmla="*/ 3 w 62"/>
                <a:gd name="T17" fmla="*/ 11 h 15"/>
                <a:gd name="T18" fmla="*/ 33 w 62"/>
                <a:gd name="T19" fmla="*/ 8 h 15"/>
                <a:gd name="T20" fmla="*/ 33 w 62"/>
                <a:gd name="T21" fmla="*/ 8 h 15"/>
                <a:gd name="T22" fmla="*/ 61 w 62"/>
                <a:gd name="T23" fmla="*/ 3 h 15"/>
                <a:gd name="T24" fmla="*/ 62 w 62"/>
                <a:gd name="T25" fmla="*/ 2 h 15"/>
                <a:gd name="T26" fmla="*/ 62 w 62"/>
                <a:gd name="T27" fmla="*/ 2 h 15"/>
                <a:gd name="T28" fmla="*/ 60 w 62"/>
                <a:gd name="T29" fmla="*/ 0 h 15"/>
                <a:gd name="T30" fmla="*/ 57 w 62"/>
                <a:gd name="T31" fmla="*/ 1 h 15"/>
                <a:gd name="T32" fmla="*/ 53 w 62"/>
                <a:gd name="T33" fmla="*/ 2 h 15"/>
                <a:gd name="T34" fmla="*/ 48 w 62"/>
                <a:gd name="T35" fmla="*/ 3 h 15"/>
                <a:gd name="T36" fmla="*/ 43 w 62"/>
                <a:gd name="T37" fmla="*/ 4 h 15"/>
                <a:gd name="T38" fmla="*/ 40 w 62"/>
                <a:gd name="T3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15">
                  <a:moveTo>
                    <a:pt x="40" y="4"/>
                  </a:moveTo>
                  <a:cubicBezTo>
                    <a:pt x="38" y="5"/>
                    <a:pt x="38" y="5"/>
                    <a:pt x="38" y="5"/>
                  </a:cubicBezTo>
                  <a:cubicBezTo>
                    <a:pt x="33" y="6"/>
                    <a:pt x="33" y="6"/>
                    <a:pt x="33" y="6"/>
                  </a:cubicBezTo>
                  <a:cubicBezTo>
                    <a:pt x="16" y="7"/>
                    <a:pt x="16" y="7"/>
                    <a:pt x="16" y="7"/>
                  </a:cubicBezTo>
                  <a:cubicBezTo>
                    <a:pt x="3" y="8"/>
                    <a:pt x="3" y="8"/>
                    <a:pt x="3" y="8"/>
                  </a:cubicBezTo>
                  <a:cubicBezTo>
                    <a:pt x="0" y="9"/>
                    <a:pt x="0" y="9"/>
                    <a:pt x="0" y="9"/>
                  </a:cubicBezTo>
                  <a:cubicBezTo>
                    <a:pt x="1" y="11"/>
                    <a:pt x="1" y="13"/>
                    <a:pt x="2" y="15"/>
                  </a:cubicBezTo>
                  <a:cubicBezTo>
                    <a:pt x="4" y="14"/>
                    <a:pt x="4" y="14"/>
                    <a:pt x="4" y="14"/>
                  </a:cubicBezTo>
                  <a:cubicBezTo>
                    <a:pt x="4" y="13"/>
                    <a:pt x="3" y="12"/>
                    <a:pt x="3" y="11"/>
                  </a:cubicBezTo>
                  <a:cubicBezTo>
                    <a:pt x="33" y="8"/>
                    <a:pt x="33" y="8"/>
                    <a:pt x="33" y="8"/>
                  </a:cubicBezTo>
                  <a:cubicBezTo>
                    <a:pt x="33" y="8"/>
                    <a:pt x="33" y="8"/>
                    <a:pt x="33" y="8"/>
                  </a:cubicBezTo>
                  <a:cubicBezTo>
                    <a:pt x="61" y="3"/>
                    <a:pt x="61" y="3"/>
                    <a:pt x="61" y="3"/>
                  </a:cubicBezTo>
                  <a:cubicBezTo>
                    <a:pt x="61" y="2"/>
                    <a:pt x="61" y="2"/>
                    <a:pt x="62" y="2"/>
                  </a:cubicBezTo>
                  <a:cubicBezTo>
                    <a:pt x="62" y="2"/>
                    <a:pt x="62" y="2"/>
                    <a:pt x="62" y="2"/>
                  </a:cubicBezTo>
                  <a:cubicBezTo>
                    <a:pt x="60" y="0"/>
                    <a:pt x="60" y="0"/>
                    <a:pt x="60" y="0"/>
                  </a:cubicBezTo>
                  <a:cubicBezTo>
                    <a:pt x="57" y="1"/>
                    <a:pt x="57" y="1"/>
                    <a:pt x="57" y="1"/>
                  </a:cubicBezTo>
                  <a:cubicBezTo>
                    <a:pt x="53" y="2"/>
                    <a:pt x="53" y="2"/>
                    <a:pt x="53" y="2"/>
                  </a:cubicBezTo>
                  <a:cubicBezTo>
                    <a:pt x="48" y="3"/>
                    <a:pt x="48" y="3"/>
                    <a:pt x="48" y="3"/>
                  </a:cubicBezTo>
                  <a:cubicBezTo>
                    <a:pt x="43" y="4"/>
                    <a:pt x="43" y="4"/>
                    <a:pt x="43" y="4"/>
                  </a:cubicBezTo>
                  <a:cubicBezTo>
                    <a:pt x="40" y="4"/>
                    <a:pt x="40" y="4"/>
                    <a:pt x="40" y="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0" name="Freeform 37"/>
            <p:cNvSpPr/>
            <p:nvPr/>
          </p:nvSpPr>
          <p:spPr bwMode="auto">
            <a:xfrm>
              <a:off x="1384300" y="1695451"/>
              <a:ext cx="19050" cy="41275"/>
            </a:xfrm>
            <a:custGeom>
              <a:avLst/>
              <a:gdLst>
                <a:gd name="T0" fmla="*/ 4 w 5"/>
                <a:gd name="T1" fmla="*/ 8 h 11"/>
                <a:gd name="T2" fmla="*/ 5 w 5"/>
                <a:gd name="T3" fmla="*/ 3 h 11"/>
                <a:gd name="T4" fmla="*/ 4 w 5"/>
                <a:gd name="T5" fmla="*/ 0 h 11"/>
                <a:gd name="T6" fmla="*/ 0 w 5"/>
                <a:gd name="T7" fmla="*/ 11 h 11"/>
                <a:gd name="T8" fmla="*/ 3 w 5"/>
                <a:gd name="T9" fmla="*/ 11 h 11"/>
                <a:gd name="T10" fmla="*/ 4 w 5"/>
                <a:gd name="T11" fmla="*/ 8 h 11"/>
              </a:gdLst>
              <a:ahLst/>
              <a:cxnLst>
                <a:cxn ang="0">
                  <a:pos x="T0" y="T1"/>
                </a:cxn>
                <a:cxn ang="0">
                  <a:pos x="T2" y="T3"/>
                </a:cxn>
                <a:cxn ang="0">
                  <a:pos x="T4" y="T5"/>
                </a:cxn>
                <a:cxn ang="0">
                  <a:pos x="T6" y="T7"/>
                </a:cxn>
                <a:cxn ang="0">
                  <a:pos x="T8" y="T9"/>
                </a:cxn>
                <a:cxn ang="0">
                  <a:pos x="T10" y="T11"/>
                </a:cxn>
              </a:cxnLst>
              <a:rect l="0" t="0" r="r" b="b"/>
              <a:pathLst>
                <a:path w="5" h="11">
                  <a:moveTo>
                    <a:pt x="4" y="8"/>
                  </a:moveTo>
                  <a:cubicBezTo>
                    <a:pt x="5" y="6"/>
                    <a:pt x="5" y="4"/>
                    <a:pt x="5" y="3"/>
                  </a:cubicBezTo>
                  <a:cubicBezTo>
                    <a:pt x="5" y="1"/>
                    <a:pt x="5" y="0"/>
                    <a:pt x="4" y="0"/>
                  </a:cubicBezTo>
                  <a:cubicBezTo>
                    <a:pt x="0" y="11"/>
                    <a:pt x="0" y="11"/>
                    <a:pt x="0" y="11"/>
                  </a:cubicBezTo>
                  <a:cubicBezTo>
                    <a:pt x="3" y="11"/>
                    <a:pt x="3" y="11"/>
                    <a:pt x="3" y="11"/>
                  </a:cubicBezTo>
                  <a:cubicBezTo>
                    <a:pt x="3" y="10"/>
                    <a:pt x="3" y="9"/>
                    <a:pt x="4" y="8"/>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1" name="Freeform 38"/>
            <p:cNvSpPr/>
            <p:nvPr/>
          </p:nvSpPr>
          <p:spPr bwMode="auto">
            <a:xfrm>
              <a:off x="1397000" y="1687513"/>
              <a:ext cx="44450" cy="49213"/>
            </a:xfrm>
            <a:custGeom>
              <a:avLst/>
              <a:gdLst>
                <a:gd name="T0" fmla="*/ 1 w 12"/>
                <a:gd name="T1" fmla="*/ 10 h 13"/>
                <a:gd name="T2" fmla="*/ 0 w 12"/>
                <a:gd name="T3" fmla="*/ 13 h 13"/>
                <a:gd name="T4" fmla="*/ 5 w 12"/>
                <a:gd name="T5" fmla="*/ 12 h 13"/>
                <a:gd name="T6" fmla="*/ 12 w 12"/>
                <a:gd name="T7" fmla="*/ 1 h 13"/>
                <a:gd name="T8" fmla="*/ 10 w 12"/>
                <a:gd name="T9" fmla="*/ 0 h 13"/>
                <a:gd name="T10" fmla="*/ 1 w 12"/>
                <a:gd name="T11" fmla="*/ 10 h 13"/>
              </a:gdLst>
              <a:ahLst/>
              <a:cxnLst>
                <a:cxn ang="0">
                  <a:pos x="T0" y="T1"/>
                </a:cxn>
                <a:cxn ang="0">
                  <a:pos x="T2" y="T3"/>
                </a:cxn>
                <a:cxn ang="0">
                  <a:pos x="T4" y="T5"/>
                </a:cxn>
                <a:cxn ang="0">
                  <a:pos x="T6" y="T7"/>
                </a:cxn>
                <a:cxn ang="0">
                  <a:pos x="T8" y="T9"/>
                </a:cxn>
                <a:cxn ang="0">
                  <a:pos x="T10" y="T11"/>
                </a:cxn>
              </a:cxnLst>
              <a:rect l="0" t="0" r="r" b="b"/>
              <a:pathLst>
                <a:path w="12" h="13">
                  <a:moveTo>
                    <a:pt x="1" y="10"/>
                  </a:moveTo>
                  <a:cubicBezTo>
                    <a:pt x="0" y="11"/>
                    <a:pt x="0" y="12"/>
                    <a:pt x="0" y="13"/>
                  </a:cubicBezTo>
                  <a:cubicBezTo>
                    <a:pt x="5" y="12"/>
                    <a:pt x="5" y="12"/>
                    <a:pt x="5" y="12"/>
                  </a:cubicBezTo>
                  <a:cubicBezTo>
                    <a:pt x="12" y="1"/>
                    <a:pt x="12" y="1"/>
                    <a:pt x="12" y="1"/>
                  </a:cubicBezTo>
                  <a:cubicBezTo>
                    <a:pt x="12" y="0"/>
                    <a:pt x="11" y="0"/>
                    <a:pt x="10" y="0"/>
                  </a:cubicBezTo>
                  <a:cubicBezTo>
                    <a:pt x="1" y="10"/>
                    <a:pt x="1" y="10"/>
                    <a:pt x="1" y="10"/>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2" name="Freeform 39"/>
            <p:cNvSpPr>
              <a:spLocks noEditPoints="1"/>
            </p:cNvSpPr>
            <p:nvPr/>
          </p:nvSpPr>
          <p:spPr bwMode="auto">
            <a:xfrm>
              <a:off x="1100138" y="1755776"/>
              <a:ext cx="146050" cy="55563"/>
            </a:xfrm>
            <a:custGeom>
              <a:avLst/>
              <a:gdLst>
                <a:gd name="T0" fmla="*/ 38 w 39"/>
                <a:gd name="T1" fmla="*/ 6 h 15"/>
                <a:gd name="T2" fmla="*/ 36 w 39"/>
                <a:gd name="T3" fmla="*/ 0 h 15"/>
                <a:gd name="T4" fmla="*/ 28 w 39"/>
                <a:gd name="T5" fmla="*/ 0 h 15"/>
                <a:gd name="T6" fmla="*/ 22 w 39"/>
                <a:gd name="T7" fmla="*/ 1 h 15"/>
                <a:gd name="T8" fmla="*/ 0 w 39"/>
                <a:gd name="T9" fmla="*/ 4 h 15"/>
                <a:gd name="T10" fmla="*/ 9 w 39"/>
                <a:gd name="T11" fmla="*/ 15 h 15"/>
                <a:gd name="T12" fmla="*/ 39 w 39"/>
                <a:gd name="T13" fmla="*/ 12 h 15"/>
                <a:gd name="T14" fmla="*/ 38 w 39"/>
                <a:gd name="T15" fmla="*/ 6 h 15"/>
                <a:gd name="T16" fmla="*/ 35 w 39"/>
                <a:gd name="T17" fmla="*/ 1 h 15"/>
                <a:gd name="T18" fmla="*/ 35 w 39"/>
                <a:gd name="T19" fmla="*/ 5 h 15"/>
                <a:gd name="T20" fmla="*/ 8 w 39"/>
                <a:gd name="T21" fmla="*/ 8 h 15"/>
                <a:gd name="T22" fmla="*/ 3 w 39"/>
                <a:gd name="T23" fmla="*/ 5 h 15"/>
                <a:gd name="T24" fmla="*/ 35 w 39"/>
                <a:gd name="T2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5">
                  <a:moveTo>
                    <a:pt x="38" y="6"/>
                  </a:moveTo>
                  <a:cubicBezTo>
                    <a:pt x="37" y="4"/>
                    <a:pt x="37" y="2"/>
                    <a:pt x="36" y="0"/>
                  </a:cubicBezTo>
                  <a:cubicBezTo>
                    <a:pt x="28" y="0"/>
                    <a:pt x="28" y="0"/>
                    <a:pt x="28" y="0"/>
                  </a:cubicBezTo>
                  <a:cubicBezTo>
                    <a:pt x="22" y="1"/>
                    <a:pt x="22" y="1"/>
                    <a:pt x="22" y="1"/>
                  </a:cubicBezTo>
                  <a:cubicBezTo>
                    <a:pt x="0" y="4"/>
                    <a:pt x="0" y="4"/>
                    <a:pt x="0" y="4"/>
                  </a:cubicBezTo>
                  <a:cubicBezTo>
                    <a:pt x="9" y="15"/>
                    <a:pt x="9" y="15"/>
                    <a:pt x="9" y="15"/>
                  </a:cubicBezTo>
                  <a:cubicBezTo>
                    <a:pt x="39" y="12"/>
                    <a:pt x="39" y="12"/>
                    <a:pt x="39" y="12"/>
                  </a:cubicBezTo>
                  <a:cubicBezTo>
                    <a:pt x="39" y="10"/>
                    <a:pt x="38" y="8"/>
                    <a:pt x="38" y="6"/>
                  </a:cubicBezTo>
                  <a:close/>
                  <a:moveTo>
                    <a:pt x="35" y="1"/>
                  </a:moveTo>
                  <a:cubicBezTo>
                    <a:pt x="35" y="5"/>
                    <a:pt x="35" y="5"/>
                    <a:pt x="35" y="5"/>
                  </a:cubicBezTo>
                  <a:cubicBezTo>
                    <a:pt x="8" y="8"/>
                    <a:pt x="8" y="8"/>
                    <a:pt x="8" y="8"/>
                  </a:cubicBezTo>
                  <a:cubicBezTo>
                    <a:pt x="3" y="5"/>
                    <a:pt x="3" y="5"/>
                    <a:pt x="3" y="5"/>
                  </a:cubicBezTo>
                  <a:cubicBezTo>
                    <a:pt x="35" y="1"/>
                    <a:pt x="35" y="1"/>
                    <a:pt x="35" y="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3" name="Freeform 40"/>
            <p:cNvSpPr/>
            <p:nvPr/>
          </p:nvSpPr>
          <p:spPr bwMode="auto">
            <a:xfrm>
              <a:off x="1111250" y="1758951"/>
              <a:ext cx="120650" cy="26988"/>
            </a:xfrm>
            <a:custGeom>
              <a:avLst/>
              <a:gdLst>
                <a:gd name="T0" fmla="*/ 76 w 76"/>
                <a:gd name="T1" fmla="*/ 10 h 17"/>
                <a:gd name="T2" fmla="*/ 76 w 76"/>
                <a:gd name="T3" fmla="*/ 0 h 17"/>
                <a:gd name="T4" fmla="*/ 0 w 76"/>
                <a:gd name="T5" fmla="*/ 10 h 17"/>
                <a:gd name="T6" fmla="*/ 12 w 76"/>
                <a:gd name="T7" fmla="*/ 17 h 17"/>
                <a:gd name="T8" fmla="*/ 76 w 76"/>
                <a:gd name="T9" fmla="*/ 10 h 17"/>
                <a:gd name="T10" fmla="*/ 76 w 76"/>
                <a:gd name="T11" fmla="*/ 10 h 17"/>
              </a:gdLst>
              <a:ahLst/>
              <a:cxnLst>
                <a:cxn ang="0">
                  <a:pos x="T0" y="T1"/>
                </a:cxn>
                <a:cxn ang="0">
                  <a:pos x="T2" y="T3"/>
                </a:cxn>
                <a:cxn ang="0">
                  <a:pos x="T4" y="T5"/>
                </a:cxn>
                <a:cxn ang="0">
                  <a:pos x="T6" y="T7"/>
                </a:cxn>
                <a:cxn ang="0">
                  <a:pos x="T8" y="T9"/>
                </a:cxn>
                <a:cxn ang="0">
                  <a:pos x="T10" y="T11"/>
                </a:cxn>
              </a:cxnLst>
              <a:rect l="0" t="0" r="r" b="b"/>
              <a:pathLst>
                <a:path w="76" h="17">
                  <a:moveTo>
                    <a:pt x="76" y="10"/>
                  </a:moveTo>
                  <a:lnTo>
                    <a:pt x="76" y="0"/>
                  </a:lnTo>
                  <a:lnTo>
                    <a:pt x="0" y="10"/>
                  </a:lnTo>
                  <a:lnTo>
                    <a:pt x="12" y="17"/>
                  </a:lnTo>
                  <a:lnTo>
                    <a:pt x="76" y="10"/>
                  </a:lnTo>
                  <a:lnTo>
                    <a:pt x="76" y="10"/>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4" name="Freeform 41"/>
            <p:cNvSpPr/>
            <p:nvPr/>
          </p:nvSpPr>
          <p:spPr bwMode="auto">
            <a:xfrm>
              <a:off x="1246188" y="1728788"/>
              <a:ext cx="239712" cy="46038"/>
            </a:xfrm>
            <a:custGeom>
              <a:avLst/>
              <a:gdLst>
                <a:gd name="T0" fmla="*/ 0 w 64"/>
                <a:gd name="T1" fmla="*/ 9 h 12"/>
                <a:gd name="T2" fmla="*/ 1 w 64"/>
                <a:gd name="T3" fmla="*/ 12 h 12"/>
                <a:gd name="T4" fmla="*/ 64 w 64"/>
                <a:gd name="T5" fmla="*/ 6 h 12"/>
                <a:gd name="T6" fmla="*/ 59 w 64"/>
                <a:gd name="T7" fmla="*/ 0 h 12"/>
                <a:gd name="T8" fmla="*/ 59 w 64"/>
                <a:gd name="T9" fmla="*/ 0 h 12"/>
                <a:gd name="T10" fmla="*/ 58 w 64"/>
                <a:gd name="T11" fmla="*/ 1 h 12"/>
                <a:gd name="T12" fmla="*/ 30 w 64"/>
                <a:gd name="T13" fmla="*/ 6 h 12"/>
                <a:gd name="T14" fmla="*/ 30 w 64"/>
                <a:gd name="T15" fmla="*/ 6 h 12"/>
                <a:gd name="T16" fmla="*/ 0 w 64"/>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
                  <a:moveTo>
                    <a:pt x="0" y="9"/>
                  </a:moveTo>
                  <a:cubicBezTo>
                    <a:pt x="0" y="10"/>
                    <a:pt x="1" y="11"/>
                    <a:pt x="1" y="12"/>
                  </a:cubicBezTo>
                  <a:cubicBezTo>
                    <a:pt x="64" y="6"/>
                    <a:pt x="64" y="6"/>
                    <a:pt x="64" y="6"/>
                  </a:cubicBezTo>
                  <a:cubicBezTo>
                    <a:pt x="59" y="0"/>
                    <a:pt x="59" y="0"/>
                    <a:pt x="59" y="0"/>
                  </a:cubicBezTo>
                  <a:cubicBezTo>
                    <a:pt x="59" y="0"/>
                    <a:pt x="59" y="0"/>
                    <a:pt x="59" y="0"/>
                  </a:cubicBezTo>
                  <a:cubicBezTo>
                    <a:pt x="58" y="0"/>
                    <a:pt x="58" y="0"/>
                    <a:pt x="58" y="1"/>
                  </a:cubicBezTo>
                  <a:cubicBezTo>
                    <a:pt x="30" y="6"/>
                    <a:pt x="30" y="6"/>
                    <a:pt x="30" y="6"/>
                  </a:cubicBezTo>
                  <a:cubicBezTo>
                    <a:pt x="30" y="6"/>
                    <a:pt x="30" y="6"/>
                    <a:pt x="30" y="6"/>
                  </a:cubicBezTo>
                  <a:cubicBezTo>
                    <a:pt x="0" y="9"/>
                    <a:pt x="0"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5" name="Freeform 42"/>
            <p:cNvSpPr>
              <a:spLocks noEditPoints="1"/>
            </p:cNvSpPr>
            <p:nvPr/>
          </p:nvSpPr>
          <p:spPr bwMode="auto">
            <a:xfrm>
              <a:off x="814388" y="1511301"/>
              <a:ext cx="528637" cy="450850"/>
            </a:xfrm>
            <a:custGeom>
              <a:avLst/>
              <a:gdLst>
                <a:gd name="T0" fmla="*/ 112 w 141"/>
                <a:gd name="T1" fmla="*/ 92 h 120"/>
                <a:gd name="T2" fmla="*/ 110 w 141"/>
                <a:gd name="T3" fmla="*/ 92 h 120"/>
                <a:gd name="T4" fmla="*/ 95 w 141"/>
                <a:gd name="T5" fmla="*/ 92 h 120"/>
                <a:gd name="T6" fmla="*/ 79 w 141"/>
                <a:gd name="T7" fmla="*/ 88 h 120"/>
                <a:gd name="T8" fmla="*/ 12 w 141"/>
                <a:gd name="T9" fmla="*/ 0 h 120"/>
                <a:gd name="T10" fmla="*/ 23 w 141"/>
                <a:gd name="T11" fmla="*/ 102 h 120"/>
                <a:gd name="T12" fmla="*/ 141 w 141"/>
                <a:gd name="T13" fmla="*/ 101 h 120"/>
                <a:gd name="T14" fmla="*/ 112 w 141"/>
                <a:gd name="T15" fmla="*/ 92 h 120"/>
                <a:gd name="T16" fmla="*/ 12 w 141"/>
                <a:gd name="T17" fmla="*/ 3 h 120"/>
                <a:gd name="T18" fmla="*/ 16 w 141"/>
                <a:gd name="T19" fmla="*/ 8 h 120"/>
                <a:gd name="T20" fmla="*/ 31 w 141"/>
                <a:gd name="T21" fmla="*/ 103 h 120"/>
                <a:gd name="T22" fmla="*/ 25 w 141"/>
                <a:gd name="T23" fmla="*/ 100 h 120"/>
                <a:gd name="T24" fmla="*/ 12 w 141"/>
                <a:gd name="T25" fmla="*/ 3 h 120"/>
                <a:gd name="T26" fmla="*/ 95 w 141"/>
                <a:gd name="T27" fmla="*/ 94 h 120"/>
                <a:gd name="T28" fmla="*/ 95 w 141"/>
                <a:gd name="T29" fmla="*/ 94 h 120"/>
                <a:gd name="T30" fmla="*/ 109 w 141"/>
                <a:gd name="T31" fmla="*/ 94 h 120"/>
                <a:gd name="T32" fmla="*/ 122 w 141"/>
                <a:gd name="T33" fmla="*/ 98 h 120"/>
                <a:gd name="T34" fmla="*/ 75 w 141"/>
                <a:gd name="T35" fmla="*/ 94 h 120"/>
                <a:gd name="T36" fmla="*/ 75 w 141"/>
                <a:gd name="T37" fmla="*/ 87 h 120"/>
                <a:gd name="T38" fmla="*/ 77 w 141"/>
                <a:gd name="T39" fmla="*/ 89 h 120"/>
                <a:gd name="T40" fmla="*/ 79 w 141"/>
                <a:gd name="T41" fmla="*/ 90 h 120"/>
                <a:gd name="T42" fmla="*/ 95 w 141"/>
                <a:gd name="T43" fmla="*/ 9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20">
                  <a:moveTo>
                    <a:pt x="112" y="92"/>
                  </a:moveTo>
                  <a:cubicBezTo>
                    <a:pt x="110" y="92"/>
                    <a:pt x="110" y="92"/>
                    <a:pt x="110" y="92"/>
                  </a:cubicBezTo>
                  <a:cubicBezTo>
                    <a:pt x="95" y="92"/>
                    <a:pt x="95" y="92"/>
                    <a:pt x="95" y="92"/>
                  </a:cubicBezTo>
                  <a:cubicBezTo>
                    <a:pt x="79" y="88"/>
                    <a:pt x="79" y="88"/>
                    <a:pt x="79" y="88"/>
                  </a:cubicBezTo>
                  <a:cubicBezTo>
                    <a:pt x="60" y="58"/>
                    <a:pt x="38" y="29"/>
                    <a:pt x="12" y="0"/>
                  </a:cubicBezTo>
                  <a:cubicBezTo>
                    <a:pt x="0" y="19"/>
                    <a:pt x="4" y="54"/>
                    <a:pt x="23" y="102"/>
                  </a:cubicBezTo>
                  <a:cubicBezTo>
                    <a:pt x="63" y="120"/>
                    <a:pt x="102" y="120"/>
                    <a:pt x="141" y="101"/>
                  </a:cubicBezTo>
                  <a:cubicBezTo>
                    <a:pt x="112" y="92"/>
                    <a:pt x="112" y="92"/>
                    <a:pt x="112" y="92"/>
                  </a:cubicBezTo>
                  <a:close/>
                  <a:moveTo>
                    <a:pt x="12" y="3"/>
                  </a:moveTo>
                  <a:cubicBezTo>
                    <a:pt x="13" y="5"/>
                    <a:pt x="15" y="6"/>
                    <a:pt x="16" y="8"/>
                  </a:cubicBezTo>
                  <a:cubicBezTo>
                    <a:pt x="9" y="32"/>
                    <a:pt x="14" y="64"/>
                    <a:pt x="31" y="103"/>
                  </a:cubicBezTo>
                  <a:cubicBezTo>
                    <a:pt x="29" y="102"/>
                    <a:pt x="27" y="101"/>
                    <a:pt x="25" y="100"/>
                  </a:cubicBezTo>
                  <a:cubicBezTo>
                    <a:pt x="7" y="55"/>
                    <a:pt x="3" y="23"/>
                    <a:pt x="12" y="3"/>
                  </a:cubicBezTo>
                  <a:close/>
                  <a:moveTo>
                    <a:pt x="95" y="94"/>
                  </a:moveTo>
                  <a:cubicBezTo>
                    <a:pt x="95" y="94"/>
                    <a:pt x="95" y="94"/>
                    <a:pt x="95" y="94"/>
                  </a:cubicBezTo>
                  <a:cubicBezTo>
                    <a:pt x="109" y="94"/>
                    <a:pt x="109" y="94"/>
                    <a:pt x="109" y="94"/>
                  </a:cubicBezTo>
                  <a:cubicBezTo>
                    <a:pt x="122" y="98"/>
                    <a:pt x="122" y="98"/>
                    <a:pt x="122" y="98"/>
                  </a:cubicBezTo>
                  <a:cubicBezTo>
                    <a:pt x="75" y="94"/>
                    <a:pt x="75" y="94"/>
                    <a:pt x="75" y="94"/>
                  </a:cubicBezTo>
                  <a:cubicBezTo>
                    <a:pt x="75" y="87"/>
                    <a:pt x="75" y="87"/>
                    <a:pt x="75" y="87"/>
                  </a:cubicBezTo>
                  <a:cubicBezTo>
                    <a:pt x="76" y="88"/>
                    <a:pt x="77" y="88"/>
                    <a:pt x="77" y="89"/>
                  </a:cubicBezTo>
                  <a:cubicBezTo>
                    <a:pt x="77" y="90"/>
                    <a:pt x="78" y="90"/>
                    <a:pt x="79" y="90"/>
                  </a:cubicBezTo>
                  <a:cubicBezTo>
                    <a:pt x="95" y="94"/>
                    <a:pt x="95" y="94"/>
                    <a:pt x="95" y="9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6" name="Freeform 43"/>
            <p:cNvSpPr/>
            <p:nvPr/>
          </p:nvSpPr>
          <p:spPr bwMode="auto">
            <a:xfrm>
              <a:off x="825501" y="1522413"/>
              <a:ext cx="106362" cy="376238"/>
            </a:xfrm>
            <a:custGeom>
              <a:avLst/>
              <a:gdLst>
                <a:gd name="T0" fmla="*/ 13 w 28"/>
                <a:gd name="T1" fmla="*/ 5 h 100"/>
                <a:gd name="T2" fmla="*/ 9 w 28"/>
                <a:gd name="T3" fmla="*/ 0 h 100"/>
                <a:gd name="T4" fmla="*/ 22 w 28"/>
                <a:gd name="T5" fmla="*/ 97 h 100"/>
                <a:gd name="T6" fmla="*/ 28 w 28"/>
                <a:gd name="T7" fmla="*/ 100 h 100"/>
                <a:gd name="T8" fmla="*/ 13 w 28"/>
                <a:gd name="T9" fmla="*/ 5 h 100"/>
              </a:gdLst>
              <a:ahLst/>
              <a:cxnLst>
                <a:cxn ang="0">
                  <a:pos x="T0" y="T1"/>
                </a:cxn>
                <a:cxn ang="0">
                  <a:pos x="T2" y="T3"/>
                </a:cxn>
                <a:cxn ang="0">
                  <a:pos x="T4" y="T5"/>
                </a:cxn>
                <a:cxn ang="0">
                  <a:pos x="T6" y="T7"/>
                </a:cxn>
                <a:cxn ang="0">
                  <a:pos x="T8" y="T9"/>
                </a:cxn>
              </a:cxnLst>
              <a:rect l="0" t="0" r="r" b="b"/>
              <a:pathLst>
                <a:path w="28" h="100">
                  <a:moveTo>
                    <a:pt x="13" y="5"/>
                  </a:moveTo>
                  <a:cubicBezTo>
                    <a:pt x="12" y="3"/>
                    <a:pt x="10" y="2"/>
                    <a:pt x="9" y="0"/>
                  </a:cubicBezTo>
                  <a:cubicBezTo>
                    <a:pt x="0" y="20"/>
                    <a:pt x="4" y="52"/>
                    <a:pt x="22" y="97"/>
                  </a:cubicBezTo>
                  <a:cubicBezTo>
                    <a:pt x="24" y="98"/>
                    <a:pt x="26" y="99"/>
                    <a:pt x="28" y="100"/>
                  </a:cubicBezTo>
                  <a:cubicBezTo>
                    <a:pt x="11" y="61"/>
                    <a:pt x="6" y="29"/>
                    <a:pt x="1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7" name="Freeform 44"/>
            <p:cNvSpPr/>
            <p:nvPr/>
          </p:nvSpPr>
          <p:spPr bwMode="auto">
            <a:xfrm>
              <a:off x="1095375" y="1838326"/>
              <a:ext cx="177800" cy="41275"/>
            </a:xfrm>
            <a:custGeom>
              <a:avLst/>
              <a:gdLst>
                <a:gd name="T0" fmla="*/ 20 w 47"/>
                <a:gd name="T1" fmla="*/ 7 h 11"/>
                <a:gd name="T2" fmla="*/ 20 w 47"/>
                <a:gd name="T3" fmla="*/ 7 h 11"/>
                <a:gd name="T4" fmla="*/ 4 w 47"/>
                <a:gd name="T5" fmla="*/ 3 h 11"/>
                <a:gd name="T6" fmla="*/ 2 w 47"/>
                <a:gd name="T7" fmla="*/ 2 h 11"/>
                <a:gd name="T8" fmla="*/ 0 w 47"/>
                <a:gd name="T9" fmla="*/ 0 h 11"/>
                <a:gd name="T10" fmla="*/ 0 w 47"/>
                <a:gd name="T11" fmla="*/ 7 h 11"/>
                <a:gd name="T12" fmla="*/ 47 w 47"/>
                <a:gd name="T13" fmla="*/ 11 h 11"/>
                <a:gd name="T14" fmla="*/ 34 w 47"/>
                <a:gd name="T15" fmla="*/ 7 h 11"/>
                <a:gd name="T16" fmla="*/ 20 w 47"/>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1">
                  <a:moveTo>
                    <a:pt x="20" y="7"/>
                  </a:moveTo>
                  <a:cubicBezTo>
                    <a:pt x="20" y="7"/>
                    <a:pt x="20" y="7"/>
                    <a:pt x="20" y="7"/>
                  </a:cubicBezTo>
                  <a:cubicBezTo>
                    <a:pt x="4" y="3"/>
                    <a:pt x="4" y="3"/>
                    <a:pt x="4" y="3"/>
                  </a:cubicBezTo>
                  <a:cubicBezTo>
                    <a:pt x="3" y="3"/>
                    <a:pt x="2" y="3"/>
                    <a:pt x="2" y="2"/>
                  </a:cubicBezTo>
                  <a:cubicBezTo>
                    <a:pt x="2" y="1"/>
                    <a:pt x="1" y="1"/>
                    <a:pt x="0" y="0"/>
                  </a:cubicBezTo>
                  <a:cubicBezTo>
                    <a:pt x="0" y="7"/>
                    <a:pt x="0" y="7"/>
                    <a:pt x="0" y="7"/>
                  </a:cubicBezTo>
                  <a:cubicBezTo>
                    <a:pt x="47" y="11"/>
                    <a:pt x="47" y="11"/>
                    <a:pt x="47" y="11"/>
                  </a:cubicBezTo>
                  <a:cubicBezTo>
                    <a:pt x="34" y="7"/>
                    <a:pt x="34" y="7"/>
                    <a:pt x="34" y="7"/>
                  </a:cubicBezTo>
                  <a:cubicBezTo>
                    <a:pt x="20" y="7"/>
                    <a:pt x="20" y="7"/>
                    <a:pt x="2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8" name="Freeform 45"/>
            <p:cNvSpPr/>
            <p:nvPr/>
          </p:nvSpPr>
          <p:spPr bwMode="auto">
            <a:xfrm>
              <a:off x="1133475" y="1800226"/>
              <a:ext cx="112712" cy="57150"/>
            </a:xfrm>
            <a:custGeom>
              <a:avLst/>
              <a:gdLst>
                <a:gd name="T0" fmla="*/ 25 w 30"/>
                <a:gd name="T1" fmla="*/ 15 h 15"/>
                <a:gd name="T2" fmla="*/ 27 w 30"/>
                <a:gd name="T3" fmla="*/ 15 h 15"/>
                <a:gd name="T4" fmla="*/ 30 w 30"/>
                <a:gd name="T5" fmla="*/ 0 h 15"/>
                <a:gd name="T6" fmla="*/ 0 w 30"/>
                <a:gd name="T7" fmla="*/ 3 h 15"/>
                <a:gd name="T8" fmla="*/ 10 w 30"/>
                <a:gd name="T9" fmla="*/ 15 h 15"/>
                <a:gd name="T10" fmla="*/ 25 w 30"/>
                <a:gd name="T11" fmla="*/ 15 h 15"/>
              </a:gdLst>
              <a:ahLst/>
              <a:cxnLst>
                <a:cxn ang="0">
                  <a:pos x="T0" y="T1"/>
                </a:cxn>
                <a:cxn ang="0">
                  <a:pos x="T2" y="T3"/>
                </a:cxn>
                <a:cxn ang="0">
                  <a:pos x="T4" y="T5"/>
                </a:cxn>
                <a:cxn ang="0">
                  <a:pos x="T6" y="T7"/>
                </a:cxn>
                <a:cxn ang="0">
                  <a:pos x="T8" y="T9"/>
                </a:cxn>
                <a:cxn ang="0">
                  <a:pos x="T10" y="T11"/>
                </a:cxn>
              </a:cxnLst>
              <a:rect l="0" t="0" r="r" b="b"/>
              <a:pathLst>
                <a:path w="30" h="15">
                  <a:moveTo>
                    <a:pt x="25" y="15"/>
                  </a:moveTo>
                  <a:cubicBezTo>
                    <a:pt x="27" y="15"/>
                    <a:pt x="27" y="15"/>
                    <a:pt x="27" y="15"/>
                  </a:cubicBezTo>
                  <a:cubicBezTo>
                    <a:pt x="29" y="10"/>
                    <a:pt x="30" y="5"/>
                    <a:pt x="30" y="0"/>
                  </a:cubicBezTo>
                  <a:cubicBezTo>
                    <a:pt x="0" y="3"/>
                    <a:pt x="0" y="3"/>
                    <a:pt x="0" y="3"/>
                  </a:cubicBezTo>
                  <a:cubicBezTo>
                    <a:pt x="10" y="15"/>
                    <a:pt x="10" y="15"/>
                    <a:pt x="10" y="15"/>
                  </a:cubicBezTo>
                  <a:cubicBezTo>
                    <a:pt x="25" y="15"/>
                    <a:pt x="25" y="15"/>
                    <a:pt x="25" y="1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9" name="Freeform 46"/>
            <p:cNvSpPr/>
            <p:nvPr/>
          </p:nvSpPr>
          <p:spPr bwMode="auto">
            <a:xfrm>
              <a:off x="1389063" y="1901826"/>
              <a:ext cx="30162" cy="30163"/>
            </a:xfrm>
            <a:custGeom>
              <a:avLst/>
              <a:gdLst>
                <a:gd name="T0" fmla="*/ 19 w 19"/>
                <a:gd name="T1" fmla="*/ 7 h 19"/>
                <a:gd name="T2" fmla="*/ 0 w 19"/>
                <a:gd name="T3" fmla="*/ 0 h 19"/>
                <a:gd name="T4" fmla="*/ 7 w 19"/>
                <a:gd name="T5" fmla="*/ 19 h 19"/>
                <a:gd name="T6" fmla="*/ 19 w 19"/>
                <a:gd name="T7" fmla="*/ 7 h 19"/>
                <a:gd name="T8" fmla="*/ 19 w 19"/>
                <a:gd name="T9" fmla="*/ 7 h 19"/>
              </a:gdLst>
              <a:ahLst/>
              <a:cxnLst>
                <a:cxn ang="0">
                  <a:pos x="T0" y="T1"/>
                </a:cxn>
                <a:cxn ang="0">
                  <a:pos x="T2" y="T3"/>
                </a:cxn>
                <a:cxn ang="0">
                  <a:pos x="T4" y="T5"/>
                </a:cxn>
                <a:cxn ang="0">
                  <a:pos x="T6" y="T7"/>
                </a:cxn>
                <a:cxn ang="0">
                  <a:pos x="T8" y="T9"/>
                </a:cxn>
              </a:cxnLst>
              <a:rect l="0" t="0" r="r" b="b"/>
              <a:pathLst>
                <a:path w="19" h="19">
                  <a:moveTo>
                    <a:pt x="19" y="7"/>
                  </a:moveTo>
                  <a:lnTo>
                    <a:pt x="0" y="0"/>
                  </a:lnTo>
                  <a:lnTo>
                    <a:pt x="7" y="19"/>
                  </a:lnTo>
                  <a:lnTo>
                    <a:pt x="19" y="7"/>
                  </a:lnTo>
                  <a:lnTo>
                    <a:pt x="19" y="7"/>
                  </a:ln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0" name="Freeform 47"/>
            <p:cNvSpPr>
              <a:spLocks noEditPoints="1"/>
            </p:cNvSpPr>
            <p:nvPr/>
          </p:nvSpPr>
          <p:spPr bwMode="auto">
            <a:xfrm>
              <a:off x="912813" y="1954213"/>
              <a:ext cx="325437" cy="123825"/>
            </a:xfrm>
            <a:custGeom>
              <a:avLst/>
              <a:gdLst>
                <a:gd name="T0" fmla="*/ 10 w 87"/>
                <a:gd name="T1" fmla="*/ 5 h 33"/>
                <a:gd name="T2" fmla="*/ 5 w 87"/>
                <a:gd name="T3" fmla="*/ 0 h 33"/>
                <a:gd name="T4" fmla="*/ 9 w 87"/>
                <a:gd name="T5" fmla="*/ 33 h 33"/>
                <a:gd name="T6" fmla="*/ 14 w 87"/>
                <a:gd name="T7" fmla="*/ 31 h 33"/>
                <a:gd name="T8" fmla="*/ 15 w 87"/>
                <a:gd name="T9" fmla="*/ 29 h 33"/>
                <a:gd name="T10" fmla="*/ 36 w 87"/>
                <a:gd name="T11" fmla="*/ 28 h 33"/>
                <a:gd name="T12" fmla="*/ 87 w 87"/>
                <a:gd name="T13" fmla="*/ 33 h 33"/>
                <a:gd name="T14" fmla="*/ 83 w 87"/>
                <a:gd name="T15" fmla="*/ 17 h 33"/>
                <a:gd name="T16" fmla="*/ 20 w 87"/>
                <a:gd name="T17" fmla="*/ 12 h 33"/>
                <a:gd name="T18" fmla="*/ 10 w 87"/>
                <a:gd name="T19" fmla="*/ 5 h 33"/>
                <a:gd name="T20" fmla="*/ 6 w 87"/>
                <a:gd name="T21" fmla="*/ 4 h 33"/>
                <a:gd name="T22" fmla="*/ 10 w 87"/>
                <a:gd name="T23" fmla="*/ 8 h 33"/>
                <a:gd name="T24" fmla="*/ 14 w 87"/>
                <a:gd name="T25" fmla="*/ 26 h 33"/>
                <a:gd name="T26" fmla="*/ 13 w 87"/>
                <a:gd name="T27" fmla="*/ 27 h 33"/>
                <a:gd name="T28" fmla="*/ 12 w 87"/>
                <a:gd name="T29" fmla="*/ 30 h 33"/>
                <a:gd name="T30" fmla="*/ 10 w 87"/>
                <a:gd name="T31" fmla="*/ 30 h 33"/>
                <a:gd name="T32" fmla="*/ 6 w 87"/>
                <a:gd name="T33"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33">
                  <a:moveTo>
                    <a:pt x="10" y="5"/>
                  </a:moveTo>
                  <a:cubicBezTo>
                    <a:pt x="8" y="3"/>
                    <a:pt x="6" y="2"/>
                    <a:pt x="5" y="0"/>
                  </a:cubicBezTo>
                  <a:cubicBezTo>
                    <a:pt x="0" y="12"/>
                    <a:pt x="1" y="23"/>
                    <a:pt x="9" y="33"/>
                  </a:cubicBezTo>
                  <a:cubicBezTo>
                    <a:pt x="14" y="31"/>
                    <a:pt x="14" y="31"/>
                    <a:pt x="14" y="31"/>
                  </a:cubicBezTo>
                  <a:cubicBezTo>
                    <a:pt x="14" y="30"/>
                    <a:pt x="14" y="29"/>
                    <a:pt x="15" y="29"/>
                  </a:cubicBezTo>
                  <a:cubicBezTo>
                    <a:pt x="17" y="27"/>
                    <a:pt x="24" y="27"/>
                    <a:pt x="36" y="28"/>
                  </a:cubicBezTo>
                  <a:cubicBezTo>
                    <a:pt x="87" y="33"/>
                    <a:pt x="87" y="33"/>
                    <a:pt x="87" y="33"/>
                  </a:cubicBezTo>
                  <a:cubicBezTo>
                    <a:pt x="83" y="17"/>
                    <a:pt x="83" y="17"/>
                    <a:pt x="83" y="17"/>
                  </a:cubicBezTo>
                  <a:cubicBezTo>
                    <a:pt x="63" y="21"/>
                    <a:pt x="42" y="19"/>
                    <a:pt x="20" y="12"/>
                  </a:cubicBezTo>
                  <a:cubicBezTo>
                    <a:pt x="16" y="10"/>
                    <a:pt x="13" y="7"/>
                    <a:pt x="10" y="5"/>
                  </a:cubicBezTo>
                  <a:close/>
                  <a:moveTo>
                    <a:pt x="6" y="4"/>
                  </a:moveTo>
                  <a:cubicBezTo>
                    <a:pt x="7" y="6"/>
                    <a:pt x="9" y="7"/>
                    <a:pt x="10" y="8"/>
                  </a:cubicBezTo>
                  <a:cubicBezTo>
                    <a:pt x="9" y="15"/>
                    <a:pt x="10" y="21"/>
                    <a:pt x="14" y="26"/>
                  </a:cubicBezTo>
                  <a:cubicBezTo>
                    <a:pt x="14" y="27"/>
                    <a:pt x="14" y="27"/>
                    <a:pt x="13" y="27"/>
                  </a:cubicBezTo>
                  <a:cubicBezTo>
                    <a:pt x="12" y="28"/>
                    <a:pt x="12" y="29"/>
                    <a:pt x="12" y="30"/>
                  </a:cubicBezTo>
                  <a:cubicBezTo>
                    <a:pt x="10" y="30"/>
                    <a:pt x="10" y="30"/>
                    <a:pt x="10" y="30"/>
                  </a:cubicBezTo>
                  <a:cubicBezTo>
                    <a:pt x="4" y="22"/>
                    <a:pt x="3" y="13"/>
                    <a:pt x="6" y="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1" name="Freeform 48"/>
            <p:cNvSpPr/>
            <p:nvPr/>
          </p:nvSpPr>
          <p:spPr bwMode="auto">
            <a:xfrm>
              <a:off x="923925" y="1968501"/>
              <a:ext cx="41275" cy="98425"/>
            </a:xfrm>
            <a:custGeom>
              <a:avLst/>
              <a:gdLst>
                <a:gd name="T0" fmla="*/ 7 w 11"/>
                <a:gd name="T1" fmla="*/ 4 h 26"/>
                <a:gd name="T2" fmla="*/ 3 w 11"/>
                <a:gd name="T3" fmla="*/ 0 h 26"/>
                <a:gd name="T4" fmla="*/ 7 w 11"/>
                <a:gd name="T5" fmla="*/ 26 h 26"/>
                <a:gd name="T6" fmla="*/ 9 w 11"/>
                <a:gd name="T7" fmla="*/ 26 h 26"/>
                <a:gd name="T8" fmla="*/ 10 w 11"/>
                <a:gd name="T9" fmla="*/ 23 h 26"/>
                <a:gd name="T10" fmla="*/ 11 w 11"/>
                <a:gd name="T11" fmla="*/ 22 h 26"/>
                <a:gd name="T12" fmla="*/ 7 w 11"/>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11" h="26">
                  <a:moveTo>
                    <a:pt x="7" y="4"/>
                  </a:moveTo>
                  <a:cubicBezTo>
                    <a:pt x="6" y="3"/>
                    <a:pt x="4" y="2"/>
                    <a:pt x="3" y="0"/>
                  </a:cubicBezTo>
                  <a:cubicBezTo>
                    <a:pt x="0" y="9"/>
                    <a:pt x="1" y="18"/>
                    <a:pt x="7" y="26"/>
                  </a:cubicBezTo>
                  <a:cubicBezTo>
                    <a:pt x="9" y="26"/>
                    <a:pt x="9" y="26"/>
                    <a:pt x="9" y="26"/>
                  </a:cubicBezTo>
                  <a:cubicBezTo>
                    <a:pt x="9" y="25"/>
                    <a:pt x="9" y="24"/>
                    <a:pt x="10" y="23"/>
                  </a:cubicBezTo>
                  <a:cubicBezTo>
                    <a:pt x="11" y="23"/>
                    <a:pt x="11" y="23"/>
                    <a:pt x="11" y="22"/>
                  </a:cubicBezTo>
                  <a:cubicBezTo>
                    <a:pt x="7" y="17"/>
                    <a:pt x="6" y="11"/>
                    <a:pt x="7"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2" name="Freeform 49"/>
            <p:cNvSpPr/>
            <p:nvPr/>
          </p:nvSpPr>
          <p:spPr bwMode="auto">
            <a:xfrm>
              <a:off x="965200" y="2055813"/>
              <a:ext cx="300037" cy="74613"/>
            </a:xfrm>
            <a:custGeom>
              <a:avLst/>
              <a:gdLst>
                <a:gd name="T0" fmla="*/ 1 w 80"/>
                <a:gd name="T1" fmla="*/ 2 h 20"/>
                <a:gd name="T2" fmla="*/ 0 w 80"/>
                <a:gd name="T3" fmla="*/ 4 h 20"/>
                <a:gd name="T4" fmla="*/ 1 w 80"/>
                <a:gd name="T5" fmla="*/ 4 h 20"/>
                <a:gd name="T6" fmla="*/ 80 w 80"/>
                <a:gd name="T7" fmla="*/ 20 h 20"/>
                <a:gd name="T8" fmla="*/ 74 w 80"/>
                <a:gd name="T9" fmla="*/ 12 h 20"/>
                <a:gd name="T10" fmla="*/ 73 w 80"/>
                <a:gd name="T11" fmla="*/ 6 h 20"/>
                <a:gd name="T12" fmla="*/ 22 w 80"/>
                <a:gd name="T13" fmla="*/ 1 h 20"/>
                <a:gd name="T14" fmla="*/ 1 w 80"/>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
                  <a:moveTo>
                    <a:pt x="1" y="2"/>
                  </a:moveTo>
                  <a:cubicBezTo>
                    <a:pt x="0" y="2"/>
                    <a:pt x="0" y="3"/>
                    <a:pt x="0" y="4"/>
                  </a:cubicBezTo>
                  <a:cubicBezTo>
                    <a:pt x="0" y="4"/>
                    <a:pt x="1" y="4"/>
                    <a:pt x="1" y="4"/>
                  </a:cubicBezTo>
                  <a:cubicBezTo>
                    <a:pt x="33" y="12"/>
                    <a:pt x="60" y="18"/>
                    <a:pt x="80" y="20"/>
                  </a:cubicBezTo>
                  <a:cubicBezTo>
                    <a:pt x="74" y="12"/>
                    <a:pt x="74" y="12"/>
                    <a:pt x="74" y="12"/>
                  </a:cubicBezTo>
                  <a:cubicBezTo>
                    <a:pt x="73" y="6"/>
                    <a:pt x="73" y="6"/>
                    <a:pt x="73" y="6"/>
                  </a:cubicBezTo>
                  <a:cubicBezTo>
                    <a:pt x="22" y="1"/>
                    <a:pt x="22" y="1"/>
                    <a:pt x="22" y="1"/>
                  </a:cubicBezTo>
                  <a:cubicBezTo>
                    <a:pt x="10" y="0"/>
                    <a:pt x="3" y="0"/>
                    <a:pt x="1" y="2"/>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3" name="Freeform 50"/>
            <p:cNvSpPr/>
            <p:nvPr/>
          </p:nvSpPr>
          <p:spPr bwMode="auto">
            <a:xfrm>
              <a:off x="946150" y="2070101"/>
              <a:ext cx="438150" cy="1447800"/>
            </a:xfrm>
            <a:custGeom>
              <a:avLst/>
              <a:gdLst>
                <a:gd name="T0" fmla="*/ 5 w 117"/>
                <a:gd name="T1" fmla="*/ 0 h 386"/>
                <a:gd name="T2" fmla="*/ 0 w 117"/>
                <a:gd name="T3" fmla="*/ 2 h 386"/>
                <a:gd name="T4" fmla="*/ 107 w 117"/>
                <a:gd name="T5" fmla="*/ 37 h 386"/>
                <a:gd name="T6" fmla="*/ 107 w 117"/>
                <a:gd name="T7" fmla="*/ 114 h 386"/>
                <a:gd name="T8" fmla="*/ 80 w 117"/>
                <a:gd name="T9" fmla="*/ 232 h 386"/>
                <a:gd name="T10" fmla="*/ 80 w 117"/>
                <a:gd name="T11" fmla="*/ 340 h 386"/>
                <a:gd name="T12" fmla="*/ 58 w 117"/>
                <a:gd name="T13" fmla="*/ 363 h 386"/>
                <a:gd name="T14" fmla="*/ 71 w 117"/>
                <a:gd name="T15" fmla="*/ 371 h 386"/>
                <a:gd name="T16" fmla="*/ 40 w 117"/>
                <a:gd name="T17" fmla="*/ 386 h 386"/>
                <a:gd name="T18" fmla="*/ 106 w 117"/>
                <a:gd name="T19" fmla="*/ 375 h 386"/>
                <a:gd name="T20" fmla="*/ 108 w 117"/>
                <a:gd name="T21" fmla="*/ 375 h 386"/>
                <a:gd name="T22" fmla="*/ 87 w 117"/>
                <a:gd name="T23" fmla="*/ 359 h 386"/>
                <a:gd name="T24" fmla="*/ 98 w 117"/>
                <a:gd name="T25" fmla="*/ 352 h 386"/>
                <a:gd name="T26" fmla="*/ 108 w 117"/>
                <a:gd name="T27" fmla="*/ 190 h 386"/>
                <a:gd name="T28" fmla="*/ 117 w 117"/>
                <a:gd name="T29" fmla="*/ 120 h 386"/>
                <a:gd name="T30" fmla="*/ 115 w 117"/>
                <a:gd name="T31" fmla="*/ 14 h 386"/>
                <a:gd name="T32" fmla="*/ 103 w 117"/>
                <a:gd name="T33" fmla="*/ 17 h 386"/>
                <a:gd name="T34" fmla="*/ 98 w 117"/>
                <a:gd name="T35" fmla="*/ 31 h 386"/>
                <a:gd name="T36" fmla="*/ 91 w 117"/>
                <a:gd name="T37" fmla="*/ 24 h 386"/>
                <a:gd name="T38" fmla="*/ 85 w 117"/>
                <a:gd name="T39" fmla="*/ 16 h 386"/>
                <a:gd name="T40" fmla="*/ 6 w 117"/>
                <a:gd name="T41" fmla="*/ 0 h 386"/>
                <a:gd name="T42" fmla="*/ 5 w 117"/>
                <a:gd name="T4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386">
                  <a:moveTo>
                    <a:pt x="5" y="0"/>
                  </a:moveTo>
                  <a:cubicBezTo>
                    <a:pt x="0" y="2"/>
                    <a:pt x="0" y="2"/>
                    <a:pt x="0" y="2"/>
                  </a:cubicBezTo>
                  <a:cubicBezTo>
                    <a:pt x="107" y="37"/>
                    <a:pt x="107" y="37"/>
                    <a:pt x="107" y="37"/>
                  </a:cubicBezTo>
                  <a:cubicBezTo>
                    <a:pt x="107" y="114"/>
                    <a:pt x="107" y="114"/>
                    <a:pt x="107" y="114"/>
                  </a:cubicBezTo>
                  <a:cubicBezTo>
                    <a:pt x="80" y="232"/>
                    <a:pt x="80" y="232"/>
                    <a:pt x="80" y="232"/>
                  </a:cubicBezTo>
                  <a:cubicBezTo>
                    <a:pt x="80" y="340"/>
                    <a:pt x="80" y="340"/>
                    <a:pt x="80" y="340"/>
                  </a:cubicBezTo>
                  <a:cubicBezTo>
                    <a:pt x="58" y="363"/>
                    <a:pt x="58" y="363"/>
                    <a:pt x="58" y="363"/>
                  </a:cubicBezTo>
                  <a:cubicBezTo>
                    <a:pt x="71" y="371"/>
                    <a:pt x="71" y="371"/>
                    <a:pt x="71" y="371"/>
                  </a:cubicBezTo>
                  <a:cubicBezTo>
                    <a:pt x="40" y="386"/>
                    <a:pt x="40" y="386"/>
                    <a:pt x="40" y="386"/>
                  </a:cubicBezTo>
                  <a:cubicBezTo>
                    <a:pt x="106" y="375"/>
                    <a:pt x="106" y="375"/>
                    <a:pt x="106" y="375"/>
                  </a:cubicBezTo>
                  <a:cubicBezTo>
                    <a:pt x="108" y="375"/>
                    <a:pt x="108" y="375"/>
                    <a:pt x="108" y="375"/>
                  </a:cubicBezTo>
                  <a:cubicBezTo>
                    <a:pt x="87" y="359"/>
                    <a:pt x="87" y="359"/>
                    <a:pt x="87" y="359"/>
                  </a:cubicBezTo>
                  <a:cubicBezTo>
                    <a:pt x="98" y="352"/>
                    <a:pt x="98" y="352"/>
                    <a:pt x="98" y="352"/>
                  </a:cubicBezTo>
                  <a:cubicBezTo>
                    <a:pt x="108" y="190"/>
                    <a:pt x="108" y="190"/>
                    <a:pt x="108" y="190"/>
                  </a:cubicBezTo>
                  <a:cubicBezTo>
                    <a:pt x="117" y="120"/>
                    <a:pt x="117" y="120"/>
                    <a:pt x="117" y="120"/>
                  </a:cubicBezTo>
                  <a:cubicBezTo>
                    <a:pt x="115" y="14"/>
                    <a:pt x="115" y="14"/>
                    <a:pt x="115" y="14"/>
                  </a:cubicBezTo>
                  <a:cubicBezTo>
                    <a:pt x="103" y="17"/>
                    <a:pt x="103" y="17"/>
                    <a:pt x="103" y="17"/>
                  </a:cubicBezTo>
                  <a:cubicBezTo>
                    <a:pt x="98" y="31"/>
                    <a:pt x="98" y="31"/>
                    <a:pt x="98" y="31"/>
                  </a:cubicBezTo>
                  <a:cubicBezTo>
                    <a:pt x="91" y="24"/>
                    <a:pt x="91" y="24"/>
                    <a:pt x="91" y="24"/>
                  </a:cubicBezTo>
                  <a:cubicBezTo>
                    <a:pt x="85" y="16"/>
                    <a:pt x="85" y="16"/>
                    <a:pt x="85" y="16"/>
                  </a:cubicBezTo>
                  <a:cubicBezTo>
                    <a:pt x="65" y="14"/>
                    <a:pt x="38" y="8"/>
                    <a:pt x="6" y="0"/>
                  </a:cubicBezTo>
                  <a:cubicBezTo>
                    <a:pt x="6" y="0"/>
                    <a:pt x="5" y="0"/>
                    <a:pt x="5" y="0"/>
                  </a:cubicBezTo>
                  <a:close/>
                </a:path>
              </a:pathLst>
            </a:custGeom>
            <a:solidFill>
              <a:srgbClr val="252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4" name="Freeform 51"/>
            <p:cNvSpPr>
              <a:spLocks noEditPoints="1"/>
            </p:cNvSpPr>
            <p:nvPr/>
          </p:nvSpPr>
          <p:spPr bwMode="auto">
            <a:xfrm>
              <a:off x="866775" y="2078038"/>
              <a:ext cx="481012" cy="1485900"/>
            </a:xfrm>
            <a:custGeom>
              <a:avLst/>
              <a:gdLst>
                <a:gd name="T0" fmla="*/ 21 w 128"/>
                <a:gd name="T1" fmla="*/ 0 h 396"/>
                <a:gd name="T2" fmla="*/ 9 w 128"/>
                <a:gd name="T3" fmla="*/ 50 h 396"/>
                <a:gd name="T4" fmla="*/ 9 w 128"/>
                <a:gd name="T5" fmla="*/ 210 h 396"/>
                <a:gd name="T6" fmla="*/ 1 w 128"/>
                <a:gd name="T7" fmla="*/ 342 h 396"/>
                <a:gd name="T8" fmla="*/ 13 w 128"/>
                <a:gd name="T9" fmla="*/ 396 h 396"/>
                <a:gd name="T10" fmla="*/ 36 w 128"/>
                <a:gd name="T11" fmla="*/ 358 h 396"/>
                <a:gd name="T12" fmla="*/ 26 w 128"/>
                <a:gd name="T13" fmla="*/ 326 h 396"/>
                <a:gd name="T14" fmla="*/ 38 w 128"/>
                <a:gd name="T15" fmla="*/ 232 h 396"/>
                <a:gd name="T16" fmla="*/ 76 w 128"/>
                <a:gd name="T17" fmla="*/ 111 h 396"/>
                <a:gd name="T18" fmla="*/ 112 w 128"/>
                <a:gd name="T19" fmla="*/ 36 h 396"/>
                <a:gd name="T20" fmla="*/ 112 w 128"/>
                <a:gd name="T21" fmla="*/ 86 h 396"/>
                <a:gd name="T22" fmla="*/ 96 w 128"/>
                <a:gd name="T23" fmla="*/ 131 h 396"/>
                <a:gd name="T24" fmla="*/ 64 w 128"/>
                <a:gd name="T25" fmla="*/ 238 h 396"/>
                <a:gd name="T26" fmla="*/ 59 w 128"/>
                <a:gd name="T27" fmla="*/ 371 h 396"/>
                <a:gd name="T28" fmla="*/ 61 w 128"/>
                <a:gd name="T29" fmla="*/ 384 h 396"/>
                <a:gd name="T30" fmla="*/ 92 w 128"/>
                <a:gd name="T31" fmla="*/ 369 h 396"/>
                <a:gd name="T32" fmla="*/ 79 w 128"/>
                <a:gd name="T33" fmla="*/ 361 h 396"/>
                <a:gd name="T34" fmla="*/ 101 w 128"/>
                <a:gd name="T35" fmla="*/ 338 h 396"/>
                <a:gd name="T36" fmla="*/ 101 w 128"/>
                <a:gd name="T37" fmla="*/ 230 h 396"/>
                <a:gd name="T38" fmla="*/ 128 w 128"/>
                <a:gd name="T39" fmla="*/ 112 h 396"/>
                <a:gd name="T40" fmla="*/ 128 w 128"/>
                <a:gd name="T41" fmla="*/ 35 h 396"/>
                <a:gd name="T42" fmla="*/ 21 w 128"/>
                <a:gd name="T43" fmla="*/ 0 h 396"/>
                <a:gd name="T44" fmla="*/ 11 w 128"/>
                <a:gd name="T45" fmla="*/ 50 h 396"/>
                <a:gd name="T46" fmla="*/ 22 w 128"/>
                <a:gd name="T47" fmla="*/ 3 h 396"/>
                <a:gd name="T48" fmla="*/ 30 w 128"/>
                <a:gd name="T49" fmla="*/ 5 h 396"/>
                <a:gd name="T50" fmla="*/ 16 w 128"/>
                <a:gd name="T51" fmla="*/ 52 h 396"/>
                <a:gd name="T52" fmla="*/ 18 w 128"/>
                <a:gd name="T53" fmla="*/ 200 h 396"/>
                <a:gd name="T54" fmla="*/ 8 w 128"/>
                <a:gd name="T55" fmla="*/ 345 h 396"/>
                <a:gd name="T56" fmla="*/ 16 w 128"/>
                <a:gd name="T57" fmla="*/ 386 h 396"/>
                <a:gd name="T58" fmla="*/ 13 w 128"/>
                <a:gd name="T59" fmla="*/ 392 h 396"/>
                <a:gd name="T60" fmla="*/ 3 w 128"/>
                <a:gd name="T61" fmla="*/ 342 h 396"/>
                <a:gd name="T62" fmla="*/ 11 w 128"/>
                <a:gd name="T63" fmla="*/ 210 h 396"/>
                <a:gd name="T64" fmla="*/ 11 w 128"/>
                <a:gd name="T65" fmla="*/ 50 h 396"/>
                <a:gd name="T66" fmla="*/ 113 w 128"/>
                <a:gd name="T67" fmla="*/ 89 h 396"/>
                <a:gd name="T68" fmla="*/ 116 w 128"/>
                <a:gd name="T69" fmla="*/ 95 h 396"/>
                <a:gd name="T70" fmla="*/ 71 w 128"/>
                <a:gd name="T71" fmla="*/ 244 h 396"/>
                <a:gd name="T72" fmla="*/ 67 w 128"/>
                <a:gd name="T73" fmla="*/ 368 h 396"/>
                <a:gd name="T74" fmla="*/ 70 w 128"/>
                <a:gd name="T75" fmla="*/ 377 h 396"/>
                <a:gd name="T76" fmla="*/ 63 w 128"/>
                <a:gd name="T77" fmla="*/ 380 h 396"/>
                <a:gd name="T78" fmla="*/ 61 w 128"/>
                <a:gd name="T79" fmla="*/ 371 h 396"/>
                <a:gd name="T80" fmla="*/ 67 w 128"/>
                <a:gd name="T81" fmla="*/ 238 h 396"/>
                <a:gd name="T82" fmla="*/ 98 w 128"/>
                <a:gd name="T83" fmla="*/ 131 h 396"/>
                <a:gd name="T84" fmla="*/ 98 w 128"/>
                <a:gd name="T85" fmla="*/ 131 h 396"/>
                <a:gd name="T86" fmla="*/ 113 w 128"/>
                <a:gd name="T87" fmla="*/ 8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396">
                  <a:moveTo>
                    <a:pt x="21" y="0"/>
                  </a:moveTo>
                  <a:cubicBezTo>
                    <a:pt x="9" y="50"/>
                    <a:pt x="9" y="50"/>
                    <a:pt x="9" y="50"/>
                  </a:cubicBezTo>
                  <a:cubicBezTo>
                    <a:pt x="9" y="210"/>
                    <a:pt x="9" y="210"/>
                    <a:pt x="9" y="210"/>
                  </a:cubicBezTo>
                  <a:cubicBezTo>
                    <a:pt x="1" y="342"/>
                    <a:pt x="1" y="342"/>
                    <a:pt x="1" y="342"/>
                  </a:cubicBezTo>
                  <a:cubicBezTo>
                    <a:pt x="0" y="363"/>
                    <a:pt x="4" y="381"/>
                    <a:pt x="13" y="396"/>
                  </a:cubicBezTo>
                  <a:cubicBezTo>
                    <a:pt x="36" y="358"/>
                    <a:pt x="36" y="358"/>
                    <a:pt x="36" y="358"/>
                  </a:cubicBezTo>
                  <a:cubicBezTo>
                    <a:pt x="26" y="326"/>
                    <a:pt x="26" y="326"/>
                    <a:pt x="26" y="326"/>
                  </a:cubicBezTo>
                  <a:cubicBezTo>
                    <a:pt x="38" y="232"/>
                    <a:pt x="38" y="232"/>
                    <a:pt x="38" y="232"/>
                  </a:cubicBezTo>
                  <a:cubicBezTo>
                    <a:pt x="76" y="111"/>
                    <a:pt x="76" y="111"/>
                    <a:pt x="76" y="111"/>
                  </a:cubicBezTo>
                  <a:cubicBezTo>
                    <a:pt x="112" y="36"/>
                    <a:pt x="112" y="36"/>
                    <a:pt x="112" y="36"/>
                  </a:cubicBezTo>
                  <a:cubicBezTo>
                    <a:pt x="112" y="86"/>
                    <a:pt x="112" y="86"/>
                    <a:pt x="112" y="86"/>
                  </a:cubicBezTo>
                  <a:cubicBezTo>
                    <a:pt x="96" y="131"/>
                    <a:pt x="96" y="131"/>
                    <a:pt x="96" y="131"/>
                  </a:cubicBezTo>
                  <a:cubicBezTo>
                    <a:pt x="64" y="238"/>
                    <a:pt x="64" y="238"/>
                    <a:pt x="64" y="238"/>
                  </a:cubicBezTo>
                  <a:cubicBezTo>
                    <a:pt x="59" y="371"/>
                    <a:pt x="59" y="371"/>
                    <a:pt x="59" y="371"/>
                  </a:cubicBezTo>
                  <a:cubicBezTo>
                    <a:pt x="61" y="384"/>
                    <a:pt x="61" y="384"/>
                    <a:pt x="61" y="384"/>
                  </a:cubicBezTo>
                  <a:cubicBezTo>
                    <a:pt x="92" y="369"/>
                    <a:pt x="92" y="369"/>
                    <a:pt x="92" y="369"/>
                  </a:cubicBezTo>
                  <a:cubicBezTo>
                    <a:pt x="79" y="361"/>
                    <a:pt x="79" y="361"/>
                    <a:pt x="79" y="361"/>
                  </a:cubicBezTo>
                  <a:cubicBezTo>
                    <a:pt x="101" y="338"/>
                    <a:pt x="101" y="338"/>
                    <a:pt x="101" y="338"/>
                  </a:cubicBezTo>
                  <a:cubicBezTo>
                    <a:pt x="101" y="230"/>
                    <a:pt x="101" y="230"/>
                    <a:pt x="101" y="230"/>
                  </a:cubicBezTo>
                  <a:cubicBezTo>
                    <a:pt x="128" y="112"/>
                    <a:pt x="128" y="112"/>
                    <a:pt x="128" y="112"/>
                  </a:cubicBezTo>
                  <a:cubicBezTo>
                    <a:pt x="128" y="35"/>
                    <a:pt x="128" y="35"/>
                    <a:pt x="128" y="35"/>
                  </a:cubicBezTo>
                  <a:cubicBezTo>
                    <a:pt x="21" y="0"/>
                    <a:pt x="21" y="0"/>
                    <a:pt x="21" y="0"/>
                  </a:cubicBezTo>
                  <a:close/>
                  <a:moveTo>
                    <a:pt x="11" y="50"/>
                  </a:moveTo>
                  <a:cubicBezTo>
                    <a:pt x="22" y="3"/>
                    <a:pt x="22" y="3"/>
                    <a:pt x="22" y="3"/>
                  </a:cubicBezTo>
                  <a:cubicBezTo>
                    <a:pt x="30" y="5"/>
                    <a:pt x="30" y="5"/>
                    <a:pt x="30" y="5"/>
                  </a:cubicBezTo>
                  <a:cubicBezTo>
                    <a:pt x="16" y="52"/>
                    <a:pt x="16" y="52"/>
                    <a:pt x="16" y="52"/>
                  </a:cubicBezTo>
                  <a:cubicBezTo>
                    <a:pt x="18" y="200"/>
                    <a:pt x="18" y="200"/>
                    <a:pt x="18" y="200"/>
                  </a:cubicBezTo>
                  <a:cubicBezTo>
                    <a:pt x="8" y="345"/>
                    <a:pt x="8" y="345"/>
                    <a:pt x="8" y="345"/>
                  </a:cubicBezTo>
                  <a:cubicBezTo>
                    <a:pt x="16" y="386"/>
                    <a:pt x="16" y="386"/>
                    <a:pt x="16" y="386"/>
                  </a:cubicBezTo>
                  <a:cubicBezTo>
                    <a:pt x="13" y="392"/>
                    <a:pt x="13" y="392"/>
                    <a:pt x="13" y="392"/>
                  </a:cubicBezTo>
                  <a:cubicBezTo>
                    <a:pt x="6" y="378"/>
                    <a:pt x="2" y="361"/>
                    <a:pt x="3" y="342"/>
                  </a:cubicBezTo>
                  <a:cubicBezTo>
                    <a:pt x="11" y="210"/>
                    <a:pt x="11" y="210"/>
                    <a:pt x="11" y="210"/>
                  </a:cubicBezTo>
                  <a:cubicBezTo>
                    <a:pt x="11" y="50"/>
                    <a:pt x="11" y="50"/>
                    <a:pt x="11" y="50"/>
                  </a:cubicBezTo>
                  <a:close/>
                  <a:moveTo>
                    <a:pt x="113" y="89"/>
                  </a:moveTo>
                  <a:cubicBezTo>
                    <a:pt x="116" y="95"/>
                    <a:pt x="116" y="95"/>
                    <a:pt x="116" y="95"/>
                  </a:cubicBezTo>
                  <a:cubicBezTo>
                    <a:pt x="71" y="244"/>
                    <a:pt x="71" y="244"/>
                    <a:pt x="71" y="244"/>
                  </a:cubicBezTo>
                  <a:cubicBezTo>
                    <a:pt x="67" y="368"/>
                    <a:pt x="67" y="368"/>
                    <a:pt x="67" y="368"/>
                  </a:cubicBezTo>
                  <a:cubicBezTo>
                    <a:pt x="70" y="377"/>
                    <a:pt x="70" y="377"/>
                    <a:pt x="70" y="377"/>
                  </a:cubicBezTo>
                  <a:cubicBezTo>
                    <a:pt x="63" y="380"/>
                    <a:pt x="63" y="380"/>
                    <a:pt x="63" y="380"/>
                  </a:cubicBezTo>
                  <a:cubicBezTo>
                    <a:pt x="61" y="371"/>
                    <a:pt x="61" y="371"/>
                    <a:pt x="61" y="371"/>
                  </a:cubicBezTo>
                  <a:cubicBezTo>
                    <a:pt x="67" y="238"/>
                    <a:pt x="67" y="238"/>
                    <a:pt x="67" y="238"/>
                  </a:cubicBezTo>
                  <a:cubicBezTo>
                    <a:pt x="98" y="131"/>
                    <a:pt x="98" y="131"/>
                    <a:pt x="98" y="131"/>
                  </a:cubicBezTo>
                  <a:cubicBezTo>
                    <a:pt x="98" y="131"/>
                    <a:pt x="98" y="131"/>
                    <a:pt x="98" y="131"/>
                  </a:cubicBezTo>
                  <a:cubicBezTo>
                    <a:pt x="113" y="89"/>
                    <a:pt x="113" y="89"/>
                    <a:pt x="113" y="89"/>
                  </a:cubicBezTo>
                  <a:close/>
                </a:path>
              </a:pathLst>
            </a:custGeom>
            <a:solidFill>
              <a:srgbClr val="3C44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5" name="Freeform 52"/>
            <p:cNvSpPr/>
            <p:nvPr/>
          </p:nvSpPr>
          <p:spPr bwMode="auto">
            <a:xfrm>
              <a:off x="874713" y="2089151"/>
              <a:ext cx="104775" cy="1458913"/>
            </a:xfrm>
            <a:custGeom>
              <a:avLst/>
              <a:gdLst>
                <a:gd name="T0" fmla="*/ 20 w 28"/>
                <a:gd name="T1" fmla="*/ 0 h 389"/>
                <a:gd name="T2" fmla="*/ 9 w 28"/>
                <a:gd name="T3" fmla="*/ 47 h 389"/>
                <a:gd name="T4" fmla="*/ 9 w 28"/>
                <a:gd name="T5" fmla="*/ 207 h 389"/>
                <a:gd name="T6" fmla="*/ 1 w 28"/>
                <a:gd name="T7" fmla="*/ 339 h 389"/>
                <a:gd name="T8" fmla="*/ 11 w 28"/>
                <a:gd name="T9" fmla="*/ 389 h 389"/>
                <a:gd name="T10" fmla="*/ 14 w 28"/>
                <a:gd name="T11" fmla="*/ 383 h 389"/>
                <a:gd name="T12" fmla="*/ 6 w 28"/>
                <a:gd name="T13" fmla="*/ 342 h 389"/>
                <a:gd name="T14" fmla="*/ 16 w 28"/>
                <a:gd name="T15" fmla="*/ 197 h 389"/>
                <a:gd name="T16" fmla="*/ 14 w 28"/>
                <a:gd name="T17" fmla="*/ 49 h 389"/>
                <a:gd name="T18" fmla="*/ 28 w 28"/>
                <a:gd name="T19" fmla="*/ 2 h 389"/>
                <a:gd name="T20" fmla="*/ 20 w 28"/>
                <a:gd name="T21"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9">
                  <a:moveTo>
                    <a:pt x="20" y="0"/>
                  </a:moveTo>
                  <a:cubicBezTo>
                    <a:pt x="9" y="47"/>
                    <a:pt x="9" y="47"/>
                    <a:pt x="9" y="47"/>
                  </a:cubicBezTo>
                  <a:cubicBezTo>
                    <a:pt x="9" y="207"/>
                    <a:pt x="9" y="207"/>
                    <a:pt x="9" y="207"/>
                  </a:cubicBezTo>
                  <a:cubicBezTo>
                    <a:pt x="1" y="339"/>
                    <a:pt x="1" y="339"/>
                    <a:pt x="1" y="339"/>
                  </a:cubicBezTo>
                  <a:cubicBezTo>
                    <a:pt x="0" y="358"/>
                    <a:pt x="4" y="375"/>
                    <a:pt x="11" y="389"/>
                  </a:cubicBezTo>
                  <a:cubicBezTo>
                    <a:pt x="14" y="383"/>
                    <a:pt x="14" y="383"/>
                    <a:pt x="14" y="383"/>
                  </a:cubicBezTo>
                  <a:cubicBezTo>
                    <a:pt x="6" y="342"/>
                    <a:pt x="6" y="342"/>
                    <a:pt x="6" y="342"/>
                  </a:cubicBezTo>
                  <a:cubicBezTo>
                    <a:pt x="16" y="197"/>
                    <a:pt x="16" y="197"/>
                    <a:pt x="16" y="197"/>
                  </a:cubicBezTo>
                  <a:cubicBezTo>
                    <a:pt x="14" y="49"/>
                    <a:pt x="14" y="49"/>
                    <a:pt x="14" y="49"/>
                  </a:cubicBezTo>
                  <a:cubicBezTo>
                    <a:pt x="28" y="2"/>
                    <a:pt x="28" y="2"/>
                    <a:pt x="28" y="2"/>
                  </a:cubicBezTo>
                  <a:cubicBezTo>
                    <a:pt x="20" y="0"/>
                    <a:pt x="20" y="0"/>
                    <a:pt x="20"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6" name="Freeform 53"/>
            <p:cNvSpPr/>
            <p:nvPr/>
          </p:nvSpPr>
          <p:spPr bwMode="auto">
            <a:xfrm>
              <a:off x="1095375" y="2411413"/>
              <a:ext cx="206375" cy="1092200"/>
            </a:xfrm>
            <a:custGeom>
              <a:avLst/>
              <a:gdLst>
                <a:gd name="T0" fmla="*/ 130 w 130"/>
                <a:gd name="T1" fmla="*/ 14 h 688"/>
                <a:gd name="T2" fmla="*/ 123 w 130"/>
                <a:gd name="T3" fmla="*/ 0 h 688"/>
                <a:gd name="T4" fmla="*/ 88 w 130"/>
                <a:gd name="T5" fmla="*/ 99 h 688"/>
                <a:gd name="T6" fmla="*/ 88 w 130"/>
                <a:gd name="T7" fmla="*/ 99 h 688"/>
                <a:gd name="T8" fmla="*/ 15 w 130"/>
                <a:gd name="T9" fmla="*/ 352 h 688"/>
                <a:gd name="T10" fmla="*/ 0 w 130"/>
                <a:gd name="T11" fmla="*/ 667 h 688"/>
                <a:gd name="T12" fmla="*/ 5 w 130"/>
                <a:gd name="T13" fmla="*/ 688 h 688"/>
                <a:gd name="T14" fmla="*/ 22 w 130"/>
                <a:gd name="T15" fmla="*/ 681 h 688"/>
                <a:gd name="T16" fmla="*/ 15 w 130"/>
                <a:gd name="T17" fmla="*/ 659 h 688"/>
                <a:gd name="T18" fmla="*/ 24 w 130"/>
                <a:gd name="T19" fmla="*/ 366 h 688"/>
                <a:gd name="T20" fmla="*/ 130 w 130"/>
                <a:gd name="T21" fmla="*/ 14 h 688"/>
                <a:gd name="T22" fmla="*/ 130 w 130"/>
                <a:gd name="T23" fmla="*/ 1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688">
                  <a:moveTo>
                    <a:pt x="130" y="14"/>
                  </a:moveTo>
                  <a:lnTo>
                    <a:pt x="123" y="0"/>
                  </a:lnTo>
                  <a:lnTo>
                    <a:pt x="88" y="99"/>
                  </a:lnTo>
                  <a:lnTo>
                    <a:pt x="88" y="99"/>
                  </a:lnTo>
                  <a:lnTo>
                    <a:pt x="15" y="352"/>
                  </a:lnTo>
                  <a:lnTo>
                    <a:pt x="0" y="667"/>
                  </a:lnTo>
                  <a:lnTo>
                    <a:pt x="5" y="688"/>
                  </a:lnTo>
                  <a:lnTo>
                    <a:pt x="22" y="681"/>
                  </a:lnTo>
                  <a:lnTo>
                    <a:pt x="15" y="659"/>
                  </a:lnTo>
                  <a:lnTo>
                    <a:pt x="24" y="366"/>
                  </a:lnTo>
                  <a:lnTo>
                    <a:pt x="130" y="14"/>
                  </a:lnTo>
                  <a:lnTo>
                    <a:pt x="130" y="1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7" name="Freeform 54"/>
            <p:cNvSpPr/>
            <p:nvPr/>
          </p:nvSpPr>
          <p:spPr bwMode="auto">
            <a:xfrm>
              <a:off x="1223963" y="1981201"/>
              <a:ext cx="134937" cy="204788"/>
            </a:xfrm>
            <a:custGeom>
              <a:avLst/>
              <a:gdLst>
                <a:gd name="T0" fmla="*/ 36 w 36"/>
                <a:gd name="T1" fmla="*/ 21 h 55"/>
                <a:gd name="T2" fmla="*/ 34 w 36"/>
                <a:gd name="T3" fmla="*/ 16 h 55"/>
                <a:gd name="T4" fmla="*/ 27 w 36"/>
                <a:gd name="T5" fmla="*/ 0 h 55"/>
                <a:gd name="T6" fmla="*/ 0 w 36"/>
                <a:gd name="T7" fmla="*/ 10 h 55"/>
                <a:gd name="T8" fmla="*/ 23 w 36"/>
                <a:gd name="T9" fmla="*/ 14 h 55"/>
                <a:gd name="T10" fmla="*/ 17 w 36"/>
                <a:gd name="T11" fmla="*/ 48 h 55"/>
                <a:gd name="T12" fmla="*/ 24 w 36"/>
                <a:gd name="T13" fmla="*/ 55 h 55"/>
                <a:gd name="T14" fmla="*/ 29 w 36"/>
                <a:gd name="T15" fmla="*/ 41 h 55"/>
                <a:gd name="T16" fmla="*/ 34 w 36"/>
                <a:gd name="T17" fmla="*/ 27 h 55"/>
                <a:gd name="T18" fmla="*/ 36 w 36"/>
                <a:gd name="T1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5">
                  <a:moveTo>
                    <a:pt x="36" y="21"/>
                  </a:moveTo>
                  <a:cubicBezTo>
                    <a:pt x="34" y="16"/>
                    <a:pt x="34" y="16"/>
                    <a:pt x="34" y="16"/>
                  </a:cubicBezTo>
                  <a:cubicBezTo>
                    <a:pt x="27" y="0"/>
                    <a:pt x="27" y="0"/>
                    <a:pt x="27" y="0"/>
                  </a:cubicBezTo>
                  <a:cubicBezTo>
                    <a:pt x="18" y="5"/>
                    <a:pt x="9" y="8"/>
                    <a:pt x="0" y="10"/>
                  </a:cubicBezTo>
                  <a:cubicBezTo>
                    <a:pt x="23" y="14"/>
                    <a:pt x="23" y="14"/>
                    <a:pt x="23" y="14"/>
                  </a:cubicBezTo>
                  <a:cubicBezTo>
                    <a:pt x="17" y="48"/>
                    <a:pt x="17" y="48"/>
                    <a:pt x="17" y="48"/>
                  </a:cubicBezTo>
                  <a:cubicBezTo>
                    <a:pt x="24" y="55"/>
                    <a:pt x="24" y="55"/>
                    <a:pt x="24" y="55"/>
                  </a:cubicBezTo>
                  <a:cubicBezTo>
                    <a:pt x="29" y="41"/>
                    <a:pt x="29" y="41"/>
                    <a:pt x="29" y="41"/>
                  </a:cubicBezTo>
                  <a:cubicBezTo>
                    <a:pt x="34" y="27"/>
                    <a:pt x="34" y="27"/>
                    <a:pt x="34" y="27"/>
                  </a:cubicBezTo>
                  <a:cubicBezTo>
                    <a:pt x="36" y="21"/>
                    <a:pt x="36" y="21"/>
                    <a:pt x="36" y="21"/>
                  </a:cubicBezTo>
                  <a:close/>
                </a:path>
              </a:pathLst>
            </a:custGeom>
            <a:solidFill>
              <a:srgbClr val="435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8" name="Freeform 55"/>
            <p:cNvSpPr/>
            <p:nvPr/>
          </p:nvSpPr>
          <p:spPr bwMode="auto">
            <a:xfrm>
              <a:off x="1331913" y="2070101"/>
              <a:ext cx="57150" cy="63500"/>
            </a:xfrm>
            <a:custGeom>
              <a:avLst/>
              <a:gdLst>
                <a:gd name="T0" fmla="*/ 33 w 36"/>
                <a:gd name="T1" fmla="*/ 0 h 40"/>
                <a:gd name="T2" fmla="*/ 12 w 36"/>
                <a:gd name="T3" fmla="*/ 7 h 40"/>
                <a:gd name="T4" fmla="*/ 0 w 36"/>
                <a:gd name="T5" fmla="*/ 40 h 40"/>
                <a:gd name="T6" fmla="*/ 29 w 36"/>
                <a:gd name="T7" fmla="*/ 33 h 40"/>
                <a:gd name="T8" fmla="*/ 36 w 36"/>
                <a:gd name="T9" fmla="*/ 33 h 40"/>
                <a:gd name="T10" fmla="*/ 33 w 36"/>
                <a:gd name="T11" fmla="*/ 0 h 40"/>
                <a:gd name="T12" fmla="*/ 33 w 36"/>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6" h="40">
                  <a:moveTo>
                    <a:pt x="33" y="0"/>
                  </a:moveTo>
                  <a:lnTo>
                    <a:pt x="12" y="7"/>
                  </a:lnTo>
                  <a:lnTo>
                    <a:pt x="0" y="40"/>
                  </a:lnTo>
                  <a:lnTo>
                    <a:pt x="29" y="33"/>
                  </a:lnTo>
                  <a:lnTo>
                    <a:pt x="36" y="33"/>
                  </a:lnTo>
                  <a:lnTo>
                    <a:pt x="33" y="0"/>
                  </a:lnTo>
                  <a:lnTo>
                    <a:pt x="33"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9" name="Freeform 56"/>
            <p:cNvSpPr/>
            <p:nvPr/>
          </p:nvSpPr>
          <p:spPr bwMode="auto">
            <a:xfrm>
              <a:off x="1223963" y="2017713"/>
              <a:ext cx="85725" cy="142875"/>
            </a:xfrm>
            <a:custGeom>
              <a:avLst/>
              <a:gdLst>
                <a:gd name="T0" fmla="*/ 0 w 54"/>
                <a:gd name="T1" fmla="*/ 0 h 90"/>
                <a:gd name="T2" fmla="*/ 9 w 54"/>
                <a:gd name="T3" fmla="*/ 38 h 90"/>
                <a:gd name="T4" fmla="*/ 12 w 54"/>
                <a:gd name="T5" fmla="*/ 52 h 90"/>
                <a:gd name="T6" fmla="*/ 26 w 54"/>
                <a:gd name="T7" fmla="*/ 71 h 90"/>
                <a:gd name="T8" fmla="*/ 40 w 54"/>
                <a:gd name="T9" fmla="*/ 90 h 90"/>
                <a:gd name="T10" fmla="*/ 54 w 54"/>
                <a:gd name="T11" fmla="*/ 10 h 90"/>
                <a:gd name="T12" fmla="*/ 0 w 54"/>
                <a:gd name="T13" fmla="*/ 0 h 90"/>
                <a:gd name="T14" fmla="*/ 0 w 54"/>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90">
                  <a:moveTo>
                    <a:pt x="0" y="0"/>
                  </a:moveTo>
                  <a:lnTo>
                    <a:pt x="9" y="38"/>
                  </a:lnTo>
                  <a:lnTo>
                    <a:pt x="12" y="52"/>
                  </a:lnTo>
                  <a:lnTo>
                    <a:pt x="26" y="71"/>
                  </a:lnTo>
                  <a:lnTo>
                    <a:pt x="40" y="90"/>
                  </a:lnTo>
                  <a:lnTo>
                    <a:pt x="54" y="10"/>
                  </a:lnTo>
                  <a:lnTo>
                    <a:pt x="0" y="0"/>
                  </a:lnTo>
                  <a:lnTo>
                    <a:pt x="0" y="0"/>
                  </a:lnTo>
                  <a:close/>
                </a:path>
              </a:pathLst>
            </a:custGeom>
            <a:solidFill>
              <a:srgbClr val="6494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00" name="Freeform 57"/>
            <p:cNvSpPr/>
            <p:nvPr/>
          </p:nvSpPr>
          <p:spPr bwMode="auto">
            <a:xfrm>
              <a:off x="1433513" y="1698626"/>
              <a:ext cx="22225" cy="30163"/>
            </a:xfrm>
            <a:custGeom>
              <a:avLst/>
              <a:gdLst>
                <a:gd name="T0" fmla="*/ 6 w 6"/>
                <a:gd name="T1" fmla="*/ 1 h 8"/>
                <a:gd name="T2" fmla="*/ 3 w 6"/>
                <a:gd name="T3" fmla="*/ 0 h 8"/>
                <a:gd name="T4" fmla="*/ 0 w 6"/>
                <a:gd name="T5" fmla="*/ 8 h 8"/>
                <a:gd name="T6" fmla="*/ 4 w 6"/>
                <a:gd name="T7" fmla="*/ 7 h 8"/>
                <a:gd name="T8" fmla="*/ 6 w 6"/>
                <a:gd name="T9" fmla="*/ 1 h 8"/>
              </a:gdLst>
              <a:ahLst/>
              <a:cxnLst>
                <a:cxn ang="0">
                  <a:pos x="T0" y="T1"/>
                </a:cxn>
                <a:cxn ang="0">
                  <a:pos x="T2" y="T3"/>
                </a:cxn>
                <a:cxn ang="0">
                  <a:pos x="T4" y="T5"/>
                </a:cxn>
                <a:cxn ang="0">
                  <a:pos x="T6" y="T7"/>
                </a:cxn>
                <a:cxn ang="0">
                  <a:pos x="T8" y="T9"/>
                </a:cxn>
              </a:cxnLst>
              <a:rect l="0" t="0" r="r" b="b"/>
              <a:pathLst>
                <a:path w="6" h="8">
                  <a:moveTo>
                    <a:pt x="6" y="1"/>
                  </a:moveTo>
                  <a:cubicBezTo>
                    <a:pt x="5" y="1"/>
                    <a:pt x="4" y="0"/>
                    <a:pt x="3" y="0"/>
                  </a:cubicBezTo>
                  <a:cubicBezTo>
                    <a:pt x="3" y="2"/>
                    <a:pt x="2" y="4"/>
                    <a:pt x="0" y="8"/>
                  </a:cubicBezTo>
                  <a:cubicBezTo>
                    <a:pt x="4" y="7"/>
                    <a:pt x="4" y="7"/>
                    <a:pt x="4" y="7"/>
                  </a:cubicBezTo>
                  <a:cubicBezTo>
                    <a:pt x="6" y="1"/>
                    <a:pt x="6" y="1"/>
                    <a:pt x="6" y="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01" name="Freeform 58"/>
            <p:cNvSpPr/>
            <p:nvPr/>
          </p:nvSpPr>
          <p:spPr bwMode="auto">
            <a:xfrm>
              <a:off x="1449388" y="1703388"/>
              <a:ext cx="17462" cy="22225"/>
            </a:xfrm>
            <a:custGeom>
              <a:avLst/>
              <a:gdLst>
                <a:gd name="T0" fmla="*/ 2 w 5"/>
                <a:gd name="T1" fmla="*/ 0 h 6"/>
                <a:gd name="T2" fmla="*/ 0 w 5"/>
                <a:gd name="T3" fmla="*/ 6 h 6"/>
                <a:gd name="T4" fmla="*/ 3 w 5"/>
                <a:gd name="T5" fmla="*/ 5 h 6"/>
                <a:gd name="T6" fmla="*/ 2 w 5"/>
                <a:gd name="T7" fmla="*/ 0 h 6"/>
              </a:gdLst>
              <a:ahLst/>
              <a:cxnLst>
                <a:cxn ang="0">
                  <a:pos x="T0" y="T1"/>
                </a:cxn>
                <a:cxn ang="0">
                  <a:pos x="T2" y="T3"/>
                </a:cxn>
                <a:cxn ang="0">
                  <a:pos x="T4" y="T5"/>
                </a:cxn>
                <a:cxn ang="0">
                  <a:pos x="T6" y="T7"/>
                </a:cxn>
              </a:cxnLst>
              <a:rect l="0" t="0" r="r" b="b"/>
              <a:pathLst>
                <a:path w="5" h="6">
                  <a:moveTo>
                    <a:pt x="2" y="0"/>
                  </a:moveTo>
                  <a:cubicBezTo>
                    <a:pt x="0" y="6"/>
                    <a:pt x="0" y="6"/>
                    <a:pt x="0" y="6"/>
                  </a:cubicBezTo>
                  <a:cubicBezTo>
                    <a:pt x="3" y="5"/>
                    <a:pt x="3" y="5"/>
                    <a:pt x="3" y="5"/>
                  </a:cubicBezTo>
                  <a:cubicBezTo>
                    <a:pt x="5" y="3"/>
                    <a:pt x="5" y="1"/>
                    <a:pt x="2"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02" name="Freeform 59"/>
            <p:cNvSpPr/>
            <p:nvPr/>
          </p:nvSpPr>
          <p:spPr bwMode="auto">
            <a:xfrm>
              <a:off x="1414463" y="1692276"/>
              <a:ext cx="30162" cy="41275"/>
            </a:xfrm>
            <a:custGeom>
              <a:avLst/>
              <a:gdLst>
                <a:gd name="T0" fmla="*/ 5 w 8"/>
                <a:gd name="T1" fmla="*/ 10 h 11"/>
                <a:gd name="T2" fmla="*/ 8 w 8"/>
                <a:gd name="T3" fmla="*/ 2 h 11"/>
                <a:gd name="T4" fmla="*/ 7 w 8"/>
                <a:gd name="T5" fmla="*/ 0 h 11"/>
                <a:gd name="T6" fmla="*/ 0 w 8"/>
                <a:gd name="T7" fmla="*/ 11 h 11"/>
                <a:gd name="T8" fmla="*/ 5 w 8"/>
                <a:gd name="T9" fmla="*/ 10 h 11"/>
              </a:gdLst>
              <a:ahLst/>
              <a:cxnLst>
                <a:cxn ang="0">
                  <a:pos x="T0" y="T1"/>
                </a:cxn>
                <a:cxn ang="0">
                  <a:pos x="T2" y="T3"/>
                </a:cxn>
                <a:cxn ang="0">
                  <a:pos x="T4" y="T5"/>
                </a:cxn>
                <a:cxn ang="0">
                  <a:pos x="T6" y="T7"/>
                </a:cxn>
                <a:cxn ang="0">
                  <a:pos x="T8" y="T9"/>
                </a:cxn>
              </a:cxnLst>
              <a:rect l="0" t="0" r="r" b="b"/>
              <a:pathLst>
                <a:path w="8" h="11">
                  <a:moveTo>
                    <a:pt x="5" y="10"/>
                  </a:moveTo>
                  <a:cubicBezTo>
                    <a:pt x="7" y="6"/>
                    <a:pt x="8" y="4"/>
                    <a:pt x="8" y="2"/>
                  </a:cubicBezTo>
                  <a:cubicBezTo>
                    <a:pt x="8" y="1"/>
                    <a:pt x="8" y="0"/>
                    <a:pt x="7" y="0"/>
                  </a:cubicBezTo>
                  <a:cubicBezTo>
                    <a:pt x="0" y="11"/>
                    <a:pt x="0" y="11"/>
                    <a:pt x="0" y="11"/>
                  </a:cubicBezTo>
                  <a:cubicBezTo>
                    <a:pt x="5" y="10"/>
                    <a:pt x="5" y="10"/>
                    <a:pt x="5" y="1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03" name="Freeform 60"/>
            <p:cNvSpPr/>
            <p:nvPr/>
          </p:nvSpPr>
          <p:spPr bwMode="auto">
            <a:xfrm>
              <a:off x="915988" y="2212976"/>
              <a:ext cx="371475" cy="1350963"/>
            </a:xfrm>
            <a:custGeom>
              <a:avLst/>
              <a:gdLst>
                <a:gd name="T0" fmla="*/ 83 w 99"/>
                <a:gd name="T1" fmla="*/ 95 h 360"/>
                <a:gd name="T2" fmla="*/ 99 w 99"/>
                <a:gd name="T3" fmla="*/ 50 h 360"/>
                <a:gd name="T4" fmla="*/ 99 w 99"/>
                <a:gd name="T5" fmla="*/ 0 h 360"/>
                <a:gd name="T6" fmla="*/ 63 w 99"/>
                <a:gd name="T7" fmla="*/ 75 h 360"/>
                <a:gd name="T8" fmla="*/ 25 w 99"/>
                <a:gd name="T9" fmla="*/ 196 h 360"/>
                <a:gd name="T10" fmla="*/ 13 w 99"/>
                <a:gd name="T11" fmla="*/ 290 h 360"/>
                <a:gd name="T12" fmla="*/ 23 w 99"/>
                <a:gd name="T13" fmla="*/ 322 h 360"/>
                <a:gd name="T14" fmla="*/ 0 w 99"/>
                <a:gd name="T15" fmla="*/ 360 h 360"/>
                <a:gd name="T16" fmla="*/ 47 w 99"/>
                <a:gd name="T17" fmla="*/ 359 h 360"/>
                <a:gd name="T18" fmla="*/ 50 w 99"/>
                <a:gd name="T19" fmla="*/ 360 h 360"/>
                <a:gd name="T20" fmla="*/ 50 w 99"/>
                <a:gd name="T21" fmla="*/ 357 h 360"/>
                <a:gd name="T22" fmla="*/ 48 w 99"/>
                <a:gd name="T23" fmla="*/ 348 h 360"/>
                <a:gd name="T24" fmla="*/ 46 w 99"/>
                <a:gd name="T25" fmla="*/ 335 h 360"/>
                <a:gd name="T26" fmla="*/ 36 w 99"/>
                <a:gd name="T27" fmla="*/ 284 h 360"/>
                <a:gd name="T28" fmla="*/ 45 w 99"/>
                <a:gd name="T29" fmla="*/ 225 h 360"/>
                <a:gd name="T30" fmla="*/ 51 w 99"/>
                <a:gd name="T31" fmla="*/ 202 h 360"/>
                <a:gd name="T32" fmla="*/ 83 w 99"/>
                <a:gd name="T33" fmla="*/ 9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360">
                  <a:moveTo>
                    <a:pt x="83" y="95"/>
                  </a:moveTo>
                  <a:cubicBezTo>
                    <a:pt x="99" y="50"/>
                    <a:pt x="99" y="50"/>
                    <a:pt x="99" y="50"/>
                  </a:cubicBezTo>
                  <a:cubicBezTo>
                    <a:pt x="99" y="0"/>
                    <a:pt x="99" y="0"/>
                    <a:pt x="99" y="0"/>
                  </a:cubicBezTo>
                  <a:cubicBezTo>
                    <a:pt x="63" y="75"/>
                    <a:pt x="63" y="75"/>
                    <a:pt x="63" y="75"/>
                  </a:cubicBezTo>
                  <a:cubicBezTo>
                    <a:pt x="25" y="196"/>
                    <a:pt x="25" y="196"/>
                    <a:pt x="25" y="196"/>
                  </a:cubicBezTo>
                  <a:cubicBezTo>
                    <a:pt x="13" y="290"/>
                    <a:pt x="13" y="290"/>
                    <a:pt x="13" y="290"/>
                  </a:cubicBezTo>
                  <a:cubicBezTo>
                    <a:pt x="23" y="322"/>
                    <a:pt x="23" y="322"/>
                    <a:pt x="23" y="322"/>
                  </a:cubicBezTo>
                  <a:cubicBezTo>
                    <a:pt x="0" y="360"/>
                    <a:pt x="0" y="360"/>
                    <a:pt x="0" y="360"/>
                  </a:cubicBezTo>
                  <a:cubicBezTo>
                    <a:pt x="13" y="354"/>
                    <a:pt x="29" y="354"/>
                    <a:pt x="47" y="359"/>
                  </a:cubicBezTo>
                  <a:cubicBezTo>
                    <a:pt x="48" y="359"/>
                    <a:pt x="49" y="360"/>
                    <a:pt x="50" y="360"/>
                  </a:cubicBezTo>
                  <a:cubicBezTo>
                    <a:pt x="50" y="357"/>
                    <a:pt x="50" y="357"/>
                    <a:pt x="50" y="357"/>
                  </a:cubicBezTo>
                  <a:cubicBezTo>
                    <a:pt x="48" y="348"/>
                    <a:pt x="48" y="348"/>
                    <a:pt x="48" y="348"/>
                  </a:cubicBezTo>
                  <a:cubicBezTo>
                    <a:pt x="46" y="335"/>
                    <a:pt x="46" y="335"/>
                    <a:pt x="46" y="335"/>
                  </a:cubicBezTo>
                  <a:cubicBezTo>
                    <a:pt x="36" y="284"/>
                    <a:pt x="36" y="284"/>
                    <a:pt x="36" y="284"/>
                  </a:cubicBezTo>
                  <a:cubicBezTo>
                    <a:pt x="45" y="225"/>
                    <a:pt x="45" y="225"/>
                    <a:pt x="45" y="225"/>
                  </a:cubicBezTo>
                  <a:cubicBezTo>
                    <a:pt x="51" y="202"/>
                    <a:pt x="51" y="202"/>
                    <a:pt x="51" y="202"/>
                  </a:cubicBezTo>
                  <a:cubicBezTo>
                    <a:pt x="83" y="95"/>
                    <a:pt x="83" y="95"/>
                    <a:pt x="83" y="95"/>
                  </a:cubicBezTo>
                  <a:close/>
                </a:path>
              </a:pathLst>
            </a:custGeom>
            <a:solidFill>
              <a:srgbClr val="252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04" name="Freeform 61"/>
            <p:cNvSpPr/>
            <p:nvPr/>
          </p:nvSpPr>
          <p:spPr bwMode="auto">
            <a:xfrm>
              <a:off x="1095375" y="3476626"/>
              <a:ext cx="409575" cy="131763"/>
            </a:xfrm>
            <a:custGeom>
              <a:avLst/>
              <a:gdLst>
                <a:gd name="T0" fmla="*/ 0 w 109"/>
                <a:gd name="T1" fmla="*/ 11 h 35"/>
                <a:gd name="T2" fmla="*/ 2 w 109"/>
                <a:gd name="T3" fmla="*/ 20 h 35"/>
                <a:gd name="T4" fmla="*/ 29 w 109"/>
                <a:gd name="T5" fmla="*/ 25 h 35"/>
                <a:gd name="T6" fmla="*/ 37 w 109"/>
                <a:gd name="T7" fmla="*/ 19 h 35"/>
                <a:gd name="T8" fmla="*/ 50 w 109"/>
                <a:gd name="T9" fmla="*/ 23 h 35"/>
                <a:gd name="T10" fmla="*/ 50 w 109"/>
                <a:gd name="T11" fmla="*/ 28 h 35"/>
                <a:gd name="T12" fmla="*/ 109 w 109"/>
                <a:gd name="T13" fmla="*/ 22 h 35"/>
                <a:gd name="T14" fmla="*/ 101 w 109"/>
                <a:gd name="T15" fmla="*/ 13 h 35"/>
                <a:gd name="T16" fmla="*/ 66 w 109"/>
                <a:gd name="T17" fmla="*/ 0 h 35"/>
                <a:gd name="T18" fmla="*/ 0 w 109"/>
                <a:gd name="T1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5">
                  <a:moveTo>
                    <a:pt x="0" y="11"/>
                  </a:moveTo>
                  <a:cubicBezTo>
                    <a:pt x="2" y="20"/>
                    <a:pt x="2" y="20"/>
                    <a:pt x="2" y="20"/>
                  </a:cubicBezTo>
                  <a:cubicBezTo>
                    <a:pt x="29" y="25"/>
                    <a:pt x="29" y="25"/>
                    <a:pt x="29" y="25"/>
                  </a:cubicBezTo>
                  <a:cubicBezTo>
                    <a:pt x="37" y="19"/>
                    <a:pt x="37" y="19"/>
                    <a:pt x="37" y="19"/>
                  </a:cubicBezTo>
                  <a:cubicBezTo>
                    <a:pt x="50" y="23"/>
                    <a:pt x="50" y="23"/>
                    <a:pt x="50" y="23"/>
                  </a:cubicBezTo>
                  <a:cubicBezTo>
                    <a:pt x="50" y="28"/>
                    <a:pt x="50" y="28"/>
                    <a:pt x="50" y="28"/>
                  </a:cubicBezTo>
                  <a:cubicBezTo>
                    <a:pt x="76" y="35"/>
                    <a:pt x="96" y="33"/>
                    <a:pt x="109" y="22"/>
                  </a:cubicBezTo>
                  <a:cubicBezTo>
                    <a:pt x="101" y="13"/>
                    <a:pt x="101" y="13"/>
                    <a:pt x="101" y="13"/>
                  </a:cubicBezTo>
                  <a:cubicBezTo>
                    <a:pt x="87" y="13"/>
                    <a:pt x="75" y="9"/>
                    <a:pt x="66" y="0"/>
                  </a:cubicBezTo>
                  <a:cubicBezTo>
                    <a:pt x="0" y="11"/>
                    <a:pt x="0" y="11"/>
                    <a:pt x="0" y="11"/>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05" name="Freeform 62"/>
            <p:cNvSpPr/>
            <p:nvPr/>
          </p:nvSpPr>
          <p:spPr bwMode="auto">
            <a:xfrm>
              <a:off x="915988" y="3540126"/>
              <a:ext cx="225425" cy="136525"/>
            </a:xfrm>
            <a:custGeom>
              <a:avLst/>
              <a:gdLst>
                <a:gd name="T0" fmla="*/ 6 w 60"/>
                <a:gd name="T1" fmla="*/ 20 h 36"/>
                <a:gd name="T2" fmla="*/ 6 w 60"/>
                <a:gd name="T3" fmla="*/ 27 h 36"/>
                <a:gd name="T4" fmla="*/ 37 w 60"/>
                <a:gd name="T5" fmla="*/ 35 h 36"/>
                <a:gd name="T6" fmla="*/ 57 w 60"/>
                <a:gd name="T7" fmla="*/ 20 h 36"/>
                <a:gd name="T8" fmla="*/ 47 w 60"/>
                <a:gd name="T9" fmla="*/ 5 h 36"/>
                <a:gd name="T10" fmla="*/ 0 w 60"/>
                <a:gd name="T11" fmla="*/ 6 h 36"/>
                <a:gd name="T12" fmla="*/ 0 w 60"/>
                <a:gd name="T13" fmla="*/ 17 h 36"/>
                <a:gd name="T14" fmla="*/ 6 w 60"/>
                <a:gd name="T15" fmla="*/ 2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
                  <a:moveTo>
                    <a:pt x="6" y="20"/>
                  </a:moveTo>
                  <a:cubicBezTo>
                    <a:pt x="6" y="27"/>
                    <a:pt x="6" y="27"/>
                    <a:pt x="6" y="27"/>
                  </a:cubicBezTo>
                  <a:cubicBezTo>
                    <a:pt x="15" y="33"/>
                    <a:pt x="26" y="36"/>
                    <a:pt x="37" y="35"/>
                  </a:cubicBezTo>
                  <a:cubicBezTo>
                    <a:pt x="53" y="34"/>
                    <a:pt x="60" y="29"/>
                    <a:pt x="57" y="20"/>
                  </a:cubicBezTo>
                  <a:cubicBezTo>
                    <a:pt x="47" y="5"/>
                    <a:pt x="47" y="5"/>
                    <a:pt x="47" y="5"/>
                  </a:cubicBezTo>
                  <a:cubicBezTo>
                    <a:pt x="29" y="0"/>
                    <a:pt x="13" y="0"/>
                    <a:pt x="0" y="6"/>
                  </a:cubicBezTo>
                  <a:cubicBezTo>
                    <a:pt x="0" y="17"/>
                    <a:pt x="0" y="17"/>
                    <a:pt x="0" y="17"/>
                  </a:cubicBezTo>
                  <a:cubicBezTo>
                    <a:pt x="6" y="20"/>
                    <a:pt x="6" y="20"/>
                    <a:pt x="6" y="20"/>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306" name="椭圆 305"/>
          <p:cNvSpPr/>
          <p:nvPr/>
        </p:nvSpPr>
        <p:spPr>
          <a:xfrm>
            <a:off x="5772083" y="3714648"/>
            <a:ext cx="842451" cy="257026"/>
          </a:xfrm>
          <a:prstGeom prst="ellipse">
            <a:avLst/>
          </a:prstGeom>
          <a:gradFill flip="none" rotWithShape="1">
            <a:gsLst>
              <a:gs pos="0">
                <a:sysClr val="windowText" lastClr="000000">
                  <a:alpha val="50000"/>
                </a:sysClr>
              </a:gs>
              <a:gs pos="100000">
                <a:srgbClr val="FFFFFF">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07" name="组合 306"/>
          <p:cNvGrpSpPr/>
          <p:nvPr/>
        </p:nvGrpSpPr>
        <p:grpSpPr>
          <a:xfrm>
            <a:off x="6050096" y="2691712"/>
            <a:ext cx="307182" cy="1178915"/>
            <a:chOff x="2389188" y="3192463"/>
            <a:chExt cx="352425" cy="1352550"/>
          </a:xfrm>
        </p:grpSpPr>
        <p:sp>
          <p:nvSpPr>
            <p:cNvPr id="308" name="Freeform 80"/>
            <p:cNvSpPr/>
            <p:nvPr/>
          </p:nvSpPr>
          <p:spPr bwMode="auto">
            <a:xfrm>
              <a:off x="2478088" y="3192463"/>
              <a:ext cx="146050" cy="123825"/>
            </a:xfrm>
            <a:custGeom>
              <a:avLst/>
              <a:gdLst>
                <a:gd name="T0" fmla="*/ 61 w 78"/>
                <a:gd name="T1" fmla="*/ 12 h 66"/>
                <a:gd name="T2" fmla="*/ 41 w 78"/>
                <a:gd name="T3" fmla="*/ 1 h 66"/>
                <a:gd name="T4" fmla="*/ 13 w 78"/>
                <a:gd name="T5" fmla="*/ 18 h 66"/>
                <a:gd name="T6" fmla="*/ 6 w 78"/>
                <a:gd name="T7" fmla="*/ 50 h 66"/>
                <a:gd name="T8" fmla="*/ 6 w 78"/>
                <a:gd name="T9" fmla="*/ 52 h 66"/>
                <a:gd name="T10" fmla="*/ 8 w 78"/>
                <a:gd name="T11" fmla="*/ 57 h 66"/>
                <a:gd name="T12" fmla="*/ 13 w 78"/>
                <a:gd name="T13" fmla="*/ 66 h 66"/>
                <a:gd name="T14" fmla="*/ 13 w 78"/>
                <a:gd name="T15" fmla="*/ 56 h 66"/>
                <a:gd name="T16" fmla="*/ 13 w 78"/>
                <a:gd name="T17" fmla="*/ 46 h 66"/>
                <a:gd name="T18" fmla="*/ 23 w 78"/>
                <a:gd name="T19" fmla="*/ 23 h 66"/>
                <a:gd name="T20" fmla="*/ 56 w 78"/>
                <a:gd name="T21" fmla="*/ 21 h 66"/>
                <a:gd name="T22" fmla="*/ 68 w 78"/>
                <a:gd name="T23" fmla="*/ 33 h 66"/>
                <a:gd name="T24" fmla="*/ 69 w 78"/>
                <a:gd name="T25" fmla="*/ 60 h 66"/>
                <a:gd name="T26" fmla="*/ 75 w 78"/>
                <a:gd name="T27" fmla="*/ 47 h 66"/>
                <a:gd name="T28" fmla="*/ 72 w 78"/>
                <a:gd name="T29" fmla="*/ 20 h 66"/>
                <a:gd name="T30" fmla="*/ 61 w 78"/>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6">
                  <a:moveTo>
                    <a:pt x="61" y="12"/>
                  </a:moveTo>
                  <a:cubicBezTo>
                    <a:pt x="55" y="4"/>
                    <a:pt x="48" y="0"/>
                    <a:pt x="41" y="1"/>
                  </a:cubicBezTo>
                  <a:cubicBezTo>
                    <a:pt x="32" y="1"/>
                    <a:pt x="23" y="7"/>
                    <a:pt x="13" y="18"/>
                  </a:cubicBezTo>
                  <a:cubicBezTo>
                    <a:pt x="3" y="26"/>
                    <a:pt x="0" y="37"/>
                    <a:pt x="6" y="50"/>
                  </a:cubicBezTo>
                  <a:cubicBezTo>
                    <a:pt x="6" y="52"/>
                    <a:pt x="6" y="52"/>
                    <a:pt x="6" y="52"/>
                  </a:cubicBezTo>
                  <a:cubicBezTo>
                    <a:pt x="8" y="57"/>
                    <a:pt x="8" y="57"/>
                    <a:pt x="8" y="57"/>
                  </a:cubicBezTo>
                  <a:cubicBezTo>
                    <a:pt x="13" y="66"/>
                    <a:pt x="13" y="66"/>
                    <a:pt x="13" y="66"/>
                  </a:cubicBezTo>
                  <a:cubicBezTo>
                    <a:pt x="13" y="56"/>
                    <a:pt x="13" y="56"/>
                    <a:pt x="13" y="56"/>
                  </a:cubicBezTo>
                  <a:cubicBezTo>
                    <a:pt x="13" y="46"/>
                    <a:pt x="13" y="46"/>
                    <a:pt x="13" y="46"/>
                  </a:cubicBezTo>
                  <a:cubicBezTo>
                    <a:pt x="13" y="38"/>
                    <a:pt x="16" y="30"/>
                    <a:pt x="23" y="23"/>
                  </a:cubicBezTo>
                  <a:cubicBezTo>
                    <a:pt x="33" y="19"/>
                    <a:pt x="44" y="19"/>
                    <a:pt x="56" y="21"/>
                  </a:cubicBezTo>
                  <a:cubicBezTo>
                    <a:pt x="63" y="24"/>
                    <a:pt x="66" y="28"/>
                    <a:pt x="68" y="33"/>
                  </a:cubicBezTo>
                  <a:cubicBezTo>
                    <a:pt x="69" y="60"/>
                    <a:pt x="69" y="60"/>
                    <a:pt x="69" y="60"/>
                  </a:cubicBezTo>
                  <a:cubicBezTo>
                    <a:pt x="75" y="47"/>
                    <a:pt x="75" y="47"/>
                    <a:pt x="75" y="47"/>
                  </a:cubicBezTo>
                  <a:cubicBezTo>
                    <a:pt x="78" y="36"/>
                    <a:pt x="77" y="27"/>
                    <a:pt x="72" y="20"/>
                  </a:cubicBezTo>
                  <a:cubicBezTo>
                    <a:pt x="69" y="16"/>
                    <a:pt x="66" y="13"/>
                    <a:pt x="61" y="1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09" name="Freeform 81"/>
            <p:cNvSpPr/>
            <p:nvPr/>
          </p:nvSpPr>
          <p:spPr bwMode="auto">
            <a:xfrm>
              <a:off x="2501900" y="3227388"/>
              <a:ext cx="106362" cy="84138"/>
            </a:xfrm>
            <a:custGeom>
              <a:avLst/>
              <a:gdLst>
                <a:gd name="T0" fmla="*/ 56 w 56"/>
                <a:gd name="T1" fmla="*/ 41 h 44"/>
                <a:gd name="T2" fmla="*/ 55 w 56"/>
                <a:gd name="T3" fmla="*/ 14 h 44"/>
                <a:gd name="T4" fmla="*/ 43 w 56"/>
                <a:gd name="T5" fmla="*/ 2 h 44"/>
                <a:gd name="T6" fmla="*/ 10 w 56"/>
                <a:gd name="T7" fmla="*/ 4 h 44"/>
                <a:gd name="T8" fmla="*/ 0 w 56"/>
                <a:gd name="T9" fmla="*/ 27 h 44"/>
                <a:gd name="T10" fmla="*/ 0 w 56"/>
                <a:gd name="T11" fmla="*/ 37 h 44"/>
                <a:gd name="T12" fmla="*/ 13 w 56"/>
                <a:gd name="T13" fmla="*/ 9 h 44"/>
                <a:gd name="T14" fmla="*/ 49 w 56"/>
                <a:gd name="T15" fmla="*/ 14 h 44"/>
                <a:gd name="T16" fmla="*/ 55 w 56"/>
                <a:gd name="T17" fmla="*/ 44 h 44"/>
                <a:gd name="T18" fmla="*/ 56 w 56"/>
                <a:gd name="T19"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44">
                  <a:moveTo>
                    <a:pt x="56" y="41"/>
                  </a:moveTo>
                  <a:cubicBezTo>
                    <a:pt x="55" y="14"/>
                    <a:pt x="55" y="14"/>
                    <a:pt x="55" y="14"/>
                  </a:cubicBezTo>
                  <a:cubicBezTo>
                    <a:pt x="53" y="9"/>
                    <a:pt x="50" y="5"/>
                    <a:pt x="43" y="2"/>
                  </a:cubicBezTo>
                  <a:cubicBezTo>
                    <a:pt x="31" y="0"/>
                    <a:pt x="20" y="0"/>
                    <a:pt x="10" y="4"/>
                  </a:cubicBezTo>
                  <a:cubicBezTo>
                    <a:pt x="3" y="11"/>
                    <a:pt x="0" y="19"/>
                    <a:pt x="0" y="27"/>
                  </a:cubicBezTo>
                  <a:cubicBezTo>
                    <a:pt x="0" y="37"/>
                    <a:pt x="0" y="37"/>
                    <a:pt x="0" y="37"/>
                  </a:cubicBezTo>
                  <a:cubicBezTo>
                    <a:pt x="2" y="24"/>
                    <a:pt x="6" y="15"/>
                    <a:pt x="13" y="9"/>
                  </a:cubicBezTo>
                  <a:cubicBezTo>
                    <a:pt x="26" y="5"/>
                    <a:pt x="38" y="7"/>
                    <a:pt x="49" y="14"/>
                  </a:cubicBezTo>
                  <a:cubicBezTo>
                    <a:pt x="55" y="44"/>
                    <a:pt x="55" y="44"/>
                    <a:pt x="55" y="44"/>
                  </a:cubicBezTo>
                  <a:cubicBezTo>
                    <a:pt x="56" y="41"/>
                    <a:pt x="56" y="41"/>
                    <a:pt x="56" y="41"/>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0" name="Freeform 82"/>
            <p:cNvSpPr/>
            <p:nvPr/>
          </p:nvSpPr>
          <p:spPr bwMode="auto">
            <a:xfrm>
              <a:off x="2606675" y="3281363"/>
              <a:ext cx="12700" cy="33338"/>
            </a:xfrm>
            <a:custGeom>
              <a:avLst/>
              <a:gdLst>
                <a:gd name="T0" fmla="*/ 7 w 7"/>
                <a:gd name="T1" fmla="*/ 10 h 18"/>
                <a:gd name="T2" fmla="*/ 7 w 7"/>
                <a:gd name="T3" fmla="*/ 0 h 18"/>
                <a:gd name="T4" fmla="*/ 1 w 7"/>
                <a:gd name="T5" fmla="*/ 13 h 18"/>
                <a:gd name="T6" fmla="*/ 0 w 7"/>
                <a:gd name="T7" fmla="*/ 16 h 18"/>
                <a:gd name="T8" fmla="*/ 7 w 7"/>
                <a:gd name="T9" fmla="*/ 10 h 18"/>
              </a:gdLst>
              <a:ahLst/>
              <a:cxnLst>
                <a:cxn ang="0">
                  <a:pos x="T0" y="T1"/>
                </a:cxn>
                <a:cxn ang="0">
                  <a:pos x="T2" y="T3"/>
                </a:cxn>
                <a:cxn ang="0">
                  <a:pos x="T4" y="T5"/>
                </a:cxn>
                <a:cxn ang="0">
                  <a:pos x="T6" y="T7"/>
                </a:cxn>
                <a:cxn ang="0">
                  <a:pos x="T8" y="T9"/>
                </a:cxn>
              </a:cxnLst>
              <a:rect l="0" t="0" r="r" b="b"/>
              <a:pathLst>
                <a:path w="7" h="18">
                  <a:moveTo>
                    <a:pt x="7" y="10"/>
                  </a:moveTo>
                  <a:cubicBezTo>
                    <a:pt x="7" y="7"/>
                    <a:pt x="7" y="3"/>
                    <a:pt x="7" y="0"/>
                  </a:cubicBezTo>
                  <a:cubicBezTo>
                    <a:pt x="1" y="13"/>
                    <a:pt x="1" y="13"/>
                    <a:pt x="1" y="13"/>
                  </a:cubicBezTo>
                  <a:cubicBezTo>
                    <a:pt x="0" y="16"/>
                    <a:pt x="0" y="16"/>
                    <a:pt x="0" y="16"/>
                  </a:cubicBezTo>
                  <a:cubicBezTo>
                    <a:pt x="3" y="18"/>
                    <a:pt x="6" y="16"/>
                    <a:pt x="7" y="10"/>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1" name="Freeform 83"/>
            <p:cNvSpPr/>
            <p:nvPr/>
          </p:nvSpPr>
          <p:spPr bwMode="auto">
            <a:xfrm>
              <a:off x="2513013" y="3300413"/>
              <a:ext cx="106362" cy="100013"/>
            </a:xfrm>
            <a:custGeom>
              <a:avLst/>
              <a:gdLst>
                <a:gd name="T0" fmla="*/ 56 w 56"/>
                <a:gd name="T1" fmla="*/ 7 h 53"/>
                <a:gd name="T2" fmla="*/ 56 w 56"/>
                <a:gd name="T3" fmla="*/ 0 h 53"/>
                <a:gd name="T4" fmla="*/ 49 w 56"/>
                <a:gd name="T5" fmla="*/ 6 h 53"/>
                <a:gd name="T6" fmla="*/ 37 w 56"/>
                <a:gd name="T7" fmla="*/ 25 h 53"/>
                <a:gd name="T8" fmla="*/ 10 w 56"/>
                <a:gd name="T9" fmla="*/ 34 h 53"/>
                <a:gd name="T10" fmla="*/ 0 w 56"/>
                <a:gd name="T11" fmla="*/ 31 h 53"/>
                <a:gd name="T12" fmla="*/ 3 w 56"/>
                <a:gd name="T13" fmla="*/ 34 h 53"/>
                <a:gd name="T14" fmla="*/ 11 w 56"/>
                <a:gd name="T15" fmla="*/ 41 h 53"/>
                <a:gd name="T16" fmla="*/ 34 w 56"/>
                <a:gd name="T17" fmla="*/ 40 h 53"/>
                <a:gd name="T18" fmla="*/ 35 w 56"/>
                <a:gd name="T19" fmla="*/ 53 h 53"/>
                <a:gd name="T20" fmla="*/ 47 w 56"/>
                <a:gd name="T21" fmla="*/ 40 h 53"/>
                <a:gd name="T22" fmla="*/ 47 w 56"/>
                <a:gd name="T23" fmla="*/ 39 h 53"/>
                <a:gd name="T24" fmla="*/ 45 w 56"/>
                <a:gd name="T25" fmla="*/ 26 h 53"/>
                <a:gd name="T26" fmla="*/ 49 w 56"/>
                <a:gd name="T27" fmla="*/ 9 h 53"/>
                <a:gd name="T28" fmla="*/ 56 w 56"/>
                <a:gd name="T2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53">
                  <a:moveTo>
                    <a:pt x="56" y="7"/>
                  </a:moveTo>
                  <a:cubicBezTo>
                    <a:pt x="56" y="5"/>
                    <a:pt x="56" y="3"/>
                    <a:pt x="56" y="0"/>
                  </a:cubicBezTo>
                  <a:cubicBezTo>
                    <a:pt x="55" y="6"/>
                    <a:pt x="52" y="8"/>
                    <a:pt x="49" y="6"/>
                  </a:cubicBezTo>
                  <a:cubicBezTo>
                    <a:pt x="47" y="15"/>
                    <a:pt x="43" y="21"/>
                    <a:pt x="37" y="25"/>
                  </a:cubicBezTo>
                  <a:cubicBezTo>
                    <a:pt x="31" y="36"/>
                    <a:pt x="22" y="39"/>
                    <a:pt x="10" y="34"/>
                  </a:cubicBezTo>
                  <a:cubicBezTo>
                    <a:pt x="0" y="31"/>
                    <a:pt x="0" y="31"/>
                    <a:pt x="0" y="31"/>
                  </a:cubicBezTo>
                  <a:cubicBezTo>
                    <a:pt x="1" y="32"/>
                    <a:pt x="2" y="33"/>
                    <a:pt x="3" y="34"/>
                  </a:cubicBezTo>
                  <a:cubicBezTo>
                    <a:pt x="11" y="41"/>
                    <a:pt x="11" y="41"/>
                    <a:pt x="11" y="41"/>
                  </a:cubicBezTo>
                  <a:cubicBezTo>
                    <a:pt x="18" y="45"/>
                    <a:pt x="26" y="45"/>
                    <a:pt x="34" y="40"/>
                  </a:cubicBezTo>
                  <a:cubicBezTo>
                    <a:pt x="35" y="53"/>
                    <a:pt x="35" y="53"/>
                    <a:pt x="35" y="53"/>
                  </a:cubicBezTo>
                  <a:cubicBezTo>
                    <a:pt x="40" y="49"/>
                    <a:pt x="43" y="44"/>
                    <a:pt x="47" y="40"/>
                  </a:cubicBezTo>
                  <a:cubicBezTo>
                    <a:pt x="47" y="39"/>
                    <a:pt x="47" y="39"/>
                    <a:pt x="47" y="39"/>
                  </a:cubicBezTo>
                  <a:cubicBezTo>
                    <a:pt x="45" y="26"/>
                    <a:pt x="45" y="26"/>
                    <a:pt x="45" y="26"/>
                  </a:cubicBezTo>
                  <a:cubicBezTo>
                    <a:pt x="48" y="22"/>
                    <a:pt x="49" y="16"/>
                    <a:pt x="49" y="9"/>
                  </a:cubicBezTo>
                  <a:cubicBezTo>
                    <a:pt x="52" y="12"/>
                    <a:pt x="54" y="11"/>
                    <a:pt x="56" y="7"/>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2" name="Freeform 84"/>
            <p:cNvSpPr>
              <a:spLocks noEditPoints="1"/>
            </p:cNvSpPr>
            <p:nvPr/>
          </p:nvSpPr>
          <p:spPr bwMode="auto">
            <a:xfrm>
              <a:off x="2500313" y="3236913"/>
              <a:ext cx="106362" cy="136525"/>
            </a:xfrm>
            <a:custGeom>
              <a:avLst/>
              <a:gdLst>
                <a:gd name="T0" fmla="*/ 56 w 56"/>
                <a:gd name="T1" fmla="*/ 39 h 72"/>
                <a:gd name="T2" fmla="*/ 50 w 56"/>
                <a:gd name="T3" fmla="*/ 9 h 72"/>
                <a:gd name="T4" fmla="*/ 14 w 56"/>
                <a:gd name="T5" fmla="*/ 4 h 72"/>
                <a:gd name="T6" fmla="*/ 1 w 56"/>
                <a:gd name="T7" fmla="*/ 32 h 72"/>
                <a:gd name="T8" fmla="*/ 1 w 56"/>
                <a:gd name="T9" fmla="*/ 42 h 72"/>
                <a:gd name="T10" fmla="*/ 1 w 56"/>
                <a:gd name="T11" fmla="*/ 48 h 72"/>
                <a:gd name="T12" fmla="*/ 7 w 56"/>
                <a:gd name="T13" fmla="*/ 64 h 72"/>
                <a:gd name="T14" fmla="*/ 17 w 56"/>
                <a:gd name="T15" fmla="*/ 67 h 72"/>
                <a:gd name="T16" fmla="*/ 44 w 56"/>
                <a:gd name="T17" fmla="*/ 58 h 72"/>
                <a:gd name="T18" fmla="*/ 56 w 56"/>
                <a:gd name="T19" fmla="*/ 39 h 72"/>
                <a:gd name="T20" fmla="*/ 3 w 56"/>
                <a:gd name="T21" fmla="*/ 29 h 72"/>
                <a:gd name="T22" fmla="*/ 9 w 56"/>
                <a:gd name="T23" fmla="*/ 13 h 72"/>
                <a:gd name="T24" fmla="*/ 7 w 56"/>
                <a:gd name="T25" fmla="*/ 34 h 72"/>
                <a:gd name="T26" fmla="*/ 7 w 56"/>
                <a:gd name="T27" fmla="*/ 50 h 72"/>
                <a:gd name="T28" fmla="*/ 7 w 56"/>
                <a:gd name="T29" fmla="*/ 51 h 72"/>
                <a:gd name="T30" fmla="*/ 14 w 56"/>
                <a:gd name="T31" fmla="*/ 65 h 72"/>
                <a:gd name="T32" fmla="*/ 3 w 56"/>
                <a:gd name="T33" fmla="*/ 48 h 72"/>
                <a:gd name="T34" fmla="*/ 3 w 56"/>
                <a:gd name="T35"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72">
                  <a:moveTo>
                    <a:pt x="56" y="39"/>
                  </a:moveTo>
                  <a:cubicBezTo>
                    <a:pt x="50" y="9"/>
                    <a:pt x="50" y="9"/>
                    <a:pt x="50" y="9"/>
                  </a:cubicBezTo>
                  <a:cubicBezTo>
                    <a:pt x="39" y="2"/>
                    <a:pt x="27" y="0"/>
                    <a:pt x="14" y="4"/>
                  </a:cubicBezTo>
                  <a:cubicBezTo>
                    <a:pt x="7" y="10"/>
                    <a:pt x="3" y="19"/>
                    <a:pt x="1" y="32"/>
                  </a:cubicBezTo>
                  <a:cubicBezTo>
                    <a:pt x="1" y="42"/>
                    <a:pt x="1" y="42"/>
                    <a:pt x="1" y="42"/>
                  </a:cubicBezTo>
                  <a:cubicBezTo>
                    <a:pt x="1" y="48"/>
                    <a:pt x="1" y="48"/>
                    <a:pt x="1" y="48"/>
                  </a:cubicBezTo>
                  <a:cubicBezTo>
                    <a:pt x="0" y="54"/>
                    <a:pt x="2" y="60"/>
                    <a:pt x="7" y="64"/>
                  </a:cubicBezTo>
                  <a:cubicBezTo>
                    <a:pt x="17" y="67"/>
                    <a:pt x="17" y="67"/>
                    <a:pt x="17" y="67"/>
                  </a:cubicBezTo>
                  <a:cubicBezTo>
                    <a:pt x="29" y="72"/>
                    <a:pt x="38" y="69"/>
                    <a:pt x="44" y="58"/>
                  </a:cubicBezTo>
                  <a:cubicBezTo>
                    <a:pt x="50" y="54"/>
                    <a:pt x="54" y="48"/>
                    <a:pt x="56" y="39"/>
                  </a:cubicBezTo>
                  <a:close/>
                  <a:moveTo>
                    <a:pt x="3" y="29"/>
                  </a:moveTo>
                  <a:cubicBezTo>
                    <a:pt x="9" y="13"/>
                    <a:pt x="9" y="13"/>
                    <a:pt x="9" y="13"/>
                  </a:cubicBezTo>
                  <a:cubicBezTo>
                    <a:pt x="7" y="34"/>
                    <a:pt x="7" y="34"/>
                    <a:pt x="7" y="34"/>
                  </a:cubicBezTo>
                  <a:cubicBezTo>
                    <a:pt x="7" y="50"/>
                    <a:pt x="7" y="50"/>
                    <a:pt x="7" y="50"/>
                  </a:cubicBezTo>
                  <a:cubicBezTo>
                    <a:pt x="7" y="51"/>
                    <a:pt x="7" y="51"/>
                    <a:pt x="7" y="51"/>
                  </a:cubicBezTo>
                  <a:cubicBezTo>
                    <a:pt x="8" y="56"/>
                    <a:pt x="10" y="60"/>
                    <a:pt x="14" y="65"/>
                  </a:cubicBezTo>
                  <a:cubicBezTo>
                    <a:pt x="6" y="61"/>
                    <a:pt x="3" y="55"/>
                    <a:pt x="3" y="48"/>
                  </a:cubicBezTo>
                  <a:cubicBezTo>
                    <a:pt x="3" y="29"/>
                    <a:pt x="3" y="29"/>
                    <a:pt x="3" y="29"/>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3" name="Freeform 85"/>
            <p:cNvSpPr/>
            <p:nvPr/>
          </p:nvSpPr>
          <p:spPr bwMode="auto">
            <a:xfrm>
              <a:off x="2506663" y="3262313"/>
              <a:ext cx="20637" cy="98425"/>
            </a:xfrm>
            <a:custGeom>
              <a:avLst/>
              <a:gdLst>
                <a:gd name="T0" fmla="*/ 6 w 11"/>
                <a:gd name="T1" fmla="*/ 0 h 52"/>
                <a:gd name="T2" fmla="*/ 0 w 11"/>
                <a:gd name="T3" fmla="*/ 16 h 52"/>
                <a:gd name="T4" fmla="*/ 0 w 11"/>
                <a:gd name="T5" fmla="*/ 35 h 52"/>
                <a:gd name="T6" fmla="*/ 11 w 11"/>
                <a:gd name="T7" fmla="*/ 52 h 52"/>
                <a:gd name="T8" fmla="*/ 4 w 11"/>
                <a:gd name="T9" fmla="*/ 38 h 52"/>
                <a:gd name="T10" fmla="*/ 4 w 11"/>
                <a:gd name="T11" fmla="*/ 37 h 52"/>
                <a:gd name="T12" fmla="*/ 4 w 11"/>
                <a:gd name="T13" fmla="*/ 21 h 52"/>
                <a:gd name="T14" fmla="*/ 6 w 11"/>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52">
                  <a:moveTo>
                    <a:pt x="6" y="0"/>
                  </a:moveTo>
                  <a:cubicBezTo>
                    <a:pt x="0" y="16"/>
                    <a:pt x="0" y="16"/>
                    <a:pt x="0" y="16"/>
                  </a:cubicBezTo>
                  <a:cubicBezTo>
                    <a:pt x="0" y="35"/>
                    <a:pt x="0" y="35"/>
                    <a:pt x="0" y="35"/>
                  </a:cubicBezTo>
                  <a:cubicBezTo>
                    <a:pt x="0" y="42"/>
                    <a:pt x="3" y="48"/>
                    <a:pt x="11" y="52"/>
                  </a:cubicBezTo>
                  <a:cubicBezTo>
                    <a:pt x="7" y="47"/>
                    <a:pt x="5" y="43"/>
                    <a:pt x="4" y="38"/>
                  </a:cubicBezTo>
                  <a:cubicBezTo>
                    <a:pt x="4" y="37"/>
                    <a:pt x="4" y="37"/>
                    <a:pt x="4" y="37"/>
                  </a:cubicBezTo>
                  <a:cubicBezTo>
                    <a:pt x="4" y="21"/>
                    <a:pt x="4" y="21"/>
                    <a:pt x="4" y="21"/>
                  </a:cubicBezTo>
                  <a:cubicBezTo>
                    <a:pt x="6" y="0"/>
                    <a:pt x="6" y="0"/>
                    <a:pt x="6" y="0"/>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4" name="Freeform 86"/>
            <p:cNvSpPr>
              <a:spLocks noEditPoints="1"/>
            </p:cNvSpPr>
            <p:nvPr/>
          </p:nvSpPr>
          <p:spPr bwMode="auto">
            <a:xfrm>
              <a:off x="2455863" y="3373438"/>
              <a:ext cx="261937" cy="239713"/>
            </a:xfrm>
            <a:custGeom>
              <a:avLst/>
              <a:gdLst>
                <a:gd name="T0" fmla="*/ 78 w 139"/>
                <a:gd name="T1" fmla="*/ 1 h 127"/>
                <a:gd name="T2" fmla="*/ 78 w 139"/>
                <a:gd name="T3" fmla="*/ 12 h 127"/>
                <a:gd name="T4" fmla="*/ 73 w 139"/>
                <a:gd name="T5" fmla="*/ 37 h 127"/>
                <a:gd name="T6" fmla="*/ 71 w 139"/>
                <a:gd name="T7" fmla="*/ 44 h 127"/>
                <a:gd name="T8" fmla="*/ 69 w 139"/>
                <a:gd name="T9" fmla="*/ 52 h 127"/>
                <a:gd name="T10" fmla="*/ 68 w 139"/>
                <a:gd name="T11" fmla="*/ 54 h 127"/>
                <a:gd name="T12" fmla="*/ 62 w 139"/>
                <a:gd name="T13" fmla="*/ 99 h 127"/>
                <a:gd name="T14" fmla="*/ 53 w 139"/>
                <a:gd name="T15" fmla="*/ 99 h 127"/>
                <a:gd name="T16" fmla="*/ 49 w 139"/>
                <a:gd name="T17" fmla="*/ 77 h 127"/>
                <a:gd name="T18" fmla="*/ 45 w 139"/>
                <a:gd name="T19" fmla="*/ 61 h 127"/>
                <a:gd name="T20" fmla="*/ 40 w 139"/>
                <a:gd name="T21" fmla="*/ 45 h 127"/>
                <a:gd name="T22" fmla="*/ 38 w 139"/>
                <a:gd name="T23" fmla="*/ 39 h 127"/>
                <a:gd name="T24" fmla="*/ 34 w 139"/>
                <a:gd name="T25" fmla="*/ 25 h 127"/>
                <a:gd name="T26" fmla="*/ 29 w 139"/>
                <a:gd name="T27" fmla="*/ 2 h 127"/>
                <a:gd name="T28" fmla="*/ 29 w 139"/>
                <a:gd name="T29" fmla="*/ 0 h 127"/>
                <a:gd name="T30" fmla="*/ 0 w 139"/>
                <a:gd name="T31" fmla="*/ 24 h 127"/>
                <a:gd name="T32" fmla="*/ 6 w 139"/>
                <a:gd name="T33" fmla="*/ 35 h 127"/>
                <a:gd name="T34" fmla="*/ 19 w 139"/>
                <a:gd name="T35" fmla="*/ 34 h 127"/>
                <a:gd name="T36" fmla="*/ 10 w 139"/>
                <a:gd name="T37" fmla="*/ 41 h 127"/>
                <a:gd name="T38" fmla="*/ 44 w 139"/>
                <a:gd name="T39" fmla="*/ 100 h 127"/>
                <a:gd name="T40" fmla="*/ 44 w 139"/>
                <a:gd name="T41" fmla="*/ 119 h 127"/>
                <a:gd name="T42" fmla="*/ 44 w 139"/>
                <a:gd name="T43" fmla="*/ 127 h 127"/>
                <a:gd name="T44" fmla="*/ 126 w 139"/>
                <a:gd name="T45" fmla="*/ 126 h 127"/>
                <a:gd name="T46" fmla="*/ 136 w 139"/>
                <a:gd name="T47" fmla="*/ 91 h 127"/>
                <a:gd name="T48" fmla="*/ 117 w 139"/>
                <a:gd name="T49" fmla="*/ 94 h 127"/>
                <a:gd name="T50" fmla="*/ 115 w 139"/>
                <a:gd name="T51" fmla="*/ 94 h 127"/>
                <a:gd name="T52" fmla="*/ 111 w 139"/>
                <a:gd name="T53" fmla="*/ 95 h 127"/>
                <a:gd name="T54" fmla="*/ 101 w 139"/>
                <a:gd name="T55" fmla="*/ 97 h 127"/>
                <a:gd name="T56" fmla="*/ 72 w 139"/>
                <a:gd name="T57" fmla="*/ 98 h 127"/>
                <a:gd name="T58" fmla="*/ 88 w 139"/>
                <a:gd name="T59" fmla="*/ 63 h 127"/>
                <a:gd name="T60" fmla="*/ 101 w 139"/>
                <a:gd name="T61" fmla="*/ 40 h 127"/>
                <a:gd name="T62" fmla="*/ 93 w 139"/>
                <a:gd name="T63" fmla="*/ 33 h 127"/>
                <a:gd name="T64" fmla="*/ 104 w 139"/>
                <a:gd name="T65" fmla="*/ 32 h 127"/>
                <a:gd name="T66" fmla="*/ 107 w 139"/>
                <a:gd name="T67" fmla="*/ 21 h 127"/>
                <a:gd name="T68" fmla="*/ 78 w 139"/>
                <a:gd name="T69" fmla="*/ 0 h 127"/>
                <a:gd name="T70" fmla="*/ 78 w 139"/>
                <a:gd name="T71" fmla="*/ 1 h 127"/>
                <a:gd name="T72" fmla="*/ 103 w 139"/>
                <a:gd name="T73" fmla="*/ 24 h 127"/>
                <a:gd name="T74" fmla="*/ 83 w 139"/>
                <a:gd name="T75" fmla="*/ 17 h 127"/>
                <a:gd name="T76" fmla="*/ 76 w 139"/>
                <a:gd name="T77" fmla="*/ 51 h 127"/>
                <a:gd name="T78" fmla="*/ 68 w 139"/>
                <a:gd name="T79" fmla="*/ 95 h 127"/>
                <a:gd name="T80" fmla="*/ 65 w 139"/>
                <a:gd name="T81" fmla="*/ 95 h 127"/>
                <a:gd name="T82" fmla="*/ 72 w 139"/>
                <a:gd name="T83" fmla="*/ 52 h 127"/>
                <a:gd name="T84" fmla="*/ 81 w 139"/>
                <a:gd name="T85" fmla="*/ 10 h 127"/>
                <a:gd name="T86" fmla="*/ 103 w 139"/>
                <a:gd name="T87" fmla="*/ 24 h 127"/>
                <a:gd name="T88" fmla="*/ 28 w 139"/>
                <a:gd name="T89" fmla="*/ 5 h 127"/>
                <a:gd name="T90" fmla="*/ 28 w 139"/>
                <a:gd name="T91" fmla="*/ 10 h 127"/>
                <a:gd name="T92" fmla="*/ 5 w 139"/>
                <a:gd name="T93" fmla="*/ 28 h 127"/>
                <a:gd name="T94" fmla="*/ 3 w 139"/>
                <a:gd name="T95" fmla="*/ 25 h 127"/>
                <a:gd name="T96" fmla="*/ 28 w 139"/>
                <a:gd name="T97" fmla="*/ 5 h 127"/>
                <a:gd name="T98" fmla="*/ 21 w 139"/>
                <a:gd name="T99" fmla="*/ 35 h 127"/>
                <a:gd name="T100" fmla="*/ 18 w 139"/>
                <a:gd name="T101" fmla="*/ 43 h 127"/>
                <a:gd name="T102" fmla="*/ 48 w 139"/>
                <a:gd name="T103" fmla="*/ 96 h 127"/>
                <a:gd name="T104" fmla="*/ 45 w 139"/>
                <a:gd name="T105" fmla="*/ 97 h 127"/>
                <a:gd name="T106" fmla="*/ 13 w 139"/>
                <a:gd name="T107" fmla="*/ 42 h 127"/>
                <a:gd name="T108" fmla="*/ 21 w 139"/>
                <a:gd name="T109" fmla="*/ 35 h 127"/>
                <a:gd name="T110" fmla="*/ 133 w 139"/>
                <a:gd name="T111" fmla="*/ 98 h 127"/>
                <a:gd name="T112" fmla="*/ 131 w 139"/>
                <a:gd name="T113" fmla="*/ 101 h 127"/>
                <a:gd name="T114" fmla="*/ 47 w 139"/>
                <a:gd name="T115" fmla="*/ 106 h 127"/>
                <a:gd name="T116" fmla="*/ 47 w 139"/>
                <a:gd name="T117" fmla="*/ 101 h 127"/>
                <a:gd name="T118" fmla="*/ 133 w 139"/>
                <a:gd name="T119" fmla="*/ 9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127">
                  <a:moveTo>
                    <a:pt x="78" y="1"/>
                  </a:moveTo>
                  <a:cubicBezTo>
                    <a:pt x="78" y="12"/>
                    <a:pt x="78" y="12"/>
                    <a:pt x="78" y="12"/>
                  </a:cubicBezTo>
                  <a:cubicBezTo>
                    <a:pt x="77" y="20"/>
                    <a:pt x="75" y="29"/>
                    <a:pt x="73" y="37"/>
                  </a:cubicBezTo>
                  <a:cubicBezTo>
                    <a:pt x="72" y="40"/>
                    <a:pt x="72" y="42"/>
                    <a:pt x="71" y="44"/>
                  </a:cubicBezTo>
                  <a:cubicBezTo>
                    <a:pt x="71" y="46"/>
                    <a:pt x="70" y="49"/>
                    <a:pt x="69" y="52"/>
                  </a:cubicBezTo>
                  <a:cubicBezTo>
                    <a:pt x="69" y="53"/>
                    <a:pt x="69" y="53"/>
                    <a:pt x="68" y="54"/>
                  </a:cubicBezTo>
                  <a:cubicBezTo>
                    <a:pt x="64" y="70"/>
                    <a:pt x="62" y="85"/>
                    <a:pt x="62" y="99"/>
                  </a:cubicBezTo>
                  <a:cubicBezTo>
                    <a:pt x="53" y="99"/>
                    <a:pt x="53" y="99"/>
                    <a:pt x="53" y="99"/>
                  </a:cubicBezTo>
                  <a:cubicBezTo>
                    <a:pt x="52" y="92"/>
                    <a:pt x="50" y="85"/>
                    <a:pt x="49" y="77"/>
                  </a:cubicBezTo>
                  <a:cubicBezTo>
                    <a:pt x="47" y="72"/>
                    <a:pt x="46" y="67"/>
                    <a:pt x="45" y="61"/>
                  </a:cubicBezTo>
                  <a:cubicBezTo>
                    <a:pt x="43" y="56"/>
                    <a:pt x="42" y="51"/>
                    <a:pt x="40" y="45"/>
                  </a:cubicBezTo>
                  <a:cubicBezTo>
                    <a:pt x="40" y="43"/>
                    <a:pt x="39" y="41"/>
                    <a:pt x="38" y="39"/>
                  </a:cubicBezTo>
                  <a:cubicBezTo>
                    <a:pt x="37" y="34"/>
                    <a:pt x="35" y="30"/>
                    <a:pt x="34" y="25"/>
                  </a:cubicBezTo>
                  <a:cubicBezTo>
                    <a:pt x="31" y="17"/>
                    <a:pt x="29" y="10"/>
                    <a:pt x="29" y="2"/>
                  </a:cubicBezTo>
                  <a:cubicBezTo>
                    <a:pt x="29" y="1"/>
                    <a:pt x="29" y="1"/>
                    <a:pt x="29" y="0"/>
                  </a:cubicBezTo>
                  <a:cubicBezTo>
                    <a:pt x="22" y="10"/>
                    <a:pt x="13" y="18"/>
                    <a:pt x="0" y="24"/>
                  </a:cubicBezTo>
                  <a:cubicBezTo>
                    <a:pt x="6" y="35"/>
                    <a:pt x="6" y="35"/>
                    <a:pt x="6" y="35"/>
                  </a:cubicBezTo>
                  <a:cubicBezTo>
                    <a:pt x="19" y="34"/>
                    <a:pt x="19" y="34"/>
                    <a:pt x="19" y="34"/>
                  </a:cubicBezTo>
                  <a:cubicBezTo>
                    <a:pt x="10" y="41"/>
                    <a:pt x="10" y="41"/>
                    <a:pt x="10" y="41"/>
                  </a:cubicBezTo>
                  <a:cubicBezTo>
                    <a:pt x="44" y="100"/>
                    <a:pt x="44" y="100"/>
                    <a:pt x="44" y="100"/>
                  </a:cubicBezTo>
                  <a:cubicBezTo>
                    <a:pt x="44" y="119"/>
                    <a:pt x="44" y="119"/>
                    <a:pt x="44" y="119"/>
                  </a:cubicBezTo>
                  <a:cubicBezTo>
                    <a:pt x="44" y="127"/>
                    <a:pt x="44" y="127"/>
                    <a:pt x="44" y="127"/>
                  </a:cubicBezTo>
                  <a:cubicBezTo>
                    <a:pt x="126" y="126"/>
                    <a:pt x="126" y="126"/>
                    <a:pt x="126" y="126"/>
                  </a:cubicBezTo>
                  <a:cubicBezTo>
                    <a:pt x="135" y="119"/>
                    <a:pt x="139" y="107"/>
                    <a:pt x="136" y="91"/>
                  </a:cubicBezTo>
                  <a:cubicBezTo>
                    <a:pt x="131" y="94"/>
                    <a:pt x="124" y="95"/>
                    <a:pt x="117" y="94"/>
                  </a:cubicBezTo>
                  <a:cubicBezTo>
                    <a:pt x="116" y="94"/>
                    <a:pt x="116" y="94"/>
                    <a:pt x="115" y="94"/>
                  </a:cubicBezTo>
                  <a:cubicBezTo>
                    <a:pt x="111" y="95"/>
                    <a:pt x="111" y="95"/>
                    <a:pt x="111" y="95"/>
                  </a:cubicBezTo>
                  <a:cubicBezTo>
                    <a:pt x="101" y="97"/>
                    <a:pt x="101" y="97"/>
                    <a:pt x="101" y="97"/>
                  </a:cubicBezTo>
                  <a:cubicBezTo>
                    <a:pt x="72" y="98"/>
                    <a:pt x="72" y="98"/>
                    <a:pt x="72" y="98"/>
                  </a:cubicBezTo>
                  <a:cubicBezTo>
                    <a:pt x="74" y="88"/>
                    <a:pt x="79" y="76"/>
                    <a:pt x="88" y="63"/>
                  </a:cubicBezTo>
                  <a:cubicBezTo>
                    <a:pt x="93" y="55"/>
                    <a:pt x="98" y="48"/>
                    <a:pt x="101" y="40"/>
                  </a:cubicBezTo>
                  <a:cubicBezTo>
                    <a:pt x="93" y="33"/>
                    <a:pt x="93" y="33"/>
                    <a:pt x="93" y="33"/>
                  </a:cubicBezTo>
                  <a:cubicBezTo>
                    <a:pt x="104" y="32"/>
                    <a:pt x="104" y="32"/>
                    <a:pt x="104" y="32"/>
                  </a:cubicBezTo>
                  <a:cubicBezTo>
                    <a:pt x="105" y="29"/>
                    <a:pt x="106" y="25"/>
                    <a:pt x="107" y="21"/>
                  </a:cubicBezTo>
                  <a:cubicBezTo>
                    <a:pt x="93" y="17"/>
                    <a:pt x="83" y="10"/>
                    <a:pt x="78" y="0"/>
                  </a:cubicBezTo>
                  <a:cubicBezTo>
                    <a:pt x="78" y="1"/>
                    <a:pt x="78" y="1"/>
                    <a:pt x="78" y="1"/>
                  </a:cubicBezTo>
                  <a:close/>
                  <a:moveTo>
                    <a:pt x="103" y="24"/>
                  </a:moveTo>
                  <a:cubicBezTo>
                    <a:pt x="83" y="17"/>
                    <a:pt x="83" y="17"/>
                    <a:pt x="83" y="17"/>
                  </a:cubicBezTo>
                  <a:cubicBezTo>
                    <a:pt x="76" y="51"/>
                    <a:pt x="76" y="51"/>
                    <a:pt x="76" y="51"/>
                  </a:cubicBezTo>
                  <a:cubicBezTo>
                    <a:pt x="72" y="66"/>
                    <a:pt x="69" y="81"/>
                    <a:pt x="68" y="95"/>
                  </a:cubicBezTo>
                  <a:cubicBezTo>
                    <a:pt x="65" y="95"/>
                    <a:pt x="65" y="95"/>
                    <a:pt x="65" y="95"/>
                  </a:cubicBezTo>
                  <a:cubicBezTo>
                    <a:pt x="65" y="81"/>
                    <a:pt x="68" y="67"/>
                    <a:pt x="72" y="52"/>
                  </a:cubicBezTo>
                  <a:cubicBezTo>
                    <a:pt x="81" y="10"/>
                    <a:pt x="81" y="10"/>
                    <a:pt x="81" y="10"/>
                  </a:cubicBezTo>
                  <a:cubicBezTo>
                    <a:pt x="103" y="24"/>
                    <a:pt x="103" y="24"/>
                    <a:pt x="103" y="24"/>
                  </a:cubicBezTo>
                  <a:close/>
                  <a:moveTo>
                    <a:pt x="28" y="5"/>
                  </a:moveTo>
                  <a:cubicBezTo>
                    <a:pt x="28" y="10"/>
                    <a:pt x="28" y="10"/>
                    <a:pt x="28" y="10"/>
                  </a:cubicBezTo>
                  <a:cubicBezTo>
                    <a:pt x="21" y="17"/>
                    <a:pt x="13" y="23"/>
                    <a:pt x="5" y="28"/>
                  </a:cubicBezTo>
                  <a:cubicBezTo>
                    <a:pt x="3" y="25"/>
                    <a:pt x="3" y="25"/>
                    <a:pt x="3" y="25"/>
                  </a:cubicBezTo>
                  <a:cubicBezTo>
                    <a:pt x="12" y="19"/>
                    <a:pt x="20" y="13"/>
                    <a:pt x="28" y="5"/>
                  </a:cubicBezTo>
                  <a:close/>
                  <a:moveTo>
                    <a:pt x="21" y="35"/>
                  </a:moveTo>
                  <a:cubicBezTo>
                    <a:pt x="18" y="43"/>
                    <a:pt x="18" y="43"/>
                    <a:pt x="18" y="43"/>
                  </a:cubicBezTo>
                  <a:cubicBezTo>
                    <a:pt x="48" y="96"/>
                    <a:pt x="48" y="96"/>
                    <a:pt x="48" y="96"/>
                  </a:cubicBezTo>
                  <a:cubicBezTo>
                    <a:pt x="45" y="97"/>
                    <a:pt x="45" y="97"/>
                    <a:pt x="45" y="97"/>
                  </a:cubicBezTo>
                  <a:cubicBezTo>
                    <a:pt x="13" y="42"/>
                    <a:pt x="13" y="42"/>
                    <a:pt x="13" y="42"/>
                  </a:cubicBezTo>
                  <a:cubicBezTo>
                    <a:pt x="21" y="35"/>
                    <a:pt x="21" y="35"/>
                    <a:pt x="21" y="35"/>
                  </a:cubicBezTo>
                  <a:close/>
                  <a:moveTo>
                    <a:pt x="133" y="98"/>
                  </a:moveTo>
                  <a:cubicBezTo>
                    <a:pt x="131" y="101"/>
                    <a:pt x="131" y="101"/>
                    <a:pt x="131" y="101"/>
                  </a:cubicBezTo>
                  <a:cubicBezTo>
                    <a:pt x="47" y="106"/>
                    <a:pt x="47" y="106"/>
                    <a:pt x="47" y="106"/>
                  </a:cubicBezTo>
                  <a:cubicBezTo>
                    <a:pt x="47" y="101"/>
                    <a:pt x="47" y="101"/>
                    <a:pt x="47" y="101"/>
                  </a:cubicBezTo>
                  <a:cubicBezTo>
                    <a:pt x="133" y="98"/>
                    <a:pt x="133" y="98"/>
                    <a:pt x="133" y="98"/>
                  </a:cubicBez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5" name="Freeform 87"/>
            <p:cNvSpPr/>
            <p:nvPr/>
          </p:nvSpPr>
          <p:spPr bwMode="auto">
            <a:xfrm>
              <a:off x="2578100" y="3392488"/>
              <a:ext cx="71437" cy="160338"/>
            </a:xfrm>
            <a:custGeom>
              <a:avLst/>
              <a:gdLst>
                <a:gd name="T0" fmla="*/ 18 w 38"/>
                <a:gd name="T1" fmla="*/ 7 h 85"/>
                <a:gd name="T2" fmla="*/ 38 w 38"/>
                <a:gd name="T3" fmla="*/ 14 h 85"/>
                <a:gd name="T4" fmla="*/ 16 w 38"/>
                <a:gd name="T5" fmla="*/ 0 h 85"/>
                <a:gd name="T6" fmla="*/ 7 w 38"/>
                <a:gd name="T7" fmla="*/ 42 h 85"/>
                <a:gd name="T8" fmla="*/ 0 w 38"/>
                <a:gd name="T9" fmla="*/ 85 h 85"/>
                <a:gd name="T10" fmla="*/ 3 w 38"/>
                <a:gd name="T11" fmla="*/ 85 h 85"/>
                <a:gd name="T12" fmla="*/ 11 w 38"/>
                <a:gd name="T13" fmla="*/ 41 h 85"/>
                <a:gd name="T14" fmla="*/ 18 w 38"/>
                <a:gd name="T15" fmla="*/ 7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5">
                  <a:moveTo>
                    <a:pt x="18" y="7"/>
                  </a:moveTo>
                  <a:cubicBezTo>
                    <a:pt x="38" y="14"/>
                    <a:pt x="38" y="14"/>
                    <a:pt x="38" y="14"/>
                  </a:cubicBezTo>
                  <a:cubicBezTo>
                    <a:pt x="16" y="0"/>
                    <a:pt x="16" y="0"/>
                    <a:pt x="16" y="0"/>
                  </a:cubicBezTo>
                  <a:cubicBezTo>
                    <a:pt x="7" y="42"/>
                    <a:pt x="7" y="42"/>
                    <a:pt x="7" y="42"/>
                  </a:cubicBezTo>
                  <a:cubicBezTo>
                    <a:pt x="3" y="57"/>
                    <a:pt x="0" y="71"/>
                    <a:pt x="0" y="85"/>
                  </a:cubicBezTo>
                  <a:cubicBezTo>
                    <a:pt x="3" y="85"/>
                    <a:pt x="3" y="85"/>
                    <a:pt x="3" y="85"/>
                  </a:cubicBezTo>
                  <a:cubicBezTo>
                    <a:pt x="4" y="71"/>
                    <a:pt x="7" y="56"/>
                    <a:pt x="11" y="41"/>
                  </a:cubicBezTo>
                  <a:cubicBezTo>
                    <a:pt x="18" y="7"/>
                    <a:pt x="18" y="7"/>
                    <a:pt x="18" y="7"/>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6" name="Freeform 88"/>
            <p:cNvSpPr/>
            <p:nvPr/>
          </p:nvSpPr>
          <p:spPr bwMode="auto">
            <a:xfrm>
              <a:off x="2460625" y="3382963"/>
              <a:ext cx="47625" cy="42863"/>
            </a:xfrm>
            <a:custGeom>
              <a:avLst/>
              <a:gdLst>
                <a:gd name="T0" fmla="*/ 25 w 25"/>
                <a:gd name="T1" fmla="*/ 5 h 23"/>
                <a:gd name="T2" fmla="*/ 25 w 25"/>
                <a:gd name="T3" fmla="*/ 0 h 23"/>
                <a:gd name="T4" fmla="*/ 0 w 25"/>
                <a:gd name="T5" fmla="*/ 20 h 23"/>
                <a:gd name="T6" fmla="*/ 2 w 25"/>
                <a:gd name="T7" fmla="*/ 23 h 23"/>
                <a:gd name="T8" fmla="*/ 25 w 25"/>
                <a:gd name="T9" fmla="*/ 5 h 23"/>
              </a:gdLst>
              <a:ahLst/>
              <a:cxnLst>
                <a:cxn ang="0">
                  <a:pos x="T0" y="T1"/>
                </a:cxn>
                <a:cxn ang="0">
                  <a:pos x="T2" y="T3"/>
                </a:cxn>
                <a:cxn ang="0">
                  <a:pos x="T4" y="T5"/>
                </a:cxn>
                <a:cxn ang="0">
                  <a:pos x="T6" y="T7"/>
                </a:cxn>
                <a:cxn ang="0">
                  <a:pos x="T8" y="T9"/>
                </a:cxn>
              </a:cxnLst>
              <a:rect l="0" t="0" r="r" b="b"/>
              <a:pathLst>
                <a:path w="25" h="23">
                  <a:moveTo>
                    <a:pt x="25" y="5"/>
                  </a:moveTo>
                  <a:cubicBezTo>
                    <a:pt x="25" y="0"/>
                    <a:pt x="25" y="0"/>
                    <a:pt x="25" y="0"/>
                  </a:cubicBezTo>
                  <a:cubicBezTo>
                    <a:pt x="17" y="8"/>
                    <a:pt x="9" y="14"/>
                    <a:pt x="0" y="20"/>
                  </a:cubicBezTo>
                  <a:cubicBezTo>
                    <a:pt x="2" y="23"/>
                    <a:pt x="2" y="23"/>
                    <a:pt x="2" y="23"/>
                  </a:cubicBezTo>
                  <a:cubicBezTo>
                    <a:pt x="10" y="18"/>
                    <a:pt x="18" y="12"/>
                    <a:pt x="25" y="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7" name="Freeform 89"/>
            <p:cNvSpPr/>
            <p:nvPr/>
          </p:nvSpPr>
          <p:spPr bwMode="auto">
            <a:xfrm>
              <a:off x="2479675" y="3440113"/>
              <a:ext cx="66675" cy="115888"/>
            </a:xfrm>
            <a:custGeom>
              <a:avLst/>
              <a:gdLst>
                <a:gd name="T0" fmla="*/ 6 w 42"/>
                <a:gd name="T1" fmla="*/ 9 h 73"/>
                <a:gd name="T2" fmla="*/ 10 w 42"/>
                <a:gd name="T3" fmla="*/ 0 h 73"/>
                <a:gd name="T4" fmla="*/ 0 w 42"/>
                <a:gd name="T5" fmla="*/ 8 h 73"/>
                <a:gd name="T6" fmla="*/ 38 w 42"/>
                <a:gd name="T7" fmla="*/ 73 h 73"/>
                <a:gd name="T8" fmla="*/ 42 w 42"/>
                <a:gd name="T9" fmla="*/ 72 h 73"/>
                <a:gd name="T10" fmla="*/ 6 w 42"/>
                <a:gd name="T11" fmla="*/ 9 h 73"/>
                <a:gd name="T12" fmla="*/ 6 w 42"/>
                <a:gd name="T13" fmla="*/ 9 h 73"/>
              </a:gdLst>
              <a:ahLst/>
              <a:cxnLst>
                <a:cxn ang="0">
                  <a:pos x="T0" y="T1"/>
                </a:cxn>
                <a:cxn ang="0">
                  <a:pos x="T2" y="T3"/>
                </a:cxn>
                <a:cxn ang="0">
                  <a:pos x="T4" y="T5"/>
                </a:cxn>
                <a:cxn ang="0">
                  <a:pos x="T6" y="T7"/>
                </a:cxn>
                <a:cxn ang="0">
                  <a:pos x="T8" y="T9"/>
                </a:cxn>
                <a:cxn ang="0">
                  <a:pos x="T10" y="T11"/>
                </a:cxn>
                <a:cxn ang="0">
                  <a:pos x="T12" y="T13"/>
                </a:cxn>
              </a:cxnLst>
              <a:rect l="0" t="0" r="r" b="b"/>
              <a:pathLst>
                <a:path w="42" h="73">
                  <a:moveTo>
                    <a:pt x="6" y="9"/>
                  </a:moveTo>
                  <a:lnTo>
                    <a:pt x="10" y="0"/>
                  </a:lnTo>
                  <a:lnTo>
                    <a:pt x="0" y="8"/>
                  </a:lnTo>
                  <a:lnTo>
                    <a:pt x="38" y="73"/>
                  </a:lnTo>
                  <a:lnTo>
                    <a:pt x="42" y="72"/>
                  </a:lnTo>
                  <a:lnTo>
                    <a:pt x="6" y="9"/>
                  </a:lnTo>
                  <a:lnTo>
                    <a:pt x="6" y="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8" name="Freeform 90"/>
            <p:cNvSpPr/>
            <p:nvPr/>
          </p:nvSpPr>
          <p:spPr bwMode="auto">
            <a:xfrm>
              <a:off x="2543175" y="3559176"/>
              <a:ext cx="163512" cy="14288"/>
            </a:xfrm>
            <a:custGeom>
              <a:avLst/>
              <a:gdLst>
                <a:gd name="T0" fmla="*/ 100 w 103"/>
                <a:gd name="T1" fmla="*/ 3 h 9"/>
                <a:gd name="T2" fmla="*/ 103 w 103"/>
                <a:gd name="T3" fmla="*/ 0 h 9"/>
                <a:gd name="T4" fmla="*/ 0 w 103"/>
                <a:gd name="T5" fmla="*/ 3 h 9"/>
                <a:gd name="T6" fmla="*/ 0 w 103"/>
                <a:gd name="T7" fmla="*/ 9 h 9"/>
                <a:gd name="T8" fmla="*/ 100 w 103"/>
                <a:gd name="T9" fmla="*/ 3 h 9"/>
                <a:gd name="T10" fmla="*/ 100 w 103"/>
                <a:gd name="T11" fmla="*/ 3 h 9"/>
              </a:gdLst>
              <a:ahLst/>
              <a:cxnLst>
                <a:cxn ang="0">
                  <a:pos x="T0" y="T1"/>
                </a:cxn>
                <a:cxn ang="0">
                  <a:pos x="T2" y="T3"/>
                </a:cxn>
                <a:cxn ang="0">
                  <a:pos x="T4" y="T5"/>
                </a:cxn>
                <a:cxn ang="0">
                  <a:pos x="T6" y="T7"/>
                </a:cxn>
                <a:cxn ang="0">
                  <a:pos x="T8" y="T9"/>
                </a:cxn>
                <a:cxn ang="0">
                  <a:pos x="T10" y="T11"/>
                </a:cxn>
              </a:cxnLst>
              <a:rect l="0" t="0" r="r" b="b"/>
              <a:pathLst>
                <a:path w="103" h="9">
                  <a:moveTo>
                    <a:pt x="100" y="3"/>
                  </a:moveTo>
                  <a:lnTo>
                    <a:pt x="103" y="0"/>
                  </a:lnTo>
                  <a:lnTo>
                    <a:pt x="0" y="3"/>
                  </a:lnTo>
                  <a:lnTo>
                    <a:pt x="0" y="9"/>
                  </a:lnTo>
                  <a:lnTo>
                    <a:pt x="100" y="3"/>
                  </a:lnTo>
                  <a:lnTo>
                    <a:pt x="100" y="3"/>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9" name="Freeform 91"/>
            <p:cNvSpPr/>
            <p:nvPr/>
          </p:nvSpPr>
          <p:spPr bwMode="auto">
            <a:xfrm>
              <a:off x="2562225" y="3375026"/>
              <a:ext cx="39687" cy="68263"/>
            </a:xfrm>
            <a:custGeom>
              <a:avLst/>
              <a:gdLst>
                <a:gd name="T0" fmla="*/ 21 w 21"/>
                <a:gd name="T1" fmla="*/ 11 h 36"/>
                <a:gd name="T2" fmla="*/ 21 w 21"/>
                <a:gd name="T3" fmla="*/ 0 h 36"/>
                <a:gd name="T4" fmla="*/ 9 w 21"/>
                <a:gd name="T5" fmla="*/ 13 h 36"/>
                <a:gd name="T6" fmla="*/ 0 w 21"/>
                <a:gd name="T7" fmla="*/ 20 h 36"/>
                <a:gd name="T8" fmla="*/ 8 w 21"/>
                <a:gd name="T9" fmla="*/ 28 h 36"/>
                <a:gd name="T10" fmla="*/ 16 w 21"/>
                <a:gd name="T11" fmla="*/ 36 h 36"/>
                <a:gd name="T12" fmla="*/ 21 w 21"/>
                <a:gd name="T13" fmla="*/ 11 h 36"/>
              </a:gdLst>
              <a:ahLst/>
              <a:cxnLst>
                <a:cxn ang="0">
                  <a:pos x="T0" y="T1"/>
                </a:cxn>
                <a:cxn ang="0">
                  <a:pos x="T2" y="T3"/>
                </a:cxn>
                <a:cxn ang="0">
                  <a:pos x="T4" y="T5"/>
                </a:cxn>
                <a:cxn ang="0">
                  <a:pos x="T6" y="T7"/>
                </a:cxn>
                <a:cxn ang="0">
                  <a:pos x="T8" y="T9"/>
                </a:cxn>
                <a:cxn ang="0">
                  <a:pos x="T10" y="T11"/>
                </a:cxn>
                <a:cxn ang="0">
                  <a:pos x="T12" y="T13"/>
                </a:cxn>
              </a:cxnLst>
              <a:rect l="0" t="0" r="r" b="b"/>
              <a:pathLst>
                <a:path w="21" h="36">
                  <a:moveTo>
                    <a:pt x="21" y="11"/>
                  </a:moveTo>
                  <a:cubicBezTo>
                    <a:pt x="21" y="0"/>
                    <a:pt x="21" y="0"/>
                    <a:pt x="21" y="0"/>
                  </a:cubicBezTo>
                  <a:cubicBezTo>
                    <a:pt x="17" y="4"/>
                    <a:pt x="14" y="9"/>
                    <a:pt x="9" y="13"/>
                  </a:cubicBezTo>
                  <a:cubicBezTo>
                    <a:pt x="6" y="15"/>
                    <a:pt x="3" y="18"/>
                    <a:pt x="0" y="20"/>
                  </a:cubicBezTo>
                  <a:cubicBezTo>
                    <a:pt x="8" y="28"/>
                    <a:pt x="8" y="28"/>
                    <a:pt x="8" y="28"/>
                  </a:cubicBezTo>
                  <a:cubicBezTo>
                    <a:pt x="16" y="36"/>
                    <a:pt x="16" y="36"/>
                    <a:pt x="16" y="36"/>
                  </a:cubicBezTo>
                  <a:cubicBezTo>
                    <a:pt x="18" y="28"/>
                    <a:pt x="20" y="19"/>
                    <a:pt x="21" y="11"/>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0" name="Freeform 92"/>
            <p:cNvSpPr/>
            <p:nvPr/>
          </p:nvSpPr>
          <p:spPr bwMode="auto">
            <a:xfrm>
              <a:off x="2601913" y="3373438"/>
              <a:ext cx="0" cy="158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1" name="Freeform 93"/>
            <p:cNvSpPr>
              <a:spLocks noEditPoints="1"/>
            </p:cNvSpPr>
            <p:nvPr/>
          </p:nvSpPr>
          <p:spPr bwMode="auto">
            <a:xfrm>
              <a:off x="2509838" y="3357563"/>
              <a:ext cx="69850" cy="55563"/>
            </a:xfrm>
            <a:custGeom>
              <a:avLst/>
              <a:gdLst>
                <a:gd name="T0" fmla="*/ 37 w 37"/>
                <a:gd name="T1" fmla="*/ 22 h 29"/>
                <a:gd name="T2" fmla="*/ 36 w 37"/>
                <a:gd name="T3" fmla="*/ 9 h 29"/>
                <a:gd name="T4" fmla="*/ 13 w 37"/>
                <a:gd name="T5" fmla="*/ 10 h 29"/>
                <a:gd name="T6" fmla="*/ 5 w 37"/>
                <a:gd name="T7" fmla="*/ 3 h 29"/>
                <a:gd name="T8" fmla="*/ 2 w 37"/>
                <a:gd name="T9" fmla="*/ 0 h 29"/>
                <a:gd name="T10" fmla="*/ 0 w 37"/>
                <a:gd name="T11" fmla="*/ 10 h 29"/>
                <a:gd name="T12" fmla="*/ 28 w 37"/>
                <a:gd name="T13" fmla="*/ 29 h 29"/>
                <a:gd name="T14" fmla="*/ 37 w 37"/>
                <a:gd name="T15" fmla="*/ 22 h 29"/>
                <a:gd name="T16" fmla="*/ 8 w 37"/>
                <a:gd name="T17" fmla="*/ 15 h 29"/>
                <a:gd name="T18" fmla="*/ 3 w 37"/>
                <a:gd name="T19" fmla="*/ 10 h 29"/>
                <a:gd name="T20" fmla="*/ 3 w 37"/>
                <a:gd name="T21" fmla="*/ 4 h 29"/>
                <a:gd name="T22" fmla="*/ 6 w 37"/>
                <a:gd name="T23" fmla="*/ 6 h 29"/>
                <a:gd name="T24" fmla="*/ 8 w 37"/>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9">
                  <a:moveTo>
                    <a:pt x="37" y="22"/>
                  </a:moveTo>
                  <a:cubicBezTo>
                    <a:pt x="36" y="9"/>
                    <a:pt x="36" y="9"/>
                    <a:pt x="36" y="9"/>
                  </a:cubicBezTo>
                  <a:cubicBezTo>
                    <a:pt x="28" y="14"/>
                    <a:pt x="20" y="14"/>
                    <a:pt x="13" y="10"/>
                  </a:cubicBezTo>
                  <a:cubicBezTo>
                    <a:pt x="5" y="3"/>
                    <a:pt x="5" y="3"/>
                    <a:pt x="5" y="3"/>
                  </a:cubicBezTo>
                  <a:cubicBezTo>
                    <a:pt x="4" y="2"/>
                    <a:pt x="3" y="1"/>
                    <a:pt x="2" y="0"/>
                  </a:cubicBezTo>
                  <a:cubicBezTo>
                    <a:pt x="0" y="10"/>
                    <a:pt x="0" y="10"/>
                    <a:pt x="0" y="10"/>
                  </a:cubicBezTo>
                  <a:cubicBezTo>
                    <a:pt x="8" y="18"/>
                    <a:pt x="17" y="24"/>
                    <a:pt x="28" y="29"/>
                  </a:cubicBezTo>
                  <a:cubicBezTo>
                    <a:pt x="31" y="27"/>
                    <a:pt x="34" y="24"/>
                    <a:pt x="37" y="22"/>
                  </a:cubicBezTo>
                  <a:close/>
                  <a:moveTo>
                    <a:pt x="8" y="15"/>
                  </a:moveTo>
                  <a:cubicBezTo>
                    <a:pt x="3" y="10"/>
                    <a:pt x="3" y="10"/>
                    <a:pt x="3" y="10"/>
                  </a:cubicBezTo>
                  <a:cubicBezTo>
                    <a:pt x="3" y="4"/>
                    <a:pt x="3" y="4"/>
                    <a:pt x="3" y="4"/>
                  </a:cubicBezTo>
                  <a:cubicBezTo>
                    <a:pt x="6" y="6"/>
                    <a:pt x="6" y="6"/>
                    <a:pt x="6" y="6"/>
                  </a:cubicBezTo>
                  <a:cubicBezTo>
                    <a:pt x="8" y="15"/>
                    <a:pt x="8" y="15"/>
                    <a:pt x="8" y="15"/>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2" name="Freeform 94"/>
            <p:cNvSpPr/>
            <p:nvPr/>
          </p:nvSpPr>
          <p:spPr bwMode="auto">
            <a:xfrm>
              <a:off x="2516188" y="3365501"/>
              <a:ext cx="9525" cy="20638"/>
            </a:xfrm>
            <a:custGeom>
              <a:avLst/>
              <a:gdLst>
                <a:gd name="T0" fmla="*/ 0 w 6"/>
                <a:gd name="T1" fmla="*/ 7 h 13"/>
                <a:gd name="T2" fmla="*/ 6 w 6"/>
                <a:gd name="T3" fmla="*/ 13 h 13"/>
                <a:gd name="T4" fmla="*/ 3 w 6"/>
                <a:gd name="T5" fmla="*/ 3 h 13"/>
                <a:gd name="T6" fmla="*/ 0 w 6"/>
                <a:gd name="T7" fmla="*/ 0 h 13"/>
                <a:gd name="T8" fmla="*/ 0 w 6"/>
                <a:gd name="T9" fmla="*/ 7 h 13"/>
                <a:gd name="T10" fmla="*/ 0 w 6"/>
                <a:gd name="T11" fmla="*/ 7 h 13"/>
              </a:gdLst>
              <a:ahLst/>
              <a:cxnLst>
                <a:cxn ang="0">
                  <a:pos x="T0" y="T1"/>
                </a:cxn>
                <a:cxn ang="0">
                  <a:pos x="T2" y="T3"/>
                </a:cxn>
                <a:cxn ang="0">
                  <a:pos x="T4" y="T5"/>
                </a:cxn>
                <a:cxn ang="0">
                  <a:pos x="T6" y="T7"/>
                </a:cxn>
                <a:cxn ang="0">
                  <a:pos x="T8" y="T9"/>
                </a:cxn>
                <a:cxn ang="0">
                  <a:pos x="T10" y="T11"/>
                </a:cxn>
              </a:cxnLst>
              <a:rect l="0" t="0" r="r" b="b"/>
              <a:pathLst>
                <a:path w="6" h="13">
                  <a:moveTo>
                    <a:pt x="0" y="7"/>
                  </a:moveTo>
                  <a:lnTo>
                    <a:pt x="6" y="13"/>
                  </a:lnTo>
                  <a:lnTo>
                    <a:pt x="3" y="3"/>
                  </a:lnTo>
                  <a:lnTo>
                    <a:pt x="0" y="0"/>
                  </a:lnTo>
                  <a:lnTo>
                    <a:pt x="0" y="7"/>
                  </a:lnTo>
                  <a:lnTo>
                    <a:pt x="0" y="7"/>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3" name="Freeform 95"/>
            <p:cNvSpPr/>
            <p:nvPr/>
          </p:nvSpPr>
          <p:spPr bwMode="auto">
            <a:xfrm>
              <a:off x="2573338" y="3427413"/>
              <a:ext cx="19050" cy="28575"/>
            </a:xfrm>
            <a:custGeom>
              <a:avLst/>
              <a:gdLst>
                <a:gd name="T0" fmla="*/ 10 w 10"/>
                <a:gd name="T1" fmla="*/ 8 h 15"/>
                <a:gd name="T2" fmla="*/ 2 w 10"/>
                <a:gd name="T3" fmla="*/ 0 h 15"/>
                <a:gd name="T4" fmla="*/ 0 w 10"/>
                <a:gd name="T5" fmla="*/ 4 h 15"/>
                <a:gd name="T6" fmla="*/ 8 w 10"/>
                <a:gd name="T7" fmla="*/ 15 h 15"/>
                <a:gd name="T8" fmla="*/ 10 w 10"/>
                <a:gd name="T9" fmla="*/ 8 h 15"/>
              </a:gdLst>
              <a:ahLst/>
              <a:cxnLst>
                <a:cxn ang="0">
                  <a:pos x="T0" y="T1"/>
                </a:cxn>
                <a:cxn ang="0">
                  <a:pos x="T2" y="T3"/>
                </a:cxn>
                <a:cxn ang="0">
                  <a:pos x="T4" y="T5"/>
                </a:cxn>
                <a:cxn ang="0">
                  <a:pos x="T6" y="T7"/>
                </a:cxn>
                <a:cxn ang="0">
                  <a:pos x="T8" y="T9"/>
                </a:cxn>
              </a:cxnLst>
              <a:rect l="0" t="0" r="r" b="b"/>
              <a:pathLst>
                <a:path w="10" h="15">
                  <a:moveTo>
                    <a:pt x="10" y="8"/>
                  </a:moveTo>
                  <a:cubicBezTo>
                    <a:pt x="2" y="0"/>
                    <a:pt x="2" y="0"/>
                    <a:pt x="2" y="0"/>
                  </a:cubicBezTo>
                  <a:cubicBezTo>
                    <a:pt x="0" y="4"/>
                    <a:pt x="0" y="4"/>
                    <a:pt x="0" y="4"/>
                  </a:cubicBezTo>
                  <a:cubicBezTo>
                    <a:pt x="8" y="15"/>
                    <a:pt x="8" y="15"/>
                    <a:pt x="8" y="15"/>
                  </a:cubicBezTo>
                  <a:cubicBezTo>
                    <a:pt x="9" y="13"/>
                    <a:pt x="9" y="11"/>
                    <a:pt x="10" y="8"/>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4" name="Freeform 96"/>
            <p:cNvSpPr/>
            <p:nvPr/>
          </p:nvSpPr>
          <p:spPr bwMode="auto">
            <a:xfrm>
              <a:off x="2547938" y="3413126"/>
              <a:ext cx="34925" cy="147638"/>
            </a:xfrm>
            <a:custGeom>
              <a:avLst/>
              <a:gdLst>
                <a:gd name="T0" fmla="*/ 11 w 19"/>
                <a:gd name="T1" fmla="*/ 15 h 78"/>
                <a:gd name="T2" fmla="*/ 14 w 19"/>
                <a:gd name="T3" fmla="*/ 12 h 78"/>
                <a:gd name="T4" fmla="*/ 16 w 19"/>
                <a:gd name="T5" fmla="*/ 8 h 78"/>
                <a:gd name="T6" fmla="*/ 8 w 19"/>
                <a:gd name="T7" fmla="*/ 0 h 78"/>
                <a:gd name="T8" fmla="*/ 6 w 19"/>
                <a:gd name="T9" fmla="*/ 2 h 78"/>
                <a:gd name="T10" fmla="*/ 10 w 19"/>
                <a:gd name="T11" fmla="*/ 7 h 78"/>
                <a:gd name="T12" fmla="*/ 5 w 19"/>
                <a:gd name="T13" fmla="*/ 16 h 78"/>
                <a:gd name="T14" fmla="*/ 14 w 19"/>
                <a:gd name="T15" fmla="*/ 34 h 78"/>
                <a:gd name="T16" fmla="*/ 0 w 19"/>
                <a:gd name="T17" fmla="*/ 56 h 78"/>
                <a:gd name="T18" fmla="*/ 4 w 19"/>
                <a:gd name="T19" fmla="*/ 78 h 78"/>
                <a:gd name="T20" fmla="*/ 13 w 19"/>
                <a:gd name="T21" fmla="*/ 78 h 78"/>
                <a:gd name="T22" fmla="*/ 19 w 19"/>
                <a:gd name="T23" fmla="*/ 33 h 78"/>
                <a:gd name="T24" fmla="*/ 11 w 19"/>
                <a:gd name="T25"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78">
                  <a:moveTo>
                    <a:pt x="11" y="15"/>
                  </a:moveTo>
                  <a:cubicBezTo>
                    <a:pt x="14" y="12"/>
                    <a:pt x="14" y="12"/>
                    <a:pt x="14" y="12"/>
                  </a:cubicBezTo>
                  <a:cubicBezTo>
                    <a:pt x="16" y="8"/>
                    <a:pt x="16" y="8"/>
                    <a:pt x="16" y="8"/>
                  </a:cubicBezTo>
                  <a:cubicBezTo>
                    <a:pt x="8" y="0"/>
                    <a:pt x="8" y="0"/>
                    <a:pt x="8" y="0"/>
                  </a:cubicBezTo>
                  <a:cubicBezTo>
                    <a:pt x="6" y="2"/>
                    <a:pt x="6" y="2"/>
                    <a:pt x="6" y="2"/>
                  </a:cubicBezTo>
                  <a:cubicBezTo>
                    <a:pt x="10" y="7"/>
                    <a:pt x="10" y="7"/>
                    <a:pt x="10" y="7"/>
                  </a:cubicBezTo>
                  <a:cubicBezTo>
                    <a:pt x="5" y="16"/>
                    <a:pt x="5" y="16"/>
                    <a:pt x="5" y="16"/>
                  </a:cubicBezTo>
                  <a:cubicBezTo>
                    <a:pt x="14" y="34"/>
                    <a:pt x="14" y="34"/>
                    <a:pt x="14" y="34"/>
                  </a:cubicBezTo>
                  <a:cubicBezTo>
                    <a:pt x="7" y="40"/>
                    <a:pt x="2" y="47"/>
                    <a:pt x="0" y="56"/>
                  </a:cubicBezTo>
                  <a:cubicBezTo>
                    <a:pt x="1" y="64"/>
                    <a:pt x="3" y="71"/>
                    <a:pt x="4" y="78"/>
                  </a:cubicBezTo>
                  <a:cubicBezTo>
                    <a:pt x="13" y="78"/>
                    <a:pt x="13" y="78"/>
                    <a:pt x="13" y="78"/>
                  </a:cubicBezTo>
                  <a:cubicBezTo>
                    <a:pt x="13" y="64"/>
                    <a:pt x="15" y="49"/>
                    <a:pt x="19" y="33"/>
                  </a:cubicBezTo>
                  <a:cubicBezTo>
                    <a:pt x="11" y="15"/>
                    <a:pt x="11" y="15"/>
                    <a:pt x="1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5" name="Freeform 97"/>
            <p:cNvSpPr/>
            <p:nvPr/>
          </p:nvSpPr>
          <p:spPr bwMode="auto">
            <a:xfrm>
              <a:off x="2568575" y="3435351"/>
              <a:ext cx="20637" cy="39688"/>
            </a:xfrm>
            <a:custGeom>
              <a:avLst/>
              <a:gdLst>
                <a:gd name="T0" fmla="*/ 3 w 11"/>
                <a:gd name="T1" fmla="*/ 0 h 21"/>
                <a:gd name="T2" fmla="*/ 0 w 11"/>
                <a:gd name="T3" fmla="*/ 3 h 21"/>
                <a:gd name="T4" fmla="*/ 8 w 11"/>
                <a:gd name="T5" fmla="*/ 21 h 21"/>
                <a:gd name="T6" fmla="*/ 9 w 11"/>
                <a:gd name="T7" fmla="*/ 19 h 21"/>
                <a:gd name="T8" fmla="*/ 11 w 11"/>
                <a:gd name="T9" fmla="*/ 11 h 21"/>
                <a:gd name="T10" fmla="*/ 3 w 11"/>
                <a:gd name="T11" fmla="*/ 0 h 21"/>
              </a:gdLst>
              <a:ahLst/>
              <a:cxnLst>
                <a:cxn ang="0">
                  <a:pos x="T0" y="T1"/>
                </a:cxn>
                <a:cxn ang="0">
                  <a:pos x="T2" y="T3"/>
                </a:cxn>
                <a:cxn ang="0">
                  <a:pos x="T4" y="T5"/>
                </a:cxn>
                <a:cxn ang="0">
                  <a:pos x="T6" y="T7"/>
                </a:cxn>
                <a:cxn ang="0">
                  <a:pos x="T8" y="T9"/>
                </a:cxn>
                <a:cxn ang="0">
                  <a:pos x="T10" y="T11"/>
                </a:cxn>
              </a:cxnLst>
              <a:rect l="0" t="0" r="r" b="b"/>
              <a:pathLst>
                <a:path w="11" h="21">
                  <a:moveTo>
                    <a:pt x="3" y="0"/>
                  </a:moveTo>
                  <a:cubicBezTo>
                    <a:pt x="0" y="3"/>
                    <a:pt x="0" y="3"/>
                    <a:pt x="0" y="3"/>
                  </a:cubicBezTo>
                  <a:cubicBezTo>
                    <a:pt x="8" y="21"/>
                    <a:pt x="8" y="21"/>
                    <a:pt x="8" y="21"/>
                  </a:cubicBezTo>
                  <a:cubicBezTo>
                    <a:pt x="9" y="20"/>
                    <a:pt x="9" y="20"/>
                    <a:pt x="9" y="19"/>
                  </a:cubicBezTo>
                  <a:cubicBezTo>
                    <a:pt x="10" y="16"/>
                    <a:pt x="11" y="13"/>
                    <a:pt x="11" y="11"/>
                  </a:cubicBezTo>
                  <a:cubicBezTo>
                    <a:pt x="3" y="0"/>
                    <a:pt x="3" y="0"/>
                    <a:pt x="3" y="0"/>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6" name="Freeform 98"/>
            <p:cNvSpPr/>
            <p:nvPr/>
          </p:nvSpPr>
          <p:spPr bwMode="auto">
            <a:xfrm>
              <a:off x="2530475" y="3435351"/>
              <a:ext cx="26987" cy="53975"/>
            </a:xfrm>
            <a:custGeom>
              <a:avLst/>
              <a:gdLst>
                <a:gd name="T0" fmla="*/ 14 w 14"/>
                <a:gd name="T1" fmla="*/ 4 h 28"/>
                <a:gd name="T2" fmla="*/ 11 w 14"/>
                <a:gd name="T3" fmla="*/ 0 h 28"/>
                <a:gd name="T4" fmla="*/ 0 w 14"/>
                <a:gd name="T5" fmla="*/ 12 h 28"/>
                <a:gd name="T6" fmla="*/ 5 w 14"/>
                <a:gd name="T7" fmla="*/ 28 h 28"/>
                <a:gd name="T8" fmla="*/ 8 w 14"/>
                <a:gd name="T9" fmla="*/ 14 h 28"/>
                <a:gd name="T10" fmla="*/ 14 w 14"/>
                <a:gd name="T11" fmla="*/ 4 h 28"/>
              </a:gdLst>
              <a:ahLst/>
              <a:cxnLst>
                <a:cxn ang="0">
                  <a:pos x="T0" y="T1"/>
                </a:cxn>
                <a:cxn ang="0">
                  <a:pos x="T2" y="T3"/>
                </a:cxn>
                <a:cxn ang="0">
                  <a:pos x="T4" y="T5"/>
                </a:cxn>
                <a:cxn ang="0">
                  <a:pos x="T6" y="T7"/>
                </a:cxn>
                <a:cxn ang="0">
                  <a:pos x="T8" y="T9"/>
                </a:cxn>
                <a:cxn ang="0">
                  <a:pos x="T10" y="T11"/>
                </a:cxn>
              </a:cxnLst>
              <a:rect l="0" t="0" r="r" b="b"/>
              <a:pathLst>
                <a:path w="14" h="28">
                  <a:moveTo>
                    <a:pt x="14" y="4"/>
                  </a:moveTo>
                  <a:cubicBezTo>
                    <a:pt x="11" y="0"/>
                    <a:pt x="11" y="0"/>
                    <a:pt x="11" y="0"/>
                  </a:cubicBezTo>
                  <a:cubicBezTo>
                    <a:pt x="0" y="12"/>
                    <a:pt x="0" y="12"/>
                    <a:pt x="0" y="12"/>
                  </a:cubicBezTo>
                  <a:cubicBezTo>
                    <a:pt x="2" y="18"/>
                    <a:pt x="3" y="23"/>
                    <a:pt x="5" y="28"/>
                  </a:cubicBezTo>
                  <a:cubicBezTo>
                    <a:pt x="8" y="14"/>
                    <a:pt x="8" y="14"/>
                    <a:pt x="8" y="14"/>
                  </a:cubicBezTo>
                  <a:cubicBezTo>
                    <a:pt x="14" y="4"/>
                    <a:pt x="14" y="4"/>
                    <a:pt x="14" y="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7" name="Freeform 99"/>
            <p:cNvSpPr/>
            <p:nvPr/>
          </p:nvSpPr>
          <p:spPr bwMode="auto">
            <a:xfrm>
              <a:off x="2546350" y="3416301"/>
              <a:ext cx="20637" cy="26988"/>
            </a:xfrm>
            <a:custGeom>
              <a:avLst/>
              <a:gdLst>
                <a:gd name="T0" fmla="*/ 3 w 13"/>
                <a:gd name="T1" fmla="*/ 12 h 17"/>
                <a:gd name="T2" fmla="*/ 7 w 13"/>
                <a:gd name="T3" fmla="*/ 17 h 17"/>
                <a:gd name="T4" fmla="*/ 13 w 13"/>
                <a:gd name="T5" fmla="*/ 6 h 17"/>
                <a:gd name="T6" fmla="*/ 8 w 13"/>
                <a:gd name="T7" fmla="*/ 0 h 17"/>
                <a:gd name="T8" fmla="*/ 0 w 13"/>
                <a:gd name="T9" fmla="*/ 9 h 17"/>
                <a:gd name="T10" fmla="*/ 3 w 13"/>
                <a:gd name="T11" fmla="*/ 12 h 17"/>
                <a:gd name="T12" fmla="*/ 3 w 13"/>
                <a:gd name="T13" fmla="*/ 12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3" y="12"/>
                  </a:moveTo>
                  <a:lnTo>
                    <a:pt x="7" y="17"/>
                  </a:lnTo>
                  <a:lnTo>
                    <a:pt x="13" y="6"/>
                  </a:lnTo>
                  <a:lnTo>
                    <a:pt x="8" y="0"/>
                  </a:lnTo>
                  <a:lnTo>
                    <a:pt x="0" y="9"/>
                  </a:lnTo>
                  <a:lnTo>
                    <a:pt x="3" y="12"/>
                  </a:lnTo>
                  <a:lnTo>
                    <a:pt x="3" y="12"/>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8" name="Freeform 100"/>
            <p:cNvSpPr/>
            <p:nvPr/>
          </p:nvSpPr>
          <p:spPr bwMode="auto">
            <a:xfrm>
              <a:off x="2509838" y="3376613"/>
              <a:ext cx="52387" cy="69850"/>
            </a:xfrm>
            <a:custGeom>
              <a:avLst/>
              <a:gdLst>
                <a:gd name="T0" fmla="*/ 19 w 28"/>
                <a:gd name="T1" fmla="*/ 28 h 37"/>
                <a:gd name="T2" fmla="*/ 26 w 28"/>
                <a:gd name="T3" fmla="*/ 21 h 37"/>
                <a:gd name="T4" fmla="*/ 28 w 28"/>
                <a:gd name="T5" fmla="*/ 19 h 37"/>
                <a:gd name="T6" fmla="*/ 0 w 28"/>
                <a:gd name="T7" fmla="*/ 0 h 37"/>
                <a:gd name="T8" fmla="*/ 5 w 28"/>
                <a:gd name="T9" fmla="*/ 23 h 37"/>
                <a:gd name="T10" fmla="*/ 9 w 28"/>
                <a:gd name="T11" fmla="*/ 37 h 37"/>
                <a:gd name="T12" fmla="*/ 19 w 28"/>
                <a:gd name="T13" fmla="*/ 28 h 37"/>
              </a:gdLst>
              <a:ahLst/>
              <a:cxnLst>
                <a:cxn ang="0">
                  <a:pos x="T0" y="T1"/>
                </a:cxn>
                <a:cxn ang="0">
                  <a:pos x="T2" y="T3"/>
                </a:cxn>
                <a:cxn ang="0">
                  <a:pos x="T4" y="T5"/>
                </a:cxn>
                <a:cxn ang="0">
                  <a:pos x="T6" y="T7"/>
                </a:cxn>
                <a:cxn ang="0">
                  <a:pos x="T8" y="T9"/>
                </a:cxn>
                <a:cxn ang="0">
                  <a:pos x="T10" y="T11"/>
                </a:cxn>
                <a:cxn ang="0">
                  <a:pos x="T12" y="T13"/>
                </a:cxn>
              </a:cxnLst>
              <a:rect l="0" t="0" r="r" b="b"/>
              <a:pathLst>
                <a:path w="28" h="37">
                  <a:moveTo>
                    <a:pt x="19" y="28"/>
                  </a:moveTo>
                  <a:cubicBezTo>
                    <a:pt x="26" y="21"/>
                    <a:pt x="26" y="21"/>
                    <a:pt x="26" y="21"/>
                  </a:cubicBezTo>
                  <a:cubicBezTo>
                    <a:pt x="28" y="19"/>
                    <a:pt x="28" y="19"/>
                    <a:pt x="28" y="19"/>
                  </a:cubicBezTo>
                  <a:cubicBezTo>
                    <a:pt x="17" y="14"/>
                    <a:pt x="8" y="8"/>
                    <a:pt x="0" y="0"/>
                  </a:cubicBezTo>
                  <a:cubicBezTo>
                    <a:pt x="0" y="8"/>
                    <a:pt x="2" y="15"/>
                    <a:pt x="5" y="23"/>
                  </a:cubicBezTo>
                  <a:cubicBezTo>
                    <a:pt x="6" y="28"/>
                    <a:pt x="8" y="32"/>
                    <a:pt x="9" y="37"/>
                  </a:cubicBezTo>
                  <a:cubicBezTo>
                    <a:pt x="19" y="28"/>
                    <a:pt x="19" y="28"/>
                    <a:pt x="19" y="28"/>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9" name="Freeform 101"/>
            <p:cNvSpPr/>
            <p:nvPr/>
          </p:nvSpPr>
          <p:spPr bwMode="auto">
            <a:xfrm>
              <a:off x="2527300" y="3430588"/>
              <a:ext cx="23812" cy="28575"/>
            </a:xfrm>
            <a:custGeom>
              <a:avLst/>
              <a:gdLst>
                <a:gd name="T0" fmla="*/ 13 w 13"/>
                <a:gd name="T1" fmla="*/ 3 h 15"/>
                <a:gd name="T2" fmla="*/ 10 w 13"/>
                <a:gd name="T3" fmla="*/ 0 h 15"/>
                <a:gd name="T4" fmla="*/ 0 w 13"/>
                <a:gd name="T5" fmla="*/ 9 h 15"/>
                <a:gd name="T6" fmla="*/ 2 w 13"/>
                <a:gd name="T7" fmla="*/ 15 h 15"/>
                <a:gd name="T8" fmla="*/ 13 w 13"/>
                <a:gd name="T9" fmla="*/ 3 h 15"/>
              </a:gdLst>
              <a:ahLst/>
              <a:cxnLst>
                <a:cxn ang="0">
                  <a:pos x="T0" y="T1"/>
                </a:cxn>
                <a:cxn ang="0">
                  <a:pos x="T2" y="T3"/>
                </a:cxn>
                <a:cxn ang="0">
                  <a:pos x="T4" y="T5"/>
                </a:cxn>
                <a:cxn ang="0">
                  <a:pos x="T6" y="T7"/>
                </a:cxn>
                <a:cxn ang="0">
                  <a:pos x="T8" y="T9"/>
                </a:cxn>
              </a:cxnLst>
              <a:rect l="0" t="0" r="r" b="b"/>
              <a:pathLst>
                <a:path w="13" h="15">
                  <a:moveTo>
                    <a:pt x="13" y="3"/>
                  </a:moveTo>
                  <a:cubicBezTo>
                    <a:pt x="10" y="0"/>
                    <a:pt x="10" y="0"/>
                    <a:pt x="10" y="0"/>
                  </a:cubicBezTo>
                  <a:cubicBezTo>
                    <a:pt x="0" y="9"/>
                    <a:pt x="0" y="9"/>
                    <a:pt x="0" y="9"/>
                  </a:cubicBezTo>
                  <a:cubicBezTo>
                    <a:pt x="1" y="11"/>
                    <a:pt x="2" y="13"/>
                    <a:pt x="2" y="15"/>
                  </a:cubicBezTo>
                  <a:cubicBezTo>
                    <a:pt x="13" y="3"/>
                    <a:pt x="13" y="3"/>
                    <a:pt x="13" y="3"/>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0" name="Freeform 102"/>
            <p:cNvSpPr/>
            <p:nvPr/>
          </p:nvSpPr>
          <p:spPr bwMode="auto">
            <a:xfrm>
              <a:off x="2540000" y="3443288"/>
              <a:ext cx="33337" cy="76200"/>
            </a:xfrm>
            <a:custGeom>
              <a:avLst/>
              <a:gdLst>
                <a:gd name="T0" fmla="*/ 3 w 18"/>
                <a:gd name="T1" fmla="*/ 10 h 40"/>
                <a:gd name="T2" fmla="*/ 0 w 18"/>
                <a:gd name="T3" fmla="*/ 24 h 40"/>
                <a:gd name="T4" fmla="*/ 4 w 18"/>
                <a:gd name="T5" fmla="*/ 40 h 40"/>
                <a:gd name="T6" fmla="*/ 18 w 18"/>
                <a:gd name="T7" fmla="*/ 18 h 40"/>
                <a:gd name="T8" fmla="*/ 9 w 18"/>
                <a:gd name="T9" fmla="*/ 0 h 40"/>
                <a:gd name="T10" fmla="*/ 3 w 18"/>
                <a:gd name="T11" fmla="*/ 10 h 40"/>
              </a:gdLst>
              <a:ahLst/>
              <a:cxnLst>
                <a:cxn ang="0">
                  <a:pos x="T0" y="T1"/>
                </a:cxn>
                <a:cxn ang="0">
                  <a:pos x="T2" y="T3"/>
                </a:cxn>
                <a:cxn ang="0">
                  <a:pos x="T4" y="T5"/>
                </a:cxn>
                <a:cxn ang="0">
                  <a:pos x="T6" y="T7"/>
                </a:cxn>
                <a:cxn ang="0">
                  <a:pos x="T8" y="T9"/>
                </a:cxn>
                <a:cxn ang="0">
                  <a:pos x="T10" y="T11"/>
                </a:cxn>
              </a:cxnLst>
              <a:rect l="0" t="0" r="r" b="b"/>
              <a:pathLst>
                <a:path w="18" h="40">
                  <a:moveTo>
                    <a:pt x="3" y="10"/>
                  </a:moveTo>
                  <a:cubicBezTo>
                    <a:pt x="0" y="24"/>
                    <a:pt x="0" y="24"/>
                    <a:pt x="0" y="24"/>
                  </a:cubicBezTo>
                  <a:cubicBezTo>
                    <a:pt x="1" y="30"/>
                    <a:pt x="2" y="35"/>
                    <a:pt x="4" y="40"/>
                  </a:cubicBezTo>
                  <a:cubicBezTo>
                    <a:pt x="6" y="31"/>
                    <a:pt x="11" y="24"/>
                    <a:pt x="18" y="18"/>
                  </a:cubicBezTo>
                  <a:cubicBezTo>
                    <a:pt x="9" y="0"/>
                    <a:pt x="9" y="0"/>
                    <a:pt x="9" y="0"/>
                  </a:cubicBezTo>
                  <a:cubicBezTo>
                    <a:pt x="3" y="10"/>
                    <a:pt x="3" y="10"/>
                    <a:pt x="3" y="1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1" name="Freeform 103"/>
            <p:cNvSpPr/>
            <p:nvPr/>
          </p:nvSpPr>
          <p:spPr bwMode="auto">
            <a:xfrm>
              <a:off x="2590800" y="3413126"/>
              <a:ext cx="117475" cy="146050"/>
            </a:xfrm>
            <a:custGeom>
              <a:avLst/>
              <a:gdLst>
                <a:gd name="T0" fmla="*/ 40 w 62"/>
                <a:gd name="T1" fmla="*/ 2 h 77"/>
                <a:gd name="T2" fmla="*/ 35 w 62"/>
                <a:gd name="T3" fmla="*/ 0 h 77"/>
                <a:gd name="T4" fmla="*/ 32 w 62"/>
                <a:gd name="T5" fmla="*/ 11 h 77"/>
                <a:gd name="T6" fmla="*/ 21 w 62"/>
                <a:gd name="T7" fmla="*/ 12 h 77"/>
                <a:gd name="T8" fmla="*/ 29 w 62"/>
                <a:gd name="T9" fmla="*/ 19 h 77"/>
                <a:gd name="T10" fmla="*/ 16 w 62"/>
                <a:gd name="T11" fmla="*/ 42 h 77"/>
                <a:gd name="T12" fmla="*/ 0 w 62"/>
                <a:gd name="T13" fmla="*/ 77 h 77"/>
                <a:gd name="T14" fmla="*/ 29 w 62"/>
                <a:gd name="T15" fmla="*/ 76 h 77"/>
                <a:gd name="T16" fmla="*/ 43 w 62"/>
                <a:gd name="T17" fmla="*/ 55 h 77"/>
                <a:gd name="T18" fmla="*/ 43 w 62"/>
                <a:gd name="T19" fmla="*/ 41 h 77"/>
                <a:gd name="T20" fmla="*/ 62 w 62"/>
                <a:gd name="T21" fmla="*/ 9 h 77"/>
                <a:gd name="T22" fmla="*/ 60 w 62"/>
                <a:gd name="T23" fmla="*/ 8 h 77"/>
                <a:gd name="T24" fmla="*/ 34 w 62"/>
                <a:gd name="T25" fmla="*/ 43 h 77"/>
                <a:gd name="T26" fmla="*/ 34 w 62"/>
                <a:gd name="T27" fmla="*/ 55 h 77"/>
                <a:gd name="T28" fmla="*/ 22 w 62"/>
                <a:gd name="T29" fmla="*/ 72 h 77"/>
                <a:gd name="T30" fmla="*/ 9 w 62"/>
                <a:gd name="T31" fmla="*/ 72 h 77"/>
                <a:gd name="T32" fmla="*/ 20 w 62"/>
                <a:gd name="T33" fmla="*/ 46 h 77"/>
                <a:gd name="T34" fmla="*/ 34 w 62"/>
                <a:gd name="T35" fmla="*/ 20 h 77"/>
                <a:gd name="T36" fmla="*/ 31 w 62"/>
                <a:gd name="T37" fmla="*/ 15 h 77"/>
                <a:gd name="T38" fmla="*/ 36 w 62"/>
                <a:gd name="T39" fmla="*/ 15 h 77"/>
                <a:gd name="T40" fmla="*/ 40 w 62"/>
                <a:gd name="T41"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77">
                  <a:moveTo>
                    <a:pt x="40" y="2"/>
                  </a:moveTo>
                  <a:cubicBezTo>
                    <a:pt x="35" y="0"/>
                    <a:pt x="35" y="0"/>
                    <a:pt x="35" y="0"/>
                  </a:cubicBezTo>
                  <a:cubicBezTo>
                    <a:pt x="34" y="4"/>
                    <a:pt x="33" y="8"/>
                    <a:pt x="32" y="11"/>
                  </a:cubicBezTo>
                  <a:cubicBezTo>
                    <a:pt x="21" y="12"/>
                    <a:pt x="21" y="12"/>
                    <a:pt x="21" y="12"/>
                  </a:cubicBezTo>
                  <a:cubicBezTo>
                    <a:pt x="29" y="19"/>
                    <a:pt x="29" y="19"/>
                    <a:pt x="29" y="19"/>
                  </a:cubicBezTo>
                  <a:cubicBezTo>
                    <a:pt x="26" y="27"/>
                    <a:pt x="21" y="34"/>
                    <a:pt x="16" y="42"/>
                  </a:cubicBezTo>
                  <a:cubicBezTo>
                    <a:pt x="7" y="55"/>
                    <a:pt x="2" y="67"/>
                    <a:pt x="0" y="77"/>
                  </a:cubicBezTo>
                  <a:cubicBezTo>
                    <a:pt x="29" y="76"/>
                    <a:pt x="29" y="76"/>
                    <a:pt x="29" y="76"/>
                  </a:cubicBezTo>
                  <a:cubicBezTo>
                    <a:pt x="31" y="68"/>
                    <a:pt x="36" y="61"/>
                    <a:pt x="43" y="55"/>
                  </a:cubicBezTo>
                  <a:cubicBezTo>
                    <a:pt x="43" y="41"/>
                    <a:pt x="43" y="41"/>
                    <a:pt x="43" y="41"/>
                  </a:cubicBezTo>
                  <a:cubicBezTo>
                    <a:pt x="62" y="9"/>
                    <a:pt x="62" y="9"/>
                    <a:pt x="62" y="9"/>
                  </a:cubicBezTo>
                  <a:cubicBezTo>
                    <a:pt x="60" y="8"/>
                    <a:pt x="60" y="8"/>
                    <a:pt x="60" y="8"/>
                  </a:cubicBezTo>
                  <a:cubicBezTo>
                    <a:pt x="34" y="43"/>
                    <a:pt x="34" y="43"/>
                    <a:pt x="34" y="43"/>
                  </a:cubicBezTo>
                  <a:cubicBezTo>
                    <a:pt x="34" y="55"/>
                    <a:pt x="34" y="55"/>
                    <a:pt x="34" y="55"/>
                  </a:cubicBezTo>
                  <a:cubicBezTo>
                    <a:pt x="22" y="72"/>
                    <a:pt x="22" y="72"/>
                    <a:pt x="22" y="72"/>
                  </a:cubicBezTo>
                  <a:cubicBezTo>
                    <a:pt x="9" y="72"/>
                    <a:pt x="9" y="72"/>
                    <a:pt x="9" y="72"/>
                  </a:cubicBezTo>
                  <a:cubicBezTo>
                    <a:pt x="12" y="63"/>
                    <a:pt x="15" y="55"/>
                    <a:pt x="20" y="46"/>
                  </a:cubicBezTo>
                  <a:cubicBezTo>
                    <a:pt x="34" y="20"/>
                    <a:pt x="34" y="20"/>
                    <a:pt x="34" y="20"/>
                  </a:cubicBezTo>
                  <a:cubicBezTo>
                    <a:pt x="31" y="15"/>
                    <a:pt x="31" y="15"/>
                    <a:pt x="31" y="15"/>
                  </a:cubicBezTo>
                  <a:cubicBezTo>
                    <a:pt x="36" y="15"/>
                    <a:pt x="36" y="15"/>
                    <a:pt x="36" y="15"/>
                  </a:cubicBezTo>
                  <a:cubicBezTo>
                    <a:pt x="40" y="2"/>
                    <a:pt x="40" y="2"/>
                    <a:pt x="40" y="2"/>
                  </a:cubicBez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2" name="Freeform 104"/>
            <p:cNvSpPr/>
            <p:nvPr/>
          </p:nvSpPr>
          <p:spPr bwMode="auto">
            <a:xfrm>
              <a:off x="2608263" y="3416301"/>
              <a:ext cx="95250" cy="133350"/>
            </a:xfrm>
            <a:custGeom>
              <a:avLst/>
              <a:gdLst>
                <a:gd name="T0" fmla="*/ 22 w 51"/>
                <a:gd name="T1" fmla="*/ 13 h 70"/>
                <a:gd name="T2" fmla="*/ 25 w 51"/>
                <a:gd name="T3" fmla="*/ 18 h 70"/>
                <a:gd name="T4" fmla="*/ 11 w 51"/>
                <a:gd name="T5" fmla="*/ 44 h 70"/>
                <a:gd name="T6" fmla="*/ 0 w 51"/>
                <a:gd name="T7" fmla="*/ 70 h 70"/>
                <a:gd name="T8" fmla="*/ 13 w 51"/>
                <a:gd name="T9" fmla="*/ 70 h 70"/>
                <a:gd name="T10" fmla="*/ 25 w 51"/>
                <a:gd name="T11" fmla="*/ 53 h 70"/>
                <a:gd name="T12" fmla="*/ 25 w 51"/>
                <a:gd name="T13" fmla="*/ 41 h 70"/>
                <a:gd name="T14" fmla="*/ 51 w 51"/>
                <a:gd name="T15" fmla="*/ 6 h 70"/>
                <a:gd name="T16" fmla="*/ 31 w 51"/>
                <a:gd name="T17" fmla="*/ 0 h 70"/>
                <a:gd name="T18" fmla="*/ 27 w 51"/>
                <a:gd name="T19" fmla="*/ 13 h 70"/>
                <a:gd name="T20" fmla="*/ 22 w 51"/>
                <a:gd name="T21" fmla="*/ 1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70">
                  <a:moveTo>
                    <a:pt x="22" y="13"/>
                  </a:moveTo>
                  <a:cubicBezTo>
                    <a:pt x="25" y="18"/>
                    <a:pt x="25" y="18"/>
                    <a:pt x="25" y="18"/>
                  </a:cubicBezTo>
                  <a:cubicBezTo>
                    <a:pt x="11" y="44"/>
                    <a:pt x="11" y="44"/>
                    <a:pt x="11" y="44"/>
                  </a:cubicBezTo>
                  <a:cubicBezTo>
                    <a:pt x="6" y="53"/>
                    <a:pt x="3" y="61"/>
                    <a:pt x="0" y="70"/>
                  </a:cubicBezTo>
                  <a:cubicBezTo>
                    <a:pt x="13" y="70"/>
                    <a:pt x="13" y="70"/>
                    <a:pt x="13" y="70"/>
                  </a:cubicBezTo>
                  <a:cubicBezTo>
                    <a:pt x="25" y="53"/>
                    <a:pt x="25" y="53"/>
                    <a:pt x="25" y="53"/>
                  </a:cubicBezTo>
                  <a:cubicBezTo>
                    <a:pt x="25" y="41"/>
                    <a:pt x="25" y="41"/>
                    <a:pt x="25" y="41"/>
                  </a:cubicBezTo>
                  <a:cubicBezTo>
                    <a:pt x="51" y="6"/>
                    <a:pt x="51" y="6"/>
                    <a:pt x="51" y="6"/>
                  </a:cubicBezTo>
                  <a:cubicBezTo>
                    <a:pt x="31" y="0"/>
                    <a:pt x="31" y="0"/>
                    <a:pt x="31" y="0"/>
                  </a:cubicBezTo>
                  <a:cubicBezTo>
                    <a:pt x="27" y="13"/>
                    <a:pt x="27" y="13"/>
                    <a:pt x="27" y="13"/>
                  </a:cubicBezTo>
                  <a:cubicBezTo>
                    <a:pt x="22" y="13"/>
                    <a:pt x="22" y="13"/>
                    <a:pt x="22" y="13"/>
                  </a:cubicBez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3" name="Freeform 105"/>
            <p:cNvSpPr/>
            <p:nvPr/>
          </p:nvSpPr>
          <p:spPr bwMode="auto">
            <a:xfrm>
              <a:off x="2538413" y="3430588"/>
              <a:ext cx="203200" cy="1054100"/>
            </a:xfrm>
            <a:custGeom>
              <a:avLst/>
              <a:gdLst>
                <a:gd name="T0" fmla="*/ 97 w 108"/>
                <a:gd name="T1" fmla="*/ 19 h 558"/>
                <a:gd name="T2" fmla="*/ 90 w 108"/>
                <a:gd name="T3" fmla="*/ 0 h 558"/>
                <a:gd name="T4" fmla="*/ 95 w 108"/>
                <a:gd name="T5" fmla="*/ 43 h 558"/>
                <a:gd name="T6" fmla="*/ 95 w 108"/>
                <a:gd name="T7" fmla="*/ 46 h 558"/>
                <a:gd name="T8" fmla="*/ 91 w 108"/>
                <a:gd name="T9" fmla="*/ 50 h 558"/>
                <a:gd name="T10" fmla="*/ 99 w 108"/>
                <a:gd name="T11" fmla="*/ 49 h 558"/>
                <a:gd name="T12" fmla="*/ 99 w 108"/>
                <a:gd name="T13" fmla="*/ 52 h 558"/>
                <a:gd name="T14" fmla="*/ 97 w 108"/>
                <a:gd name="T15" fmla="*/ 55 h 558"/>
                <a:gd name="T16" fmla="*/ 101 w 108"/>
                <a:gd name="T17" fmla="*/ 54 h 558"/>
                <a:gd name="T18" fmla="*/ 100 w 108"/>
                <a:gd name="T19" fmla="*/ 57 h 558"/>
                <a:gd name="T20" fmla="*/ 95 w 108"/>
                <a:gd name="T21" fmla="*/ 59 h 558"/>
                <a:gd name="T22" fmla="*/ 93 w 108"/>
                <a:gd name="T23" fmla="*/ 61 h 558"/>
                <a:gd name="T24" fmla="*/ 92 w 108"/>
                <a:gd name="T25" fmla="*/ 61 h 558"/>
                <a:gd name="T26" fmla="*/ 82 w 108"/>
                <a:gd name="T27" fmla="*/ 96 h 558"/>
                <a:gd name="T28" fmla="*/ 0 w 108"/>
                <a:gd name="T29" fmla="*/ 97 h 558"/>
                <a:gd name="T30" fmla="*/ 0 w 108"/>
                <a:gd name="T31" fmla="*/ 106 h 558"/>
                <a:gd name="T32" fmla="*/ 0 w 108"/>
                <a:gd name="T33" fmla="*/ 109 h 558"/>
                <a:gd name="T34" fmla="*/ 43 w 108"/>
                <a:gd name="T35" fmla="*/ 111 h 558"/>
                <a:gd name="T36" fmla="*/ 47 w 108"/>
                <a:gd name="T37" fmla="*/ 111 h 558"/>
                <a:gd name="T38" fmla="*/ 47 w 108"/>
                <a:gd name="T39" fmla="*/ 119 h 558"/>
                <a:gd name="T40" fmla="*/ 65 w 108"/>
                <a:gd name="T41" fmla="*/ 181 h 558"/>
                <a:gd name="T42" fmla="*/ 74 w 108"/>
                <a:gd name="T43" fmla="*/ 227 h 558"/>
                <a:gd name="T44" fmla="*/ 26 w 108"/>
                <a:gd name="T45" fmla="*/ 204 h 558"/>
                <a:gd name="T46" fmla="*/ 29 w 108"/>
                <a:gd name="T47" fmla="*/ 224 h 558"/>
                <a:gd name="T48" fmla="*/ 69 w 108"/>
                <a:gd name="T49" fmla="*/ 262 h 558"/>
                <a:gd name="T50" fmla="*/ 75 w 108"/>
                <a:gd name="T51" fmla="*/ 260 h 558"/>
                <a:gd name="T52" fmla="*/ 66 w 108"/>
                <a:gd name="T53" fmla="*/ 334 h 558"/>
                <a:gd name="T54" fmla="*/ 66 w 108"/>
                <a:gd name="T55" fmla="*/ 418 h 558"/>
                <a:gd name="T56" fmla="*/ 80 w 108"/>
                <a:gd name="T57" fmla="*/ 511 h 558"/>
                <a:gd name="T58" fmla="*/ 79 w 108"/>
                <a:gd name="T59" fmla="*/ 538 h 558"/>
                <a:gd name="T60" fmla="*/ 56 w 108"/>
                <a:gd name="T61" fmla="*/ 555 h 558"/>
                <a:gd name="T62" fmla="*/ 56 w 108"/>
                <a:gd name="T63" fmla="*/ 556 h 558"/>
                <a:gd name="T64" fmla="*/ 55 w 108"/>
                <a:gd name="T65" fmla="*/ 558 h 558"/>
                <a:gd name="T66" fmla="*/ 96 w 108"/>
                <a:gd name="T67" fmla="*/ 555 h 558"/>
                <a:gd name="T68" fmla="*/ 93 w 108"/>
                <a:gd name="T69" fmla="*/ 546 h 558"/>
                <a:gd name="T70" fmla="*/ 93 w 108"/>
                <a:gd name="T71" fmla="*/ 492 h 558"/>
                <a:gd name="T72" fmla="*/ 85 w 108"/>
                <a:gd name="T73" fmla="*/ 407 h 558"/>
                <a:gd name="T74" fmla="*/ 85 w 108"/>
                <a:gd name="T75" fmla="*/ 318 h 558"/>
                <a:gd name="T76" fmla="*/ 88 w 108"/>
                <a:gd name="T77" fmla="*/ 256 h 558"/>
                <a:gd name="T78" fmla="*/ 108 w 108"/>
                <a:gd name="T79" fmla="*/ 249 h 558"/>
                <a:gd name="T80" fmla="*/ 93 w 108"/>
                <a:gd name="T81" fmla="*/ 191 h 558"/>
                <a:gd name="T82" fmla="*/ 79 w 108"/>
                <a:gd name="T83" fmla="*/ 109 h 558"/>
                <a:gd name="T84" fmla="*/ 101 w 108"/>
                <a:gd name="T85" fmla="*/ 101 h 558"/>
                <a:gd name="T86" fmla="*/ 101 w 108"/>
                <a:gd name="T87" fmla="*/ 91 h 558"/>
                <a:gd name="T88" fmla="*/ 105 w 108"/>
                <a:gd name="T89" fmla="*/ 84 h 558"/>
                <a:gd name="T90" fmla="*/ 105 w 108"/>
                <a:gd name="T91" fmla="*/ 52 h 558"/>
                <a:gd name="T92" fmla="*/ 97 w 108"/>
                <a:gd name="T93" fmla="*/ 19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558">
                  <a:moveTo>
                    <a:pt x="97" y="19"/>
                  </a:moveTo>
                  <a:cubicBezTo>
                    <a:pt x="96" y="9"/>
                    <a:pt x="93" y="3"/>
                    <a:pt x="90" y="0"/>
                  </a:cubicBezTo>
                  <a:cubicBezTo>
                    <a:pt x="93" y="14"/>
                    <a:pt x="95" y="29"/>
                    <a:pt x="95" y="43"/>
                  </a:cubicBezTo>
                  <a:cubicBezTo>
                    <a:pt x="96" y="44"/>
                    <a:pt x="96" y="45"/>
                    <a:pt x="95" y="46"/>
                  </a:cubicBezTo>
                  <a:cubicBezTo>
                    <a:pt x="95" y="47"/>
                    <a:pt x="93" y="48"/>
                    <a:pt x="91" y="50"/>
                  </a:cubicBezTo>
                  <a:cubicBezTo>
                    <a:pt x="99" y="49"/>
                    <a:pt x="99" y="49"/>
                    <a:pt x="99" y="49"/>
                  </a:cubicBezTo>
                  <a:cubicBezTo>
                    <a:pt x="99" y="50"/>
                    <a:pt x="99" y="51"/>
                    <a:pt x="99" y="52"/>
                  </a:cubicBezTo>
                  <a:cubicBezTo>
                    <a:pt x="99" y="53"/>
                    <a:pt x="98" y="54"/>
                    <a:pt x="97" y="55"/>
                  </a:cubicBezTo>
                  <a:cubicBezTo>
                    <a:pt x="101" y="54"/>
                    <a:pt x="101" y="54"/>
                    <a:pt x="101" y="54"/>
                  </a:cubicBezTo>
                  <a:cubicBezTo>
                    <a:pt x="101" y="55"/>
                    <a:pt x="101" y="56"/>
                    <a:pt x="100" y="57"/>
                  </a:cubicBezTo>
                  <a:cubicBezTo>
                    <a:pt x="99" y="58"/>
                    <a:pt x="97" y="59"/>
                    <a:pt x="95" y="59"/>
                  </a:cubicBezTo>
                  <a:cubicBezTo>
                    <a:pt x="94" y="60"/>
                    <a:pt x="93" y="60"/>
                    <a:pt x="93" y="61"/>
                  </a:cubicBezTo>
                  <a:cubicBezTo>
                    <a:pt x="93" y="61"/>
                    <a:pt x="93" y="61"/>
                    <a:pt x="92" y="61"/>
                  </a:cubicBezTo>
                  <a:cubicBezTo>
                    <a:pt x="95" y="77"/>
                    <a:pt x="91" y="89"/>
                    <a:pt x="82" y="96"/>
                  </a:cubicBezTo>
                  <a:cubicBezTo>
                    <a:pt x="0" y="97"/>
                    <a:pt x="0" y="97"/>
                    <a:pt x="0" y="97"/>
                  </a:cubicBezTo>
                  <a:cubicBezTo>
                    <a:pt x="0" y="106"/>
                    <a:pt x="0" y="106"/>
                    <a:pt x="0" y="106"/>
                  </a:cubicBezTo>
                  <a:cubicBezTo>
                    <a:pt x="0" y="109"/>
                    <a:pt x="0" y="109"/>
                    <a:pt x="0" y="109"/>
                  </a:cubicBezTo>
                  <a:cubicBezTo>
                    <a:pt x="15" y="110"/>
                    <a:pt x="29" y="111"/>
                    <a:pt x="43" y="111"/>
                  </a:cubicBezTo>
                  <a:cubicBezTo>
                    <a:pt x="44" y="111"/>
                    <a:pt x="46" y="111"/>
                    <a:pt x="47" y="111"/>
                  </a:cubicBezTo>
                  <a:cubicBezTo>
                    <a:pt x="47" y="119"/>
                    <a:pt x="47" y="119"/>
                    <a:pt x="47" y="119"/>
                  </a:cubicBezTo>
                  <a:cubicBezTo>
                    <a:pt x="65" y="181"/>
                    <a:pt x="65" y="181"/>
                    <a:pt x="65" y="181"/>
                  </a:cubicBezTo>
                  <a:cubicBezTo>
                    <a:pt x="72" y="198"/>
                    <a:pt x="75" y="213"/>
                    <a:pt x="74" y="227"/>
                  </a:cubicBezTo>
                  <a:cubicBezTo>
                    <a:pt x="56" y="244"/>
                    <a:pt x="39" y="237"/>
                    <a:pt x="26" y="204"/>
                  </a:cubicBezTo>
                  <a:cubicBezTo>
                    <a:pt x="29" y="224"/>
                    <a:pt x="29" y="224"/>
                    <a:pt x="29" y="224"/>
                  </a:cubicBezTo>
                  <a:cubicBezTo>
                    <a:pt x="36" y="255"/>
                    <a:pt x="49" y="267"/>
                    <a:pt x="69" y="262"/>
                  </a:cubicBezTo>
                  <a:cubicBezTo>
                    <a:pt x="75" y="260"/>
                    <a:pt x="75" y="260"/>
                    <a:pt x="75" y="260"/>
                  </a:cubicBezTo>
                  <a:cubicBezTo>
                    <a:pt x="66" y="334"/>
                    <a:pt x="66" y="334"/>
                    <a:pt x="66" y="334"/>
                  </a:cubicBezTo>
                  <a:cubicBezTo>
                    <a:pt x="66" y="418"/>
                    <a:pt x="66" y="418"/>
                    <a:pt x="66" y="418"/>
                  </a:cubicBezTo>
                  <a:cubicBezTo>
                    <a:pt x="80" y="511"/>
                    <a:pt x="80" y="511"/>
                    <a:pt x="80" y="511"/>
                  </a:cubicBezTo>
                  <a:cubicBezTo>
                    <a:pt x="79" y="538"/>
                    <a:pt x="79" y="538"/>
                    <a:pt x="79" y="538"/>
                  </a:cubicBezTo>
                  <a:cubicBezTo>
                    <a:pt x="56" y="555"/>
                    <a:pt x="56" y="555"/>
                    <a:pt x="56" y="555"/>
                  </a:cubicBezTo>
                  <a:cubicBezTo>
                    <a:pt x="56" y="555"/>
                    <a:pt x="56" y="555"/>
                    <a:pt x="56" y="556"/>
                  </a:cubicBezTo>
                  <a:cubicBezTo>
                    <a:pt x="55" y="558"/>
                    <a:pt x="55" y="558"/>
                    <a:pt x="55" y="558"/>
                  </a:cubicBezTo>
                  <a:cubicBezTo>
                    <a:pt x="66" y="555"/>
                    <a:pt x="80" y="553"/>
                    <a:pt x="96" y="555"/>
                  </a:cubicBezTo>
                  <a:cubicBezTo>
                    <a:pt x="93" y="546"/>
                    <a:pt x="93" y="546"/>
                    <a:pt x="93" y="546"/>
                  </a:cubicBezTo>
                  <a:cubicBezTo>
                    <a:pt x="95" y="530"/>
                    <a:pt x="95" y="512"/>
                    <a:pt x="93" y="492"/>
                  </a:cubicBezTo>
                  <a:cubicBezTo>
                    <a:pt x="85" y="407"/>
                    <a:pt x="85" y="407"/>
                    <a:pt x="85" y="407"/>
                  </a:cubicBezTo>
                  <a:cubicBezTo>
                    <a:pt x="85" y="318"/>
                    <a:pt x="85" y="318"/>
                    <a:pt x="85" y="318"/>
                  </a:cubicBezTo>
                  <a:cubicBezTo>
                    <a:pt x="88" y="256"/>
                    <a:pt x="88" y="256"/>
                    <a:pt x="88" y="256"/>
                  </a:cubicBezTo>
                  <a:cubicBezTo>
                    <a:pt x="108" y="249"/>
                    <a:pt x="108" y="249"/>
                    <a:pt x="108" y="249"/>
                  </a:cubicBezTo>
                  <a:cubicBezTo>
                    <a:pt x="93" y="191"/>
                    <a:pt x="93" y="191"/>
                    <a:pt x="93" y="191"/>
                  </a:cubicBezTo>
                  <a:cubicBezTo>
                    <a:pt x="79" y="109"/>
                    <a:pt x="79" y="109"/>
                    <a:pt x="79" y="109"/>
                  </a:cubicBezTo>
                  <a:cubicBezTo>
                    <a:pt x="91" y="111"/>
                    <a:pt x="98" y="108"/>
                    <a:pt x="101" y="101"/>
                  </a:cubicBezTo>
                  <a:cubicBezTo>
                    <a:pt x="101" y="91"/>
                    <a:pt x="101" y="91"/>
                    <a:pt x="101" y="91"/>
                  </a:cubicBezTo>
                  <a:cubicBezTo>
                    <a:pt x="105" y="84"/>
                    <a:pt x="105" y="84"/>
                    <a:pt x="105" y="84"/>
                  </a:cubicBezTo>
                  <a:cubicBezTo>
                    <a:pt x="105" y="52"/>
                    <a:pt x="105" y="52"/>
                    <a:pt x="105" y="52"/>
                  </a:cubicBezTo>
                  <a:cubicBezTo>
                    <a:pt x="97" y="19"/>
                    <a:pt x="97" y="19"/>
                    <a:pt x="97" y="19"/>
                  </a:cubicBez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4" name="Freeform 106"/>
            <p:cNvSpPr/>
            <p:nvPr/>
          </p:nvSpPr>
          <p:spPr bwMode="auto">
            <a:xfrm>
              <a:off x="2671763" y="3430588"/>
              <a:ext cx="46037" cy="85725"/>
            </a:xfrm>
            <a:custGeom>
              <a:avLst/>
              <a:gdLst>
                <a:gd name="T0" fmla="*/ 19 w 24"/>
                <a:gd name="T1" fmla="*/ 0 h 46"/>
                <a:gd name="T2" fmla="*/ 0 w 24"/>
                <a:gd name="T3" fmla="*/ 32 h 46"/>
                <a:gd name="T4" fmla="*/ 0 w 24"/>
                <a:gd name="T5" fmla="*/ 46 h 46"/>
                <a:gd name="T6" fmla="*/ 2 w 24"/>
                <a:gd name="T7" fmla="*/ 44 h 46"/>
                <a:gd name="T8" fmla="*/ 24 w 24"/>
                <a:gd name="T9" fmla="*/ 43 h 46"/>
                <a:gd name="T10" fmla="*/ 19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19" y="0"/>
                  </a:moveTo>
                  <a:cubicBezTo>
                    <a:pt x="0" y="32"/>
                    <a:pt x="0" y="32"/>
                    <a:pt x="0" y="32"/>
                  </a:cubicBezTo>
                  <a:cubicBezTo>
                    <a:pt x="0" y="46"/>
                    <a:pt x="0" y="46"/>
                    <a:pt x="0" y="46"/>
                  </a:cubicBezTo>
                  <a:cubicBezTo>
                    <a:pt x="0" y="45"/>
                    <a:pt x="1" y="45"/>
                    <a:pt x="2" y="44"/>
                  </a:cubicBezTo>
                  <a:cubicBezTo>
                    <a:pt x="24" y="43"/>
                    <a:pt x="24" y="43"/>
                    <a:pt x="24" y="43"/>
                  </a:cubicBezTo>
                  <a:cubicBezTo>
                    <a:pt x="24" y="29"/>
                    <a:pt x="22" y="14"/>
                    <a:pt x="19" y="0"/>
                  </a:cubicBez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5" name="Freeform 107"/>
            <p:cNvSpPr/>
            <p:nvPr/>
          </p:nvSpPr>
          <p:spPr bwMode="auto">
            <a:xfrm>
              <a:off x="2489200" y="3290888"/>
              <a:ext cx="7937" cy="33338"/>
            </a:xfrm>
            <a:custGeom>
              <a:avLst/>
              <a:gdLst>
                <a:gd name="T0" fmla="*/ 2 w 4"/>
                <a:gd name="T1" fmla="*/ 5 h 18"/>
                <a:gd name="T2" fmla="*/ 0 w 4"/>
                <a:gd name="T3" fmla="*/ 0 h 18"/>
                <a:gd name="T4" fmla="*/ 0 w 4"/>
                <a:gd name="T5" fmla="*/ 4 h 18"/>
                <a:gd name="T6" fmla="*/ 3 w 4"/>
                <a:gd name="T7" fmla="*/ 18 h 18"/>
                <a:gd name="T8" fmla="*/ 2 w 4"/>
                <a:gd name="T9" fmla="*/ 5 h 18"/>
              </a:gdLst>
              <a:ahLst/>
              <a:cxnLst>
                <a:cxn ang="0">
                  <a:pos x="T0" y="T1"/>
                </a:cxn>
                <a:cxn ang="0">
                  <a:pos x="T2" y="T3"/>
                </a:cxn>
                <a:cxn ang="0">
                  <a:pos x="T4" y="T5"/>
                </a:cxn>
                <a:cxn ang="0">
                  <a:pos x="T6" y="T7"/>
                </a:cxn>
                <a:cxn ang="0">
                  <a:pos x="T8" y="T9"/>
                </a:cxn>
              </a:cxnLst>
              <a:rect l="0" t="0" r="r" b="b"/>
              <a:pathLst>
                <a:path w="4" h="18">
                  <a:moveTo>
                    <a:pt x="2" y="5"/>
                  </a:moveTo>
                  <a:cubicBezTo>
                    <a:pt x="0" y="0"/>
                    <a:pt x="0" y="0"/>
                    <a:pt x="0" y="0"/>
                  </a:cubicBezTo>
                  <a:cubicBezTo>
                    <a:pt x="0" y="4"/>
                    <a:pt x="0" y="4"/>
                    <a:pt x="0" y="4"/>
                  </a:cubicBezTo>
                  <a:cubicBezTo>
                    <a:pt x="0" y="11"/>
                    <a:pt x="1" y="15"/>
                    <a:pt x="3" y="18"/>
                  </a:cubicBezTo>
                  <a:cubicBezTo>
                    <a:pt x="4" y="16"/>
                    <a:pt x="4" y="11"/>
                    <a:pt x="2" y="5"/>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6" name="Freeform 108"/>
            <p:cNvSpPr/>
            <p:nvPr/>
          </p:nvSpPr>
          <p:spPr bwMode="auto">
            <a:xfrm>
              <a:off x="2492375" y="3300413"/>
              <a:ext cx="9525" cy="26988"/>
            </a:xfrm>
            <a:custGeom>
              <a:avLst/>
              <a:gdLst>
                <a:gd name="T0" fmla="*/ 1 w 5"/>
                <a:gd name="T1" fmla="*/ 13 h 15"/>
                <a:gd name="T2" fmla="*/ 5 w 5"/>
                <a:gd name="T3" fmla="*/ 15 h 15"/>
                <a:gd name="T4" fmla="*/ 5 w 5"/>
                <a:gd name="T5" fmla="*/ 9 h 15"/>
                <a:gd name="T6" fmla="*/ 0 w 5"/>
                <a:gd name="T7" fmla="*/ 0 h 15"/>
                <a:gd name="T8" fmla="*/ 1 w 5"/>
                <a:gd name="T9" fmla="*/ 13 h 15"/>
              </a:gdLst>
              <a:ahLst/>
              <a:cxnLst>
                <a:cxn ang="0">
                  <a:pos x="T0" y="T1"/>
                </a:cxn>
                <a:cxn ang="0">
                  <a:pos x="T2" y="T3"/>
                </a:cxn>
                <a:cxn ang="0">
                  <a:pos x="T4" y="T5"/>
                </a:cxn>
                <a:cxn ang="0">
                  <a:pos x="T6" y="T7"/>
                </a:cxn>
                <a:cxn ang="0">
                  <a:pos x="T8" y="T9"/>
                </a:cxn>
              </a:cxnLst>
              <a:rect l="0" t="0" r="r" b="b"/>
              <a:pathLst>
                <a:path w="5" h="15">
                  <a:moveTo>
                    <a:pt x="1" y="13"/>
                  </a:moveTo>
                  <a:cubicBezTo>
                    <a:pt x="2" y="14"/>
                    <a:pt x="3" y="15"/>
                    <a:pt x="5" y="15"/>
                  </a:cubicBezTo>
                  <a:cubicBezTo>
                    <a:pt x="5" y="9"/>
                    <a:pt x="5" y="9"/>
                    <a:pt x="5" y="9"/>
                  </a:cubicBezTo>
                  <a:cubicBezTo>
                    <a:pt x="0" y="0"/>
                    <a:pt x="0" y="0"/>
                    <a:pt x="0" y="0"/>
                  </a:cubicBezTo>
                  <a:cubicBezTo>
                    <a:pt x="2" y="6"/>
                    <a:pt x="2" y="11"/>
                    <a:pt x="1" y="13"/>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7" name="Freeform 109"/>
            <p:cNvSpPr>
              <a:spLocks noEditPoints="1"/>
            </p:cNvSpPr>
            <p:nvPr/>
          </p:nvSpPr>
          <p:spPr bwMode="auto">
            <a:xfrm>
              <a:off x="2397125" y="3446463"/>
              <a:ext cx="38100" cy="122238"/>
            </a:xfrm>
            <a:custGeom>
              <a:avLst/>
              <a:gdLst>
                <a:gd name="T0" fmla="*/ 5 w 20"/>
                <a:gd name="T1" fmla="*/ 0 h 64"/>
                <a:gd name="T2" fmla="*/ 1 w 20"/>
                <a:gd name="T3" fmla="*/ 21 h 64"/>
                <a:gd name="T4" fmla="*/ 3 w 20"/>
                <a:gd name="T5" fmla="*/ 64 h 64"/>
                <a:gd name="T6" fmla="*/ 14 w 20"/>
                <a:gd name="T7" fmla="*/ 60 h 64"/>
                <a:gd name="T8" fmla="*/ 20 w 20"/>
                <a:gd name="T9" fmla="*/ 59 h 64"/>
                <a:gd name="T10" fmla="*/ 14 w 20"/>
                <a:gd name="T11" fmla="*/ 51 h 64"/>
                <a:gd name="T12" fmla="*/ 15 w 20"/>
                <a:gd name="T13" fmla="*/ 49 h 64"/>
                <a:gd name="T14" fmla="*/ 20 w 20"/>
                <a:gd name="T15" fmla="*/ 51 h 64"/>
                <a:gd name="T16" fmla="*/ 5 w 20"/>
                <a:gd name="T17" fmla="*/ 0 h 64"/>
                <a:gd name="T18" fmla="*/ 5 w 20"/>
                <a:gd name="T19" fmla="*/ 5 h 64"/>
                <a:gd name="T20" fmla="*/ 9 w 20"/>
                <a:gd name="T21" fmla="*/ 11 h 64"/>
                <a:gd name="T22" fmla="*/ 9 w 20"/>
                <a:gd name="T23" fmla="*/ 58 h 64"/>
                <a:gd name="T24" fmla="*/ 5 w 20"/>
                <a:gd name="T25" fmla="*/ 60 h 64"/>
                <a:gd name="T26" fmla="*/ 5 w 20"/>
                <a:gd name="T2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64">
                  <a:moveTo>
                    <a:pt x="5" y="0"/>
                  </a:moveTo>
                  <a:cubicBezTo>
                    <a:pt x="1" y="5"/>
                    <a:pt x="0" y="12"/>
                    <a:pt x="1" y="21"/>
                  </a:cubicBezTo>
                  <a:cubicBezTo>
                    <a:pt x="3" y="64"/>
                    <a:pt x="3" y="64"/>
                    <a:pt x="3" y="64"/>
                  </a:cubicBezTo>
                  <a:cubicBezTo>
                    <a:pt x="5" y="62"/>
                    <a:pt x="9" y="61"/>
                    <a:pt x="14" y="60"/>
                  </a:cubicBezTo>
                  <a:cubicBezTo>
                    <a:pt x="20" y="59"/>
                    <a:pt x="20" y="59"/>
                    <a:pt x="20" y="59"/>
                  </a:cubicBezTo>
                  <a:cubicBezTo>
                    <a:pt x="15" y="57"/>
                    <a:pt x="13" y="54"/>
                    <a:pt x="14" y="51"/>
                  </a:cubicBezTo>
                  <a:cubicBezTo>
                    <a:pt x="14" y="50"/>
                    <a:pt x="15" y="50"/>
                    <a:pt x="15" y="49"/>
                  </a:cubicBezTo>
                  <a:cubicBezTo>
                    <a:pt x="17" y="50"/>
                    <a:pt x="18" y="51"/>
                    <a:pt x="20" y="51"/>
                  </a:cubicBezTo>
                  <a:cubicBezTo>
                    <a:pt x="20" y="30"/>
                    <a:pt x="15" y="13"/>
                    <a:pt x="5" y="0"/>
                  </a:cubicBezTo>
                  <a:close/>
                  <a:moveTo>
                    <a:pt x="5" y="5"/>
                  </a:moveTo>
                  <a:cubicBezTo>
                    <a:pt x="9" y="11"/>
                    <a:pt x="9" y="11"/>
                    <a:pt x="9" y="11"/>
                  </a:cubicBezTo>
                  <a:cubicBezTo>
                    <a:pt x="7" y="23"/>
                    <a:pt x="7" y="39"/>
                    <a:pt x="9" y="58"/>
                  </a:cubicBezTo>
                  <a:cubicBezTo>
                    <a:pt x="5" y="60"/>
                    <a:pt x="5" y="60"/>
                    <a:pt x="5" y="60"/>
                  </a:cubicBezTo>
                  <a:cubicBezTo>
                    <a:pt x="3" y="36"/>
                    <a:pt x="3" y="18"/>
                    <a:pt x="5" y="5"/>
                  </a:cubicBez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8" name="Freeform 110"/>
            <p:cNvSpPr/>
            <p:nvPr/>
          </p:nvSpPr>
          <p:spPr bwMode="auto">
            <a:xfrm>
              <a:off x="2401888" y="3455988"/>
              <a:ext cx="11112" cy="104775"/>
            </a:xfrm>
            <a:custGeom>
              <a:avLst/>
              <a:gdLst>
                <a:gd name="T0" fmla="*/ 6 w 6"/>
                <a:gd name="T1" fmla="*/ 6 h 55"/>
                <a:gd name="T2" fmla="*/ 2 w 6"/>
                <a:gd name="T3" fmla="*/ 0 h 55"/>
                <a:gd name="T4" fmla="*/ 2 w 6"/>
                <a:gd name="T5" fmla="*/ 55 h 55"/>
                <a:gd name="T6" fmla="*/ 6 w 6"/>
                <a:gd name="T7" fmla="*/ 53 h 55"/>
                <a:gd name="T8" fmla="*/ 6 w 6"/>
                <a:gd name="T9" fmla="*/ 6 h 55"/>
              </a:gdLst>
              <a:ahLst/>
              <a:cxnLst>
                <a:cxn ang="0">
                  <a:pos x="T0" y="T1"/>
                </a:cxn>
                <a:cxn ang="0">
                  <a:pos x="T2" y="T3"/>
                </a:cxn>
                <a:cxn ang="0">
                  <a:pos x="T4" y="T5"/>
                </a:cxn>
                <a:cxn ang="0">
                  <a:pos x="T6" y="T7"/>
                </a:cxn>
                <a:cxn ang="0">
                  <a:pos x="T8" y="T9"/>
                </a:cxn>
              </a:cxnLst>
              <a:rect l="0" t="0" r="r" b="b"/>
              <a:pathLst>
                <a:path w="6" h="55">
                  <a:moveTo>
                    <a:pt x="6" y="6"/>
                  </a:moveTo>
                  <a:cubicBezTo>
                    <a:pt x="2" y="0"/>
                    <a:pt x="2" y="0"/>
                    <a:pt x="2" y="0"/>
                  </a:cubicBezTo>
                  <a:cubicBezTo>
                    <a:pt x="0" y="13"/>
                    <a:pt x="0" y="31"/>
                    <a:pt x="2" y="55"/>
                  </a:cubicBezTo>
                  <a:cubicBezTo>
                    <a:pt x="6" y="53"/>
                    <a:pt x="6" y="53"/>
                    <a:pt x="6" y="53"/>
                  </a:cubicBezTo>
                  <a:cubicBezTo>
                    <a:pt x="4" y="34"/>
                    <a:pt x="4" y="18"/>
                    <a:pt x="6" y="6"/>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9" name="Freeform 111"/>
            <p:cNvSpPr/>
            <p:nvPr/>
          </p:nvSpPr>
          <p:spPr bwMode="auto">
            <a:xfrm>
              <a:off x="2406650" y="3441701"/>
              <a:ext cx="55562" cy="107950"/>
            </a:xfrm>
            <a:custGeom>
              <a:avLst/>
              <a:gdLst>
                <a:gd name="T0" fmla="*/ 3 w 30"/>
                <a:gd name="T1" fmla="*/ 0 h 57"/>
                <a:gd name="T2" fmla="*/ 0 w 30"/>
                <a:gd name="T3" fmla="*/ 3 h 57"/>
                <a:gd name="T4" fmla="*/ 15 w 30"/>
                <a:gd name="T5" fmla="*/ 54 h 57"/>
                <a:gd name="T6" fmla="*/ 30 w 30"/>
                <a:gd name="T7" fmla="*/ 57 h 57"/>
                <a:gd name="T8" fmla="*/ 3 w 30"/>
                <a:gd name="T9" fmla="*/ 0 h 57"/>
              </a:gdLst>
              <a:ahLst/>
              <a:cxnLst>
                <a:cxn ang="0">
                  <a:pos x="T0" y="T1"/>
                </a:cxn>
                <a:cxn ang="0">
                  <a:pos x="T2" y="T3"/>
                </a:cxn>
                <a:cxn ang="0">
                  <a:pos x="T4" y="T5"/>
                </a:cxn>
                <a:cxn ang="0">
                  <a:pos x="T6" y="T7"/>
                </a:cxn>
                <a:cxn ang="0">
                  <a:pos x="T8" y="T9"/>
                </a:cxn>
              </a:cxnLst>
              <a:rect l="0" t="0" r="r" b="b"/>
              <a:pathLst>
                <a:path w="30" h="57">
                  <a:moveTo>
                    <a:pt x="3" y="0"/>
                  </a:moveTo>
                  <a:cubicBezTo>
                    <a:pt x="2" y="1"/>
                    <a:pt x="1" y="2"/>
                    <a:pt x="0" y="3"/>
                  </a:cubicBezTo>
                  <a:cubicBezTo>
                    <a:pt x="10" y="16"/>
                    <a:pt x="15" y="33"/>
                    <a:pt x="15" y="54"/>
                  </a:cubicBezTo>
                  <a:cubicBezTo>
                    <a:pt x="20" y="56"/>
                    <a:pt x="25" y="57"/>
                    <a:pt x="30" y="57"/>
                  </a:cubicBezTo>
                  <a:cubicBezTo>
                    <a:pt x="24" y="36"/>
                    <a:pt x="15" y="17"/>
                    <a:pt x="3" y="0"/>
                  </a:cubicBez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0" name="Freeform 112"/>
            <p:cNvSpPr>
              <a:spLocks noEditPoints="1"/>
            </p:cNvSpPr>
            <p:nvPr/>
          </p:nvSpPr>
          <p:spPr bwMode="auto">
            <a:xfrm>
              <a:off x="2411413" y="3422651"/>
              <a:ext cx="111125" cy="141288"/>
            </a:xfrm>
            <a:custGeom>
              <a:avLst/>
              <a:gdLst>
                <a:gd name="T0" fmla="*/ 18 w 59"/>
                <a:gd name="T1" fmla="*/ 0 h 75"/>
                <a:gd name="T2" fmla="*/ 0 w 59"/>
                <a:gd name="T3" fmla="*/ 10 h 75"/>
                <a:gd name="T4" fmla="*/ 27 w 59"/>
                <a:gd name="T5" fmla="*/ 67 h 75"/>
                <a:gd name="T6" fmla="*/ 32 w 59"/>
                <a:gd name="T7" fmla="*/ 67 h 75"/>
                <a:gd name="T8" fmla="*/ 44 w 59"/>
                <a:gd name="T9" fmla="*/ 75 h 75"/>
                <a:gd name="T10" fmla="*/ 59 w 59"/>
                <a:gd name="T11" fmla="*/ 74 h 75"/>
                <a:gd name="T12" fmla="*/ 28 w 59"/>
                <a:gd name="T13" fmla="*/ 19 h 75"/>
                <a:gd name="T14" fmla="*/ 31 w 59"/>
                <a:gd name="T15" fmla="*/ 13 h 75"/>
                <a:gd name="T16" fmla="*/ 25 w 59"/>
                <a:gd name="T17" fmla="*/ 13 h 75"/>
                <a:gd name="T18" fmla="*/ 18 w 59"/>
                <a:gd name="T19" fmla="*/ 0 h 75"/>
                <a:gd name="T20" fmla="*/ 20 w 59"/>
                <a:gd name="T21" fmla="*/ 5 h 75"/>
                <a:gd name="T22" fmla="*/ 5 w 59"/>
                <a:gd name="T23" fmla="*/ 13 h 75"/>
                <a:gd name="T24" fmla="*/ 3 w 59"/>
                <a:gd name="T25" fmla="*/ 10 h 75"/>
                <a:gd name="T26" fmla="*/ 18 w 59"/>
                <a:gd name="T27" fmla="*/ 3 h 75"/>
                <a:gd name="T28" fmla="*/ 20 w 59"/>
                <a:gd name="T29"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75">
                  <a:moveTo>
                    <a:pt x="18" y="0"/>
                  </a:moveTo>
                  <a:cubicBezTo>
                    <a:pt x="0" y="10"/>
                    <a:pt x="0" y="10"/>
                    <a:pt x="0" y="10"/>
                  </a:cubicBezTo>
                  <a:cubicBezTo>
                    <a:pt x="12" y="27"/>
                    <a:pt x="21" y="46"/>
                    <a:pt x="27" y="67"/>
                  </a:cubicBezTo>
                  <a:cubicBezTo>
                    <a:pt x="29" y="67"/>
                    <a:pt x="30" y="67"/>
                    <a:pt x="32" y="67"/>
                  </a:cubicBezTo>
                  <a:cubicBezTo>
                    <a:pt x="44" y="75"/>
                    <a:pt x="44" y="75"/>
                    <a:pt x="44" y="75"/>
                  </a:cubicBezTo>
                  <a:cubicBezTo>
                    <a:pt x="59" y="74"/>
                    <a:pt x="59" y="74"/>
                    <a:pt x="59" y="74"/>
                  </a:cubicBezTo>
                  <a:cubicBezTo>
                    <a:pt x="28" y="19"/>
                    <a:pt x="28" y="19"/>
                    <a:pt x="28" y="19"/>
                  </a:cubicBezTo>
                  <a:cubicBezTo>
                    <a:pt x="31" y="13"/>
                    <a:pt x="31" y="13"/>
                    <a:pt x="31" y="13"/>
                  </a:cubicBezTo>
                  <a:cubicBezTo>
                    <a:pt x="25" y="13"/>
                    <a:pt x="25" y="13"/>
                    <a:pt x="25" y="13"/>
                  </a:cubicBezTo>
                  <a:cubicBezTo>
                    <a:pt x="18" y="0"/>
                    <a:pt x="18" y="0"/>
                    <a:pt x="18" y="0"/>
                  </a:cubicBezTo>
                  <a:close/>
                  <a:moveTo>
                    <a:pt x="20" y="5"/>
                  </a:moveTo>
                  <a:cubicBezTo>
                    <a:pt x="5" y="13"/>
                    <a:pt x="5" y="13"/>
                    <a:pt x="5" y="13"/>
                  </a:cubicBezTo>
                  <a:cubicBezTo>
                    <a:pt x="3" y="10"/>
                    <a:pt x="3" y="10"/>
                    <a:pt x="3" y="10"/>
                  </a:cubicBezTo>
                  <a:cubicBezTo>
                    <a:pt x="18" y="3"/>
                    <a:pt x="18" y="3"/>
                    <a:pt x="18" y="3"/>
                  </a:cubicBezTo>
                  <a:cubicBezTo>
                    <a:pt x="20" y="5"/>
                    <a:pt x="20" y="5"/>
                    <a:pt x="20" y="5"/>
                  </a:cubicBez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1" name="Freeform 113"/>
            <p:cNvSpPr/>
            <p:nvPr/>
          </p:nvSpPr>
          <p:spPr bwMode="auto">
            <a:xfrm>
              <a:off x="2417763" y="3427413"/>
              <a:ext cx="31750" cy="19050"/>
            </a:xfrm>
            <a:custGeom>
              <a:avLst/>
              <a:gdLst>
                <a:gd name="T0" fmla="*/ 2 w 20"/>
                <a:gd name="T1" fmla="*/ 12 h 12"/>
                <a:gd name="T2" fmla="*/ 20 w 20"/>
                <a:gd name="T3" fmla="*/ 3 h 12"/>
                <a:gd name="T4" fmla="*/ 18 w 20"/>
                <a:gd name="T5" fmla="*/ 0 h 12"/>
                <a:gd name="T6" fmla="*/ 0 w 20"/>
                <a:gd name="T7" fmla="*/ 9 h 12"/>
                <a:gd name="T8" fmla="*/ 2 w 20"/>
                <a:gd name="T9" fmla="*/ 12 h 12"/>
                <a:gd name="T10" fmla="*/ 2 w 20"/>
                <a:gd name="T11" fmla="*/ 12 h 12"/>
              </a:gdLst>
              <a:ahLst/>
              <a:cxnLst>
                <a:cxn ang="0">
                  <a:pos x="T0" y="T1"/>
                </a:cxn>
                <a:cxn ang="0">
                  <a:pos x="T2" y="T3"/>
                </a:cxn>
                <a:cxn ang="0">
                  <a:pos x="T4" y="T5"/>
                </a:cxn>
                <a:cxn ang="0">
                  <a:pos x="T6" y="T7"/>
                </a:cxn>
                <a:cxn ang="0">
                  <a:pos x="T8" y="T9"/>
                </a:cxn>
                <a:cxn ang="0">
                  <a:pos x="T10" y="T11"/>
                </a:cxn>
              </a:cxnLst>
              <a:rect l="0" t="0" r="r" b="b"/>
              <a:pathLst>
                <a:path w="20" h="12">
                  <a:moveTo>
                    <a:pt x="2" y="12"/>
                  </a:moveTo>
                  <a:lnTo>
                    <a:pt x="20" y="3"/>
                  </a:lnTo>
                  <a:lnTo>
                    <a:pt x="18" y="0"/>
                  </a:lnTo>
                  <a:lnTo>
                    <a:pt x="0" y="9"/>
                  </a:lnTo>
                  <a:lnTo>
                    <a:pt x="2" y="12"/>
                  </a:lnTo>
                  <a:lnTo>
                    <a:pt x="2" y="12"/>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2" name="Freeform 114"/>
            <p:cNvSpPr/>
            <p:nvPr/>
          </p:nvSpPr>
          <p:spPr bwMode="auto">
            <a:xfrm>
              <a:off x="2446338" y="3419476"/>
              <a:ext cx="92075" cy="142875"/>
            </a:xfrm>
            <a:custGeom>
              <a:avLst/>
              <a:gdLst>
                <a:gd name="T0" fmla="*/ 13 w 58"/>
                <a:gd name="T1" fmla="*/ 13 h 90"/>
                <a:gd name="T2" fmla="*/ 6 w 58"/>
                <a:gd name="T3" fmla="*/ 0 h 90"/>
                <a:gd name="T4" fmla="*/ 0 w 58"/>
                <a:gd name="T5" fmla="*/ 2 h 90"/>
                <a:gd name="T6" fmla="*/ 8 w 58"/>
                <a:gd name="T7" fmla="*/ 17 h 90"/>
                <a:gd name="T8" fmla="*/ 15 w 58"/>
                <a:gd name="T9" fmla="*/ 17 h 90"/>
                <a:gd name="T10" fmla="*/ 12 w 58"/>
                <a:gd name="T11" fmla="*/ 25 h 90"/>
                <a:gd name="T12" fmla="*/ 48 w 58"/>
                <a:gd name="T13" fmla="*/ 90 h 90"/>
                <a:gd name="T14" fmla="*/ 58 w 58"/>
                <a:gd name="T15" fmla="*/ 90 h 90"/>
                <a:gd name="T16" fmla="*/ 17 w 58"/>
                <a:gd name="T17" fmla="*/ 20 h 90"/>
                <a:gd name="T18" fmla="*/ 28 w 58"/>
                <a:gd name="T19" fmla="*/ 11 h 90"/>
                <a:gd name="T20" fmla="*/ 13 w 58"/>
                <a:gd name="T21" fmla="*/ 13 h 90"/>
                <a:gd name="T22" fmla="*/ 13 w 58"/>
                <a:gd name="T23" fmla="*/ 1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0">
                  <a:moveTo>
                    <a:pt x="13" y="13"/>
                  </a:moveTo>
                  <a:lnTo>
                    <a:pt x="6" y="0"/>
                  </a:lnTo>
                  <a:lnTo>
                    <a:pt x="0" y="2"/>
                  </a:lnTo>
                  <a:lnTo>
                    <a:pt x="8" y="17"/>
                  </a:lnTo>
                  <a:lnTo>
                    <a:pt x="15" y="17"/>
                  </a:lnTo>
                  <a:lnTo>
                    <a:pt x="12" y="25"/>
                  </a:lnTo>
                  <a:lnTo>
                    <a:pt x="48" y="90"/>
                  </a:lnTo>
                  <a:lnTo>
                    <a:pt x="58" y="90"/>
                  </a:lnTo>
                  <a:lnTo>
                    <a:pt x="17" y="20"/>
                  </a:lnTo>
                  <a:lnTo>
                    <a:pt x="28" y="11"/>
                  </a:lnTo>
                  <a:lnTo>
                    <a:pt x="13" y="13"/>
                  </a:lnTo>
                  <a:lnTo>
                    <a:pt x="13" y="13"/>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3" name="Freeform 115"/>
            <p:cNvSpPr>
              <a:spLocks noEditPoints="1"/>
            </p:cNvSpPr>
            <p:nvPr/>
          </p:nvSpPr>
          <p:spPr bwMode="auto">
            <a:xfrm>
              <a:off x="2390775" y="3540126"/>
              <a:ext cx="131762" cy="84138"/>
            </a:xfrm>
            <a:custGeom>
              <a:avLst/>
              <a:gdLst>
                <a:gd name="T0" fmla="*/ 43 w 70"/>
                <a:gd name="T1" fmla="*/ 5 h 45"/>
                <a:gd name="T2" fmla="*/ 38 w 70"/>
                <a:gd name="T3" fmla="*/ 5 h 45"/>
                <a:gd name="T4" fmla="*/ 23 w 70"/>
                <a:gd name="T5" fmla="*/ 2 h 45"/>
                <a:gd name="T6" fmla="*/ 18 w 70"/>
                <a:gd name="T7" fmla="*/ 0 h 45"/>
                <a:gd name="T8" fmla="*/ 17 w 70"/>
                <a:gd name="T9" fmla="*/ 2 h 45"/>
                <a:gd name="T10" fmla="*/ 35 w 70"/>
                <a:gd name="T11" fmla="*/ 10 h 45"/>
                <a:gd name="T12" fmla="*/ 23 w 70"/>
                <a:gd name="T13" fmla="*/ 10 h 45"/>
                <a:gd name="T14" fmla="*/ 17 w 70"/>
                <a:gd name="T15" fmla="*/ 11 h 45"/>
                <a:gd name="T16" fmla="*/ 6 w 70"/>
                <a:gd name="T17" fmla="*/ 15 h 45"/>
                <a:gd name="T18" fmla="*/ 0 w 70"/>
                <a:gd name="T19" fmla="*/ 22 h 45"/>
                <a:gd name="T20" fmla="*/ 15 w 70"/>
                <a:gd name="T21" fmla="*/ 17 h 45"/>
                <a:gd name="T22" fmla="*/ 20 w 70"/>
                <a:gd name="T23" fmla="*/ 20 h 45"/>
                <a:gd name="T24" fmla="*/ 0 w 70"/>
                <a:gd name="T25" fmla="*/ 28 h 45"/>
                <a:gd name="T26" fmla="*/ 0 w 70"/>
                <a:gd name="T27" fmla="*/ 32 h 45"/>
                <a:gd name="T28" fmla="*/ 16 w 70"/>
                <a:gd name="T29" fmla="*/ 24 h 45"/>
                <a:gd name="T30" fmla="*/ 20 w 70"/>
                <a:gd name="T31" fmla="*/ 26 h 45"/>
                <a:gd name="T32" fmla="*/ 3 w 70"/>
                <a:gd name="T33" fmla="*/ 36 h 45"/>
                <a:gd name="T34" fmla="*/ 2 w 70"/>
                <a:gd name="T35" fmla="*/ 38 h 45"/>
                <a:gd name="T36" fmla="*/ 1 w 70"/>
                <a:gd name="T37" fmla="*/ 43 h 45"/>
                <a:gd name="T38" fmla="*/ 20 w 70"/>
                <a:gd name="T39" fmla="*/ 30 h 45"/>
                <a:gd name="T40" fmla="*/ 23 w 70"/>
                <a:gd name="T41" fmla="*/ 33 h 45"/>
                <a:gd name="T42" fmla="*/ 4 w 70"/>
                <a:gd name="T43" fmla="*/ 45 h 45"/>
                <a:gd name="T44" fmla="*/ 23 w 70"/>
                <a:gd name="T45" fmla="*/ 38 h 45"/>
                <a:gd name="T46" fmla="*/ 59 w 70"/>
                <a:gd name="T47" fmla="*/ 32 h 45"/>
                <a:gd name="T48" fmla="*/ 70 w 70"/>
                <a:gd name="T49" fmla="*/ 12 h 45"/>
                <a:gd name="T50" fmla="*/ 55 w 70"/>
                <a:gd name="T51" fmla="*/ 13 h 45"/>
                <a:gd name="T52" fmla="*/ 43 w 70"/>
                <a:gd name="T53" fmla="*/ 5 h 45"/>
                <a:gd name="T54" fmla="*/ 35 w 70"/>
                <a:gd name="T55" fmla="*/ 7 h 45"/>
                <a:gd name="T56" fmla="*/ 42 w 70"/>
                <a:gd name="T57" fmla="*/ 8 h 45"/>
                <a:gd name="T58" fmla="*/ 54 w 70"/>
                <a:gd name="T59" fmla="*/ 15 h 45"/>
                <a:gd name="T60" fmla="*/ 66 w 70"/>
                <a:gd name="T61" fmla="*/ 15 h 45"/>
                <a:gd name="T62" fmla="*/ 52 w 70"/>
                <a:gd name="T63" fmla="*/ 18 h 45"/>
                <a:gd name="T64" fmla="*/ 40 w 70"/>
                <a:gd name="T65" fmla="*/ 13 h 45"/>
                <a:gd name="T66" fmla="*/ 19 w 70"/>
                <a:gd name="T67" fmla="*/ 15 h 45"/>
                <a:gd name="T68" fmla="*/ 21 w 70"/>
                <a:gd name="T69" fmla="*/ 12 h 45"/>
                <a:gd name="T70" fmla="*/ 38 w 70"/>
                <a:gd name="T71" fmla="*/ 10 h 45"/>
                <a:gd name="T72" fmla="*/ 35 w 70"/>
                <a:gd name="T7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45">
                  <a:moveTo>
                    <a:pt x="43" y="5"/>
                  </a:moveTo>
                  <a:cubicBezTo>
                    <a:pt x="41" y="5"/>
                    <a:pt x="40" y="5"/>
                    <a:pt x="38" y="5"/>
                  </a:cubicBezTo>
                  <a:cubicBezTo>
                    <a:pt x="33" y="5"/>
                    <a:pt x="28" y="4"/>
                    <a:pt x="23" y="2"/>
                  </a:cubicBezTo>
                  <a:cubicBezTo>
                    <a:pt x="21" y="2"/>
                    <a:pt x="20" y="1"/>
                    <a:pt x="18" y="0"/>
                  </a:cubicBezTo>
                  <a:cubicBezTo>
                    <a:pt x="18" y="1"/>
                    <a:pt x="17" y="1"/>
                    <a:pt x="17" y="2"/>
                  </a:cubicBezTo>
                  <a:cubicBezTo>
                    <a:pt x="21" y="6"/>
                    <a:pt x="27" y="8"/>
                    <a:pt x="35" y="10"/>
                  </a:cubicBezTo>
                  <a:cubicBezTo>
                    <a:pt x="23" y="10"/>
                    <a:pt x="23" y="10"/>
                    <a:pt x="23" y="10"/>
                  </a:cubicBezTo>
                  <a:cubicBezTo>
                    <a:pt x="17" y="11"/>
                    <a:pt x="17" y="11"/>
                    <a:pt x="17" y="11"/>
                  </a:cubicBezTo>
                  <a:cubicBezTo>
                    <a:pt x="12" y="12"/>
                    <a:pt x="8" y="13"/>
                    <a:pt x="6" y="15"/>
                  </a:cubicBezTo>
                  <a:cubicBezTo>
                    <a:pt x="3" y="17"/>
                    <a:pt x="1" y="19"/>
                    <a:pt x="0" y="22"/>
                  </a:cubicBezTo>
                  <a:cubicBezTo>
                    <a:pt x="4" y="19"/>
                    <a:pt x="9" y="17"/>
                    <a:pt x="15" y="17"/>
                  </a:cubicBezTo>
                  <a:cubicBezTo>
                    <a:pt x="20" y="20"/>
                    <a:pt x="20" y="20"/>
                    <a:pt x="20" y="20"/>
                  </a:cubicBezTo>
                  <a:cubicBezTo>
                    <a:pt x="12" y="20"/>
                    <a:pt x="5" y="23"/>
                    <a:pt x="0" y="28"/>
                  </a:cubicBezTo>
                  <a:cubicBezTo>
                    <a:pt x="0" y="30"/>
                    <a:pt x="0" y="31"/>
                    <a:pt x="0" y="32"/>
                  </a:cubicBezTo>
                  <a:cubicBezTo>
                    <a:pt x="5" y="27"/>
                    <a:pt x="10" y="24"/>
                    <a:pt x="16" y="24"/>
                  </a:cubicBezTo>
                  <a:cubicBezTo>
                    <a:pt x="20" y="26"/>
                    <a:pt x="20" y="26"/>
                    <a:pt x="20" y="26"/>
                  </a:cubicBezTo>
                  <a:cubicBezTo>
                    <a:pt x="11" y="27"/>
                    <a:pt x="6" y="30"/>
                    <a:pt x="3" y="36"/>
                  </a:cubicBezTo>
                  <a:cubicBezTo>
                    <a:pt x="2" y="36"/>
                    <a:pt x="2" y="37"/>
                    <a:pt x="2" y="38"/>
                  </a:cubicBezTo>
                  <a:cubicBezTo>
                    <a:pt x="1" y="40"/>
                    <a:pt x="1" y="42"/>
                    <a:pt x="1" y="43"/>
                  </a:cubicBezTo>
                  <a:cubicBezTo>
                    <a:pt x="7" y="35"/>
                    <a:pt x="13" y="31"/>
                    <a:pt x="20" y="30"/>
                  </a:cubicBezTo>
                  <a:cubicBezTo>
                    <a:pt x="23" y="33"/>
                    <a:pt x="23" y="33"/>
                    <a:pt x="23" y="33"/>
                  </a:cubicBezTo>
                  <a:cubicBezTo>
                    <a:pt x="11" y="35"/>
                    <a:pt x="5" y="39"/>
                    <a:pt x="4" y="45"/>
                  </a:cubicBezTo>
                  <a:cubicBezTo>
                    <a:pt x="23" y="38"/>
                    <a:pt x="23" y="38"/>
                    <a:pt x="23" y="38"/>
                  </a:cubicBezTo>
                  <a:cubicBezTo>
                    <a:pt x="59" y="32"/>
                    <a:pt x="59" y="32"/>
                    <a:pt x="59" y="32"/>
                  </a:cubicBezTo>
                  <a:cubicBezTo>
                    <a:pt x="70" y="12"/>
                    <a:pt x="70" y="12"/>
                    <a:pt x="70" y="12"/>
                  </a:cubicBezTo>
                  <a:cubicBezTo>
                    <a:pt x="55" y="13"/>
                    <a:pt x="55" y="13"/>
                    <a:pt x="55" y="13"/>
                  </a:cubicBezTo>
                  <a:cubicBezTo>
                    <a:pt x="43" y="5"/>
                    <a:pt x="43" y="5"/>
                    <a:pt x="43" y="5"/>
                  </a:cubicBezTo>
                  <a:close/>
                  <a:moveTo>
                    <a:pt x="35" y="7"/>
                  </a:moveTo>
                  <a:cubicBezTo>
                    <a:pt x="42" y="8"/>
                    <a:pt x="42" y="8"/>
                    <a:pt x="42" y="8"/>
                  </a:cubicBezTo>
                  <a:cubicBezTo>
                    <a:pt x="54" y="15"/>
                    <a:pt x="54" y="15"/>
                    <a:pt x="54" y="15"/>
                  </a:cubicBezTo>
                  <a:cubicBezTo>
                    <a:pt x="66" y="15"/>
                    <a:pt x="66" y="15"/>
                    <a:pt x="66" y="15"/>
                  </a:cubicBezTo>
                  <a:cubicBezTo>
                    <a:pt x="52" y="18"/>
                    <a:pt x="52" y="18"/>
                    <a:pt x="52" y="18"/>
                  </a:cubicBezTo>
                  <a:cubicBezTo>
                    <a:pt x="40" y="13"/>
                    <a:pt x="40" y="13"/>
                    <a:pt x="40" y="13"/>
                  </a:cubicBezTo>
                  <a:cubicBezTo>
                    <a:pt x="19" y="15"/>
                    <a:pt x="19" y="15"/>
                    <a:pt x="19" y="15"/>
                  </a:cubicBezTo>
                  <a:cubicBezTo>
                    <a:pt x="21" y="12"/>
                    <a:pt x="21" y="12"/>
                    <a:pt x="21" y="12"/>
                  </a:cubicBezTo>
                  <a:cubicBezTo>
                    <a:pt x="38" y="10"/>
                    <a:pt x="38" y="10"/>
                    <a:pt x="38" y="10"/>
                  </a:cubicBezTo>
                  <a:cubicBezTo>
                    <a:pt x="35" y="7"/>
                    <a:pt x="35" y="7"/>
                    <a:pt x="35" y="7"/>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4" name="Freeform 116"/>
            <p:cNvSpPr/>
            <p:nvPr/>
          </p:nvSpPr>
          <p:spPr bwMode="auto">
            <a:xfrm>
              <a:off x="2427288" y="3552826"/>
              <a:ext cx="88900" cy="20638"/>
            </a:xfrm>
            <a:custGeom>
              <a:avLst/>
              <a:gdLst>
                <a:gd name="T0" fmla="*/ 27 w 56"/>
                <a:gd name="T1" fmla="*/ 1 h 13"/>
                <a:gd name="T2" fmla="*/ 19 w 56"/>
                <a:gd name="T3" fmla="*/ 0 h 13"/>
                <a:gd name="T4" fmla="*/ 22 w 56"/>
                <a:gd name="T5" fmla="*/ 4 h 13"/>
                <a:gd name="T6" fmla="*/ 2 w 56"/>
                <a:gd name="T7" fmla="*/ 6 h 13"/>
                <a:gd name="T8" fmla="*/ 0 w 56"/>
                <a:gd name="T9" fmla="*/ 10 h 13"/>
                <a:gd name="T10" fmla="*/ 25 w 56"/>
                <a:gd name="T11" fmla="*/ 7 h 13"/>
                <a:gd name="T12" fmla="*/ 39 w 56"/>
                <a:gd name="T13" fmla="*/ 13 h 13"/>
                <a:gd name="T14" fmla="*/ 56 w 56"/>
                <a:gd name="T15" fmla="*/ 10 h 13"/>
                <a:gd name="T16" fmla="*/ 41 w 56"/>
                <a:gd name="T17" fmla="*/ 10 h 13"/>
                <a:gd name="T18" fmla="*/ 27 w 56"/>
                <a:gd name="T19" fmla="*/ 1 h 13"/>
                <a:gd name="T20" fmla="*/ 27 w 56"/>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3">
                  <a:moveTo>
                    <a:pt x="27" y="1"/>
                  </a:moveTo>
                  <a:lnTo>
                    <a:pt x="19" y="0"/>
                  </a:lnTo>
                  <a:lnTo>
                    <a:pt x="22" y="4"/>
                  </a:lnTo>
                  <a:lnTo>
                    <a:pt x="2" y="6"/>
                  </a:lnTo>
                  <a:lnTo>
                    <a:pt x="0" y="10"/>
                  </a:lnTo>
                  <a:lnTo>
                    <a:pt x="25" y="7"/>
                  </a:lnTo>
                  <a:lnTo>
                    <a:pt x="39" y="13"/>
                  </a:lnTo>
                  <a:lnTo>
                    <a:pt x="56" y="10"/>
                  </a:lnTo>
                  <a:lnTo>
                    <a:pt x="41" y="10"/>
                  </a:lnTo>
                  <a:lnTo>
                    <a:pt x="27" y="1"/>
                  </a:lnTo>
                  <a:lnTo>
                    <a:pt x="27" y="1"/>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5" name="Freeform 117"/>
            <p:cNvSpPr/>
            <p:nvPr/>
          </p:nvSpPr>
          <p:spPr bwMode="auto">
            <a:xfrm>
              <a:off x="2390775" y="3571876"/>
              <a:ext cx="38100" cy="20638"/>
            </a:xfrm>
            <a:custGeom>
              <a:avLst/>
              <a:gdLst>
                <a:gd name="T0" fmla="*/ 0 w 20"/>
                <a:gd name="T1" fmla="*/ 5 h 11"/>
                <a:gd name="T2" fmla="*/ 0 w 20"/>
                <a:gd name="T3" fmla="*/ 7 h 11"/>
                <a:gd name="T4" fmla="*/ 0 w 20"/>
                <a:gd name="T5" fmla="*/ 11 h 11"/>
                <a:gd name="T6" fmla="*/ 20 w 20"/>
                <a:gd name="T7" fmla="*/ 3 h 11"/>
                <a:gd name="T8" fmla="*/ 15 w 20"/>
                <a:gd name="T9" fmla="*/ 0 h 11"/>
                <a:gd name="T10" fmla="*/ 0 w 20"/>
                <a:gd name="T11" fmla="*/ 5 h 11"/>
              </a:gdLst>
              <a:ahLst/>
              <a:cxnLst>
                <a:cxn ang="0">
                  <a:pos x="T0" y="T1"/>
                </a:cxn>
                <a:cxn ang="0">
                  <a:pos x="T2" y="T3"/>
                </a:cxn>
                <a:cxn ang="0">
                  <a:pos x="T4" y="T5"/>
                </a:cxn>
                <a:cxn ang="0">
                  <a:pos x="T6" y="T7"/>
                </a:cxn>
                <a:cxn ang="0">
                  <a:pos x="T8" y="T9"/>
                </a:cxn>
                <a:cxn ang="0">
                  <a:pos x="T10" y="T11"/>
                </a:cxn>
              </a:cxnLst>
              <a:rect l="0" t="0" r="r" b="b"/>
              <a:pathLst>
                <a:path w="20" h="11">
                  <a:moveTo>
                    <a:pt x="0" y="5"/>
                  </a:moveTo>
                  <a:cubicBezTo>
                    <a:pt x="0" y="6"/>
                    <a:pt x="0" y="7"/>
                    <a:pt x="0" y="7"/>
                  </a:cubicBezTo>
                  <a:cubicBezTo>
                    <a:pt x="0" y="9"/>
                    <a:pt x="0" y="10"/>
                    <a:pt x="0" y="11"/>
                  </a:cubicBezTo>
                  <a:cubicBezTo>
                    <a:pt x="5" y="6"/>
                    <a:pt x="12" y="3"/>
                    <a:pt x="20" y="3"/>
                  </a:cubicBezTo>
                  <a:cubicBezTo>
                    <a:pt x="15" y="0"/>
                    <a:pt x="15" y="0"/>
                    <a:pt x="15" y="0"/>
                  </a:cubicBezTo>
                  <a:cubicBezTo>
                    <a:pt x="9" y="0"/>
                    <a:pt x="4" y="2"/>
                    <a:pt x="0" y="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6" name="Freeform 118"/>
            <p:cNvSpPr/>
            <p:nvPr/>
          </p:nvSpPr>
          <p:spPr bwMode="auto">
            <a:xfrm>
              <a:off x="2390775" y="3584576"/>
              <a:ext cx="38100" cy="23813"/>
            </a:xfrm>
            <a:custGeom>
              <a:avLst/>
              <a:gdLst>
                <a:gd name="T0" fmla="*/ 20 w 20"/>
                <a:gd name="T1" fmla="*/ 2 h 12"/>
                <a:gd name="T2" fmla="*/ 16 w 20"/>
                <a:gd name="T3" fmla="*/ 0 h 12"/>
                <a:gd name="T4" fmla="*/ 0 w 20"/>
                <a:gd name="T5" fmla="*/ 8 h 12"/>
                <a:gd name="T6" fmla="*/ 3 w 20"/>
                <a:gd name="T7" fmla="*/ 12 h 12"/>
                <a:gd name="T8" fmla="*/ 20 w 20"/>
                <a:gd name="T9" fmla="*/ 2 h 12"/>
              </a:gdLst>
              <a:ahLst/>
              <a:cxnLst>
                <a:cxn ang="0">
                  <a:pos x="T0" y="T1"/>
                </a:cxn>
                <a:cxn ang="0">
                  <a:pos x="T2" y="T3"/>
                </a:cxn>
                <a:cxn ang="0">
                  <a:pos x="T4" y="T5"/>
                </a:cxn>
                <a:cxn ang="0">
                  <a:pos x="T6" y="T7"/>
                </a:cxn>
                <a:cxn ang="0">
                  <a:pos x="T8" y="T9"/>
                </a:cxn>
              </a:cxnLst>
              <a:rect l="0" t="0" r="r" b="b"/>
              <a:pathLst>
                <a:path w="20" h="12">
                  <a:moveTo>
                    <a:pt x="20" y="2"/>
                  </a:moveTo>
                  <a:cubicBezTo>
                    <a:pt x="16" y="0"/>
                    <a:pt x="16" y="0"/>
                    <a:pt x="16" y="0"/>
                  </a:cubicBezTo>
                  <a:cubicBezTo>
                    <a:pt x="10" y="0"/>
                    <a:pt x="5" y="3"/>
                    <a:pt x="0" y="8"/>
                  </a:cubicBezTo>
                  <a:cubicBezTo>
                    <a:pt x="0" y="10"/>
                    <a:pt x="1" y="12"/>
                    <a:pt x="3" y="12"/>
                  </a:cubicBezTo>
                  <a:cubicBezTo>
                    <a:pt x="6" y="6"/>
                    <a:pt x="11" y="3"/>
                    <a:pt x="20" y="2"/>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7" name="Freeform 119"/>
            <p:cNvSpPr/>
            <p:nvPr/>
          </p:nvSpPr>
          <p:spPr bwMode="auto">
            <a:xfrm>
              <a:off x="2420938" y="3543301"/>
              <a:ext cx="36512" cy="15875"/>
            </a:xfrm>
            <a:custGeom>
              <a:avLst/>
              <a:gdLst>
                <a:gd name="T0" fmla="*/ 1 w 19"/>
                <a:gd name="T1" fmla="*/ 0 h 8"/>
                <a:gd name="T2" fmla="*/ 7 w 19"/>
                <a:gd name="T3" fmla="*/ 8 h 8"/>
                <a:gd name="T4" fmla="*/ 19 w 19"/>
                <a:gd name="T5" fmla="*/ 8 h 8"/>
                <a:gd name="T6" fmla="*/ 1 w 19"/>
                <a:gd name="T7" fmla="*/ 0 h 8"/>
              </a:gdLst>
              <a:ahLst/>
              <a:cxnLst>
                <a:cxn ang="0">
                  <a:pos x="T0" y="T1"/>
                </a:cxn>
                <a:cxn ang="0">
                  <a:pos x="T2" y="T3"/>
                </a:cxn>
                <a:cxn ang="0">
                  <a:pos x="T4" y="T5"/>
                </a:cxn>
                <a:cxn ang="0">
                  <a:pos x="T6" y="T7"/>
                </a:cxn>
              </a:cxnLst>
              <a:rect l="0" t="0" r="r" b="b"/>
              <a:pathLst>
                <a:path w="19" h="8">
                  <a:moveTo>
                    <a:pt x="1" y="0"/>
                  </a:moveTo>
                  <a:cubicBezTo>
                    <a:pt x="0" y="3"/>
                    <a:pt x="2" y="6"/>
                    <a:pt x="7" y="8"/>
                  </a:cubicBezTo>
                  <a:cubicBezTo>
                    <a:pt x="19" y="8"/>
                    <a:pt x="19" y="8"/>
                    <a:pt x="19" y="8"/>
                  </a:cubicBezTo>
                  <a:cubicBezTo>
                    <a:pt x="11" y="6"/>
                    <a:pt x="5" y="4"/>
                    <a:pt x="1"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8" name="Freeform 120"/>
            <p:cNvSpPr/>
            <p:nvPr/>
          </p:nvSpPr>
          <p:spPr bwMode="auto">
            <a:xfrm>
              <a:off x="2389188" y="3622676"/>
              <a:ext cx="230187" cy="314325"/>
            </a:xfrm>
            <a:custGeom>
              <a:avLst/>
              <a:gdLst>
                <a:gd name="T0" fmla="*/ 24 w 122"/>
                <a:gd name="T1" fmla="*/ 0 h 166"/>
                <a:gd name="T2" fmla="*/ 16 w 122"/>
                <a:gd name="T3" fmla="*/ 1 h 166"/>
                <a:gd name="T4" fmla="*/ 9 w 122"/>
                <a:gd name="T5" fmla="*/ 4 h 166"/>
                <a:gd name="T6" fmla="*/ 25 w 122"/>
                <a:gd name="T7" fmla="*/ 26 h 166"/>
                <a:gd name="T8" fmla="*/ 40 w 122"/>
                <a:gd name="T9" fmla="*/ 27 h 166"/>
                <a:gd name="T10" fmla="*/ 88 w 122"/>
                <a:gd name="T11" fmla="*/ 28 h 166"/>
                <a:gd name="T12" fmla="*/ 69 w 122"/>
                <a:gd name="T13" fmla="*/ 116 h 166"/>
                <a:gd name="T14" fmla="*/ 5 w 122"/>
                <a:gd name="T15" fmla="*/ 134 h 166"/>
                <a:gd name="T16" fmla="*/ 0 w 122"/>
                <a:gd name="T17" fmla="*/ 152 h 166"/>
                <a:gd name="T18" fmla="*/ 22 w 122"/>
                <a:gd name="T19" fmla="*/ 156 h 166"/>
                <a:gd name="T20" fmla="*/ 45 w 122"/>
                <a:gd name="T21" fmla="*/ 160 h 166"/>
                <a:gd name="T22" fmla="*/ 88 w 122"/>
                <a:gd name="T23" fmla="*/ 107 h 166"/>
                <a:gd name="T24" fmla="*/ 88 w 122"/>
                <a:gd name="T25" fmla="*/ 102 h 166"/>
                <a:gd name="T26" fmla="*/ 90 w 122"/>
                <a:gd name="T27" fmla="*/ 85 h 166"/>
                <a:gd name="T28" fmla="*/ 94 w 122"/>
                <a:gd name="T29" fmla="*/ 43 h 166"/>
                <a:gd name="T30" fmla="*/ 94 w 122"/>
                <a:gd name="T31" fmla="*/ 32 h 166"/>
                <a:gd name="T32" fmla="*/ 94 w 122"/>
                <a:gd name="T33" fmla="*/ 28 h 166"/>
                <a:gd name="T34" fmla="*/ 122 w 122"/>
                <a:gd name="T35" fmla="*/ 26 h 166"/>
                <a:gd name="T36" fmla="*/ 122 w 122"/>
                <a:gd name="T37" fmla="*/ 17 h 166"/>
                <a:gd name="T38" fmla="*/ 70 w 122"/>
                <a:gd name="T39" fmla="*/ 17 h 166"/>
                <a:gd name="T40" fmla="*/ 24 w 122"/>
                <a:gd name="T4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66">
                  <a:moveTo>
                    <a:pt x="24" y="0"/>
                  </a:moveTo>
                  <a:cubicBezTo>
                    <a:pt x="16" y="1"/>
                    <a:pt x="16" y="1"/>
                    <a:pt x="16" y="1"/>
                  </a:cubicBezTo>
                  <a:cubicBezTo>
                    <a:pt x="13" y="2"/>
                    <a:pt x="11" y="4"/>
                    <a:pt x="9" y="4"/>
                  </a:cubicBezTo>
                  <a:cubicBezTo>
                    <a:pt x="8" y="16"/>
                    <a:pt x="13" y="23"/>
                    <a:pt x="25" y="26"/>
                  </a:cubicBezTo>
                  <a:cubicBezTo>
                    <a:pt x="29" y="27"/>
                    <a:pt x="34" y="27"/>
                    <a:pt x="40" y="27"/>
                  </a:cubicBezTo>
                  <a:cubicBezTo>
                    <a:pt x="57" y="28"/>
                    <a:pt x="73" y="28"/>
                    <a:pt x="88" y="28"/>
                  </a:cubicBezTo>
                  <a:cubicBezTo>
                    <a:pt x="69" y="116"/>
                    <a:pt x="69" y="116"/>
                    <a:pt x="69" y="116"/>
                  </a:cubicBezTo>
                  <a:cubicBezTo>
                    <a:pt x="55" y="137"/>
                    <a:pt x="34" y="144"/>
                    <a:pt x="5" y="134"/>
                  </a:cubicBezTo>
                  <a:cubicBezTo>
                    <a:pt x="0" y="152"/>
                    <a:pt x="0" y="152"/>
                    <a:pt x="0" y="152"/>
                  </a:cubicBezTo>
                  <a:cubicBezTo>
                    <a:pt x="22" y="156"/>
                    <a:pt x="22" y="156"/>
                    <a:pt x="22" y="156"/>
                  </a:cubicBezTo>
                  <a:cubicBezTo>
                    <a:pt x="45" y="160"/>
                    <a:pt x="45" y="160"/>
                    <a:pt x="45" y="160"/>
                  </a:cubicBezTo>
                  <a:cubicBezTo>
                    <a:pt x="70" y="166"/>
                    <a:pt x="84" y="148"/>
                    <a:pt x="88" y="107"/>
                  </a:cubicBezTo>
                  <a:cubicBezTo>
                    <a:pt x="88" y="102"/>
                    <a:pt x="88" y="102"/>
                    <a:pt x="88" y="102"/>
                  </a:cubicBezTo>
                  <a:cubicBezTo>
                    <a:pt x="90" y="85"/>
                    <a:pt x="90" y="85"/>
                    <a:pt x="90" y="85"/>
                  </a:cubicBezTo>
                  <a:cubicBezTo>
                    <a:pt x="94" y="43"/>
                    <a:pt x="94" y="43"/>
                    <a:pt x="94" y="43"/>
                  </a:cubicBezTo>
                  <a:cubicBezTo>
                    <a:pt x="94" y="32"/>
                    <a:pt x="94" y="32"/>
                    <a:pt x="94" y="32"/>
                  </a:cubicBezTo>
                  <a:cubicBezTo>
                    <a:pt x="94" y="28"/>
                    <a:pt x="94" y="28"/>
                    <a:pt x="94" y="28"/>
                  </a:cubicBezTo>
                  <a:cubicBezTo>
                    <a:pt x="103" y="27"/>
                    <a:pt x="113" y="27"/>
                    <a:pt x="122" y="26"/>
                  </a:cubicBezTo>
                  <a:cubicBezTo>
                    <a:pt x="122" y="17"/>
                    <a:pt x="122" y="17"/>
                    <a:pt x="122" y="17"/>
                  </a:cubicBezTo>
                  <a:cubicBezTo>
                    <a:pt x="70" y="17"/>
                    <a:pt x="70" y="17"/>
                    <a:pt x="70" y="17"/>
                  </a:cubicBezTo>
                  <a:cubicBezTo>
                    <a:pt x="42" y="18"/>
                    <a:pt x="27" y="12"/>
                    <a:pt x="24" y="0"/>
                  </a:cubicBez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9" name="Freeform 121"/>
            <p:cNvSpPr/>
            <p:nvPr/>
          </p:nvSpPr>
          <p:spPr bwMode="auto">
            <a:xfrm>
              <a:off x="2398713" y="3562351"/>
              <a:ext cx="123825" cy="68263"/>
            </a:xfrm>
            <a:custGeom>
              <a:avLst/>
              <a:gdLst>
                <a:gd name="T0" fmla="*/ 11 w 66"/>
                <a:gd name="T1" fmla="*/ 33 h 36"/>
                <a:gd name="T2" fmla="*/ 19 w 66"/>
                <a:gd name="T3" fmla="*/ 32 h 36"/>
                <a:gd name="T4" fmla="*/ 52 w 66"/>
                <a:gd name="T5" fmla="*/ 26 h 36"/>
                <a:gd name="T6" fmla="*/ 66 w 66"/>
                <a:gd name="T7" fmla="*/ 25 h 36"/>
                <a:gd name="T8" fmla="*/ 66 w 66"/>
                <a:gd name="T9" fmla="*/ 19 h 36"/>
                <a:gd name="T10" fmla="*/ 66 w 66"/>
                <a:gd name="T11" fmla="*/ 0 h 36"/>
                <a:gd name="T12" fmla="*/ 55 w 66"/>
                <a:gd name="T13" fmla="*/ 20 h 36"/>
                <a:gd name="T14" fmla="*/ 19 w 66"/>
                <a:gd name="T15" fmla="*/ 26 h 36"/>
                <a:gd name="T16" fmla="*/ 0 w 66"/>
                <a:gd name="T17" fmla="*/ 33 h 36"/>
                <a:gd name="T18" fmla="*/ 4 w 66"/>
                <a:gd name="T19" fmla="*/ 36 h 36"/>
                <a:gd name="T20" fmla="*/ 11 w 66"/>
                <a:gd name="T21"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36">
                  <a:moveTo>
                    <a:pt x="11" y="33"/>
                  </a:moveTo>
                  <a:cubicBezTo>
                    <a:pt x="19" y="32"/>
                    <a:pt x="19" y="32"/>
                    <a:pt x="19" y="32"/>
                  </a:cubicBezTo>
                  <a:cubicBezTo>
                    <a:pt x="32" y="32"/>
                    <a:pt x="43" y="30"/>
                    <a:pt x="52" y="26"/>
                  </a:cubicBezTo>
                  <a:cubicBezTo>
                    <a:pt x="66" y="25"/>
                    <a:pt x="66" y="25"/>
                    <a:pt x="66" y="25"/>
                  </a:cubicBezTo>
                  <a:cubicBezTo>
                    <a:pt x="66" y="19"/>
                    <a:pt x="66" y="19"/>
                    <a:pt x="66" y="19"/>
                  </a:cubicBezTo>
                  <a:cubicBezTo>
                    <a:pt x="66" y="0"/>
                    <a:pt x="66" y="0"/>
                    <a:pt x="66" y="0"/>
                  </a:cubicBezTo>
                  <a:cubicBezTo>
                    <a:pt x="55" y="20"/>
                    <a:pt x="55" y="20"/>
                    <a:pt x="55" y="20"/>
                  </a:cubicBezTo>
                  <a:cubicBezTo>
                    <a:pt x="19" y="26"/>
                    <a:pt x="19" y="26"/>
                    <a:pt x="19" y="26"/>
                  </a:cubicBezTo>
                  <a:cubicBezTo>
                    <a:pt x="0" y="33"/>
                    <a:pt x="0" y="33"/>
                    <a:pt x="0" y="33"/>
                  </a:cubicBezTo>
                  <a:cubicBezTo>
                    <a:pt x="0" y="35"/>
                    <a:pt x="2" y="36"/>
                    <a:pt x="4" y="36"/>
                  </a:cubicBezTo>
                  <a:cubicBezTo>
                    <a:pt x="6" y="36"/>
                    <a:pt x="8" y="34"/>
                    <a:pt x="11" y="33"/>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0" name="Freeform 122"/>
            <p:cNvSpPr/>
            <p:nvPr/>
          </p:nvSpPr>
          <p:spPr bwMode="auto">
            <a:xfrm>
              <a:off x="2392363" y="3595688"/>
              <a:ext cx="42862" cy="28575"/>
            </a:xfrm>
            <a:custGeom>
              <a:avLst/>
              <a:gdLst>
                <a:gd name="T0" fmla="*/ 22 w 22"/>
                <a:gd name="T1" fmla="*/ 3 h 15"/>
                <a:gd name="T2" fmla="*/ 19 w 22"/>
                <a:gd name="T3" fmla="*/ 0 h 15"/>
                <a:gd name="T4" fmla="*/ 0 w 22"/>
                <a:gd name="T5" fmla="*/ 13 h 15"/>
                <a:gd name="T6" fmla="*/ 3 w 22"/>
                <a:gd name="T7" fmla="*/ 15 h 15"/>
                <a:gd name="T8" fmla="*/ 22 w 22"/>
                <a:gd name="T9" fmla="*/ 3 h 15"/>
              </a:gdLst>
              <a:ahLst/>
              <a:cxnLst>
                <a:cxn ang="0">
                  <a:pos x="T0" y="T1"/>
                </a:cxn>
                <a:cxn ang="0">
                  <a:pos x="T2" y="T3"/>
                </a:cxn>
                <a:cxn ang="0">
                  <a:pos x="T4" y="T5"/>
                </a:cxn>
                <a:cxn ang="0">
                  <a:pos x="T6" y="T7"/>
                </a:cxn>
                <a:cxn ang="0">
                  <a:pos x="T8" y="T9"/>
                </a:cxn>
              </a:cxnLst>
              <a:rect l="0" t="0" r="r" b="b"/>
              <a:pathLst>
                <a:path w="22" h="15">
                  <a:moveTo>
                    <a:pt x="22" y="3"/>
                  </a:moveTo>
                  <a:cubicBezTo>
                    <a:pt x="19" y="0"/>
                    <a:pt x="19" y="0"/>
                    <a:pt x="19" y="0"/>
                  </a:cubicBezTo>
                  <a:cubicBezTo>
                    <a:pt x="12" y="1"/>
                    <a:pt x="6" y="5"/>
                    <a:pt x="0" y="13"/>
                  </a:cubicBezTo>
                  <a:cubicBezTo>
                    <a:pt x="0" y="14"/>
                    <a:pt x="1" y="15"/>
                    <a:pt x="3" y="15"/>
                  </a:cubicBezTo>
                  <a:cubicBezTo>
                    <a:pt x="4" y="9"/>
                    <a:pt x="10" y="5"/>
                    <a:pt x="22" y="3"/>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1" name="Freeform 123"/>
            <p:cNvSpPr/>
            <p:nvPr/>
          </p:nvSpPr>
          <p:spPr bwMode="auto">
            <a:xfrm>
              <a:off x="2522538" y="3598863"/>
              <a:ext cx="15875" cy="31750"/>
            </a:xfrm>
            <a:custGeom>
              <a:avLst/>
              <a:gdLst>
                <a:gd name="T0" fmla="*/ 0 w 10"/>
                <a:gd name="T1" fmla="*/ 0 h 20"/>
                <a:gd name="T2" fmla="*/ 0 w 10"/>
                <a:gd name="T3" fmla="*/ 7 h 20"/>
                <a:gd name="T4" fmla="*/ 0 w 10"/>
                <a:gd name="T5" fmla="*/ 19 h 20"/>
                <a:gd name="T6" fmla="*/ 10 w 10"/>
                <a:gd name="T7" fmla="*/ 20 h 20"/>
                <a:gd name="T8" fmla="*/ 10 w 10"/>
                <a:gd name="T9" fmla="*/ 9 h 20"/>
                <a:gd name="T10" fmla="*/ 10 w 10"/>
                <a:gd name="T11" fmla="*/ 0 h 20"/>
                <a:gd name="T12" fmla="*/ 0 w 10"/>
                <a:gd name="T13" fmla="*/ 0 h 20"/>
                <a:gd name="T14" fmla="*/ 0 w 10"/>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0">
                  <a:moveTo>
                    <a:pt x="0" y="0"/>
                  </a:moveTo>
                  <a:lnTo>
                    <a:pt x="0" y="7"/>
                  </a:lnTo>
                  <a:lnTo>
                    <a:pt x="0" y="19"/>
                  </a:lnTo>
                  <a:lnTo>
                    <a:pt x="10" y="20"/>
                  </a:lnTo>
                  <a:lnTo>
                    <a:pt x="10" y="9"/>
                  </a:lnTo>
                  <a:lnTo>
                    <a:pt x="10" y="0"/>
                  </a:lnTo>
                  <a:lnTo>
                    <a:pt x="0" y="0"/>
                  </a:lnTo>
                  <a:lnTo>
                    <a:pt x="0" y="0"/>
                  </a:ln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2" name="Freeform 124"/>
            <p:cNvSpPr/>
            <p:nvPr/>
          </p:nvSpPr>
          <p:spPr bwMode="auto">
            <a:xfrm>
              <a:off x="2435225" y="3609976"/>
              <a:ext cx="184150" cy="47625"/>
            </a:xfrm>
            <a:custGeom>
              <a:avLst/>
              <a:gdLst>
                <a:gd name="T0" fmla="*/ 47 w 98"/>
                <a:gd name="T1" fmla="*/ 10 h 25"/>
                <a:gd name="T2" fmla="*/ 47 w 98"/>
                <a:gd name="T3" fmla="*/ 0 h 25"/>
                <a:gd name="T4" fmla="*/ 33 w 98"/>
                <a:gd name="T5" fmla="*/ 1 h 25"/>
                <a:gd name="T6" fmla="*/ 0 w 98"/>
                <a:gd name="T7" fmla="*/ 7 h 25"/>
                <a:gd name="T8" fmla="*/ 46 w 98"/>
                <a:gd name="T9" fmla="*/ 24 h 25"/>
                <a:gd name="T10" fmla="*/ 98 w 98"/>
                <a:gd name="T11" fmla="*/ 24 h 25"/>
                <a:gd name="T12" fmla="*/ 98 w 98"/>
                <a:gd name="T13" fmla="*/ 16 h 25"/>
                <a:gd name="T14" fmla="*/ 55 w 98"/>
                <a:gd name="T15" fmla="*/ 14 h 25"/>
                <a:gd name="T16" fmla="*/ 55 w 98"/>
                <a:gd name="T17" fmla="*/ 11 h 25"/>
                <a:gd name="T18" fmla="*/ 47 w 98"/>
                <a:gd name="T19"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25">
                  <a:moveTo>
                    <a:pt x="47" y="10"/>
                  </a:moveTo>
                  <a:cubicBezTo>
                    <a:pt x="47" y="0"/>
                    <a:pt x="47" y="0"/>
                    <a:pt x="47" y="0"/>
                  </a:cubicBezTo>
                  <a:cubicBezTo>
                    <a:pt x="33" y="1"/>
                    <a:pt x="33" y="1"/>
                    <a:pt x="33" y="1"/>
                  </a:cubicBezTo>
                  <a:cubicBezTo>
                    <a:pt x="24" y="5"/>
                    <a:pt x="13" y="7"/>
                    <a:pt x="0" y="7"/>
                  </a:cubicBezTo>
                  <a:cubicBezTo>
                    <a:pt x="3" y="19"/>
                    <a:pt x="18" y="25"/>
                    <a:pt x="46" y="24"/>
                  </a:cubicBezTo>
                  <a:cubicBezTo>
                    <a:pt x="98" y="24"/>
                    <a:pt x="98" y="24"/>
                    <a:pt x="98" y="24"/>
                  </a:cubicBezTo>
                  <a:cubicBezTo>
                    <a:pt x="98" y="16"/>
                    <a:pt x="98" y="16"/>
                    <a:pt x="98" y="16"/>
                  </a:cubicBezTo>
                  <a:cubicBezTo>
                    <a:pt x="84" y="16"/>
                    <a:pt x="70" y="15"/>
                    <a:pt x="55" y="14"/>
                  </a:cubicBezTo>
                  <a:cubicBezTo>
                    <a:pt x="55" y="11"/>
                    <a:pt x="55" y="11"/>
                    <a:pt x="55" y="11"/>
                  </a:cubicBezTo>
                  <a:cubicBezTo>
                    <a:pt x="47" y="10"/>
                    <a:pt x="47" y="10"/>
                    <a:pt x="47" y="10"/>
                  </a:cubicBez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3" name="Freeform 125"/>
            <p:cNvSpPr>
              <a:spLocks noEditPoints="1"/>
            </p:cNvSpPr>
            <p:nvPr/>
          </p:nvSpPr>
          <p:spPr bwMode="auto">
            <a:xfrm>
              <a:off x="2398713" y="3671888"/>
              <a:ext cx="157162" cy="223838"/>
            </a:xfrm>
            <a:custGeom>
              <a:avLst/>
              <a:gdLst>
                <a:gd name="T0" fmla="*/ 35 w 83"/>
                <a:gd name="T1" fmla="*/ 1 h 118"/>
                <a:gd name="T2" fmla="*/ 20 w 83"/>
                <a:gd name="T3" fmla="*/ 0 h 118"/>
                <a:gd name="T4" fmla="*/ 12 w 83"/>
                <a:gd name="T5" fmla="*/ 54 h 118"/>
                <a:gd name="T6" fmla="*/ 0 w 83"/>
                <a:gd name="T7" fmla="*/ 108 h 118"/>
                <a:gd name="T8" fmla="*/ 64 w 83"/>
                <a:gd name="T9" fmla="*/ 90 h 118"/>
                <a:gd name="T10" fmla="*/ 83 w 83"/>
                <a:gd name="T11" fmla="*/ 2 h 118"/>
                <a:gd name="T12" fmla="*/ 35 w 83"/>
                <a:gd name="T13" fmla="*/ 1 h 118"/>
                <a:gd name="T14" fmla="*/ 24 w 83"/>
                <a:gd name="T15" fmla="*/ 5 h 118"/>
                <a:gd name="T16" fmla="*/ 30 w 83"/>
                <a:gd name="T17" fmla="*/ 5 h 118"/>
                <a:gd name="T18" fmla="*/ 24 w 83"/>
                <a:gd name="T19" fmla="*/ 58 h 118"/>
                <a:gd name="T20" fmla="*/ 14 w 83"/>
                <a:gd name="T21" fmla="*/ 105 h 118"/>
                <a:gd name="T22" fmla="*/ 6 w 83"/>
                <a:gd name="T23" fmla="*/ 105 h 118"/>
                <a:gd name="T24" fmla="*/ 16 w 83"/>
                <a:gd name="T25" fmla="*/ 58 h 118"/>
                <a:gd name="T26" fmla="*/ 24 w 83"/>
                <a:gd name="T27"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18">
                  <a:moveTo>
                    <a:pt x="35" y="1"/>
                  </a:moveTo>
                  <a:cubicBezTo>
                    <a:pt x="29" y="1"/>
                    <a:pt x="24" y="1"/>
                    <a:pt x="20" y="0"/>
                  </a:cubicBezTo>
                  <a:cubicBezTo>
                    <a:pt x="12" y="54"/>
                    <a:pt x="12" y="54"/>
                    <a:pt x="12" y="54"/>
                  </a:cubicBezTo>
                  <a:cubicBezTo>
                    <a:pt x="0" y="108"/>
                    <a:pt x="0" y="108"/>
                    <a:pt x="0" y="108"/>
                  </a:cubicBezTo>
                  <a:cubicBezTo>
                    <a:pt x="29" y="118"/>
                    <a:pt x="50" y="111"/>
                    <a:pt x="64" y="90"/>
                  </a:cubicBezTo>
                  <a:cubicBezTo>
                    <a:pt x="83" y="2"/>
                    <a:pt x="83" y="2"/>
                    <a:pt x="83" y="2"/>
                  </a:cubicBezTo>
                  <a:cubicBezTo>
                    <a:pt x="68" y="2"/>
                    <a:pt x="52" y="2"/>
                    <a:pt x="35" y="1"/>
                  </a:cubicBezTo>
                  <a:close/>
                  <a:moveTo>
                    <a:pt x="24" y="5"/>
                  </a:moveTo>
                  <a:cubicBezTo>
                    <a:pt x="30" y="5"/>
                    <a:pt x="30" y="5"/>
                    <a:pt x="30" y="5"/>
                  </a:cubicBezTo>
                  <a:cubicBezTo>
                    <a:pt x="24" y="58"/>
                    <a:pt x="24" y="58"/>
                    <a:pt x="24" y="58"/>
                  </a:cubicBezTo>
                  <a:cubicBezTo>
                    <a:pt x="14" y="105"/>
                    <a:pt x="14" y="105"/>
                    <a:pt x="14" y="105"/>
                  </a:cubicBezTo>
                  <a:cubicBezTo>
                    <a:pt x="6" y="105"/>
                    <a:pt x="6" y="105"/>
                    <a:pt x="6" y="105"/>
                  </a:cubicBezTo>
                  <a:cubicBezTo>
                    <a:pt x="16" y="58"/>
                    <a:pt x="16" y="58"/>
                    <a:pt x="16" y="58"/>
                  </a:cubicBezTo>
                  <a:cubicBezTo>
                    <a:pt x="24" y="5"/>
                    <a:pt x="24" y="5"/>
                    <a:pt x="24" y="5"/>
                  </a:cubicBez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4" name="Freeform 126"/>
            <p:cNvSpPr/>
            <p:nvPr/>
          </p:nvSpPr>
          <p:spPr bwMode="auto">
            <a:xfrm>
              <a:off x="2409825" y="3681413"/>
              <a:ext cx="46037" cy="188913"/>
            </a:xfrm>
            <a:custGeom>
              <a:avLst/>
              <a:gdLst>
                <a:gd name="T0" fmla="*/ 29 w 29"/>
                <a:gd name="T1" fmla="*/ 0 h 119"/>
                <a:gd name="T2" fmla="*/ 21 w 29"/>
                <a:gd name="T3" fmla="*/ 0 h 119"/>
                <a:gd name="T4" fmla="*/ 12 w 29"/>
                <a:gd name="T5" fmla="*/ 63 h 119"/>
                <a:gd name="T6" fmla="*/ 0 w 29"/>
                <a:gd name="T7" fmla="*/ 119 h 119"/>
                <a:gd name="T8" fmla="*/ 10 w 29"/>
                <a:gd name="T9" fmla="*/ 119 h 119"/>
                <a:gd name="T10" fmla="*/ 21 w 29"/>
                <a:gd name="T11" fmla="*/ 63 h 119"/>
                <a:gd name="T12" fmla="*/ 29 w 29"/>
                <a:gd name="T13" fmla="*/ 0 h 119"/>
                <a:gd name="T14" fmla="*/ 29 w 29"/>
                <a:gd name="T15" fmla="*/ 0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19">
                  <a:moveTo>
                    <a:pt x="29" y="0"/>
                  </a:moveTo>
                  <a:lnTo>
                    <a:pt x="21" y="0"/>
                  </a:lnTo>
                  <a:lnTo>
                    <a:pt x="12" y="63"/>
                  </a:lnTo>
                  <a:lnTo>
                    <a:pt x="0" y="119"/>
                  </a:lnTo>
                  <a:lnTo>
                    <a:pt x="10" y="119"/>
                  </a:lnTo>
                  <a:lnTo>
                    <a:pt x="21" y="63"/>
                  </a:lnTo>
                  <a:lnTo>
                    <a:pt x="29" y="0"/>
                  </a:lnTo>
                  <a:lnTo>
                    <a:pt x="29"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5" name="Freeform 127"/>
            <p:cNvSpPr/>
            <p:nvPr/>
          </p:nvSpPr>
          <p:spPr bwMode="auto">
            <a:xfrm>
              <a:off x="2522538" y="3562351"/>
              <a:ext cx="15875" cy="36513"/>
            </a:xfrm>
            <a:custGeom>
              <a:avLst/>
              <a:gdLst>
                <a:gd name="T0" fmla="*/ 0 w 10"/>
                <a:gd name="T1" fmla="*/ 0 h 23"/>
                <a:gd name="T2" fmla="*/ 0 w 10"/>
                <a:gd name="T3" fmla="*/ 23 h 23"/>
                <a:gd name="T4" fmla="*/ 10 w 10"/>
                <a:gd name="T5" fmla="*/ 23 h 23"/>
                <a:gd name="T6" fmla="*/ 10 w 10"/>
                <a:gd name="T7" fmla="*/ 0 h 23"/>
                <a:gd name="T8" fmla="*/ 0 w 10"/>
                <a:gd name="T9" fmla="*/ 0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lnTo>
                    <a:pt x="0" y="23"/>
                  </a:lnTo>
                  <a:lnTo>
                    <a:pt x="10" y="23"/>
                  </a:lnTo>
                  <a:lnTo>
                    <a:pt x="10" y="0"/>
                  </a:lnTo>
                  <a:lnTo>
                    <a:pt x="0" y="0"/>
                  </a:lnTo>
                  <a:lnTo>
                    <a:pt x="0"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6" name="Freeform 128"/>
            <p:cNvSpPr/>
            <p:nvPr/>
          </p:nvSpPr>
          <p:spPr bwMode="auto">
            <a:xfrm>
              <a:off x="2663825" y="3532188"/>
              <a:ext cx="65087" cy="20638"/>
            </a:xfrm>
            <a:custGeom>
              <a:avLst/>
              <a:gdLst>
                <a:gd name="T0" fmla="*/ 33 w 34"/>
                <a:gd name="T1" fmla="*/ 3 h 11"/>
                <a:gd name="T2" fmla="*/ 34 w 34"/>
                <a:gd name="T3" fmla="*/ 0 h 11"/>
                <a:gd name="T4" fmla="*/ 30 w 34"/>
                <a:gd name="T5" fmla="*/ 1 h 11"/>
                <a:gd name="T6" fmla="*/ 11 w 34"/>
                <a:gd name="T7" fmla="*/ 2 h 11"/>
                <a:gd name="T8" fmla="*/ 0 w 34"/>
                <a:gd name="T9" fmla="*/ 11 h 11"/>
                <a:gd name="T10" fmla="*/ 4 w 34"/>
                <a:gd name="T11" fmla="*/ 10 h 11"/>
                <a:gd name="T12" fmla="*/ 9 w 34"/>
                <a:gd name="T13" fmla="*/ 5 h 11"/>
                <a:gd name="T14" fmla="*/ 12 w 34"/>
                <a:gd name="T15" fmla="*/ 4 h 11"/>
                <a:gd name="T16" fmla="*/ 33 w 34"/>
                <a:gd name="T1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1">
                  <a:moveTo>
                    <a:pt x="33" y="3"/>
                  </a:moveTo>
                  <a:cubicBezTo>
                    <a:pt x="34" y="2"/>
                    <a:pt x="34" y="1"/>
                    <a:pt x="34" y="0"/>
                  </a:cubicBezTo>
                  <a:cubicBezTo>
                    <a:pt x="30" y="1"/>
                    <a:pt x="30" y="1"/>
                    <a:pt x="30" y="1"/>
                  </a:cubicBezTo>
                  <a:cubicBezTo>
                    <a:pt x="11" y="2"/>
                    <a:pt x="11" y="2"/>
                    <a:pt x="11" y="2"/>
                  </a:cubicBezTo>
                  <a:cubicBezTo>
                    <a:pt x="0" y="11"/>
                    <a:pt x="0" y="11"/>
                    <a:pt x="0" y="11"/>
                  </a:cubicBezTo>
                  <a:cubicBezTo>
                    <a:pt x="4" y="10"/>
                    <a:pt x="4" y="10"/>
                    <a:pt x="4" y="10"/>
                  </a:cubicBezTo>
                  <a:cubicBezTo>
                    <a:pt x="9" y="5"/>
                    <a:pt x="9" y="5"/>
                    <a:pt x="9" y="5"/>
                  </a:cubicBezTo>
                  <a:cubicBezTo>
                    <a:pt x="12" y="4"/>
                    <a:pt x="12" y="4"/>
                    <a:pt x="12" y="4"/>
                  </a:cubicBezTo>
                  <a:cubicBezTo>
                    <a:pt x="33" y="3"/>
                    <a:pt x="33" y="3"/>
                    <a:pt x="33" y="3"/>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7" name="Freeform 129"/>
            <p:cNvSpPr/>
            <p:nvPr/>
          </p:nvSpPr>
          <p:spPr bwMode="auto">
            <a:xfrm>
              <a:off x="2663825" y="3529013"/>
              <a:ext cx="60325" cy="23813"/>
            </a:xfrm>
            <a:custGeom>
              <a:avLst/>
              <a:gdLst>
                <a:gd name="T0" fmla="*/ 30 w 32"/>
                <a:gd name="T1" fmla="*/ 3 h 13"/>
                <a:gd name="T2" fmla="*/ 32 w 32"/>
                <a:gd name="T3" fmla="*/ 0 h 13"/>
                <a:gd name="T4" fmla="*/ 11 w 32"/>
                <a:gd name="T5" fmla="*/ 0 h 13"/>
                <a:gd name="T6" fmla="*/ 0 w 32"/>
                <a:gd name="T7" fmla="*/ 13 h 13"/>
                <a:gd name="T8" fmla="*/ 11 w 32"/>
                <a:gd name="T9" fmla="*/ 4 h 13"/>
                <a:gd name="T10" fmla="*/ 30 w 32"/>
                <a:gd name="T11" fmla="*/ 3 h 13"/>
              </a:gdLst>
              <a:ahLst/>
              <a:cxnLst>
                <a:cxn ang="0">
                  <a:pos x="T0" y="T1"/>
                </a:cxn>
                <a:cxn ang="0">
                  <a:pos x="T2" y="T3"/>
                </a:cxn>
                <a:cxn ang="0">
                  <a:pos x="T4" y="T5"/>
                </a:cxn>
                <a:cxn ang="0">
                  <a:pos x="T6" y="T7"/>
                </a:cxn>
                <a:cxn ang="0">
                  <a:pos x="T8" y="T9"/>
                </a:cxn>
                <a:cxn ang="0">
                  <a:pos x="T10" y="T11"/>
                </a:cxn>
              </a:cxnLst>
              <a:rect l="0" t="0" r="r" b="b"/>
              <a:pathLst>
                <a:path w="32" h="13">
                  <a:moveTo>
                    <a:pt x="30" y="3"/>
                  </a:moveTo>
                  <a:cubicBezTo>
                    <a:pt x="31" y="2"/>
                    <a:pt x="32" y="1"/>
                    <a:pt x="32" y="0"/>
                  </a:cubicBezTo>
                  <a:cubicBezTo>
                    <a:pt x="11" y="0"/>
                    <a:pt x="11" y="0"/>
                    <a:pt x="11" y="0"/>
                  </a:cubicBezTo>
                  <a:cubicBezTo>
                    <a:pt x="0" y="13"/>
                    <a:pt x="0" y="13"/>
                    <a:pt x="0" y="13"/>
                  </a:cubicBezTo>
                  <a:cubicBezTo>
                    <a:pt x="11" y="4"/>
                    <a:pt x="11" y="4"/>
                    <a:pt x="11" y="4"/>
                  </a:cubicBezTo>
                  <a:cubicBezTo>
                    <a:pt x="30" y="3"/>
                    <a:pt x="30" y="3"/>
                    <a:pt x="30" y="3"/>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8" name="Freeform 130"/>
            <p:cNvSpPr/>
            <p:nvPr/>
          </p:nvSpPr>
          <p:spPr bwMode="auto">
            <a:xfrm>
              <a:off x="2646363" y="3511551"/>
              <a:ext cx="77787" cy="44450"/>
            </a:xfrm>
            <a:custGeom>
              <a:avLst/>
              <a:gdLst>
                <a:gd name="T0" fmla="*/ 42 w 42"/>
                <a:gd name="T1" fmla="*/ 9 h 24"/>
                <a:gd name="T2" fmla="*/ 42 w 42"/>
                <a:gd name="T3" fmla="*/ 6 h 24"/>
                <a:gd name="T4" fmla="*/ 34 w 42"/>
                <a:gd name="T5" fmla="*/ 7 h 24"/>
                <a:gd name="T6" fmla="*/ 19 w 42"/>
                <a:gd name="T7" fmla="*/ 7 h 24"/>
                <a:gd name="T8" fmla="*/ 7 w 42"/>
                <a:gd name="T9" fmla="*/ 19 h 24"/>
                <a:gd name="T10" fmla="*/ 16 w 42"/>
                <a:gd name="T11" fmla="*/ 6 h 24"/>
                <a:gd name="T12" fmla="*/ 38 w 42"/>
                <a:gd name="T13" fmla="*/ 3 h 24"/>
                <a:gd name="T14" fmla="*/ 38 w 42"/>
                <a:gd name="T15" fmla="*/ 0 h 24"/>
                <a:gd name="T16" fmla="*/ 16 w 42"/>
                <a:gd name="T17" fmla="*/ 1 h 24"/>
                <a:gd name="T18" fmla="*/ 14 w 42"/>
                <a:gd name="T19" fmla="*/ 3 h 24"/>
                <a:gd name="T20" fmla="*/ 0 w 42"/>
                <a:gd name="T21" fmla="*/ 24 h 24"/>
                <a:gd name="T22" fmla="*/ 10 w 42"/>
                <a:gd name="T23" fmla="*/ 22 h 24"/>
                <a:gd name="T24" fmla="*/ 21 w 42"/>
                <a:gd name="T25" fmla="*/ 9 h 24"/>
                <a:gd name="T26" fmla="*/ 42 w 42"/>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4">
                  <a:moveTo>
                    <a:pt x="42" y="9"/>
                  </a:moveTo>
                  <a:cubicBezTo>
                    <a:pt x="42" y="8"/>
                    <a:pt x="42" y="7"/>
                    <a:pt x="42" y="6"/>
                  </a:cubicBezTo>
                  <a:cubicBezTo>
                    <a:pt x="34" y="7"/>
                    <a:pt x="34" y="7"/>
                    <a:pt x="34" y="7"/>
                  </a:cubicBezTo>
                  <a:cubicBezTo>
                    <a:pt x="19" y="7"/>
                    <a:pt x="19" y="7"/>
                    <a:pt x="19" y="7"/>
                  </a:cubicBezTo>
                  <a:cubicBezTo>
                    <a:pt x="7" y="19"/>
                    <a:pt x="7" y="19"/>
                    <a:pt x="7" y="19"/>
                  </a:cubicBezTo>
                  <a:cubicBezTo>
                    <a:pt x="16" y="6"/>
                    <a:pt x="16" y="6"/>
                    <a:pt x="16" y="6"/>
                  </a:cubicBezTo>
                  <a:cubicBezTo>
                    <a:pt x="38" y="3"/>
                    <a:pt x="38" y="3"/>
                    <a:pt x="38" y="3"/>
                  </a:cubicBezTo>
                  <a:cubicBezTo>
                    <a:pt x="39" y="2"/>
                    <a:pt x="39" y="1"/>
                    <a:pt x="38" y="0"/>
                  </a:cubicBezTo>
                  <a:cubicBezTo>
                    <a:pt x="16" y="1"/>
                    <a:pt x="16" y="1"/>
                    <a:pt x="16" y="1"/>
                  </a:cubicBezTo>
                  <a:cubicBezTo>
                    <a:pt x="15" y="2"/>
                    <a:pt x="14" y="2"/>
                    <a:pt x="14" y="3"/>
                  </a:cubicBezTo>
                  <a:cubicBezTo>
                    <a:pt x="7" y="9"/>
                    <a:pt x="2" y="16"/>
                    <a:pt x="0" y="24"/>
                  </a:cubicBezTo>
                  <a:cubicBezTo>
                    <a:pt x="10" y="22"/>
                    <a:pt x="10" y="22"/>
                    <a:pt x="10" y="22"/>
                  </a:cubicBezTo>
                  <a:cubicBezTo>
                    <a:pt x="21" y="9"/>
                    <a:pt x="21" y="9"/>
                    <a:pt x="21" y="9"/>
                  </a:cubicBezTo>
                  <a:cubicBezTo>
                    <a:pt x="42" y="9"/>
                    <a:pt x="42" y="9"/>
                    <a:pt x="42" y="9"/>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9" name="Freeform 131"/>
            <p:cNvSpPr/>
            <p:nvPr/>
          </p:nvSpPr>
          <p:spPr bwMode="auto">
            <a:xfrm>
              <a:off x="2659063" y="3516313"/>
              <a:ext cx="58737" cy="30163"/>
            </a:xfrm>
            <a:custGeom>
              <a:avLst/>
              <a:gdLst>
                <a:gd name="T0" fmla="*/ 27 w 31"/>
                <a:gd name="T1" fmla="*/ 4 h 16"/>
                <a:gd name="T2" fmla="*/ 31 w 31"/>
                <a:gd name="T3" fmla="*/ 0 h 16"/>
                <a:gd name="T4" fmla="*/ 9 w 31"/>
                <a:gd name="T5" fmla="*/ 3 h 16"/>
                <a:gd name="T6" fmla="*/ 0 w 31"/>
                <a:gd name="T7" fmla="*/ 16 h 16"/>
                <a:gd name="T8" fmla="*/ 12 w 31"/>
                <a:gd name="T9" fmla="*/ 4 h 16"/>
                <a:gd name="T10" fmla="*/ 27 w 31"/>
                <a:gd name="T11" fmla="*/ 4 h 16"/>
              </a:gdLst>
              <a:ahLst/>
              <a:cxnLst>
                <a:cxn ang="0">
                  <a:pos x="T0" y="T1"/>
                </a:cxn>
                <a:cxn ang="0">
                  <a:pos x="T2" y="T3"/>
                </a:cxn>
                <a:cxn ang="0">
                  <a:pos x="T4" y="T5"/>
                </a:cxn>
                <a:cxn ang="0">
                  <a:pos x="T6" y="T7"/>
                </a:cxn>
                <a:cxn ang="0">
                  <a:pos x="T8" y="T9"/>
                </a:cxn>
                <a:cxn ang="0">
                  <a:pos x="T10" y="T11"/>
                </a:cxn>
              </a:cxnLst>
              <a:rect l="0" t="0" r="r" b="b"/>
              <a:pathLst>
                <a:path w="31" h="16">
                  <a:moveTo>
                    <a:pt x="27" y="4"/>
                  </a:moveTo>
                  <a:cubicBezTo>
                    <a:pt x="29" y="2"/>
                    <a:pt x="31" y="1"/>
                    <a:pt x="31" y="0"/>
                  </a:cubicBezTo>
                  <a:cubicBezTo>
                    <a:pt x="9" y="3"/>
                    <a:pt x="9" y="3"/>
                    <a:pt x="9" y="3"/>
                  </a:cubicBezTo>
                  <a:cubicBezTo>
                    <a:pt x="0" y="16"/>
                    <a:pt x="0" y="16"/>
                    <a:pt x="0" y="16"/>
                  </a:cubicBezTo>
                  <a:cubicBezTo>
                    <a:pt x="12" y="4"/>
                    <a:pt x="12" y="4"/>
                    <a:pt x="12" y="4"/>
                  </a:cubicBezTo>
                  <a:cubicBezTo>
                    <a:pt x="27" y="4"/>
                    <a:pt x="27" y="4"/>
                    <a:pt x="27" y="4"/>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60" name="Freeform 132"/>
            <p:cNvSpPr/>
            <p:nvPr/>
          </p:nvSpPr>
          <p:spPr bwMode="auto">
            <a:xfrm>
              <a:off x="2671763" y="3538538"/>
              <a:ext cx="55562" cy="12700"/>
            </a:xfrm>
            <a:custGeom>
              <a:avLst/>
              <a:gdLst>
                <a:gd name="T0" fmla="*/ 8 w 29"/>
                <a:gd name="T1" fmla="*/ 1 h 7"/>
                <a:gd name="T2" fmla="*/ 5 w 29"/>
                <a:gd name="T3" fmla="*/ 2 h 7"/>
                <a:gd name="T4" fmla="*/ 0 w 29"/>
                <a:gd name="T5" fmla="*/ 7 h 7"/>
                <a:gd name="T6" fmla="*/ 4 w 29"/>
                <a:gd name="T7" fmla="*/ 3 h 7"/>
                <a:gd name="T8" fmla="*/ 24 w 29"/>
                <a:gd name="T9" fmla="*/ 2 h 7"/>
                <a:gd name="T10" fmla="*/ 29 w 29"/>
                <a:gd name="T11" fmla="*/ 0 h 7"/>
                <a:gd name="T12" fmla="*/ 8 w 29"/>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8" y="1"/>
                  </a:moveTo>
                  <a:cubicBezTo>
                    <a:pt x="5" y="2"/>
                    <a:pt x="5" y="2"/>
                    <a:pt x="5" y="2"/>
                  </a:cubicBezTo>
                  <a:cubicBezTo>
                    <a:pt x="0" y="7"/>
                    <a:pt x="0" y="7"/>
                    <a:pt x="0" y="7"/>
                  </a:cubicBezTo>
                  <a:cubicBezTo>
                    <a:pt x="4" y="3"/>
                    <a:pt x="4" y="3"/>
                    <a:pt x="4" y="3"/>
                  </a:cubicBezTo>
                  <a:cubicBezTo>
                    <a:pt x="11" y="1"/>
                    <a:pt x="18" y="1"/>
                    <a:pt x="24" y="2"/>
                  </a:cubicBezTo>
                  <a:cubicBezTo>
                    <a:pt x="26" y="2"/>
                    <a:pt x="28" y="1"/>
                    <a:pt x="29" y="0"/>
                  </a:cubicBezTo>
                  <a:cubicBezTo>
                    <a:pt x="8" y="1"/>
                    <a:pt x="8" y="1"/>
                    <a:pt x="8" y="1"/>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61" name="Freeform 133"/>
            <p:cNvSpPr/>
            <p:nvPr/>
          </p:nvSpPr>
          <p:spPr bwMode="auto">
            <a:xfrm>
              <a:off x="2671763" y="3540126"/>
              <a:ext cx="46037" cy="11113"/>
            </a:xfrm>
            <a:custGeom>
              <a:avLst/>
              <a:gdLst>
                <a:gd name="T0" fmla="*/ 22 w 24"/>
                <a:gd name="T1" fmla="*/ 3 h 6"/>
                <a:gd name="T2" fmla="*/ 24 w 24"/>
                <a:gd name="T3" fmla="*/ 1 h 6"/>
                <a:gd name="T4" fmla="*/ 4 w 24"/>
                <a:gd name="T5" fmla="*/ 2 h 6"/>
                <a:gd name="T6" fmla="*/ 0 w 24"/>
                <a:gd name="T7" fmla="*/ 6 h 6"/>
                <a:gd name="T8" fmla="*/ 2 w 24"/>
                <a:gd name="T9" fmla="*/ 6 h 6"/>
                <a:gd name="T10" fmla="*/ 22 w 24"/>
                <a:gd name="T11" fmla="*/ 3 h 6"/>
              </a:gdLst>
              <a:ahLst/>
              <a:cxnLst>
                <a:cxn ang="0">
                  <a:pos x="T0" y="T1"/>
                </a:cxn>
                <a:cxn ang="0">
                  <a:pos x="T2" y="T3"/>
                </a:cxn>
                <a:cxn ang="0">
                  <a:pos x="T4" y="T5"/>
                </a:cxn>
                <a:cxn ang="0">
                  <a:pos x="T6" y="T7"/>
                </a:cxn>
                <a:cxn ang="0">
                  <a:pos x="T8" y="T9"/>
                </a:cxn>
                <a:cxn ang="0">
                  <a:pos x="T10" y="T11"/>
                </a:cxn>
              </a:cxnLst>
              <a:rect l="0" t="0" r="r" b="b"/>
              <a:pathLst>
                <a:path w="24" h="6">
                  <a:moveTo>
                    <a:pt x="22" y="3"/>
                  </a:moveTo>
                  <a:cubicBezTo>
                    <a:pt x="22" y="2"/>
                    <a:pt x="23" y="2"/>
                    <a:pt x="24" y="1"/>
                  </a:cubicBezTo>
                  <a:cubicBezTo>
                    <a:pt x="18" y="0"/>
                    <a:pt x="11" y="0"/>
                    <a:pt x="4" y="2"/>
                  </a:cubicBezTo>
                  <a:cubicBezTo>
                    <a:pt x="0" y="6"/>
                    <a:pt x="0" y="6"/>
                    <a:pt x="0" y="6"/>
                  </a:cubicBezTo>
                  <a:cubicBezTo>
                    <a:pt x="1" y="6"/>
                    <a:pt x="1" y="6"/>
                    <a:pt x="2" y="6"/>
                  </a:cubicBezTo>
                  <a:cubicBezTo>
                    <a:pt x="22" y="3"/>
                    <a:pt x="22" y="3"/>
                    <a:pt x="22" y="3"/>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62" name="Freeform 134"/>
            <p:cNvSpPr/>
            <p:nvPr/>
          </p:nvSpPr>
          <p:spPr bwMode="auto">
            <a:xfrm>
              <a:off x="2676525" y="3544888"/>
              <a:ext cx="36512" cy="7938"/>
            </a:xfrm>
            <a:custGeom>
              <a:avLst/>
              <a:gdLst>
                <a:gd name="T0" fmla="*/ 19 w 20"/>
                <a:gd name="T1" fmla="*/ 0 h 4"/>
                <a:gd name="T2" fmla="*/ 20 w 20"/>
                <a:gd name="T3" fmla="*/ 0 h 4"/>
                <a:gd name="T4" fmla="*/ 0 w 20"/>
                <a:gd name="T5" fmla="*/ 3 h 4"/>
                <a:gd name="T6" fmla="*/ 19 w 20"/>
                <a:gd name="T7" fmla="*/ 0 h 4"/>
              </a:gdLst>
              <a:ahLst/>
              <a:cxnLst>
                <a:cxn ang="0">
                  <a:pos x="T0" y="T1"/>
                </a:cxn>
                <a:cxn ang="0">
                  <a:pos x="T2" y="T3"/>
                </a:cxn>
                <a:cxn ang="0">
                  <a:pos x="T4" y="T5"/>
                </a:cxn>
                <a:cxn ang="0">
                  <a:pos x="T6" y="T7"/>
                </a:cxn>
              </a:cxnLst>
              <a:rect l="0" t="0" r="r" b="b"/>
              <a:pathLst>
                <a:path w="20" h="4">
                  <a:moveTo>
                    <a:pt x="19" y="0"/>
                  </a:moveTo>
                  <a:cubicBezTo>
                    <a:pt x="20" y="0"/>
                    <a:pt x="20" y="0"/>
                    <a:pt x="20" y="0"/>
                  </a:cubicBezTo>
                  <a:cubicBezTo>
                    <a:pt x="0" y="3"/>
                    <a:pt x="0" y="3"/>
                    <a:pt x="0" y="3"/>
                  </a:cubicBezTo>
                  <a:cubicBezTo>
                    <a:pt x="7" y="4"/>
                    <a:pt x="14" y="3"/>
                    <a:pt x="19"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63" name="Freeform 135"/>
            <p:cNvSpPr/>
            <p:nvPr/>
          </p:nvSpPr>
          <p:spPr bwMode="auto">
            <a:xfrm>
              <a:off x="2566988" y="3654426"/>
              <a:ext cx="112712" cy="236538"/>
            </a:xfrm>
            <a:custGeom>
              <a:avLst/>
              <a:gdLst>
                <a:gd name="T0" fmla="*/ 0 w 60"/>
                <a:gd name="T1" fmla="*/ 15 h 125"/>
                <a:gd name="T2" fmla="*/ 8 w 60"/>
                <a:gd name="T3" fmla="*/ 14 h 125"/>
                <a:gd name="T4" fmla="*/ 43 w 60"/>
                <a:gd name="T5" fmla="*/ 111 h 125"/>
                <a:gd name="T6" fmla="*/ 16 w 60"/>
                <a:gd name="T7" fmla="*/ 81 h 125"/>
                <a:gd name="T8" fmla="*/ 0 w 60"/>
                <a:gd name="T9" fmla="*/ 15 h 125"/>
                <a:gd name="T10" fmla="*/ 0 w 60"/>
                <a:gd name="T11" fmla="*/ 26 h 125"/>
                <a:gd name="T12" fmla="*/ 7 w 60"/>
                <a:gd name="T13" fmla="*/ 68 h 125"/>
                <a:gd name="T14" fmla="*/ 11 w 60"/>
                <a:gd name="T15" fmla="*/ 85 h 125"/>
                <a:gd name="T16" fmla="*/ 59 w 60"/>
                <a:gd name="T17" fmla="*/ 108 h 125"/>
                <a:gd name="T18" fmla="*/ 50 w 60"/>
                <a:gd name="T19" fmla="*/ 62 h 125"/>
                <a:gd name="T20" fmla="*/ 32 w 60"/>
                <a:gd name="T21" fmla="*/ 0 h 125"/>
                <a:gd name="T22" fmla="*/ 28 w 60"/>
                <a:gd name="T23" fmla="*/ 0 h 125"/>
                <a:gd name="T24" fmla="*/ 28 w 60"/>
                <a:gd name="T25" fmla="*/ 9 h 125"/>
                <a:gd name="T26" fmla="*/ 0 w 60"/>
                <a:gd name="T27" fmla="*/ 11 h 125"/>
                <a:gd name="T28" fmla="*/ 0 w 60"/>
                <a:gd name="T29" fmla="*/ 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25">
                  <a:moveTo>
                    <a:pt x="0" y="15"/>
                  </a:moveTo>
                  <a:cubicBezTo>
                    <a:pt x="8" y="14"/>
                    <a:pt x="8" y="14"/>
                    <a:pt x="8" y="14"/>
                  </a:cubicBezTo>
                  <a:cubicBezTo>
                    <a:pt x="14" y="60"/>
                    <a:pt x="25" y="92"/>
                    <a:pt x="43" y="111"/>
                  </a:cubicBezTo>
                  <a:cubicBezTo>
                    <a:pt x="32" y="109"/>
                    <a:pt x="23" y="99"/>
                    <a:pt x="16" y="81"/>
                  </a:cubicBezTo>
                  <a:cubicBezTo>
                    <a:pt x="0" y="15"/>
                    <a:pt x="0" y="15"/>
                    <a:pt x="0" y="15"/>
                  </a:cubicBezTo>
                  <a:cubicBezTo>
                    <a:pt x="0" y="26"/>
                    <a:pt x="0" y="26"/>
                    <a:pt x="0" y="26"/>
                  </a:cubicBezTo>
                  <a:cubicBezTo>
                    <a:pt x="7" y="68"/>
                    <a:pt x="7" y="68"/>
                    <a:pt x="7" y="68"/>
                  </a:cubicBezTo>
                  <a:cubicBezTo>
                    <a:pt x="11" y="85"/>
                    <a:pt x="11" y="85"/>
                    <a:pt x="11" y="85"/>
                  </a:cubicBezTo>
                  <a:cubicBezTo>
                    <a:pt x="24" y="118"/>
                    <a:pt x="41" y="125"/>
                    <a:pt x="59" y="108"/>
                  </a:cubicBezTo>
                  <a:cubicBezTo>
                    <a:pt x="60" y="94"/>
                    <a:pt x="57" y="79"/>
                    <a:pt x="50" y="62"/>
                  </a:cubicBezTo>
                  <a:cubicBezTo>
                    <a:pt x="32" y="0"/>
                    <a:pt x="32" y="0"/>
                    <a:pt x="32" y="0"/>
                  </a:cubicBezTo>
                  <a:cubicBezTo>
                    <a:pt x="28" y="0"/>
                    <a:pt x="28" y="0"/>
                    <a:pt x="28" y="0"/>
                  </a:cubicBezTo>
                  <a:cubicBezTo>
                    <a:pt x="28" y="9"/>
                    <a:pt x="28" y="9"/>
                    <a:pt x="28" y="9"/>
                  </a:cubicBezTo>
                  <a:cubicBezTo>
                    <a:pt x="19" y="10"/>
                    <a:pt x="9" y="10"/>
                    <a:pt x="0" y="11"/>
                  </a:cubicBezTo>
                  <a:cubicBezTo>
                    <a:pt x="0" y="15"/>
                    <a:pt x="0" y="15"/>
                    <a:pt x="0" y="15"/>
                  </a:cubicBez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64" name="Freeform 136"/>
            <p:cNvSpPr/>
            <p:nvPr/>
          </p:nvSpPr>
          <p:spPr bwMode="auto">
            <a:xfrm>
              <a:off x="2566988" y="3681413"/>
              <a:ext cx="80962" cy="182563"/>
            </a:xfrm>
            <a:custGeom>
              <a:avLst/>
              <a:gdLst>
                <a:gd name="T0" fmla="*/ 8 w 43"/>
                <a:gd name="T1" fmla="*/ 0 h 97"/>
                <a:gd name="T2" fmla="*/ 0 w 43"/>
                <a:gd name="T3" fmla="*/ 1 h 97"/>
                <a:gd name="T4" fmla="*/ 16 w 43"/>
                <a:gd name="T5" fmla="*/ 67 h 97"/>
                <a:gd name="T6" fmla="*/ 43 w 43"/>
                <a:gd name="T7" fmla="*/ 97 h 97"/>
                <a:gd name="T8" fmla="*/ 8 w 43"/>
                <a:gd name="T9" fmla="*/ 0 h 97"/>
              </a:gdLst>
              <a:ahLst/>
              <a:cxnLst>
                <a:cxn ang="0">
                  <a:pos x="T0" y="T1"/>
                </a:cxn>
                <a:cxn ang="0">
                  <a:pos x="T2" y="T3"/>
                </a:cxn>
                <a:cxn ang="0">
                  <a:pos x="T4" y="T5"/>
                </a:cxn>
                <a:cxn ang="0">
                  <a:pos x="T6" y="T7"/>
                </a:cxn>
                <a:cxn ang="0">
                  <a:pos x="T8" y="T9"/>
                </a:cxn>
              </a:cxnLst>
              <a:rect l="0" t="0" r="r" b="b"/>
              <a:pathLst>
                <a:path w="43" h="97">
                  <a:moveTo>
                    <a:pt x="8" y="0"/>
                  </a:moveTo>
                  <a:cubicBezTo>
                    <a:pt x="0" y="1"/>
                    <a:pt x="0" y="1"/>
                    <a:pt x="0" y="1"/>
                  </a:cubicBezTo>
                  <a:cubicBezTo>
                    <a:pt x="16" y="67"/>
                    <a:pt x="16" y="67"/>
                    <a:pt x="16" y="67"/>
                  </a:cubicBezTo>
                  <a:cubicBezTo>
                    <a:pt x="23" y="85"/>
                    <a:pt x="32" y="95"/>
                    <a:pt x="43" y="97"/>
                  </a:cubicBezTo>
                  <a:cubicBezTo>
                    <a:pt x="25" y="78"/>
                    <a:pt x="14" y="46"/>
                    <a:pt x="8" y="0"/>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65" name="Freeform 137"/>
            <p:cNvSpPr/>
            <p:nvPr/>
          </p:nvSpPr>
          <p:spPr bwMode="auto">
            <a:xfrm>
              <a:off x="2619375" y="3640138"/>
              <a:ext cx="7937" cy="14288"/>
            </a:xfrm>
            <a:custGeom>
              <a:avLst/>
              <a:gdLst>
                <a:gd name="T0" fmla="*/ 4 w 4"/>
                <a:gd name="T1" fmla="*/ 8 h 8"/>
                <a:gd name="T2" fmla="*/ 4 w 4"/>
                <a:gd name="T3" fmla="*/ 0 h 8"/>
                <a:gd name="T4" fmla="*/ 0 w 4"/>
                <a:gd name="T5" fmla="*/ 0 h 8"/>
                <a:gd name="T6" fmla="*/ 0 w 4"/>
                <a:gd name="T7" fmla="*/ 8 h 8"/>
                <a:gd name="T8" fmla="*/ 4 w 4"/>
                <a:gd name="T9" fmla="*/ 8 h 8"/>
              </a:gdLst>
              <a:ahLst/>
              <a:cxnLst>
                <a:cxn ang="0">
                  <a:pos x="T0" y="T1"/>
                </a:cxn>
                <a:cxn ang="0">
                  <a:pos x="T2" y="T3"/>
                </a:cxn>
                <a:cxn ang="0">
                  <a:pos x="T4" y="T5"/>
                </a:cxn>
                <a:cxn ang="0">
                  <a:pos x="T6" y="T7"/>
                </a:cxn>
                <a:cxn ang="0">
                  <a:pos x="T8" y="T9"/>
                </a:cxn>
              </a:cxnLst>
              <a:rect l="0" t="0" r="r" b="b"/>
              <a:pathLst>
                <a:path w="4" h="8">
                  <a:moveTo>
                    <a:pt x="4" y="8"/>
                  </a:moveTo>
                  <a:cubicBezTo>
                    <a:pt x="4" y="0"/>
                    <a:pt x="4" y="0"/>
                    <a:pt x="4" y="0"/>
                  </a:cubicBezTo>
                  <a:cubicBezTo>
                    <a:pt x="3" y="0"/>
                    <a:pt x="1" y="0"/>
                    <a:pt x="0" y="0"/>
                  </a:cubicBezTo>
                  <a:cubicBezTo>
                    <a:pt x="0" y="8"/>
                    <a:pt x="0" y="8"/>
                    <a:pt x="0" y="8"/>
                  </a:cubicBezTo>
                  <a:cubicBezTo>
                    <a:pt x="4" y="8"/>
                    <a:pt x="4" y="8"/>
                    <a:pt x="4" y="8"/>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66" name="Freeform 138"/>
            <p:cNvSpPr/>
            <p:nvPr/>
          </p:nvSpPr>
          <p:spPr bwMode="auto">
            <a:xfrm>
              <a:off x="2555875" y="3783013"/>
              <a:ext cx="31750" cy="33338"/>
            </a:xfrm>
            <a:custGeom>
              <a:avLst/>
              <a:gdLst>
                <a:gd name="T0" fmla="*/ 20 w 20"/>
                <a:gd name="T1" fmla="*/ 21 h 21"/>
                <a:gd name="T2" fmla="*/ 15 w 20"/>
                <a:gd name="T3" fmla="*/ 0 h 21"/>
                <a:gd name="T4" fmla="*/ 2 w 20"/>
                <a:gd name="T5" fmla="*/ 0 h 21"/>
                <a:gd name="T6" fmla="*/ 0 w 20"/>
                <a:gd name="T7" fmla="*/ 21 h 21"/>
                <a:gd name="T8" fmla="*/ 20 w 20"/>
                <a:gd name="T9" fmla="*/ 21 h 21"/>
                <a:gd name="T10" fmla="*/ 20 w 20"/>
                <a:gd name="T11" fmla="*/ 21 h 21"/>
              </a:gdLst>
              <a:ahLst/>
              <a:cxnLst>
                <a:cxn ang="0">
                  <a:pos x="T0" y="T1"/>
                </a:cxn>
                <a:cxn ang="0">
                  <a:pos x="T2" y="T3"/>
                </a:cxn>
                <a:cxn ang="0">
                  <a:pos x="T4" y="T5"/>
                </a:cxn>
                <a:cxn ang="0">
                  <a:pos x="T6" y="T7"/>
                </a:cxn>
                <a:cxn ang="0">
                  <a:pos x="T8" y="T9"/>
                </a:cxn>
                <a:cxn ang="0">
                  <a:pos x="T10" y="T11"/>
                </a:cxn>
              </a:cxnLst>
              <a:rect l="0" t="0" r="r" b="b"/>
              <a:pathLst>
                <a:path w="20" h="21">
                  <a:moveTo>
                    <a:pt x="20" y="21"/>
                  </a:moveTo>
                  <a:lnTo>
                    <a:pt x="15" y="0"/>
                  </a:lnTo>
                  <a:lnTo>
                    <a:pt x="2" y="0"/>
                  </a:lnTo>
                  <a:lnTo>
                    <a:pt x="0" y="21"/>
                  </a:lnTo>
                  <a:lnTo>
                    <a:pt x="20" y="21"/>
                  </a:lnTo>
                  <a:lnTo>
                    <a:pt x="20" y="21"/>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67" name="Freeform 139"/>
            <p:cNvSpPr/>
            <p:nvPr/>
          </p:nvSpPr>
          <p:spPr bwMode="auto">
            <a:xfrm>
              <a:off x="2559050" y="3703638"/>
              <a:ext cx="20637" cy="79375"/>
            </a:xfrm>
            <a:custGeom>
              <a:avLst/>
              <a:gdLst>
                <a:gd name="T0" fmla="*/ 0 w 13"/>
                <a:gd name="T1" fmla="*/ 50 h 50"/>
                <a:gd name="T2" fmla="*/ 13 w 13"/>
                <a:gd name="T3" fmla="*/ 50 h 50"/>
                <a:gd name="T4" fmla="*/ 5 w 13"/>
                <a:gd name="T5" fmla="*/ 0 h 50"/>
                <a:gd name="T6" fmla="*/ 0 w 13"/>
                <a:gd name="T7" fmla="*/ 50 h 50"/>
                <a:gd name="T8" fmla="*/ 0 w 13"/>
                <a:gd name="T9" fmla="*/ 50 h 50"/>
              </a:gdLst>
              <a:ahLst/>
              <a:cxnLst>
                <a:cxn ang="0">
                  <a:pos x="T0" y="T1"/>
                </a:cxn>
                <a:cxn ang="0">
                  <a:pos x="T2" y="T3"/>
                </a:cxn>
                <a:cxn ang="0">
                  <a:pos x="T4" y="T5"/>
                </a:cxn>
                <a:cxn ang="0">
                  <a:pos x="T6" y="T7"/>
                </a:cxn>
                <a:cxn ang="0">
                  <a:pos x="T8" y="T9"/>
                </a:cxn>
              </a:cxnLst>
              <a:rect l="0" t="0" r="r" b="b"/>
              <a:pathLst>
                <a:path w="13" h="50">
                  <a:moveTo>
                    <a:pt x="0" y="50"/>
                  </a:moveTo>
                  <a:lnTo>
                    <a:pt x="13" y="50"/>
                  </a:lnTo>
                  <a:lnTo>
                    <a:pt x="5" y="0"/>
                  </a:lnTo>
                  <a:lnTo>
                    <a:pt x="0" y="50"/>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68" name="Freeform 140"/>
            <p:cNvSpPr>
              <a:spLocks noEditPoints="1"/>
            </p:cNvSpPr>
            <p:nvPr/>
          </p:nvSpPr>
          <p:spPr bwMode="auto">
            <a:xfrm>
              <a:off x="2430463" y="3816351"/>
              <a:ext cx="258762" cy="665163"/>
            </a:xfrm>
            <a:custGeom>
              <a:avLst/>
              <a:gdLst>
                <a:gd name="T0" fmla="*/ 83 w 137"/>
                <a:gd name="T1" fmla="*/ 0 h 352"/>
                <a:gd name="T2" fmla="*/ 66 w 137"/>
                <a:gd name="T3" fmla="*/ 0 h 352"/>
                <a:gd name="T4" fmla="*/ 66 w 137"/>
                <a:gd name="T5" fmla="*/ 5 h 352"/>
                <a:gd name="T6" fmla="*/ 23 w 137"/>
                <a:gd name="T7" fmla="*/ 58 h 352"/>
                <a:gd name="T8" fmla="*/ 0 w 137"/>
                <a:gd name="T9" fmla="*/ 54 h 352"/>
                <a:gd name="T10" fmla="*/ 7 w 137"/>
                <a:gd name="T11" fmla="*/ 110 h 352"/>
                <a:gd name="T12" fmla="*/ 13 w 137"/>
                <a:gd name="T13" fmla="*/ 193 h 352"/>
                <a:gd name="T14" fmla="*/ 9 w 137"/>
                <a:gd name="T15" fmla="*/ 266 h 352"/>
                <a:gd name="T16" fmla="*/ 9 w 137"/>
                <a:gd name="T17" fmla="*/ 315 h 352"/>
                <a:gd name="T18" fmla="*/ 2 w 137"/>
                <a:gd name="T19" fmla="*/ 323 h 352"/>
                <a:gd name="T20" fmla="*/ 7 w 137"/>
                <a:gd name="T21" fmla="*/ 344 h 352"/>
                <a:gd name="T22" fmla="*/ 28 w 137"/>
                <a:gd name="T23" fmla="*/ 322 h 352"/>
                <a:gd name="T24" fmla="*/ 46 w 137"/>
                <a:gd name="T25" fmla="*/ 154 h 352"/>
                <a:gd name="T26" fmla="*/ 55 w 137"/>
                <a:gd name="T27" fmla="*/ 86 h 352"/>
                <a:gd name="T28" fmla="*/ 77 w 137"/>
                <a:gd name="T29" fmla="*/ 8 h 352"/>
                <a:gd name="T30" fmla="*/ 77 w 137"/>
                <a:gd name="T31" fmla="*/ 72 h 352"/>
                <a:gd name="T32" fmla="*/ 83 w 137"/>
                <a:gd name="T33" fmla="*/ 95 h 352"/>
                <a:gd name="T34" fmla="*/ 91 w 137"/>
                <a:gd name="T35" fmla="*/ 188 h 352"/>
                <a:gd name="T36" fmla="*/ 107 w 137"/>
                <a:gd name="T37" fmla="*/ 298 h 352"/>
                <a:gd name="T38" fmla="*/ 112 w 137"/>
                <a:gd name="T39" fmla="*/ 308 h 352"/>
                <a:gd name="T40" fmla="*/ 103 w 137"/>
                <a:gd name="T41" fmla="*/ 325 h 352"/>
                <a:gd name="T42" fmla="*/ 113 w 137"/>
                <a:gd name="T43" fmla="*/ 352 h 352"/>
                <a:gd name="T44" fmla="*/ 113 w 137"/>
                <a:gd name="T45" fmla="*/ 351 h 352"/>
                <a:gd name="T46" fmla="*/ 136 w 137"/>
                <a:gd name="T47" fmla="*/ 334 h 352"/>
                <a:gd name="T48" fmla="*/ 137 w 137"/>
                <a:gd name="T49" fmla="*/ 307 h 352"/>
                <a:gd name="T50" fmla="*/ 123 w 137"/>
                <a:gd name="T51" fmla="*/ 214 h 352"/>
                <a:gd name="T52" fmla="*/ 123 w 137"/>
                <a:gd name="T53" fmla="*/ 130 h 352"/>
                <a:gd name="T54" fmla="*/ 132 w 137"/>
                <a:gd name="T55" fmla="*/ 56 h 352"/>
                <a:gd name="T56" fmla="*/ 126 w 137"/>
                <a:gd name="T57" fmla="*/ 58 h 352"/>
                <a:gd name="T58" fmla="*/ 86 w 137"/>
                <a:gd name="T59" fmla="*/ 20 h 352"/>
                <a:gd name="T60" fmla="*/ 83 w 137"/>
                <a:gd name="T61" fmla="*/ 0 h 352"/>
                <a:gd name="T62" fmla="*/ 80 w 137"/>
                <a:gd name="T63" fmla="*/ 47 h 352"/>
                <a:gd name="T64" fmla="*/ 84 w 137"/>
                <a:gd name="T65" fmla="*/ 72 h 352"/>
                <a:gd name="T66" fmla="*/ 91 w 137"/>
                <a:gd name="T67" fmla="*/ 92 h 352"/>
                <a:gd name="T68" fmla="*/ 91 w 137"/>
                <a:gd name="T69" fmla="*/ 110 h 352"/>
                <a:gd name="T70" fmla="*/ 103 w 137"/>
                <a:gd name="T71" fmla="*/ 205 h 352"/>
                <a:gd name="T72" fmla="*/ 117 w 137"/>
                <a:gd name="T73" fmla="*/ 290 h 352"/>
                <a:gd name="T74" fmla="*/ 123 w 137"/>
                <a:gd name="T75" fmla="*/ 302 h 352"/>
                <a:gd name="T76" fmla="*/ 119 w 137"/>
                <a:gd name="T77" fmla="*/ 344 h 352"/>
                <a:gd name="T78" fmla="*/ 115 w 137"/>
                <a:gd name="T79" fmla="*/ 344 h 352"/>
                <a:gd name="T80" fmla="*/ 109 w 137"/>
                <a:gd name="T81" fmla="*/ 326 h 352"/>
                <a:gd name="T82" fmla="*/ 119 w 137"/>
                <a:gd name="T83" fmla="*/ 305 h 352"/>
                <a:gd name="T84" fmla="*/ 111 w 137"/>
                <a:gd name="T85" fmla="*/ 293 h 352"/>
                <a:gd name="T86" fmla="*/ 86 w 137"/>
                <a:gd name="T87" fmla="*/ 111 h 352"/>
                <a:gd name="T88" fmla="*/ 86 w 137"/>
                <a:gd name="T89" fmla="*/ 95 h 352"/>
                <a:gd name="T90" fmla="*/ 80 w 137"/>
                <a:gd name="T91" fmla="*/ 70 h 352"/>
                <a:gd name="T92" fmla="*/ 80 w 137"/>
                <a:gd name="T93" fmla="*/ 47 h 352"/>
                <a:gd name="T94" fmla="*/ 4 w 137"/>
                <a:gd name="T95" fmla="*/ 59 h 352"/>
                <a:gd name="T96" fmla="*/ 8 w 137"/>
                <a:gd name="T97" fmla="*/ 59 h 352"/>
                <a:gd name="T98" fmla="*/ 13 w 137"/>
                <a:gd name="T99" fmla="*/ 90 h 352"/>
                <a:gd name="T100" fmla="*/ 24 w 137"/>
                <a:gd name="T101" fmla="*/ 194 h 352"/>
                <a:gd name="T102" fmla="*/ 20 w 137"/>
                <a:gd name="T103" fmla="*/ 314 h 352"/>
                <a:gd name="T104" fmla="*/ 9 w 137"/>
                <a:gd name="T105" fmla="*/ 334 h 352"/>
                <a:gd name="T106" fmla="*/ 9 w 137"/>
                <a:gd name="T107" fmla="*/ 324 h 352"/>
                <a:gd name="T108" fmla="*/ 13 w 137"/>
                <a:gd name="T109" fmla="*/ 314 h 352"/>
                <a:gd name="T110" fmla="*/ 19 w 137"/>
                <a:gd name="T111" fmla="*/ 194 h 352"/>
                <a:gd name="T112" fmla="*/ 4 w 137"/>
                <a:gd name="T113" fmla="*/ 5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352">
                  <a:moveTo>
                    <a:pt x="83" y="0"/>
                  </a:moveTo>
                  <a:cubicBezTo>
                    <a:pt x="66" y="0"/>
                    <a:pt x="66" y="0"/>
                    <a:pt x="66" y="0"/>
                  </a:cubicBezTo>
                  <a:cubicBezTo>
                    <a:pt x="66" y="5"/>
                    <a:pt x="66" y="5"/>
                    <a:pt x="66" y="5"/>
                  </a:cubicBezTo>
                  <a:cubicBezTo>
                    <a:pt x="62" y="46"/>
                    <a:pt x="48" y="64"/>
                    <a:pt x="23" y="58"/>
                  </a:cubicBezTo>
                  <a:cubicBezTo>
                    <a:pt x="0" y="54"/>
                    <a:pt x="0" y="54"/>
                    <a:pt x="0" y="54"/>
                  </a:cubicBezTo>
                  <a:cubicBezTo>
                    <a:pt x="7" y="110"/>
                    <a:pt x="7" y="110"/>
                    <a:pt x="7" y="110"/>
                  </a:cubicBezTo>
                  <a:cubicBezTo>
                    <a:pt x="13" y="193"/>
                    <a:pt x="13" y="193"/>
                    <a:pt x="13" y="193"/>
                  </a:cubicBezTo>
                  <a:cubicBezTo>
                    <a:pt x="9" y="266"/>
                    <a:pt x="9" y="266"/>
                    <a:pt x="9" y="266"/>
                  </a:cubicBezTo>
                  <a:cubicBezTo>
                    <a:pt x="9" y="315"/>
                    <a:pt x="9" y="315"/>
                    <a:pt x="9" y="315"/>
                  </a:cubicBezTo>
                  <a:cubicBezTo>
                    <a:pt x="2" y="323"/>
                    <a:pt x="2" y="323"/>
                    <a:pt x="2" y="323"/>
                  </a:cubicBezTo>
                  <a:cubicBezTo>
                    <a:pt x="7" y="344"/>
                    <a:pt x="7" y="344"/>
                    <a:pt x="7" y="344"/>
                  </a:cubicBezTo>
                  <a:cubicBezTo>
                    <a:pt x="28" y="322"/>
                    <a:pt x="28" y="322"/>
                    <a:pt x="28" y="322"/>
                  </a:cubicBezTo>
                  <a:cubicBezTo>
                    <a:pt x="40" y="275"/>
                    <a:pt x="46" y="219"/>
                    <a:pt x="46" y="154"/>
                  </a:cubicBezTo>
                  <a:cubicBezTo>
                    <a:pt x="55" y="86"/>
                    <a:pt x="55" y="86"/>
                    <a:pt x="55" y="86"/>
                  </a:cubicBezTo>
                  <a:cubicBezTo>
                    <a:pt x="77" y="8"/>
                    <a:pt x="77" y="8"/>
                    <a:pt x="77" y="8"/>
                  </a:cubicBezTo>
                  <a:cubicBezTo>
                    <a:pt x="77" y="72"/>
                    <a:pt x="77" y="72"/>
                    <a:pt x="77" y="72"/>
                  </a:cubicBezTo>
                  <a:cubicBezTo>
                    <a:pt x="83" y="95"/>
                    <a:pt x="83" y="95"/>
                    <a:pt x="83" y="95"/>
                  </a:cubicBezTo>
                  <a:cubicBezTo>
                    <a:pt x="91" y="188"/>
                    <a:pt x="91" y="188"/>
                    <a:pt x="91" y="188"/>
                  </a:cubicBezTo>
                  <a:cubicBezTo>
                    <a:pt x="107" y="298"/>
                    <a:pt x="107" y="298"/>
                    <a:pt x="107" y="298"/>
                  </a:cubicBezTo>
                  <a:cubicBezTo>
                    <a:pt x="112" y="308"/>
                    <a:pt x="112" y="308"/>
                    <a:pt x="112" y="308"/>
                  </a:cubicBezTo>
                  <a:cubicBezTo>
                    <a:pt x="103" y="325"/>
                    <a:pt x="103" y="325"/>
                    <a:pt x="103" y="325"/>
                  </a:cubicBezTo>
                  <a:cubicBezTo>
                    <a:pt x="102" y="336"/>
                    <a:pt x="106" y="345"/>
                    <a:pt x="113" y="352"/>
                  </a:cubicBezTo>
                  <a:cubicBezTo>
                    <a:pt x="113" y="351"/>
                    <a:pt x="113" y="351"/>
                    <a:pt x="113" y="351"/>
                  </a:cubicBezTo>
                  <a:cubicBezTo>
                    <a:pt x="136" y="334"/>
                    <a:pt x="136" y="334"/>
                    <a:pt x="136" y="334"/>
                  </a:cubicBezTo>
                  <a:cubicBezTo>
                    <a:pt x="137" y="307"/>
                    <a:pt x="137" y="307"/>
                    <a:pt x="137" y="307"/>
                  </a:cubicBezTo>
                  <a:cubicBezTo>
                    <a:pt x="123" y="214"/>
                    <a:pt x="123" y="214"/>
                    <a:pt x="123" y="214"/>
                  </a:cubicBezTo>
                  <a:cubicBezTo>
                    <a:pt x="123" y="130"/>
                    <a:pt x="123" y="130"/>
                    <a:pt x="123" y="130"/>
                  </a:cubicBezTo>
                  <a:cubicBezTo>
                    <a:pt x="132" y="56"/>
                    <a:pt x="132" y="56"/>
                    <a:pt x="132" y="56"/>
                  </a:cubicBezTo>
                  <a:cubicBezTo>
                    <a:pt x="126" y="58"/>
                    <a:pt x="126" y="58"/>
                    <a:pt x="126" y="58"/>
                  </a:cubicBezTo>
                  <a:cubicBezTo>
                    <a:pt x="106" y="63"/>
                    <a:pt x="93" y="51"/>
                    <a:pt x="86" y="20"/>
                  </a:cubicBezTo>
                  <a:cubicBezTo>
                    <a:pt x="83" y="0"/>
                    <a:pt x="83" y="0"/>
                    <a:pt x="83" y="0"/>
                  </a:cubicBezTo>
                  <a:close/>
                  <a:moveTo>
                    <a:pt x="80" y="47"/>
                  </a:moveTo>
                  <a:cubicBezTo>
                    <a:pt x="84" y="72"/>
                    <a:pt x="84" y="72"/>
                    <a:pt x="84" y="72"/>
                  </a:cubicBezTo>
                  <a:cubicBezTo>
                    <a:pt x="91" y="92"/>
                    <a:pt x="91" y="92"/>
                    <a:pt x="91" y="92"/>
                  </a:cubicBezTo>
                  <a:cubicBezTo>
                    <a:pt x="91" y="110"/>
                    <a:pt x="91" y="110"/>
                    <a:pt x="91" y="110"/>
                  </a:cubicBezTo>
                  <a:cubicBezTo>
                    <a:pt x="103" y="205"/>
                    <a:pt x="103" y="205"/>
                    <a:pt x="103" y="205"/>
                  </a:cubicBezTo>
                  <a:cubicBezTo>
                    <a:pt x="117" y="290"/>
                    <a:pt x="117" y="290"/>
                    <a:pt x="117" y="290"/>
                  </a:cubicBezTo>
                  <a:cubicBezTo>
                    <a:pt x="123" y="302"/>
                    <a:pt x="123" y="302"/>
                    <a:pt x="123" y="302"/>
                  </a:cubicBezTo>
                  <a:cubicBezTo>
                    <a:pt x="118" y="317"/>
                    <a:pt x="116" y="331"/>
                    <a:pt x="119" y="344"/>
                  </a:cubicBezTo>
                  <a:cubicBezTo>
                    <a:pt x="115" y="344"/>
                    <a:pt x="115" y="344"/>
                    <a:pt x="115" y="344"/>
                  </a:cubicBezTo>
                  <a:cubicBezTo>
                    <a:pt x="109" y="326"/>
                    <a:pt x="109" y="326"/>
                    <a:pt x="109" y="326"/>
                  </a:cubicBezTo>
                  <a:cubicBezTo>
                    <a:pt x="119" y="305"/>
                    <a:pt x="119" y="305"/>
                    <a:pt x="119" y="305"/>
                  </a:cubicBezTo>
                  <a:cubicBezTo>
                    <a:pt x="111" y="293"/>
                    <a:pt x="111" y="293"/>
                    <a:pt x="111" y="293"/>
                  </a:cubicBezTo>
                  <a:cubicBezTo>
                    <a:pt x="86" y="111"/>
                    <a:pt x="86" y="111"/>
                    <a:pt x="86" y="111"/>
                  </a:cubicBezTo>
                  <a:cubicBezTo>
                    <a:pt x="86" y="95"/>
                    <a:pt x="86" y="95"/>
                    <a:pt x="86" y="95"/>
                  </a:cubicBezTo>
                  <a:cubicBezTo>
                    <a:pt x="80" y="70"/>
                    <a:pt x="80" y="70"/>
                    <a:pt x="80" y="70"/>
                  </a:cubicBezTo>
                  <a:cubicBezTo>
                    <a:pt x="80" y="47"/>
                    <a:pt x="80" y="47"/>
                    <a:pt x="80" y="47"/>
                  </a:cubicBezTo>
                  <a:close/>
                  <a:moveTo>
                    <a:pt x="4" y="59"/>
                  </a:moveTo>
                  <a:cubicBezTo>
                    <a:pt x="8" y="59"/>
                    <a:pt x="8" y="59"/>
                    <a:pt x="8" y="59"/>
                  </a:cubicBezTo>
                  <a:cubicBezTo>
                    <a:pt x="13" y="90"/>
                    <a:pt x="13" y="90"/>
                    <a:pt x="13" y="90"/>
                  </a:cubicBezTo>
                  <a:cubicBezTo>
                    <a:pt x="24" y="194"/>
                    <a:pt x="24" y="194"/>
                    <a:pt x="24" y="194"/>
                  </a:cubicBezTo>
                  <a:cubicBezTo>
                    <a:pt x="20" y="314"/>
                    <a:pt x="20" y="314"/>
                    <a:pt x="20" y="314"/>
                  </a:cubicBezTo>
                  <a:cubicBezTo>
                    <a:pt x="9" y="334"/>
                    <a:pt x="9" y="334"/>
                    <a:pt x="9" y="334"/>
                  </a:cubicBezTo>
                  <a:cubicBezTo>
                    <a:pt x="9" y="324"/>
                    <a:pt x="9" y="324"/>
                    <a:pt x="9" y="324"/>
                  </a:cubicBezTo>
                  <a:cubicBezTo>
                    <a:pt x="13" y="314"/>
                    <a:pt x="13" y="314"/>
                    <a:pt x="13" y="314"/>
                  </a:cubicBezTo>
                  <a:cubicBezTo>
                    <a:pt x="19" y="194"/>
                    <a:pt x="19" y="194"/>
                    <a:pt x="19" y="194"/>
                  </a:cubicBezTo>
                  <a:cubicBezTo>
                    <a:pt x="4" y="59"/>
                    <a:pt x="4" y="59"/>
                    <a:pt x="4" y="59"/>
                  </a:cubicBezTo>
                  <a:close/>
                </a:path>
              </a:pathLst>
            </a:cu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69" name="Freeform 141"/>
            <p:cNvSpPr/>
            <p:nvPr/>
          </p:nvSpPr>
          <p:spPr bwMode="auto">
            <a:xfrm>
              <a:off x="2581275" y="3903663"/>
              <a:ext cx="80962" cy="561975"/>
            </a:xfrm>
            <a:custGeom>
              <a:avLst/>
              <a:gdLst>
                <a:gd name="T0" fmla="*/ 4 w 43"/>
                <a:gd name="T1" fmla="*/ 25 h 297"/>
                <a:gd name="T2" fmla="*/ 0 w 43"/>
                <a:gd name="T3" fmla="*/ 0 h 297"/>
                <a:gd name="T4" fmla="*/ 0 w 43"/>
                <a:gd name="T5" fmla="*/ 23 h 297"/>
                <a:gd name="T6" fmla="*/ 6 w 43"/>
                <a:gd name="T7" fmla="*/ 48 h 297"/>
                <a:gd name="T8" fmla="*/ 6 w 43"/>
                <a:gd name="T9" fmla="*/ 64 h 297"/>
                <a:gd name="T10" fmla="*/ 31 w 43"/>
                <a:gd name="T11" fmla="*/ 246 h 297"/>
                <a:gd name="T12" fmla="*/ 39 w 43"/>
                <a:gd name="T13" fmla="*/ 258 h 297"/>
                <a:gd name="T14" fmla="*/ 29 w 43"/>
                <a:gd name="T15" fmla="*/ 279 h 297"/>
                <a:gd name="T16" fmla="*/ 35 w 43"/>
                <a:gd name="T17" fmla="*/ 297 h 297"/>
                <a:gd name="T18" fmla="*/ 39 w 43"/>
                <a:gd name="T19" fmla="*/ 297 h 297"/>
                <a:gd name="T20" fmla="*/ 43 w 43"/>
                <a:gd name="T21" fmla="*/ 255 h 297"/>
                <a:gd name="T22" fmla="*/ 37 w 43"/>
                <a:gd name="T23" fmla="*/ 243 h 297"/>
                <a:gd name="T24" fmla="*/ 23 w 43"/>
                <a:gd name="T25" fmla="*/ 158 h 297"/>
                <a:gd name="T26" fmla="*/ 11 w 43"/>
                <a:gd name="T27" fmla="*/ 63 h 297"/>
                <a:gd name="T28" fmla="*/ 11 w 43"/>
                <a:gd name="T29" fmla="*/ 45 h 297"/>
                <a:gd name="T30" fmla="*/ 4 w 43"/>
                <a:gd name="T31" fmla="*/ 2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97">
                  <a:moveTo>
                    <a:pt x="4" y="25"/>
                  </a:moveTo>
                  <a:cubicBezTo>
                    <a:pt x="0" y="0"/>
                    <a:pt x="0" y="0"/>
                    <a:pt x="0" y="0"/>
                  </a:cubicBezTo>
                  <a:cubicBezTo>
                    <a:pt x="0" y="23"/>
                    <a:pt x="0" y="23"/>
                    <a:pt x="0" y="23"/>
                  </a:cubicBezTo>
                  <a:cubicBezTo>
                    <a:pt x="6" y="48"/>
                    <a:pt x="6" y="48"/>
                    <a:pt x="6" y="48"/>
                  </a:cubicBezTo>
                  <a:cubicBezTo>
                    <a:pt x="6" y="64"/>
                    <a:pt x="6" y="64"/>
                    <a:pt x="6" y="64"/>
                  </a:cubicBezTo>
                  <a:cubicBezTo>
                    <a:pt x="31" y="246"/>
                    <a:pt x="31" y="246"/>
                    <a:pt x="31" y="246"/>
                  </a:cubicBezTo>
                  <a:cubicBezTo>
                    <a:pt x="39" y="258"/>
                    <a:pt x="39" y="258"/>
                    <a:pt x="39" y="258"/>
                  </a:cubicBezTo>
                  <a:cubicBezTo>
                    <a:pt x="29" y="279"/>
                    <a:pt x="29" y="279"/>
                    <a:pt x="29" y="279"/>
                  </a:cubicBezTo>
                  <a:cubicBezTo>
                    <a:pt x="35" y="297"/>
                    <a:pt x="35" y="297"/>
                    <a:pt x="35" y="297"/>
                  </a:cubicBezTo>
                  <a:cubicBezTo>
                    <a:pt x="39" y="297"/>
                    <a:pt x="39" y="297"/>
                    <a:pt x="39" y="297"/>
                  </a:cubicBezTo>
                  <a:cubicBezTo>
                    <a:pt x="36" y="284"/>
                    <a:pt x="38" y="270"/>
                    <a:pt x="43" y="255"/>
                  </a:cubicBezTo>
                  <a:cubicBezTo>
                    <a:pt x="37" y="243"/>
                    <a:pt x="37" y="243"/>
                    <a:pt x="37" y="243"/>
                  </a:cubicBezTo>
                  <a:cubicBezTo>
                    <a:pt x="23" y="158"/>
                    <a:pt x="23" y="158"/>
                    <a:pt x="23" y="158"/>
                  </a:cubicBezTo>
                  <a:cubicBezTo>
                    <a:pt x="11" y="63"/>
                    <a:pt x="11" y="63"/>
                    <a:pt x="11" y="63"/>
                  </a:cubicBezTo>
                  <a:cubicBezTo>
                    <a:pt x="11" y="45"/>
                    <a:pt x="11" y="45"/>
                    <a:pt x="11" y="45"/>
                  </a:cubicBezTo>
                  <a:cubicBezTo>
                    <a:pt x="4" y="25"/>
                    <a:pt x="4" y="25"/>
                    <a:pt x="4" y="25"/>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70" name="Freeform 142"/>
            <p:cNvSpPr/>
            <p:nvPr/>
          </p:nvSpPr>
          <p:spPr bwMode="auto">
            <a:xfrm>
              <a:off x="2438400" y="3927476"/>
              <a:ext cx="38100" cy="519113"/>
            </a:xfrm>
            <a:custGeom>
              <a:avLst/>
              <a:gdLst>
                <a:gd name="T0" fmla="*/ 5 w 24"/>
                <a:gd name="T1" fmla="*/ 0 h 327"/>
                <a:gd name="T2" fmla="*/ 0 w 24"/>
                <a:gd name="T3" fmla="*/ 0 h 327"/>
                <a:gd name="T4" fmla="*/ 18 w 24"/>
                <a:gd name="T5" fmla="*/ 161 h 327"/>
                <a:gd name="T6" fmla="*/ 11 w 24"/>
                <a:gd name="T7" fmla="*/ 303 h 327"/>
                <a:gd name="T8" fmla="*/ 6 w 24"/>
                <a:gd name="T9" fmla="*/ 315 h 327"/>
                <a:gd name="T10" fmla="*/ 6 w 24"/>
                <a:gd name="T11" fmla="*/ 327 h 327"/>
                <a:gd name="T12" fmla="*/ 19 w 24"/>
                <a:gd name="T13" fmla="*/ 303 h 327"/>
                <a:gd name="T14" fmla="*/ 24 w 24"/>
                <a:gd name="T15" fmla="*/ 161 h 327"/>
                <a:gd name="T16" fmla="*/ 11 w 24"/>
                <a:gd name="T17" fmla="*/ 37 h 327"/>
                <a:gd name="T18" fmla="*/ 5 w 24"/>
                <a:gd name="T19" fmla="*/ 0 h 327"/>
                <a:gd name="T20" fmla="*/ 5 w 24"/>
                <a:gd name="T21"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7">
                  <a:moveTo>
                    <a:pt x="5" y="0"/>
                  </a:moveTo>
                  <a:lnTo>
                    <a:pt x="0" y="0"/>
                  </a:lnTo>
                  <a:lnTo>
                    <a:pt x="18" y="161"/>
                  </a:lnTo>
                  <a:lnTo>
                    <a:pt x="11" y="303"/>
                  </a:lnTo>
                  <a:lnTo>
                    <a:pt x="6" y="315"/>
                  </a:lnTo>
                  <a:lnTo>
                    <a:pt x="6" y="327"/>
                  </a:lnTo>
                  <a:lnTo>
                    <a:pt x="19" y="303"/>
                  </a:lnTo>
                  <a:lnTo>
                    <a:pt x="24" y="161"/>
                  </a:lnTo>
                  <a:lnTo>
                    <a:pt x="11" y="37"/>
                  </a:lnTo>
                  <a:lnTo>
                    <a:pt x="5" y="0"/>
                  </a:lnTo>
                  <a:lnTo>
                    <a:pt x="5"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71" name="Freeform 143"/>
            <p:cNvSpPr/>
            <p:nvPr/>
          </p:nvSpPr>
          <p:spPr bwMode="auto">
            <a:xfrm>
              <a:off x="2438400" y="3830638"/>
              <a:ext cx="138112" cy="652463"/>
            </a:xfrm>
            <a:custGeom>
              <a:avLst/>
              <a:gdLst>
                <a:gd name="T0" fmla="*/ 65 w 73"/>
                <a:gd name="T1" fmla="*/ 93 h 345"/>
                <a:gd name="T2" fmla="*/ 73 w 73"/>
                <a:gd name="T3" fmla="*/ 64 h 345"/>
                <a:gd name="T4" fmla="*/ 73 w 73"/>
                <a:gd name="T5" fmla="*/ 0 h 345"/>
                <a:gd name="T6" fmla="*/ 51 w 73"/>
                <a:gd name="T7" fmla="*/ 78 h 345"/>
                <a:gd name="T8" fmla="*/ 42 w 73"/>
                <a:gd name="T9" fmla="*/ 146 h 345"/>
                <a:gd name="T10" fmla="*/ 24 w 73"/>
                <a:gd name="T11" fmla="*/ 314 h 345"/>
                <a:gd name="T12" fmla="*/ 3 w 73"/>
                <a:gd name="T13" fmla="*/ 336 h 345"/>
                <a:gd name="T14" fmla="*/ 0 w 73"/>
                <a:gd name="T15" fmla="*/ 343 h 345"/>
                <a:gd name="T16" fmla="*/ 41 w 73"/>
                <a:gd name="T17" fmla="*/ 345 h 345"/>
                <a:gd name="T18" fmla="*/ 40 w 73"/>
                <a:gd name="T19" fmla="*/ 321 h 345"/>
                <a:gd name="T20" fmla="*/ 55 w 73"/>
                <a:gd name="T21" fmla="*/ 280 h 345"/>
                <a:gd name="T22" fmla="*/ 55 w 73"/>
                <a:gd name="T23" fmla="*/ 276 h 345"/>
                <a:gd name="T24" fmla="*/ 55 w 73"/>
                <a:gd name="T25" fmla="*/ 183 h 345"/>
                <a:gd name="T26" fmla="*/ 65 w 73"/>
                <a:gd name="T27" fmla="*/ 93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345">
                  <a:moveTo>
                    <a:pt x="65" y="93"/>
                  </a:moveTo>
                  <a:cubicBezTo>
                    <a:pt x="73" y="64"/>
                    <a:pt x="73" y="64"/>
                    <a:pt x="73" y="64"/>
                  </a:cubicBezTo>
                  <a:cubicBezTo>
                    <a:pt x="73" y="0"/>
                    <a:pt x="73" y="0"/>
                    <a:pt x="73" y="0"/>
                  </a:cubicBezTo>
                  <a:cubicBezTo>
                    <a:pt x="51" y="78"/>
                    <a:pt x="51" y="78"/>
                    <a:pt x="51" y="78"/>
                  </a:cubicBezTo>
                  <a:cubicBezTo>
                    <a:pt x="42" y="146"/>
                    <a:pt x="42" y="146"/>
                    <a:pt x="42" y="146"/>
                  </a:cubicBezTo>
                  <a:cubicBezTo>
                    <a:pt x="42" y="211"/>
                    <a:pt x="36" y="267"/>
                    <a:pt x="24" y="314"/>
                  </a:cubicBezTo>
                  <a:cubicBezTo>
                    <a:pt x="3" y="336"/>
                    <a:pt x="3" y="336"/>
                    <a:pt x="3" y="336"/>
                  </a:cubicBezTo>
                  <a:cubicBezTo>
                    <a:pt x="0" y="343"/>
                    <a:pt x="0" y="343"/>
                    <a:pt x="0" y="343"/>
                  </a:cubicBezTo>
                  <a:cubicBezTo>
                    <a:pt x="14" y="340"/>
                    <a:pt x="28" y="340"/>
                    <a:pt x="41" y="345"/>
                  </a:cubicBezTo>
                  <a:cubicBezTo>
                    <a:pt x="40" y="321"/>
                    <a:pt x="40" y="321"/>
                    <a:pt x="40" y="321"/>
                  </a:cubicBezTo>
                  <a:cubicBezTo>
                    <a:pt x="50" y="313"/>
                    <a:pt x="54" y="299"/>
                    <a:pt x="55" y="280"/>
                  </a:cubicBezTo>
                  <a:cubicBezTo>
                    <a:pt x="55" y="279"/>
                    <a:pt x="55" y="277"/>
                    <a:pt x="55" y="276"/>
                  </a:cubicBezTo>
                  <a:cubicBezTo>
                    <a:pt x="52" y="246"/>
                    <a:pt x="52" y="215"/>
                    <a:pt x="55" y="183"/>
                  </a:cubicBezTo>
                  <a:cubicBezTo>
                    <a:pt x="65" y="93"/>
                    <a:pt x="65" y="93"/>
                    <a:pt x="65" y="93"/>
                  </a:cubicBez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72" name="Freeform 144"/>
            <p:cNvSpPr/>
            <p:nvPr/>
          </p:nvSpPr>
          <p:spPr bwMode="auto">
            <a:xfrm>
              <a:off x="2416175" y="4473576"/>
              <a:ext cx="100012" cy="66675"/>
            </a:xfrm>
            <a:custGeom>
              <a:avLst/>
              <a:gdLst>
                <a:gd name="T0" fmla="*/ 53 w 53"/>
                <a:gd name="T1" fmla="*/ 17 h 35"/>
                <a:gd name="T2" fmla="*/ 53 w 53"/>
                <a:gd name="T3" fmla="*/ 5 h 35"/>
                <a:gd name="T4" fmla="*/ 12 w 53"/>
                <a:gd name="T5" fmla="*/ 3 h 35"/>
                <a:gd name="T6" fmla="*/ 8 w 53"/>
                <a:gd name="T7" fmla="*/ 11 h 35"/>
                <a:gd name="T8" fmla="*/ 3 w 53"/>
                <a:gd name="T9" fmla="*/ 33 h 35"/>
                <a:gd name="T10" fmla="*/ 16 w 53"/>
                <a:gd name="T11" fmla="*/ 35 h 35"/>
                <a:gd name="T12" fmla="*/ 43 w 53"/>
                <a:gd name="T13" fmla="*/ 26 h 35"/>
                <a:gd name="T14" fmla="*/ 43 w 53"/>
                <a:gd name="T15" fmla="*/ 17 h 35"/>
                <a:gd name="T16" fmla="*/ 53 w 53"/>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5">
                  <a:moveTo>
                    <a:pt x="53" y="17"/>
                  </a:moveTo>
                  <a:cubicBezTo>
                    <a:pt x="53" y="5"/>
                    <a:pt x="53" y="5"/>
                    <a:pt x="53" y="5"/>
                  </a:cubicBezTo>
                  <a:cubicBezTo>
                    <a:pt x="40" y="0"/>
                    <a:pt x="26" y="0"/>
                    <a:pt x="12" y="3"/>
                  </a:cubicBezTo>
                  <a:cubicBezTo>
                    <a:pt x="8" y="11"/>
                    <a:pt x="8" y="11"/>
                    <a:pt x="8" y="11"/>
                  </a:cubicBezTo>
                  <a:cubicBezTo>
                    <a:pt x="2" y="19"/>
                    <a:pt x="0" y="26"/>
                    <a:pt x="3" y="33"/>
                  </a:cubicBezTo>
                  <a:cubicBezTo>
                    <a:pt x="7" y="34"/>
                    <a:pt x="12" y="35"/>
                    <a:pt x="16" y="35"/>
                  </a:cubicBezTo>
                  <a:cubicBezTo>
                    <a:pt x="25" y="35"/>
                    <a:pt x="34" y="32"/>
                    <a:pt x="43" y="26"/>
                  </a:cubicBezTo>
                  <a:cubicBezTo>
                    <a:pt x="43" y="17"/>
                    <a:pt x="43" y="17"/>
                    <a:pt x="43" y="17"/>
                  </a:cubicBezTo>
                  <a:cubicBezTo>
                    <a:pt x="53" y="17"/>
                    <a:pt x="53" y="17"/>
                    <a:pt x="53"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73" name="Freeform 145"/>
            <p:cNvSpPr/>
            <p:nvPr/>
          </p:nvSpPr>
          <p:spPr bwMode="auto">
            <a:xfrm>
              <a:off x="2636838" y="4475163"/>
              <a:ext cx="103187" cy="69850"/>
            </a:xfrm>
            <a:custGeom>
              <a:avLst/>
              <a:gdLst>
                <a:gd name="T0" fmla="*/ 3 w 55"/>
                <a:gd name="T1" fmla="*/ 5 h 37"/>
                <a:gd name="T2" fmla="*/ 0 w 55"/>
                <a:gd name="T3" fmla="*/ 18 h 37"/>
                <a:gd name="T4" fmla="*/ 13 w 55"/>
                <a:gd name="T5" fmla="*/ 24 h 37"/>
                <a:gd name="T6" fmla="*/ 13 w 55"/>
                <a:gd name="T7" fmla="*/ 33 h 37"/>
                <a:gd name="T8" fmla="*/ 46 w 55"/>
                <a:gd name="T9" fmla="*/ 37 h 37"/>
                <a:gd name="T10" fmla="*/ 55 w 55"/>
                <a:gd name="T11" fmla="*/ 31 h 37"/>
                <a:gd name="T12" fmla="*/ 50 w 55"/>
                <a:gd name="T13" fmla="*/ 17 h 37"/>
                <a:gd name="T14" fmla="*/ 44 w 55"/>
                <a:gd name="T15" fmla="*/ 2 h 37"/>
                <a:gd name="T16" fmla="*/ 3 w 55"/>
                <a:gd name="T17"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7">
                  <a:moveTo>
                    <a:pt x="3" y="5"/>
                  </a:moveTo>
                  <a:cubicBezTo>
                    <a:pt x="0" y="18"/>
                    <a:pt x="0" y="18"/>
                    <a:pt x="0" y="18"/>
                  </a:cubicBezTo>
                  <a:cubicBezTo>
                    <a:pt x="13" y="24"/>
                    <a:pt x="13" y="24"/>
                    <a:pt x="13" y="24"/>
                  </a:cubicBezTo>
                  <a:cubicBezTo>
                    <a:pt x="13" y="33"/>
                    <a:pt x="13" y="33"/>
                    <a:pt x="13" y="33"/>
                  </a:cubicBezTo>
                  <a:cubicBezTo>
                    <a:pt x="46" y="37"/>
                    <a:pt x="46" y="37"/>
                    <a:pt x="46" y="37"/>
                  </a:cubicBezTo>
                  <a:cubicBezTo>
                    <a:pt x="52" y="37"/>
                    <a:pt x="55" y="35"/>
                    <a:pt x="55" y="31"/>
                  </a:cubicBezTo>
                  <a:cubicBezTo>
                    <a:pt x="55" y="27"/>
                    <a:pt x="53" y="23"/>
                    <a:pt x="50" y="17"/>
                  </a:cubicBezTo>
                  <a:cubicBezTo>
                    <a:pt x="44" y="2"/>
                    <a:pt x="44" y="2"/>
                    <a:pt x="44" y="2"/>
                  </a:cubicBezTo>
                  <a:cubicBezTo>
                    <a:pt x="28" y="0"/>
                    <a:pt x="14" y="2"/>
                    <a:pt x="3"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68"/>
                                        </p:tgtEl>
                                        <p:attrNameLst>
                                          <p:attrName>style.visibility</p:attrName>
                                        </p:attrNameLst>
                                      </p:cBhvr>
                                      <p:to>
                                        <p:strVal val="visible"/>
                                      </p:to>
                                    </p:set>
                                    <p:animEffect transition="in" filter="wipe(down)">
                                      <p:cBhvr>
                                        <p:cTn id="17" dur="300"/>
                                        <p:tgtEl>
                                          <p:spTgt spid="168"/>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86"/>
                                        </p:tgtEl>
                                        <p:attrNameLst>
                                          <p:attrName>style.visibility</p:attrName>
                                        </p:attrNameLst>
                                      </p:cBhvr>
                                      <p:to>
                                        <p:strVal val="visible"/>
                                      </p:to>
                                    </p:set>
                                    <p:animEffect transition="in" filter="wipe(down)">
                                      <p:cBhvr>
                                        <p:cTn id="21" dur="300"/>
                                        <p:tgtEl>
                                          <p:spTgt spid="186"/>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77"/>
                                        </p:tgtEl>
                                        <p:attrNameLst>
                                          <p:attrName>style.visibility</p:attrName>
                                        </p:attrNameLst>
                                      </p:cBhvr>
                                      <p:to>
                                        <p:strVal val="visible"/>
                                      </p:to>
                                    </p:set>
                                    <p:animEffect transition="in" filter="wipe(down)">
                                      <p:cBhvr>
                                        <p:cTn id="25" dur="300"/>
                                        <p:tgtEl>
                                          <p:spTgt spid="177"/>
                                        </p:tgtEl>
                                      </p:cBhvr>
                                    </p:animEffect>
                                  </p:childTnLst>
                                </p:cTn>
                              </p:par>
                            </p:childTnLst>
                          </p:cTn>
                        </p:par>
                        <p:par>
                          <p:cTn id="26" fill="hold">
                            <p:stCondLst>
                              <p:cond delay="2500"/>
                            </p:stCondLst>
                            <p:childTnLst>
                              <p:par>
                                <p:cTn id="27" presetID="6" presetClass="entr" presetSubtype="32" fill="hold" grpId="0" nodeType="afterEffect">
                                  <p:stCondLst>
                                    <p:cond delay="0"/>
                                  </p:stCondLst>
                                  <p:childTnLst>
                                    <p:set>
                                      <p:cBhvr>
                                        <p:cTn id="28" dur="1" fill="hold">
                                          <p:stCondLst>
                                            <p:cond delay="0"/>
                                          </p:stCondLst>
                                        </p:cTn>
                                        <p:tgtEl>
                                          <p:spTgt spid="155"/>
                                        </p:tgtEl>
                                        <p:attrNameLst>
                                          <p:attrName>style.visibility</p:attrName>
                                        </p:attrNameLst>
                                      </p:cBhvr>
                                      <p:to>
                                        <p:strVal val="visible"/>
                                      </p:to>
                                    </p:set>
                                    <p:animEffect transition="in" filter="circle(out)">
                                      <p:cBhvr>
                                        <p:cTn id="29" dur="300"/>
                                        <p:tgtEl>
                                          <p:spTgt spid="155"/>
                                        </p:tgtEl>
                                      </p:cBhvr>
                                    </p:animEffect>
                                  </p:childTnLst>
                                </p:cTn>
                              </p:par>
                              <p:par>
                                <p:cTn id="30" presetID="6" presetClass="entr" presetSubtype="32" fill="hold" grpId="0" nodeType="withEffect">
                                  <p:stCondLst>
                                    <p:cond delay="0"/>
                                  </p:stCondLst>
                                  <p:childTnLst>
                                    <p:set>
                                      <p:cBhvr>
                                        <p:cTn id="31" dur="1" fill="hold">
                                          <p:stCondLst>
                                            <p:cond delay="0"/>
                                          </p:stCondLst>
                                        </p:cTn>
                                        <p:tgtEl>
                                          <p:spTgt spid="166"/>
                                        </p:tgtEl>
                                        <p:attrNameLst>
                                          <p:attrName>style.visibility</p:attrName>
                                        </p:attrNameLst>
                                      </p:cBhvr>
                                      <p:to>
                                        <p:strVal val="visible"/>
                                      </p:to>
                                    </p:set>
                                    <p:animEffect transition="in" filter="circle(out)">
                                      <p:cBhvr>
                                        <p:cTn id="32" dur="300"/>
                                        <p:tgtEl>
                                          <p:spTgt spid="166"/>
                                        </p:tgtEl>
                                      </p:cBhvr>
                                    </p:animEffect>
                                  </p:childTnLst>
                                </p:cTn>
                              </p:par>
                              <p:par>
                                <p:cTn id="33" presetID="6" presetClass="entr" presetSubtype="32"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Effect transition="in" filter="circle(out)">
                                      <p:cBhvr>
                                        <p:cTn id="35" dur="300"/>
                                        <p:tgtEl>
                                          <p:spTgt spid="167"/>
                                        </p:tgtEl>
                                      </p:cBhvr>
                                    </p:animEffect>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150"/>
                                        </p:tgtEl>
                                        <p:attrNameLst>
                                          <p:attrName>style.visibility</p:attrName>
                                        </p:attrNameLst>
                                      </p:cBhvr>
                                      <p:to>
                                        <p:strVal val="visible"/>
                                      </p:to>
                                    </p:set>
                                    <p:animEffect transition="in" filter="fade">
                                      <p:cBhvr>
                                        <p:cTn id="39" dur="500"/>
                                        <p:tgtEl>
                                          <p:spTgt spid="150"/>
                                        </p:tgtEl>
                                      </p:cBhvr>
                                    </p:animEffect>
                                    <p:anim calcmode="lin" valueType="num">
                                      <p:cBhvr>
                                        <p:cTn id="40" dur="500" fill="hold"/>
                                        <p:tgtEl>
                                          <p:spTgt spid="150"/>
                                        </p:tgtEl>
                                        <p:attrNameLst>
                                          <p:attrName>ppt_x</p:attrName>
                                        </p:attrNameLst>
                                      </p:cBhvr>
                                      <p:tavLst>
                                        <p:tav tm="0">
                                          <p:val>
                                            <p:strVal val="#ppt_x"/>
                                          </p:val>
                                        </p:tav>
                                        <p:tav tm="100000">
                                          <p:val>
                                            <p:strVal val="#ppt_x"/>
                                          </p:val>
                                        </p:tav>
                                      </p:tavLst>
                                    </p:anim>
                                    <p:anim calcmode="lin" valueType="num">
                                      <p:cBhvr>
                                        <p:cTn id="41" dur="500" fill="hold"/>
                                        <p:tgtEl>
                                          <p:spTgt spid="15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156"/>
                                        </p:tgtEl>
                                        <p:attrNameLst>
                                          <p:attrName>style.visibility</p:attrName>
                                        </p:attrNameLst>
                                      </p:cBhvr>
                                      <p:to>
                                        <p:strVal val="visible"/>
                                      </p:to>
                                    </p:set>
                                    <p:animEffect transition="in" filter="fade">
                                      <p:cBhvr>
                                        <p:cTn id="45" dur="500"/>
                                        <p:tgtEl>
                                          <p:spTgt spid="156"/>
                                        </p:tgtEl>
                                      </p:cBhvr>
                                    </p:animEffect>
                                    <p:anim calcmode="lin" valueType="num">
                                      <p:cBhvr>
                                        <p:cTn id="46" dur="500" fill="hold"/>
                                        <p:tgtEl>
                                          <p:spTgt spid="156"/>
                                        </p:tgtEl>
                                        <p:attrNameLst>
                                          <p:attrName>ppt_x</p:attrName>
                                        </p:attrNameLst>
                                      </p:cBhvr>
                                      <p:tavLst>
                                        <p:tav tm="0">
                                          <p:val>
                                            <p:strVal val="#ppt_x"/>
                                          </p:val>
                                        </p:tav>
                                        <p:tav tm="100000">
                                          <p:val>
                                            <p:strVal val="#ppt_x"/>
                                          </p:val>
                                        </p:tav>
                                      </p:tavLst>
                                    </p:anim>
                                    <p:anim calcmode="lin" valueType="num">
                                      <p:cBhvr>
                                        <p:cTn id="47" dur="500" fill="hold"/>
                                        <p:tgtEl>
                                          <p:spTgt spid="156"/>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61"/>
                                        </p:tgtEl>
                                        <p:attrNameLst>
                                          <p:attrName>style.visibility</p:attrName>
                                        </p:attrNameLst>
                                      </p:cBhvr>
                                      <p:to>
                                        <p:strVal val="visible"/>
                                      </p:to>
                                    </p:set>
                                    <p:animEffect transition="in" filter="fade">
                                      <p:cBhvr>
                                        <p:cTn id="51" dur="500"/>
                                        <p:tgtEl>
                                          <p:spTgt spid="161"/>
                                        </p:tgtEl>
                                      </p:cBhvr>
                                    </p:animEffect>
                                    <p:anim calcmode="lin" valueType="num">
                                      <p:cBhvr>
                                        <p:cTn id="52" dur="500" fill="hold"/>
                                        <p:tgtEl>
                                          <p:spTgt spid="161"/>
                                        </p:tgtEl>
                                        <p:attrNameLst>
                                          <p:attrName>ppt_x</p:attrName>
                                        </p:attrNameLst>
                                      </p:cBhvr>
                                      <p:tavLst>
                                        <p:tav tm="0">
                                          <p:val>
                                            <p:strVal val="#ppt_x"/>
                                          </p:val>
                                        </p:tav>
                                        <p:tav tm="100000">
                                          <p:val>
                                            <p:strVal val="#ppt_x"/>
                                          </p:val>
                                        </p:tav>
                                      </p:tavLst>
                                    </p:anim>
                                    <p:anim calcmode="lin" valueType="num">
                                      <p:cBhvr>
                                        <p:cTn id="53" dur="500" fill="hold"/>
                                        <p:tgtEl>
                                          <p:spTgt spid="161"/>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96"/>
                                        </p:tgtEl>
                                        <p:attrNameLst>
                                          <p:attrName>style.visibility</p:attrName>
                                        </p:attrNameLst>
                                      </p:cBhvr>
                                      <p:to>
                                        <p:strVal val="visible"/>
                                      </p:to>
                                    </p:set>
                                    <p:animEffect transition="in" filter="fade">
                                      <p:cBhvr>
                                        <p:cTn id="57" dur="300"/>
                                        <p:tgtEl>
                                          <p:spTgt spid="196"/>
                                        </p:tgtEl>
                                      </p:cBhvr>
                                    </p:animEffect>
                                    <p:anim calcmode="lin" valueType="num">
                                      <p:cBhvr>
                                        <p:cTn id="58" dur="300" fill="hold"/>
                                        <p:tgtEl>
                                          <p:spTgt spid="196"/>
                                        </p:tgtEl>
                                        <p:attrNameLst>
                                          <p:attrName>ppt_x</p:attrName>
                                        </p:attrNameLst>
                                      </p:cBhvr>
                                      <p:tavLst>
                                        <p:tav tm="0">
                                          <p:val>
                                            <p:strVal val="#ppt_x"/>
                                          </p:val>
                                        </p:tav>
                                        <p:tav tm="100000">
                                          <p:val>
                                            <p:strVal val="#ppt_x"/>
                                          </p:val>
                                        </p:tav>
                                      </p:tavLst>
                                    </p:anim>
                                    <p:anim calcmode="lin" valueType="num">
                                      <p:cBhvr>
                                        <p:cTn id="59" dur="300" fill="hold"/>
                                        <p:tgtEl>
                                          <p:spTgt spid="196"/>
                                        </p:tgtEl>
                                        <p:attrNameLst>
                                          <p:attrName>ppt_y</p:attrName>
                                        </p:attrNameLst>
                                      </p:cBhvr>
                                      <p:tavLst>
                                        <p:tav tm="0">
                                          <p:val>
                                            <p:strVal val="#ppt_y+.1"/>
                                          </p:val>
                                        </p:tav>
                                        <p:tav tm="100000">
                                          <p:val>
                                            <p:strVal val="#ppt_y"/>
                                          </p:val>
                                        </p:tav>
                                      </p:tavLst>
                                    </p:anim>
                                  </p:childTnLst>
                                </p:cTn>
                              </p:par>
                              <p:par>
                                <p:cTn id="60" presetID="6" presetClass="entr" presetSubtype="32" fill="hold" grpId="0" nodeType="withEffect">
                                  <p:stCondLst>
                                    <p:cond delay="0"/>
                                  </p:stCondLst>
                                  <p:childTnLst>
                                    <p:set>
                                      <p:cBhvr>
                                        <p:cTn id="61" dur="1" fill="hold">
                                          <p:stCondLst>
                                            <p:cond delay="0"/>
                                          </p:stCondLst>
                                        </p:cTn>
                                        <p:tgtEl>
                                          <p:spTgt spid="195"/>
                                        </p:tgtEl>
                                        <p:attrNameLst>
                                          <p:attrName>style.visibility</p:attrName>
                                        </p:attrNameLst>
                                      </p:cBhvr>
                                      <p:to>
                                        <p:strVal val="visible"/>
                                      </p:to>
                                    </p:set>
                                    <p:animEffect transition="in" filter="circle(out)">
                                      <p:cBhvr>
                                        <p:cTn id="62" dur="300"/>
                                        <p:tgtEl>
                                          <p:spTgt spid="195"/>
                                        </p:tgtEl>
                                      </p:cBhvr>
                                    </p:animEffect>
                                  </p:childTnLst>
                                </p:cTn>
                              </p:par>
                            </p:childTnLst>
                          </p:cTn>
                        </p:par>
                        <p:par>
                          <p:cTn id="63" fill="hold">
                            <p:stCondLst>
                              <p:cond delay="5000"/>
                            </p:stCondLst>
                            <p:childTnLst>
                              <p:par>
                                <p:cTn id="64" presetID="42" presetClass="entr" presetSubtype="0" fill="hold" nodeType="afterEffect">
                                  <p:stCondLst>
                                    <p:cond delay="0"/>
                                  </p:stCondLst>
                                  <p:childTnLst>
                                    <p:set>
                                      <p:cBhvr>
                                        <p:cTn id="65" dur="1" fill="hold">
                                          <p:stCondLst>
                                            <p:cond delay="0"/>
                                          </p:stCondLst>
                                        </p:cTn>
                                        <p:tgtEl>
                                          <p:spTgt spid="248"/>
                                        </p:tgtEl>
                                        <p:attrNameLst>
                                          <p:attrName>style.visibility</p:attrName>
                                        </p:attrNameLst>
                                      </p:cBhvr>
                                      <p:to>
                                        <p:strVal val="visible"/>
                                      </p:to>
                                    </p:set>
                                    <p:animEffect transition="in" filter="fade">
                                      <p:cBhvr>
                                        <p:cTn id="66" dur="200"/>
                                        <p:tgtEl>
                                          <p:spTgt spid="248"/>
                                        </p:tgtEl>
                                      </p:cBhvr>
                                    </p:animEffect>
                                    <p:anim calcmode="lin" valueType="num">
                                      <p:cBhvr>
                                        <p:cTn id="67" dur="200" fill="hold"/>
                                        <p:tgtEl>
                                          <p:spTgt spid="248"/>
                                        </p:tgtEl>
                                        <p:attrNameLst>
                                          <p:attrName>ppt_x</p:attrName>
                                        </p:attrNameLst>
                                      </p:cBhvr>
                                      <p:tavLst>
                                        <p:tav tm="0">
                                          <p:val>
                                            <p:strVal val="#ppt_x"/>
                                          </p:val>
                                        </p:tav>
                                        <p:tav tm="100000">
                                          <p:val>
                                            <p:strVal val="#ppt_x"/>
                                          </p:val>
                                        </p:tav>
                                      </p:tavLst>
                                    </p:anim>
                                    <p:anim calcmode="lin" valueType="num">
                                      <p:cBhvr>
                                        <p:cTn id="68" dur="200" fill="hold"/>
                                        <p:tgtEl>
                                          <p:spTgt spid="248"/>
                                        </p:tgtEl>
                                        <p:attrNameLst>
                                          <p:attrName>ppt_y</p:attrName>
                                        </p:attrNameLst>
                                      </p:cBhvr>
                                      <p:tavLst>
                                        <p:tav tm="0">
                                          <p:val>
                                            <p:strVal val="#ppt_y+.1"/>
                                          </p:val>
                                        </p:tav>
                                        <p:tav tm="100000">
                                          <p:val>
                                            <p:strVal val="#ppt_y"/>
                                          </p:val>
                                        </p:tav>
                                      </p:tavLst>
                                    </p:anim>
                                  </p:childTnLst>
                                </p:cTn>
                              </p:par>
                              <p:par>
                                <p:cTn id="69" presetID="6" presetClass="entr" presetSubtype="32" fill="hold" grpId="0" nodeType="withEffect">
                                  <p:stCondLst>
                                    <p:cond delay="0"/>
                                  </p:stCondLst>
                                  <p:childTnLst>
                                    <p:set>
                                      <p:cBhvr>
                                        <p:cTn id="70" dur="1" fill="hold">
                                          <p:stCondLst>
                                            <p:cond delay="0"/>
                                          </p:stCondLst>
                                        </p:cTn>
                                        <p:tgtEl>
                                          <p:spTgt spid="149"/>
                                        </p:tgtEl>
                                        <p:attrNameLst>
                                          <p:attrName>style.visibility</p:attrName>
                                        </p:attrNameLst>
                                      </p:cBhvr>
                                      <p:to>
                                        <p:strVal val="visible"/>
                                      </p:to>
                                    </p:set>
                                    <p:animEffect transition="in" filter="circle(out)">
                                      <p:cBhvr>
                                        <p:cTn id="71" dur="300"/>
                                        <p:tgtEl>
                                          <p:spTgt spid="149"/>
                                        </p:tgtEl>
                                      </p:cBhvr>
                                    </p:animEffect>
                                  </p:childTnLst>
                                </p:cTn>
                              </p:par>
                            </p:childTnLst>
                          </p:cTn>
                        </p:par>
                        <p:par>
                          <p:cTn id="72" fill="hold">
                            <p:stCondLst>
                              <p:cond delay="5500"/>
                            </p:stCondLst>
                            <p:childTnLst>
                              <p:par>
                                <p:cTn id="73" presetID="42" presetClass="entr" presetSubtype="0" fill="hold" nodeType="afterEffect">
                                  <p:stCondLst>
                                    <p:cond delay="0"/>
                                  </p:stCondLst>
                                  <p:childTnLst>
                                    <p:set>
                                      <p:cBhvr>
                                        <p:cTn id="74" dur="1" fill="hold">
                                          <p:stCondLst>
                                            <p:cond delay="0"/>
                                          </p:stCondLst>
                                        </p:cTn>
                                        <p:tgtEl>
                                          <p:spTgt spid="307"/>
                                        </p:tgtEl>
                                        <p:attrNameLst>
                                          <p:attrName>style.visibility</p:attrName>
                                        </p:attrNameLst>
                                      </p:cBhvr>
                                      <p:to>
                                        <p:strVal val="visible"/>
                                      </p:to>
                                    </p:set>
                                    <p:animEffect transition="in" filter="fade">
                                      <p:cBhvr>
                                        <p:cTn id="75" dur="200"/>
                                        <p:tgtEl>
                                          <p:spTgt spid="307"/>
                                        </p:tgtEl>
                                      </p:cBhvr>
                                    </p:animEffect>
                                    <p:anim calcmode="lin" valueType="num">
                                      <p:cBhvr>
                                        <p:cTn id="76" dur="200" fill="hold"/>
                                        <p:tgtEl>
                                          <p:spTgt spid="307"/>
                                        </p:tgtEl>
                                        <p:attrNameLst>
                                          <p:attrName>ppt_x</p:attrName>
                                        </p:attrNameLst>
                                      </p:cBhvr>
                                      <p:tavLst>
                                        <p:tav tm="0">
                                          <p:val>
                                            <p:strVal val="#ppt_x"/>
                                          </p:val>
                                        </p:tav>
                                        <p:tav tm="100000">
                                          <p:val>
                                            <p:strVal val="#ppt_x"/>
                                          </p:val>
                                        </p:tav>
                                      </p:tavLst>
                                    </p:anim>
                                    <p:anim calcmode="lin" valueType="num">
                                      <p:cBhvr>
                                        <p:cTn id="77" dur="200" fill="hold"/>
                                        <p:tgtEl>
                                          <p:spTgt spid="307"/>
                                        </p:tgtEl>
                                        <p:attrNameLst>
                                          <p:attrName>ppt_y</p:attrName>
                                        </p:attrNameLst>
                                      </p:cBhvr>
                                      <p:tavLst>
                                        <p:tav tm="0">
                                          <p:val>
                                            <p:strVal val="#ppt_y+.1"/>
                                          </p:val>
                                        </p:tav>
                                        <p:tav tm="100000">
                                          <p:val>
                                            <p:strVal val="#ppt_y"/>
                                          </p:val>
                                        </p:tav>
                                      </p:tavLst>
                                    </p:anim>
                                  </p:childTnLst>
                                </p:cTn>
                              </p:par>
                              <p:par>
                                <p:cTn id="78" presetID="6" presetClass="entr" presetSubtype="32" fill="hold" grpId="0" nodeType="withEffect">
                                  <p:stCondLst>
                                    <p:cond delay="0"/>
                                  </p:stCondLst>
                                  <p:childTnLst>
                                    <p:set>
                                      <p:cBhvr>
                                        <p:cTn id="79" dur="1" fill="hold">
                                          <p:stCondLst>
                                            <p:cond delay="0"/>
                                          </p:stCondLst>
                                        </p:cTn>
                                        <p:tgtEl>
                                          <p:spTgt spid="306"/>
                                        </p:tgtEl>
                                        <p:attrNameLst>
                                          <p:attrName>style.visibility</p:attrName>
                                        </p:attrNameLst>
                                      </p:cBhvr>
                                      <p:to>
                                        <p:strVal val="visible"/>
                                      </p:to>
                                    </p:set>
                                    <p:animEffect transition="in" filter="circle(out)">
                                      <p:cBhvr>
                                        <p:cTn id="80" dur="3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49" grpId="0" animBg="1"/>
      <p:bldP spid="155" grpId="0" animBg="1"/>
      <p:bldP spid="166" grpId="0" animBg="1"/>
      <p:bldP spid="167" grpId="0" animBg="1"/>
      <p:bldP spid="195" grpId="0" animBg="1"/>
      <p:bldP spid="3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267494"/>
            <a:ext cx="3438128" cy="456348"/>
          </a:xfrm>
          <a:custGeom>
            <a:avLst/>
            <a:gdLst/>
            <a:ahLst/>
            <a:cxnLst/>
            <a:rect l="l" t="t" r="r" b="b"/>
            <a:pathLst>
              <a:path w="3438128" h="456348">
                <a:moveTo>
                  <a:pt x="0" y="0"/>
                </a:moveTo>
                <a:lnTo>
                  <a:pt x="3209954" y="0"/>
                </a:lnTo>
                <a:cubicBezTo>
                  <a:pt x="3335971" y="0"/>
                  <a:pt x="3438128" y="102157"/>
                  <a:pt x="3438128" y="228174"/>
                </a:cubicBezTo>
                <a:cubicBezTo>
                  <a:pt x="3438128" y="354191"/>
                  <a:pt x="3335971" y="456348"/>
                  <a:pt x="3209954" y="456348"/>
                </a:cubicBezTo>
                <a:lnTo>
                  <a:pt x="0" y="456348"/>
                </a:lnTo>
                <a:close/>
              </a:path>
            </a:pathLst>
          </a:custGeom>
          <a:solidFill>
            <a:schemeClr val="bg2">
              <a:lumMod val="75000"/>
              <a:lumOff val="2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a:spLocks noChangeArrowheads="1"/>
          </p:cNvSpPr>
          <p:nvPr/>
        </p:nvSpPr>
        <p:spPr bwMode="auto">
          <a:xfrm>
            <a:off x="323528" y="311002"/>
            <a:ext cx="3168972" cy="369332"/>
          </a:xfrm>
          <a:prstGeom prst="rect">
            <a:avLst/>
          </a:prstGeom>
          <a:noFill/>
          <a:ln>
            <a:noFill/>
          </a:ln>
          <a:effectLst>
            <a:outerShdw blurRad="127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原创的五张多彩立体图表</a:t>
            </a:r>
          </a:p>
        </p:txBody>
      </p:sp>
      <p:sp>
        <p:nvSpPr>
          <p:cNvPr id="5" name="椭圆 4"/>
          <p:cNvSpPr/>
          <p:nvPr/>
        </p:nvSpPr>
        <p:spPr>
          <a:xfrm>
            <a:off x="1259632" y="4322983"/>
            <a:ext cx="2267050" cy="238636"/>
          </a:xfrm>
          <a:prstGeom prst="ellipse">
            <a:avLst/>
          </a:prstGeom>
          <a:gradFill flip="none" rotWithShape="1">
            <a:gsLst>
              <a:gs pos="0">
                <a:sysClr val="windowText" lastClr="000000">
                  <a:alpha val="69000"/>
                </a:sysClr>
              </a:gs>
              <a:gs pos="100000">
                <a:srgbClr val="FFFFFF">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椭圆 5"/>
          <p:cNvSpPr/>
          <p:nvPr/>
        </p:nvSpPr>
        <p:spPr>
          <a:xfrm>
            <a:off x="3360892" y="4322983"/>
            <a:ext cx="2267050" cy="238636"/>
          </a:xfrm>
          <a:prstGeom prst="ellipse">
            <a:avLst/>
          </a:prstGeom>
          <a:gradFill flip="none" rotWithShape="1">
            <a:gsLst>
              <a:gs pos="0">
                <a:sysClr val="windowText" lastClr="000000">
                  <a:alpha val="69000"/>
                </a:sysClr>
              </a:gs>
              <a:gs pos="100000">
                <a:srgbClr val="FFFFFF">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7" name="组合 6"/>
          <p:cNvGrpSpPr/>
          <p:nvPr/>
        </p:nvGrpSpPr>
        <p:grpSpPr>
          <a:xfrm rot="1823152">
            <a:off x="3678949" y="2565415"/>
            <a:ext cx="1564477" cy="1795381"/>
            <a:chOff x="2666750" y="1305700"/>
            <a:chExt cx="2612655" cy="2998259"/>
          </a:xfrm>
        </p:grpSpPr>
        <p:grpSp>
          <p:nvGrpSpPr>
            <p:cNvPr id="8" name="组合 7"/>
            <p:cNvGrpSpPr/>
            <p:nvPr/>
          </p:nvGrpSpPr>
          <p:grpSpPr>
            <a:xfrm>
              <a:off x="2759059" y="1385198"/>
              <a:ext cx="2520346" cy="2916502"/>
              <a:chOff x="2759059" y="1385198"/>
              <a:chExt cx="2520346" cy="2916502"/>
            </a:xfrm>
          </p:grpSpPr>
          <p:sp>
            <p:nvSpPr>
              <p:cNvPr id="15" name="矩形 68"/>
              <p:cNvSpPr/>
              <p:nvPr/>
            </p:nvSpPr>
            <p:spPr bwMode="auto">
              <a:xfrm>
                <a:off x="2759059" y="1385198"/>
                <a:ext cx="2520346" cy="2153783"/>
              </a:xfrm>
              <a:custGeom>
                <a:avLst/>
                <a:gdLst>
                  <a:gd name="connsiteX0" fmla="*/ 0 w 936104"/>
                  <a:gd name="connsiteY0" fmla="*/ 0 h 432048"/>
                  <a:gd name="connsiteX1" fmla="*/ 936104 w 936104"/>
                  <a:gd name="connsiteY1" fmla="*/ 0 h 432048"/>
                  <a:gd name="connsiteX2" fmla="*/ 936104 w 936104"/>
                  <a:gd name="connsiteY2" fmla="*/ 432048 h 432048"/>
                  <a:gd name="connsiteX3" fmla="*/ 0 w 936104"/>
                  <a:gd name="connsiteY3" fmla="*/ 432048 h 432048"/>
                  <a:gd name="connsiteX4" fmla="*/ 0 w 936104"/>
                  <a:gd name="connsiteY4" fmla="*/ 0 h 432048"/>
                  <a:gd name="connsiteX0-1" fmla="*/ 0 w 1725927"/>
                  <a:gd name="connsiteY0-2" fmla="*/ 0 h 432048"/>
                  <a:gd name="connsiteX1-3" fmla="*/ 936104 w 1725927"/>
                  <a:gd name="connsiteY1-4" fmla="*/ 0 h 432048"/>
                  <a:gd name="connsiteX2-5" fmla="*/ 1725927 w 1725927"/>
                  <a:gd name="connsiteY2-6" fmla="*/ 33399 h 432048"/>
                  <a:gd name="connsiteX3-7" fmla="*/ 0 w 1725927"/>
                  <a:gd name="connsiteY3-8" fmla="*/ 432048 h 432048"/>
                  <a:gd name="connsiteX4-9" fmla="*/ 0 w 1725927"/>
                  <a:gd name="connsiteY4-10" fmla="*/ 0 h 432048"/>
                  <a:gd name="connsiteX0-11" fmla="*/ 0 w 1725927"/>
                  <a:gd name="connsiteY0-12" fmla="*/ 144510 h 576558"/>
                  <a:gd name="connsiteX1-13" fmla="*/ 1359669 w 1725927"/>
                  <a:gd name="connsiteY1-14" fmla="*/ 0 h 576558"/>
                  <a:gd name="connsiteX2-15" fmla="*/ 1725927 w 1725927"/>
                  <a:gd name="connsiteY2-16" fmla="*/ 177909 h 576558"/>
                  <a:gd name="connsiteX3-17" fmla="*/ 0 w 1725927"/>
                  <a:gd name="connsiteY3-18" fmla="*/ 576558 h 576558"/>
                  <a:gd name="connsiteX4-19" fmla="*/ 0 w 1725927"/>
                  <a:gd name="connsiteY4-20" fmla="*/ 144510 h 576558"/>
                  <a:gd name="connsiteX0-21" fmla="*/ 122086 w 1848013"/>
                  <a:gd name="connsiteY0-22" fmla="*/ 144510 h 907935"/>
                  <a:gd name="connsiteX1-23" fmla="*/ 1481755 w 1848013"/>
                  <a:gd name="connsiteY1-24" fmla="*/ 0 h 907935"/>
                  <a:gd name="connsiteX2-25" fmla="*/ 1848013 w 1848013"/>
                  <a:gd name="connsiteY2-26" fmla="*/ 177909 h 907935"/>
                  <a:gd name="connsiteX3-27" fmla="*/ 0 w 1848013"/>
                  <a:gd name="connsiteY3-28" fmla="*/ 907935 h 907935"/>
                  <a:gd name="connsiteX4-29" fmla="*/ 122086 w 1848013"/>
                  <a:gd name="connsiteY4-30" fmla="*/ 144510 h 907935"/>
                  <a:gd name="connsiteX0-31" fmla="*/ 122086 w 1848013"/>
                  <a:gd name="connsiteY0-32" fmla="*/ 144510 h 907935"/>
                  <a:gd name="connsiteX1-33" fmla="*/ 1481755 w 1848013"/>
                  <a:gd name="connsiteY1-34" fmla="*/ 0 h 907935"/>
                  <a:gd name="connsiteX2-35" fmla="*/ 1848013 w 1848013"/>
                  <a:gd name="connsiteY2-36" fmla="*/ 177909 h 907935"/>
                  <a:gd name="connsiteX3-37" fmla="*/ 803557 w 1848013"/>
                  <a:gd name="connsiteY3-38" fmla="*/ 588570 h 907935"/>
                  <a:gd name="connsiteX4-39" fmla="*/ 0 w 1848013"/>
                  <a:gd name="connsiteY4-40" fmla="*/ 907935 h 907935"/>
                  <a:gd name="connsiteX5" fmla="*/ 122086 w 1848013"/>
                  <a:gd name="connsiteY5" fmla="*/ 144510 h 907935"/>
                  <a:gd name="connsiteX0-41" fmla="*/ 242895 w 1968822"/>
                  <a:gd name="connsiteY0-42" fmla="*/ 144510 h 1186543"/>
                  <a:gd name="connsiteX1-43" fmla="*/ 1602564 w 1968822"/>
                  <a:gd name="connsiteY1-44" fmla="*/ 0 h 1186543"/>
                  <a:gd name="connsiteX2-45" fmla="*/ 1968822 w 1968822"/>
                  <a:gd name="connsiteY2-46" fmla="*/ 177909 h 1186543"/>
                  <a:gd name="connsiteX3-47" fmla="*/ 0 w 1968822"/>
                  <a:gd name="connsiteY3-48" fmla="*/ 1186543 h 1186543"/>
                  <a:gd name="connsiteX4-49" fmla="*/ 120809 w 1968822"/>
                  <a:gd name="connsiteY4-50" fmla="*/ 907935 h 1186543"/>
                  <a:gd name="connsiteX5-51" fmla="*/ 242895 w 1968822"/>
                  <a:gd name="connsiteY5-52" fmla="*/ 144510 h 1186543"/>
                  <a:gd name="connsiteX0-53" fmla="*/ 0 w 2670226"/>
                  <a:gd name="connsiteY0-54" fmla="*/ 1203420 h 1203420"/>
                  <a:gd name="connsiteX1-55" fmla="*/ 2303968 w 2670226"/>
                  <a:gd name="connsiteY1-56" fmla="*/ 0 h 1203420"/>
                  <a:gd name="connsiteX2-57" fmla="*/ 2670226 w 2670226"/>
                  <a:gd name="connsiteY2-58" fmla="*/ 177909 h 1203420"/>
                  <a:gd name="connsiteX3-59" fmla="*/ 701404 w 2670226"/>
                  <a:gd name="connsiteY3-60" fmla="*/ 1186543 h 1203420"/>
                  <a:gd name="connsiteX4-61" fmla="*/ 822213 w 2670226"/>
                  <a:gd name="connsiteY4-62" fmla="*/ 907935 h 1203420"/>
                  <a:gd name="connsiteX5-63" fmla="*/ 0 w 2670226"/>
                  <a:gd name="connsiteY5-64" fmla="*/ 1203420 h 1203420"/>
                  <a:gd name="connsiteX0-65" fmla="*/ 0 w 2670226"/>
                  <a:gd name="connsiteY0-66" fmla="*/ 1203420 h 1745096"/>
                  <a:gd name="connsiteX1-67" fmla="*/ 2303968 w 2670226"/>
                  <a:gd name="connsiteY1-68" fmla="*/ 0 h 1745096"/>
                  <a:gd name="connsiteX2-69" fmla="*/ 2670226 w 2670226"/>
                  <a:gd name="connsiteY2-70" fmla="*/ 177909 h 1745096"/>
                  <a:gd name="connsiteX3-71" fmla="*/ 701404 w 2670226"/>
                  <a:gd name="connsiteY3-72" fmla="*/ 1186543 h 1745096"/>
                  <a:gd name="connsiteX4-73" fmla="*/ 1118708 w 2670226"/>
                  <a:gd name="connsiteY4-74" fmla="*/ 1745096 h 1745096"/>
                  <a:gd name="connsiteX5-75" fmla="*/ 0 w 2670226"/>
                  <a:gd name="connsiteY5-76" fmla="*/ 1203420 h 1745096"/>
                  <a:gd name="connsiteX0-77" fmla="*/ 0 w 2670226"/>
                  <a:gd name="connsiteY0-78" fmla="*/ 1203420 h 1745096"/>
                  <a:gd name="connsiteX1-79" fmla="*/ 2303968 w 2670226"/>
                  <a:gd name="connsiteY1-80" fmla="*/ 0 h 1745096"/>
                  <a:gd name="connsiteX2-81" fmla="*/ 2670226 w 2670226"/>
                  <a:gd name="connsiteY2-82" fmla="*/ 177909 h 1745096"/>
                  <a:gd name="connsiteX3-83" fmla="*/ 701404 w 2670226"/>
                  <a:gd name="connsiteY3-84" fmla="*/ 1186543 h 1745096"/>
                  <a:gd name="connsiteX4-85" fmla="*/ 918169 w 2670226"/>
                  <a:gd name="connsiteY4-86" fmla="*/ 1475562 h 1745096"/>
                  <a:gd name="connsiteX5-87" fmla="*/ 1118708 w 2670226"/>
                  <a:gd name="connsiteY5-88" fmla="*/ 1745096 h 1745096"/>
                  <a:gd name="connsiteX6" fmla="*/ 0 w 2670226"/>
                  <a:gd name="connsiteY6" fmla="*/ 1203420 h 1745096"/>
                  <a:gd name="connsiteX0-89" fmla="*/ 0 w 2670226"/>
                  <a:gd name="connsiteY0-90" fmla="*/ 1203420 h 1745096"/>
                  <a:gd name="connsiteX1-91" fmla="*/ 2303968 w 2670226"/>
                  <a:gd name="connsiteY1-92" fmla="*/ 0 h 1745096"/>
                  <a:gd name="connsiteX2-93" fmla="*/ 2670226 w 2670226"/>
                  <a:gd name="connsiteY2-94" fmla="*/ 177909 h 1745096"/>
                  <a:gd name="connsiteX3-95" fmla="*/ 701404 w 2670226"/>
                  <a:gd name="connsiteY3-96" fmla="*/ 1186543 h 1745096"/>
                  <a:gd name="connsiteX4-97" fmla="*/ 1640720 w 2670226"/>
                  <a:gd name="connsiteY4-98" fmla="*/ 1737175 h 1745096"/>
                  <a:gd name="connsiteX5-99" fmla="*/ 1118708 w 2670226"/>
                  <a:gd name="connsiteY5-100" fmla="*/ 1745096 h 1745096"/>
                  <a:gd name="connsiteX6-101" fmla="*/ 0 w 2670226"/>
                  <a:gd name="connsiteY6-102" fmla="*/ 1203420 h 1745096"/>
                  <a:gd name="connsiteX0-103" fmla="*/ 0 w 2670226"/>
                  <a:gd name="connsiteY0-104" fmla="*/ 1203420 h 2288255"/>
                  <a:gd name="connsiteX1-105" fmla="*/ 2303968 w 2670226"/>
                  <a:gd name="connsiteY1-106" fmla="*/ 0 h 2288255"/>
                  <a:gd name="connsiteX2-107" fmla="*/ 2670226 w 2670226"/>
                  <a:gd name="connsiteY2-108" fmla="*/ 177909 h 2288255"/>
                  <a:gd name="connsiteX3-109" fmla="*/ 701404 w 2670226"/>
                  <a:gd name="connsiteY3-110" fmla="*/ 1186543 h 2288255"/>
                  <a:gd name="connsiteX4-111" fmla="*/ 1640720 w 2670226"/>
                  <a:gd name="connsiteY4-112" fmla="*/ 1737175 h 2288255"/>
                  <a:gd name="connsiteX5-113" fmla="*/ 1631968 w 2670226"/>
                  <a:gd name="connsiteY5-114" fmla="*/ 2288255 h 2288255"/>
                  <a:gd name="connsiteX6-115" fmla="*/ 0 w 2670226"/>
                  <a:gd name="connsiteY6-116" fmla="*/ 1203420 h 2288255"/>
                  <a:gd name="connsiteX0-117" fmla="*/ 0 w 2672718"/>
                  <a:gd name="connsiteY0-118" fmla="*/ 1210895 h 2288255"/>
                  <a:gd name="connsiteX1-119" fmla="*/ 2306460 w 2672718"/>
                  <a:gd name="connsiteY1-120" fmla="*/ 0 h 2288255"/>
                  <a:gd name="connsiteX2-121" fmla="*/ 2672718 w 2672718"/>
                  <a:gd name="connsiteY2-122" fmla="*/ 177909 h 2288255"/>
                  <a:gd name="connsiteX3-123" fmla="*/ 703896 w 2672718"/>
                  <a:gd name="connsiteY3-124" fmla="*/ 1186543 h 2288255"/>
                  <a:gd name="connsiteX4-125" fmla="*/ 1643212 w 2672718"/>
                  <a:gd name="connsiteY4-126" fmla="*/ 1737175 h 2288255"/>
                  <a:gd name="connsiteX5-127" fmla="*/ 1634460 w 2672718"/>
                  <a:gd name="connsiteY5-128" fmla="*/ 2288255 h 2288255"/>
                  <a:gd name="connsiteX6-129" fmla="*/ 0 w 2672718"/>
                  <a:gd name="connsiteY6-130" fmla="*/ 1210895 h 2288255"/>
                  <a:gd name="connsiteX0-131" fmla="*/ 0 w 2677704"/>
                  <a:gd name="connsiteY0-132" fmla="*/ 1210895 h 2288255"/>
                  <a:gd name="connsiteX1-133" fmla="*/ 2306460 w 2677704"/>
                  <a:gd name="connsiteY1-134" fmla="*/ 0 h 2288255"/>
                  <a:gd name="connsiteX2-135" fmla="*/ 2677704 w 2677704"/>
                  <a:gd name="connsiteY2-136" fmla="*/ 182895 h 2288255"/>
                  <a:gd name="connsiteX3-137" fmla="*/ 703896 w 2677704"/>
                  <a:gd name="connsiteY3-138" fmla="*/ 1186543 h 2288255"/>
                  <a:gd name="connsiteX4-139" fmla="*/ 1643212 w 2677704"/>
                  <a:gd name="connsiteY4-140" fmla="*/ 1737175 h 2288255"/>
                  <a:gd name="connsiteX5-141" fmla="*/ 1634460 w 2677704"/>
                  <a:gd name="connsiteY5-142" fmla="*/ 2288255 h 2288255"/>
                  <a:gd name="connsiteX6-143" fmla="*/ 0 w 2677704"/>
                  <a:gd name="connsiteY6-144" fmla="*/ 1210895 h 22882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101" y="connsiteY6-102"/>
                  </a:cxn>
                </a:cxnLst>
                <a:rect l="l" t="t" r="r" b="b"/>
                <a:pathLst>
                  <a:path w="2677704" h="2288255">
                    <a:moveTo>
                      <a:pt x="0" y="1210895"/>
                    </a:moveTo>
                    <a:lnTo>
                      <a:pt x="2306460" y="0"/>
                    </a:lnTo>
                    <a:lnTo>
                      <a:pt x="2677704" y="182895"/>
                    </a:lnTo>
                    <a:lnTo>
                      <a:pt x="703896" y="1186543"/>
                    </a:lnTo>
                    <a:lnTo>
                      <a:pt x="1643212" y="1737175"/>
                    </a:lnTo>
                    <a:lnTo>
                      <a:pt x="1634460" y="2288255"/>
                    </a:lnTo>
                    <a:lnTo>
                      <a:pt x="0" y="1210895"/>
                    </a:lnTo>
                    <a:close/>
                  </a:path>
                </a:pathLst>
              </a:custGeom>
              <a:gradFill>
                <a:gsLst>
                  <a:gs pos="0">
                    <a:srgbClr val="64961E"/>
                  </a:gs>
                  <a:gs pos="100000">
                    <a:srgbClr val="96E623"/>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矩形 68"/>
              <p:cNvSpPr/>
              <p:nvPr/>
            </p:nvSpPr>
            <p:spPr bwMode="auto">
              <a:xfrm>
                <a:off x="2759366" y="2360348"/>
                <a:ext cx="2036201" cy="1941352"/>
              </a:xfrm>
              <a:custGeom>
                <a:avLst/>
                <a:gdLst>
                  <a:gd name="connsiteX0" fmla="*/ 0 w 936104"/>
                  <a:gd name="connsiteY0" fmla="*/ 0 h 432048"/>
                  <a:gd name="connsiteX1" fmla="*/ 936104 w 936104"/>
                  <a:gd name="connsiteY1" fmla="*/ 0 h 432048"/>
                  <a:gd name="connsiteX2" fmla="*/ 936104 w 936104"/>
                  <a:gd name="connsiteY2" fmla="*/ 432048 h 432048"/>
                  <a:gd name="connsiteX3" fmla="*/ 0 w 936104"/>
                  <a:gd name="connsiteY3" fmla="*/ 432048 h 432048"/>
                  <a:gd name="connsiteX4" fmla="*/ 0 w 936104"/>
                  <a:gd name="connsiteY4" fmla="*/ 0 h 432048"/>
                  <a:gd name="connsiteX0-1" fmla="*/ 0 w 1725927"/>
                  <a:gd name="connsiteY0-2" fmla="*/ 0 h 432048"/>
                  <a:gd name="connsiteX1-3" fmla="*/ 936104 w 1725927"/>
                  <a:gd name="connsiteY1-4" fmla="*/ 0 h 432048"/>
                  <a:gd name="connsiteX2-5" fmla="*/ 1725927 w 1725927"/>
                  <a:gd name="connsiteY2-6" fmla="*/ 33399 h 432048"/>
                  <a:gd name="connsiteX3-7" fmla="*/ 0 w 1725927"/>
                  <a:gd name="connsiteY3-8" fmla="*/ 432048 h 432048"/>
                  <a:gd name="connsiteX4-9" fmla="*/ 0 w 1725927"/>
                  <a:gd name="connsiteY4-10" fmla="*/ 0 h 432048"/>
                  <a:gd name="connsiteX0-11" fmla="*/ 0 w 1725927"/>
                  <a:gd name="connsiteY0-12" fmla="*/ 144510 h 576558"/>
                  <a:gd name="connsiteX1-13" fmla="*/ 1359669 w 1725927"/>
                  <a:gd name="connsiteY1-14" fmla="*/ 0 h 576558"/>
                  <a:gd name="connsiteX2-15" fmla="*/ 1725927 w 1725927"/>
                  <a:gd name="connsiteY2-16" fmla="*/ 177909 h 576558"/>
                  <a:gd name="connsiteX3-17" fmla="*/ 0 w 1725927"/>
                  <a:gd name="connsiteY3-18" fmla="*/ 576558 h 576558"/>
                  <a:gd name="connsiteX4-19" fmla="*/ 0 w 1725927"/>
                  <a:gd name="connsiteY4-20" fmla="*/ 144510 h 576558"/>
                  <a:gd name="connsiteX0-21" fmla="*/ 122086 w 1848013"/>
                  <a:gd name="connsiteY0-22" fmla="*/ 144510 h 907935"/>
                  <a:gd name="connsiteX1-23" fmla="*/ 1481755 w 1848013"/>
                  <a:gd name="connsiteY1-24" fmla="*/ 0 h 907935"/>
                  <a:gd name="connsiteX2-25" fmla="*/ 1848013 w 1848013"/>
                  <a:gd name="connsiteY2-26" fmla="*/ 177909 h 907935"/>
                  <a:gd name="connsiteX3-27" fmla="*/ 0 w 1848013"/>
                  <a:gd name="connsiteY3-28" fmla="*/ 907935 h 907935"/>
                  <a:gd name="connsiteX4-29" fmla="*/ 122086 w 1848013"/>
                  <a:gd name="connsiteY4-30" fmla="*/ 144510 h 907935"/>
                  <a:gd name="connsiteX0-31" fmla="*/ 122086 w 1848013"/>
                  <a:gd name="connsiteY0-32" fmla="*/ 144510 h 907935"/>
                  <a:gd name="connsiteX1-33" fmla="*/ 1481755 w 1848013"/>
                  <a:gd name="connsiteY1-34" fmla="*/ 0 h 907935"/>
                  <a:gd name="connsiteX2-35" fmla="*/ 1848013 w 1848013"/>
                  <a:gd name="connsiteY2-36" fmla="*/ 177909 h 907935"/>
                  <a:gd name="connsiteX3-37" fmla="*/ 803557 w 1848013"/>
                  <a:gd name="connsiteY3-38" fmla="*/ 588570 h 907935"/>
                  <a:gd name="connsiteX4-39" fmla="*/ 0 w 1848013"/>
                  <a:gd name="connsiteY4-40" fmla="*/ 907935 h 907935"/>
                  <a:gd name="connsiteX5" fmla="*/ 122086 w 1848013"/>
                  <a:gd name="connsiteY5" fmla="*/ 144510 h 907935"/>
                  <a:gd name="connsiteX0-41" fmla="*/ 242895 w 1968822"/>
                  <a:gd name="connsiteY0-42" fmla="*/ 144510 h 1186543"/>
                  <a:gd name="connsiteX1-43" fmla="*/ 1602564 w 1968822"/>
                  <a:gd name="connsiteY1-44" fmla="*/ 0 h 1186543"/>
                  <a:gd name="connsiteX2-45" fmla="*/ 1968822 w 1968822"/>
                  <a:gd name="connsiteY2-46" fmla="*/ 177909 h 1186543"/>
                  <a:gd name="connsiteX3-47" fmla="*/ 0 w 1968822"/>
                  <a:gd name="connsiteY3-48" fmla="*/ 1186543 h 1186543"/>
                  <a:gd name="connsiteX4-49" fmla="*/ 120809 w 1968822"/>
                  <a:gd name="connsiteY4-50" fmla="*/ 907935 h 1186543"/>
                  <a:gd name="connsiteX5-51" fmla="*/ 242895 w 1968822"/>
                  <a:gd name="connsiteY5-52" fmla="*/ 144510 h 1186543"/>
                  <a:gd name="connsiteX0-53" fmla="*/ 0 w 2670226"/>
                  <a:gd name="connsiteY0-54" fmla="*/ 1203420 h 1203420"/>
                  <a:gd name="connsiteX1-55" fmla="*/ 2303968 w 2670226"/>
                  <a:gd name="connsiteY1-56" fmla="*/ 0 h 1203420"/>
                  <a:gd name="connsiteX2-57" fmla="*/ 2670226 w 2670226"/>
                  <a:gd name="connsiteY2-58" fmla="*/ 177909 h 1203420"/>
                  <a:gd name="connsiteX3-59" fmla="*/ 701404 w 2670226"/>
                  <a:gd name="connsiteY3-60" fmla="*/ 1186543 h 1203420"/>
                  <a:gd name="connsiteX4-61" fmla="*/ 822213 w 2670226"/>
                  <a:gd name="connsiteY4-62" fmla="*/ 907935 h 1203420"/>
                  <a:gd name="connsiteX5-63" fmla="*/ 0 w 2670226"/>
                  <a:gd name="connsiteY5-64" fmla="*/ 1203420 h 1203420"/>
                  <a:gd name="connsiteX0-65" fmla="*/ 0 w 2670226"/>
                  <a:gd name="connsiteY0-66" fmla="*/ 1203420 h 1745096"/>
                  <a:gd name="connsiteX1-67" fmla="*/ 2303968 w 2670226"/>
                  <a:gd name="connsiteY1-68" fmla="*/ 0 h 1745096"/>
                  <a:gd name="connsiteX2-69" fmla="*/ 2670226 w 2670226"/>
                  <a:gd name="connsiteY2-70" fmla="*/ 177909 h 1745096"/>
                  <a:gd name="connsiteX3-71" fmla="*/ 701404 w 2670226"/>
                  <a:gd name="connsiteY3-72" fmla="*/ 1186543 h 1745096"/>
                  <a:gd name="connsiteX4-73" fmla="*/ 1118708 w 2670226"/>
                  <a:gd name="connsiteY4-74" fmla="*/ 1745096 h 1745096"/>
                  <a:gd name="connsiteX5-75" fmla="*/ 0 w 2670226"/>
                  <a:gd name="connsiteY5-76" fmla="*/ 1203420 h 1745096"/>
                  <a:gd name="connsiteX0-77" fmla="*/ 0 w 2670226"/>
                  <a:gd name="connsiteY0-78" fmla="*/ 1203420 h 1745096"/>
                  <a:gd name="connsiteX1-79" fmla="*/ 2303968 w 2670226"/>
                  <a:gd name="connsiteY1-80" fmla="*/ 0 h 1745096"/>
                  <a:gd name="connsiteX2-81" fmla="*/ 2670226 w 2670226"/>
                  <a:gd name="connsiteY2-82" fmla="*/ 177909 h 1745096"/>
                  <a:gd name="connsiteX3-83" fmla="*/ 701404 w 2670226"/>
                  <a:gd name="connsiteY3-84" fmla="*/ 1186543 h 1745096"/>
                  <a:gd name="connsiteX4-85" fmla="*/ 918169 w 2670226"/>
                  <a:gd name="connsiteY4-86" fmla="*/ 1475562 h 1745096"/>
                  <a:gd name="connsiteX5-87" fmla="*/ 1118708 w 2670226"/>
                  <a:gd name="connsiteY5-88" fmla="*/ 1745096 h 1745096"/>
                  <a:gd name="connsiteX6" fmla="*/ 0 w 2670226"/>
                  <a:gd name="connsiteY6" fmla="*/ 1203420 h 1745096"/>
                  <a:gd name="connsiteX0-89" fmla="*/ 0 w 2670226"/>
                  <a:gd name="connsiteY0-90" fmla="*/ 1203420 h 1745096"/>
                  <a:gd name="connsiteX1-91" fmla="*/ 2303968 w 2670226"/>
                  <a:gd name="connsiteY1-92" fmla="*/ 0 h 1745096"/>
                  <a:gd name="connsiteX2-93" fmla="*/ 2670226 w 2670226"/>
                  <a:gd name="connsiteY2-94" fmla="*/ 177909 h 1745096"/>
                  <a:gd name="connsiteX3-95" fmla="*/ 701404 w 2670226"/>
                  <a:gd name="connsiteY3-96" fmla="*/ 1186543 h 1745096"/>
                  <a:gd name="connsiteX4-97" fmla="*/ 1640720 w 2670226"/>
                  <a:gd name="connsiteY4-98" fmla="*/ 1737175 h 1745096"/>
                  <a:gd name="connsiteX5-99" fmla="*/ 1118708 w 2670226"/>
                  <a:gd name="connsiteY5-100" fmla="*/ 1745096 h 1745096"/>
                  <a:gd name="connsiteX6-101" fmla="*/ 0 w 2670226"/>
                  <a:gd name="connsiteY6-102" fmla="*/ 1203420 h 1745096"/>
                  <a:gd name="connsiteX0-103" fmla="*/ 0 w 2670226"/>
                  <a:gd name="connsiteY0-104" fmla="*/ 1203420 h 2288255"/>
                  <a:gd name="connsiteX1-105" fmla="*/ 2303968 w 2670226"/>
                  <a:gd name="connsiteY1-106" fmla="*/ 0 h 2288255"/>
                  <a:gd name="connsiteX2-107" fmla="*/ 2670226 w 2670226"/>
                  <a:gd name="connsiteY2-108" fmla="*/ 177909 h 2288255"/>
                  <a:gd name="connsiteX3-109" fmla="*/ 701404 w 2670226"/>
                  <a:gd name="connsiteY3-110" fmla="*/ 1186543 h 2288255"/>
                  <a:gd name="connsiteX4-111" fmla="*/ 1640720 w 2670226"/>
                  <a:gd name="connsiteY4-112" fmla="*/ 1737175 h 2288255"/>
                  <a:gd name="connsiteX5-113" fmla="*/ 1631968 w 2670226"/>
                  <a:gd name="connsiteY5-114" fmla="*/ 2288255 h 2288255"/>
                  <a:gd name="connsiteX6-115" fmla="*/ 0 w 2670226"/>
                  <a:gd name="connsiteY6-116" fmla="*/ 1203420 h 2288255"/>
                  <a:gd name="connsiteX0-117" fmla="*/ 0 w 2441003"/>
                  <a:gd name="connsiteY0-118" fmla="*/ 1464024 h 2548859"/>
                  <a:gd name="connsiteX1-119" fmla="*/ 2303968 w 2441003"/>
                  <a:gd name="connsiteY1-120" fmla="*/ 260604 h 2548859"/>
                  <a:gd name="connsiteX2-121" fmla="*/ 2441003 w 2441003"/>
                  <a:gd name="connsiteY2-122" fmla="*/ 0 h 2548859"/>
                  <a:gd name="connsiteX3-123" fmla="*/ 701404 w 2441003"/>
                  <a:gd name="connsiteY3-124" fmla="*/ 1447147 h 2548859"/>
                  <a:gd name="connsiteX4-125" fmla="*/ 1640720 w 2441003"/>
                  <a:gd name="connsiteY4-126" fmla="*/ 1997779 h 2548859"/>
                  <a:gd name="connsiteX5-127" fmla="*/ 1631968 w 2441003"/>
                  <a:gd name="connsiteY5-128" fmla="*/ 2548859 h 2548859"/>
                  <a:gd name="connsiteX6-129" fmla="*/ 0 w 2441003"/>
                  <a:gd name="connsiteY6-130" fmla="*/ 1464024 h 2548859"/>
                  <a:gd name="connsiteX0-131" fmla="*/ 0 w 2441003"/>
                  <a:gd name="connsiteY0-132" fmla="*/ 1464024 h 2548859"/>
                  <a:gd name="connsiteX1-133" fmla="*/ 1937710 w 2441003"/>
                  <a:gd name="connsiteY1-134" fmla="*/ 255621 h 2548859"/>
                  <a:gd name="connsiteX2-135" fmla="*/ 2441003 w 2441003"/>
                  <a:gd name="connsiteY2-136" fmla="*/ 0 h 2548859"/>
                  <a:gd name="connsiteX3-137" fmla="*/ 701404 w 2441003"/>
                  <a:gd name="connsiteY3-138" fmla="*/ 1447147 h 2548859"/>
                  <a:gd name="connsiteX4-139" fmla="*/ 1640720 w 2441003"/>
                  <a:gd name="connsiteY4-140" fmla="*/ 1997779 h 2548859"/>
                  <a:gd name="connsiteX5-141" fmla="*/ 1631968 w 2441003"/>
                  <a:gd name="connsiteY5-142" fmla="*/ 2548859 h 2548859"/>
                  <a:gd name="connsiteX6-143" fmla="*/ 0 w 2441003"/>
                  <a:gd name="connsiteY6-144" fmla="*/ 1464024 h 2548859"/>
                  <a:gd name="connsiteX0-145" fmla="*/ 0 w 2441003"/>
                  <a:gd name="connsiteY0-146" fmla="*/ 1464024 h 2548859"/>
                  <a:gd name="connsiteX1-147" fmla="*/ 1937710 w 2441003"/>
                  <a:gd name="connsiteY1-148" fmla="*/ 255621 h 2548859"/>
                  <a:gd name="connsiteX2-149" fmla="*/ 2441003 w 2441003"/>
                  <a:gd name="connsiteY2-150" fmla="*/ 0 h 2548859"/>
                  <a:gd name="connsiteX3-151" fmla="*/ 2343338 w 2441003"/>
                  <a:gd name="connsiteY3-152" fmla="*/ 2060069 h 2548859"/>
                  <a:gd name="connsiteX4-153" fmla="*/ 1640720 w 2441003"/>
                  <a:gd name="connsiteY4-154" fmla="*/ 1997779 h 2548859"/>
                  <a:gd name="connsiteX5-155" fmla="*/ 1631968 w 2441003"/>
                  <a:gd name="connsiteY5-156" fmla="*/ 2548859 h 2548859"/>
                  <a:gd name="connsiteX6-157" fmla="*/ 0 w 2441003"/>
                  <a:gd name="connsiteY6-158" fmla="*/ 1464024 h 2548859"/>
                  <a:gd name="connsiteX0-159" fmla="*/ 266596 w 809035"/>
                  <a:gd name="connsiteY0-160" fmla="*/ 1249750 h 2548859"/>
                  <a:gd name="connsiteX1-161" fmla="*/ 305742 w 809035"/>
                  <a:gd name="connsiteY1-162" fmla="*/ 255621 h 2548859"/>
                  <a:gd name="connsiteX2-163" fmla="*/ 809035 w 809035"/>
                  <a:gd name="connsiteY2-164" fmla="*/ 0 h 2548859"/>
                  <a:gd name="connsiteX3-165" fmla="*/ 711370 w 809035"/>
                  <a:gd name="connsiteY3-166" fmla="*/ 2060069 h 2548859"/>
                  <a:gd name="connsiteX4-167" fmla="*/ 8752 w 809035"/>
                  <a:gd name="connsiteY4-168" fmla="*/ 1997779 h 2548859"/>
                  <a:gd name="connsiteX5-169" fmla="*/ 0 w 809035"/>
                  <a:gd name="connsiteY5-170" fmla="*/ 2548859 h 2548859"/>
                  <a:gd name="connsiteX6-171" fmla="*/ 266596 w 809035"/>
                  <a:gd name="connsiteY6-172" fmla="*/ 1249750 h 2548859"/>
                  <a:gd name="connsiteX0-173" fmla="*/ 1066385 w 1608824"/>
                  <a:gd name="connsiteY0-174" fmla="*/ 1249750 h 2060069"/>
                  <a:gd name="connsiteX1-175" fmla="*/ 1105531 w 1608824"/>
                  <a:gd name="connsiteY1-176" fmla="*/ 255621 h 2060069"/>
                  <a:gd name="connsiteX2-177" fmla="*/ 1608824 w 1608824"/>
                  <a:gd name="connsiteY2-178" fmla="*/ 0 h 2060069"/>
                  <a:gd name="connsiteX3-179" fmla="*/ 1511159 w 1608824"/>
                  <a:gd name="connsiteY3-180" fmla="*/ 2060069 h 2060069"/>
                  <a:gd name="connsiteX4-181" fmla="*/ 808541 w 1608824"/>
                  <a:gd name="connsiteY4-182" fmla="*/ 1997779 h 2060069"/>
                  <a:gd name="connsiteX5-183" fmla="*/ 0 w 1608824"/>
                  <a:gd name="connsiteY5-184" fmla="*/ 1001604 h 2060069"/>
                  <a:gd name="connsiteX6-185" fmla="*/ 1066385 w 1608824"/>
                  <a:gd name="connsiteY6-186" fmla="*/ 1249750 h 2060069"/>
                  <a:gd name="connsiteX0-187" fmla="*/ 1624493 w 2166932"/>
                  <a:gd name="connsiteY0-188" fmla="*/ 1249750 h 2060069"/>
                  <a:gd name="connsiteX1-189" fmla="*/ 1663639 w 2166932"/>
                  <a:gd name="connsiteY1-190" fmla="*/ 255621 h 2060069"/>
                  <a:gd name="connsiteX2-191" fmla="*/ 2166932 w 2166932"/>
                  <a:gd name="connsiteY2-192" fmla="*/ 0 h 2060069"/>
                  <a:gd name="connsiteX3-193" fmla="*/ 2069267 w 2166932"/>
                  <a:gd name="connsiteY3-194" fmla="*/ 2060069 h 2060069"/>
                  <a:gd name="connsiteX4-195" fmla="*/ 1366649 w 2166932"/>
                  <a:gd name="connsiteY4-196" fmla="*/ 1997779 h 2060069"/>
                  <a:gd name="connsiteX5-197" fmla="*/ 0 w 2166932"/>
                  <a:gd name="connsiteY5-198" fmla="*/ 166933 h 2060069"/>
                  <a:gd name="connsiteX6-199" fmla="*/ 1624493 w 2166932"/>
                  <a:gd name="connsiteY6-200" fmla="*/ 1249750 h 2060069"/>
                  <a:gd name="connsiteX0-201" fmla="*/ 1624493 w 2166932"/>
                  <a:gd name="connsiteY0-202" fmla="*/ 1249750 h 2060069"/>
                  <a:gd name="connsiteX1-203" fmla="*/ 1663639 w 2166932"/>
                  <a:gd name="connsiteY1-204" fmla="*/ 255621 h 2060069"/>
                  <a:gd name="connsiteX2-205" fmla="*/ 2166932 w 2166932"/>
                  <a:gd name="connsiteY2-206" fmla="*/ 0 h 2060069"/>
                  <a:gd name="connsiteX3-207" fmla="*/ 2069267 w 2166932"/>
                  <a:gd name="connsiteY3-208" fmla="*/ 2060069 h 2060069"/>
                  <a:gd name="connsiteX4-209" fmla="*/ 16227 w 2166932"/>
                  <a:gd name="connsiteY4-210" fmla="*/ 699680 h 2060069"/>
                  <a:gd name="connsiteX5-211" fmla="*/ 0 w 2166932"/>
                  <a:gd name="connsiteY5-212" fmla="*/ 166933 h 2060069"/>
                  <a:gd name="connsiteX6-213" fmla="*/ 1624493 w 2166932"/>
                  <a:gd name="connsiteY6-214" fmla="*/ 1249750 h 2060069"/>
                  <a:gd name="connsiteX0-215" fmla="*/ 1624493 w 2166932"/>
                  <a:gd name="connsiteY0-216" fmla="*/ 1249750 h 2060069"/>
                  <a:gd name="connsiteX1-217" fmla="*/ 1663639 w 2166932"/>
                  <a:gd name="connsiteY1-218" fmla="*/ 255621 h 2060069"/>
                  <a:gd name="connsiteX2-219" fmla="*/ 2166932 w 2166932"/>
                  <a:gd name="connsiteY2-220" fmla="*/ 0 h 2060069"/>
                  <a:gd name="connsiteX3-221" fmla="*/ 2069267 w 2166932"/>
                  <a:gd name="connsiteY3-222" fmla="*/ 2060069 h 2060069"/>
                  <a:gd name="connsiteX4-223" fmla="*/ 3769 w 2166932"/>
                  <a:gd name="connsiteY4-224" fmla="*/ 687222 h 2060069"/>
                  <a:gd name="connsiteX5-225" fmla="*/ 0 w 2166932"/>
                  <a:gd name="connsiteY5-226" fmla="*/ 166933 h 2060069"/>
                  <a:gd name="connsiteX6-227" fmla="*/ 1624493 w 2166932"/>
                  <a:gd name="connsiteY6-228" fmla="*/ 1249750 h 2060069"/>
                  <a:gd name="connsiteX0-229" fmla="*/ 1624493 w 2166932"/>
                  <a:gd name="connsiteY0-230" fmla="*/ 1249750 h 2060069"/>
                  <a:gd name="connsiteX1-231" fmla="*/ 1663639 w 2166932"/>
                  <a:gd name="connsiteY1-232" fmla="*/ 255621 h 2060069"/>
                  <a:gd name="connsiteX2-233" fmla="*/ 2166932 w 2166932"/>
                  <a:gd name="connsiteY2-234" fmla="*/ 0 h 2060069"/>
                  <a:gd name="connsiteX3-235" fmla="*/ 2069267 w 2166932"/>
                  <a:gd name="connsiteY3-236" fmla="*/ 2060069 h 2060069"/>
                  <a:gd name="connsiteX4-237" fmla="*/ 3769 w 2166932"/>
                  <a:gd name="connsiteY4-238" fmla="*/ 679747 h 2060069"/>
                  <a:gd name="connsiteX5-239" fmla="*/ 0 w 2166932"/>
                  <a:gd name="connsiteY5-240" fmla="*/ 166933 h 2060069"/>
                  <a:gd name="connsiteX6-241" fmla="*/ 1624493 w 2166932"/>
                  <a:gd name="connsiteY6-242" fmla="*/ 1249750 h 2060069"/>
                  <a:gd name="connsiteX0-243" fmla="*/ 1624493 w 2166932"/>
                  <a:gd name="connsiteY0-244" fmla="*/ 1249750 h 2062560"/>
                  <a:gd name="connsiteX1-245" fmla="*/ 1663639 w 2166932"/>
                  <a:gd name="connsiteY1-246" fmla="*/ 255621 h 2062560"/>
                  <a:gd name="connsiteX2-247" fmla="*/ 2166932 w 2166932"/>
                  <a:gd name="connsiteY2-248" fmla="*/ 0 h 2062560"/>
                  <a:gd name="connsiteX3-249" fmla="*/ 2066776 w 2166932"/>
                  <a:gd name="connsiteY3-250" fmla="*/ 2062560 h 2062560"/>
                  <a:gd name="connsiteX4-251" fmla="*/ 3769 w 2166932"/>
                  <a:gd name="connsiteY4-252" fmla="*/ 679747 h 2062560"/>
                  <a:gd name="connsiteX5-253" fmla="*/ 0 w 2166932"/>
                  <a:gd name="connsiteY5-254" fmla="*/ 166933 h 2062560"/>
                  <a:gd name="connsiteX6-255" fmla="*/ 1624493 w 2166932"/>
                  <a:gd name="connsiteY6-256" fmla="*/ 1249750 h 2062560"/>
                  <a:gd name="connsiteX0-257" fmla="*/ 1624493 w 2166932"/>
                  <a:gd name="connsiteY0-258" fmla="*/ 1249750 h 2062560"/>
                  <a:gd name="connsiteX1-259" fmla="*/ 1663639 w 2166932"/>
                  <a:gd name="connsiteY1-260" fmla="*/ 255621 h 2062560"/>
                  <a:gd name="connsiteX2-261" fmla="*/ 2166932 w 2166932"/>
                  <a:gd name="connsiteY2-262" fmla="*/ 0 h 2062560"/>
                  <a:gd name="connsiteX3-263" fmla="*/ 2066776 w 2166932"/>
                  <a:gd name="connsiteY3-264" fmla="*/ 2062560 h 2062560"/>
                  <a:gd name="connsiteX4-265" fmla="*/ 3769 w 2166932"/>
                  <a:gd name="connsiteY4-266" fmla="*/ 679747 h 2062560"/>
                  <a:gd name="connsiteX5-267" fmla="*/ 0 w 2166932"/>
                  <a:gd name="connsiteY5-268" fmla="*/ 166933 h 2062560"/>
                  <a:gd name="connsiteX6-269" fmla="*/ 1624493 w 2166932"/>
                  <a:gd name="connsiteY6-270" fmla="*/ 1249750 h 2062560"/>
                  <a:gd name="connsiteX0-271" fmla="*/ 1619510 w 2166932"/>
                  <a:gd name="connsiteY0-272" fmla="*/ 1247258 h 2062560"/>
                  <a:gd name="connsiteX1-273" fmla="*/ 1663639 w 2166932"/>
                  <a:gd name="connsiteY1-274" fmla="*/ 255621 h 2062560"/>
                  <a:gd name="connsiteX2-275" fmla="*/ 2166932 w 2166932"/>
                  <a:gd name="connsiteY2-276" fmla="*/ 0 h 2062560"/>
                  <a:gd name="connsiteX3-277" fmla="*/ 2066776 w 2166932"/>
                  <a:gd name="connsiteY3-278" fmla="*/ 2062560 h 2062560"/>
                  <a:gd name="connsiteX4-279" fmla="*/ 3769 w 2166932"/>
                  <a:gd name="connsiteY4-280" fmla="*/ 679747 h 2062560"/>
                  <a:gd name="connsiteX5-281" fmla="*/ 0 w 2166932"/>
                  <a:gd name="connsiteY5-282" fmla="*/ 166933 h 2062560"/>
                  <a:gd name="connsiteX6-283" fmla="*/ 1619510 w 2166932"/>
                  <a:gd name="connsiteY6-284" fmla="*/ 1247258 h 2062560"/>
                  <a:gd name="connsiteX0-285" fmla="*/ 1624493 w 2166932"/>
                  <a:gd name="connsiteY0-286" fmla="*/ 1247258 h 2062560"/>
                  <a:gd name="connsiteX1-287" fmla="*/ 1663639 w 2166932"/>
                  <a:gd name="connsiteY1-288" fmla="*/ 255621 h 2062560"/>
                  <a:gd name="connsiteX2-289" fmla="*/ 2166932 w 2166932"/>
                  <a:gd name="connsiteY2-290" fmla="*/ 0 h 2062560"/>
                  <a:gd name="connsiteX3-291" fmla="*/ 2066776 w 2166932"/>
                  <a:gd name="connsiteY3-292" fmla="*/ 2062560 h 2062560"/>
                  <a:gd name="connsiteX4-293" fmla="*/ 3769 w 2166932"/>
                  <a:gd name="connsiteY4-294" fmla="*/ 679747 h 2062560"/>
                  <a:gd name="connsiteX5-295" fmla="*/ 0 w 2166932"/>
                  <a:gd name="connsiteY5-296" fmla="*/ 166933 h 2062560"/>
                  <a:gd name="connsiteX6-297" fmla="*/ 1624493 w 2166932"/>
                  <a:gd name="connsiteY6-298" fmla="*/ 1247258 h 2062560"/>
                  <a:gd name="connsiteX0-299" fmla="*/ 1622002 w 2164441"/>
                  <a:gd name="connsiteY0-300" fmla="*/ 1247258 h 2062560"/>
                  <a:gd name="connsiteX1-301" fmla="*/ 1661148 w 2164441"/>
                  <a:gd name="connsiteY1-302" fmla="*/ 255621 h 2062560"/>
                  <a:gd name="connsiteX2-303" fmla="*/ 2164441 w 2164441"/>
                  <a:gd name="connsiteY2-304" fmla="*/ 0 h 2062560"/>
                  <a:gd name="connsiteX3-305" fmla="*/ 2064285 w 2164441"/>
                  <a:gd name="connsiteY3-306" fmla="*/ 2062560 h 2062560"/>
                  <a:gd name="connsiteX4-307" fmla="*/ 1278 w 2164441"/>
                  <a:gd name="connsiteY4-308" fmla="*/ 679747 h 2062560"/>
                  <a:gd name="connsiteX5-309" fmla="*/ 0 w 2164441"/>
                  <a:gd name="connsiteY5-310" fmla="*/ 166933 h 2062560"/>
                  <a:gd name="connsiteX6-311" fmla="*/ 1622002 w 2164441"/>
                  <a:gd name="connsiteY6-312" fmla="*/ 1247258 h 2062560"/>
                  <a:gd name="connsiteX0-313" fmla="*/ 1620806 w 2163245"/>
                  <a:gd name="connsiteY0-314" fmla="*/ 1247258 h 2062560"/>
                  <a:gd name="connsiteX1-315" fmla="*/ 1659952 w 2163245"/>
                  <a:gd name="connsiteY1-316" fmla="*/ 255621 h 2062560"/>
                  <a:gd name="connsiteX2-317" fmla="*/ 2163245 w 2163245"/>
                  <a:gd name="connsiteY2-318" fmla="*/ 0 h 2062560"/>
                  <a:gd name="connsiteX3-319" fmla="*/ 2063089 w 2163245"/>
                  <a:gd name="connsiteY3-320" fmla="*/ 2062560 h 2062560"/>
                  <a:gd name="connsiteX4-321" fmla="*/ 82 w 2163245"/>
                  <a:gd name="connsiteY4-322" fmla="*/ 679747 h 2062560"/>
                  <a:gd name="connsiteX5-323" fmla="*/ 11261 w 2163245"/>
                  <a:gd name="connsiteY5-324" fmla="*/ 171916 h 2062560"/>
                  <a:gd name="connsiteX6-325" fmla="*/ 1620806 w 2163245"/>
                  <a:gd name="connsiteY6-326" fmla="*/ 1247258 h 2062560"/>
                  <a:gd name="connsiteX0-327" fmla="*/ 1620848 w 2163287"/>
                  <a:gd name="connsiteY0-328" fmla="*/ 1247258 h 2062560"/>
                  <a:gd name="connsiteX1-329" fmla="*/ 1659994 w 2163287"/>
                  <a:gd name="connsiteY1-330" fmla="*/ 255621 h 2062560"/>
                  <a:gd name="connsiteX2-331" fmla="*/ 2163287 w 2163287"/>
                  <a:gd name="connsiteY2-332" fmla="*/ 0 h 2062560"/>
                  <a:gd name="connsiteX3-333" fmla="*/ 2063131 w 2163287"/>
                  <a:gd name="connsiteY3-334" fmla="*/ 2062560 h 2062560"/>
                  <a:gd name="connsiteX4-335" fmla="*/ 124 w 2163287"/>
                  <a:gd name="connsiteY4-336" fmla="*/ 679747 h 2062560"/>
                  <a:gd name="connsiteX5-337" fmla="*/ 6320 w 2163287"/>
                  <a:gd name="connsiteY5-338" fmla="*/ 171916 h 2062560"/>
                  <a:gd name="connsiteX6-339" fmla="*/ 1620848 w 2163287"/>
                  <a:gd name="connsiteY6-340" fmla="*/ 1247258 h 2062560"/>
                  <a:gd name="connsiteX0-341" fmla="*/ 1620892 w 2163331"/>
                  <a:gd name="connsiteY0-342" fmla="*/ 1247258 h 2062560"/>
                  <a:gd name="connsiteX1-343" fmla="*/ 1660038 w 2163331"/>
                  <a:gd name="connsiteY1-344" fmla="*/ 255621 h 2062560"/>
                  <a:gd name="connsiteX2-345" fmla="*/ 2163331 w 2163331"/>
                  <a:gd name="connsiteY2-346" fmla="*/ 0 h 2062560"/>
                  <a:gd name="connsiteX3-347" fmla="*/ 2063175 w 2163331"/>
                  <a:gd name="connsiteY3-348" fmla="*/ 2062560 h 2062560"/>
                  <a:gd name="connsiteX4-349" fmla="*/ 168 w 2163331"/>
                  <a:gd name="connsiteY4-350" fmla="*/ 679747 h 2062560"/>
                  <a:gd name="connsiteX5-351" fmla="*/ 3873 w 2163331"/>
                  <a:gd name="connsiteY5-352" fmla="*/ 171916 h 2062560"/>
                  <a:gd name="connsiteX6-353" fmla="*/ 1620892 w 2163331"/>
                  <a:gd name="connsiteY6-354" fmla="*/ 1247258 h 2062560"/>
                  <a:gd name="connsiteX0-355" fmla="*/ 1623384 w 2163331"/>
                  <a:gd name="connsiteY0-356" fmla="*/ 1244766 h 2062560"/>
                  <a:gd name="connsiteX1-357" fmla="*/ 1660038 w 2163331"/>
                  <a:gd name="connsiteY1-358" fmla="*/ 255621 h 2062560"/>
                  <a:gd name="connsiteX2-359" fmla="*/ 2163331 w 2163331"/>
                  <a:gd name="connsiteY2-360" fmla="*/ 0 h 2062560"/>
                  <a:gd name="connsiteX3-361" fmla="*/ 2063175 w 2163331"/>
                  <a:gd name="connsiteY3-362" fmla="*/ 2062560 h 2062560"/>
                  <a:gd name="connsiteX4-363" fmla="*/ 168 w 2163331"/>
                  <a:gd name="connsiteY4-364" fmla="*/ 679747 h 2062560"/>
                  <a:gd name="connsiteX5-365" fmla="*/ 3873 w 2163331"/>
                  <a:gd name="connsiteY5-366" fmla="*/ 171916 h 2062560"/>
                  <a:gd name="connsiteX6-367" fmla="*/ 1623384 w 2163331"/>
                  <a:gd name="connsiteY6-368" fmla="*/ 1244766 h 2062560"/>
                  <a:gd name="connsiteX0-369" fmla="*/ 1623384 w 2163331"/>
                  <a:gd name="connsiteY0-370" fmla="*/ 1244766 h 2062560"/>
                  <a:gd name="connsiteX1-371" fmla="*/ 1655055 w 2163331"/>
                  <a:gd name="connsiteY1-372" fmla="*/ 240671 h 2062560"/>
                  <a:gd name="connsiteX2-373" fmla="*/ 2163331 w 2163331"/>
                  <a:gd name="connsiteY2-374" fmla="*/ 0 h 2062560"/>
                  <a:gd name="connsiteX3-375" fmla="*/ 2063175 w 2163331"/>
                  <a:gd name="connsiteY3-376" fmla="*/ 2062560 h 2062560"/>
                  <a:gd name="connsiteX4-377" fmla="*/ 168 w 2163331"/>
                  <a:gd name="connsiteY4-378" fmla="*/ 679747 h 2062560"/>
                  <a:gd name="connsiteX5-379" fmla="*/ 3873 w 2163331"/>
                  <a:gd name="connsiteY5-380" fmla="*/ 171916 h 2062560"/>
                  <a:gd name="connsiteX6-381" fmla="*/ 1623384 w 2163331"/>
                  <a:gd name="connsiteY6-382" fmla="*/ 1244766 h 20625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101" y="connsiteY6-102"/>
                  </a:cxn>
                </a:cxnLst>
                <a:rect l="l" t="t" r="r" b="b"/>
                <a:pathLst>
                  <a:path w="2163331" h="2062560">
                    <a:moveTo>
                      <a:pt x="1623384" y="1244766"/>
                    </a:moveTo>
                    <a:lnTo>
                      <a:pt x="1655055" y="240671"/>
                    </a:lnTo>
                    <a:lnTo>
                      <a:pt x="2163331" y="0"/>
                    </a:lnTo>
                    <a:lnTo>
                      <a:pt x="2063175" y="2062560"/>
                    </a:lnTo>
                    <a:lnTo>
                      <a:pt x="168" y="679747"/>
                    </a:lnTo>
                    <a:cubicBezTo>
                      <a:pt x="-1088" y="506317"/>
                      <a:pt x="5129" y="345346"/>
                      <a:pt x="3873" y="171916"/>
                    </a:cubicBezTo>
                    <a:lnTo>
                      <a:pt x="1623384" y="1244766"/>
                    </a:lnTo>
                    <a:close/>
                  </a:path>
                </a:pathLst>
              </a:custGeom>
              <a:gradFill>
                <a:gsLst>
                  <a:gs pos="100000">
                    <a:srgbClr val="0073C4"/>
                  </a:gs>
                  <a:gs pos="0">
                    <a:srgbClr val="00AFF0"/>
                  </a:gs>
                </a:gsLst>
                <a:lin ang="10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70"/>
              <p:cNvSpPr/>
              <p:nvPr/>
            </p:nvSpPr>
            <p:spPr bwMode="auto">
              <a:xfrm>
                <a:off x="3407751" y="1554580"/>
                <a:ext cx="1864151" cy="2743752"/>
              </a:xfrm>
              <a:custGeom>
                <a:avLst/>
                <a:gdLst>
                  <a:gd name="connsiteX0" fmla="*/ 0 w 720080"/>
                  <a:gd name="connsiteY0" fmla="*/ 0 h 351546"/>
                  <a:gd name="connsiteX1" fmla="*/ 720080 w 720080"/>
                  <a:gd name="connsiteY1" fmla="*/ 0 h 351546"/>
                  <a:gd name="connsiteX2" fmla="*/ 720080 w 720080"/>
                  <a:gd name="connsiteY2" fmla="*/ 351546 h 351546"/>
                  <a:gd name="connsiteX3" fmla="*/ 0 w 720080"/>
                  <a:gd name="connsiteY3" fmla="*/ 351546 h 351546"/>
                  <a:gd name="connsiteX4" fmla="*/ 0 w 720080"/>
                  <a:gd name="connsiteY4" fmla="*/ 0 h 351546"/>
                  <a:gd name="connsiteX0-1" fmla="*/ 0 w 1985789"/>
                  <a:gd name="connsiteY0-2" fmla="*/ 393665 h 393665"/>
                  <a:gd name="connsiteX1-3" fmla="*/ 1985789 w 1985789"/>
                  <a:gd name="connsiteY1-4" fmla="*/ 0 h 393665"/>
                  <a:gd name="connsiteX2-5" fmla="*/ 1985789 w 1985789"/>
                  <a:gd name="connsiteY2-6" fmla="*/ 351546 h 393665"/>
                  <a:gd name="connsiteX3-7" fmla="*/ 1265709 w 1985789"/>
                  <a:gd name="connsiteY3-8" fmla="*/ 351546 h 393665"/>
                  <a:gd name="connsiteX4-9" fmla="*/ 0 w 1985789"/>
                  <a:gd name="connsiteY4-10" fmla="*/ 393665 h 393665"/>
                  <a:gd name="connsiteX0-11" fmla="*/ 0 w 1985789"/>
                  <a:gd name="connsiteY0-12" fmla="*/ 393665 h 705347"/>
                  <a:gd name="connsiteX1-13" fmla="*/ 1985789 w 1985789"/>
                  <a:gd name="connsiteY1-14" fmla="*/ 0 h 705347"/>
                  <a:gd name="connsiteX2-15" fmla="*/ 1985789 w 1985789"/>
                  <a:gd name="connsiteY2-16" fmla="*/ 351546 h 705347"/>
                  <a:gd name="connsiteX3-17" fmla="*/ 523227 w 1985789"/>
                  <a:gd name="connsiteY3-18" fmla="*/ 705347 h 705347"/>
                  <a:gd name="connsiteX4-19" fmla="*/ 0 w 1985789"/>
                  <a:gd name="connsiteY4-20" fmla="*/ 393665 h 705347"/>
                  <a:gd name="connsiteX0-21" fmla="*/ 0 w 1985789"/>
                  <a:gd name="connsiteY0-22" fmla="*/ 393665 h 705347"/>
                  <a:gd name="connsiteX1-23" fmla="*/ 1985789 w 1985789"/>
                  <a:gd name="connsiteY1-24" fmla="*/ 0 h 705347"/>
                  <a:gd name="connsiteX2-25" fmla="*/ 1985789 w 1985789"/>
                  <a:gd name="connsiteY2-26" fmla="*/ 351546 h 705347"/>
                  <a:gd name="connsiteX3-27" fmla="*/ 1091054 w 1985789"/>
                  <a:gd name="connsiteY3-28" fmla="*/ 563386 h 705347"/>
                  <a:gd name="connsiteX4-29" fmla="*/ 523227 w 1985789"/>
                  <a:gd name="connsiteY4-30" fmla="*/ 705347 h 705347"/>
                  <a:gd name="connsiteX5" fmla="*/ 0 w 1985789"/>
                  <a:gd name="connsiteY5" fmla="*/ 393665 h 705347"/>
                  <a:gd name="connsiteX0-31" fmla="*/ 0 w 1985789"/>
                  <a:gd name="connsiteY0-32" fmla="*/ 393665 h 705347"/>
                  <a:gd name="connsiteX1-33" fmla="*/ 1985789 w 1985789"/>
                  <a:gd name="connsiteY1-34" fmla="*/ 0 h 705347"/>
                  <a:gd name="connsiteX2-35" fmla="*/ 1985789 w 1985789"/>
                  <a:gd name="connsiteY2-36" fmla="*/ 351546 h 705347"/>
                  <a:gd name="connsiteX3-37" fmla="*/ 1479736 w 1985789"/>
                  <a:gd name="connsiteY3-38" fmla="*/ 241976 h 705347"/>
                  <a:gd name="connsiteX4-39" fmla="*/ 523227 w 1985789"/>
                  <a:gd name="connsiteY4-40" fmla="*/ 705347 h 705347"/>
                  <a:gd name="connsiteX5-41" fmla="*/ 0 w 1985789"/>
                  <a:gd name="connsiteY5-42" fmla="*/ 393665 h 705347"/>
                  <a:gd name="connsiteX0-43" fmla="*/ 0 w 1985789"/>
                  <a:gd name="connsiteY0-44" fmla="*/ 393665 h 705347"/>
                  <a:gd name="connsiteX1-45" fmla="*/ 804526 w 1985789"/>
                  <a:gd name="connsiteY1-46" fmla="*/ 232010 h 705347"/>
                  <a:gd name="connsiteX2-47" fmla="*/ 1985789 w 1985789"/>
                  <a:gd name="connsiteY2-48" fmla="*/ 0 h 705347"/>
                  <a:gd name="connsiteX3-49" fmla="*/ 1985789 w 1985789"/>
                  <a:gd name="connsiteY3-50" fmla="*/ 351546 h 705347"/>
                  <a:gd name="connsiteX4-51" fmla="*/ 1479736 w 1985789"/>
                  <a:gd name="connsiteY4-52" fmla="*/ 241976 h 705347"/>
                  <a:gd name="connsiteX5-53" fmla="*/ 523227 w 1985789"/>
                  <a:gd name="connsiteY5-54" fmla="*/ 705347 h 705347"/>
                  <a:gd name="connsiteX6" fmla="*/ 0 w 1985789"/>
                  <a:gd name="connsiteY6" fmla="*/ 393665 h 705347"/>
                  <a:gd name="connsiteX0-55" fmla="*/ 0 w 1985789"/>
                  <a:gd name="connsiteY0-56" fmla="*/ 1013766 h 1325448"/>
                  <a:gd name="connsiteX1-57" fmla="*/ 1985522 w 1985789"/>
                  <a:gd name="connsiteY1-58" fmla="*/ 0 h 1325448"/>
                  <a:gd name="connsiteX2-59" fmla="*/ 1985789 w 1985789"/>
                  <a:gd name="connsiteY2-60" fmla="*/ 620101 h 1325448"/>
                  <a:gd name="connsiteX3-61" fmla="*/ 1985789 w 1985789"/>
                  <a:gd name="connsiteY3-62" fmla="*/ 971647 h 1325448"/>
                  <a:gd name="connsiteX4-63" fmla="*/ 1479736 w 1985789"/>
                  <a:gd name="connsiteY4-64" fmla="*/ 862077 h 1325448"/>
                  <a:gd name="connsiteX5-65" fmla="*/ 523227 w 1985789"/>
                  <a:gd name="connsiteY5-66" fmla="*/ 1325448 h 1325448"/>
                  <a:gd name="connsiteX6-67" fmla="*/ 0 w 1985789"/>
                  <a:gd name="connsiteY6-68" fmla="*/ 1013766 h 1325448"/>
                  <a:gd name="connsiteX0-69" fmla="*/ 0 w 1985789"/>
                  <a:gd name="connsiteY0-70" fmla="*/ 1006291 h 1317973"/>
                  <a:gd name="connsiteX1-71" fmla="*/ 1980539 w 1985789"/>
                  <a:gd name="connsiteY1-72" fmla="*/ 0 h 1317973"/>
                  <a:gd name="connsiteX2-73" fmla="*/ 1985789 w 1985789"/>
                  <a:gd name="connsiteY2-74" fmla="*/ 612626 h 1317973"/>
                  <a:gd name="connsiteX3-75" fmla="*/ 1985789 w 1985789"/>
                  <a:gd name="connsiteY3-76" fmla="*/ 964172 h 1317973"/>
                  <a:gd name="connsiteX4-77" fmla="*/ 1479736 w 1985789"/>
                  <a:gd name="connsiteY4-78" fmla="*/ 854602 h 1317973"/>
                  <a:gd name="connsiteX5-79" fmla="*/ 523227 w 1985789"/>
                  <a:gd name="connsiteY5-80" fmla="*/ 1317973 h 1317973"/>
                  <a:gd name="connsiteX6-81" fmla="*/ 0 w 1985789"/>
                  <a:gd name="connsiteY6-82" fmla="*/ 1006291 h 1317973"/>
                  <a:gd name="connsiteX0-83" fmla="*/ 0 w 1985789"/>
                  <a:gd name="connsiteY0-84" fmla="*/ 1006291 h 1554670"/>
                  <a:gd name="connsiteX1-85" fmla="*/ 1980539 w 1985789"/>
                  <a:gd name="connsiteY1-86" fmla="*/ 0 h 1554670"/>
                  <a:gd name="connsiteX2-87" fmla="*/ 1985789 w 1985789"/>
                  <a:gd name="connsiteY2-88" fmla="*/ 612626 h 1554670"/>
                  <a:gd name="connsiteX3-89" fmla="*/ 1739126 w 1985789"/>
                  <a:gd name="connsiteY3-90" fmla="*/ 1554670 h 1554670"/>
                  <a:gd name="connsiteX4-91" fmla="*/ 1479736 w 1985789"/>
                  <a:gd name="connsiteY4-92" fmla="*/ 854602 h 1554670"/>
                  <a:gd name="connsiteX5-93" fmla="*/ 523227 w 1985789"/>
                  <a:gd name="connsiteY5-94" fmla="*/ 1317973 h 1554670"/>
                  <a:gd name="connsiteX6-95" fmla="*/ 0 w 1985789"/>
                  <a:gd name="connsiteY6-96" fmla="*/ 1006291 h 1554670"/>
                  <a:gd name="connsiteX0-97" fmla="*/ 0 w 1985789"/>
                  <a:gd name="connsiteY0-98" fmla="*/ 1006291 h 1592043"/>
                  <a:gd name="connsiteX1-99" fmla="*/ 1980539 w 1985789"/>
                  <a:gd name="connsiteY1-100" fmla="*/ 0 h 1592043"/>
                  <a:gd name="connsiteX2-101" fmla="*/ 1985789 w 1985789"/>
                  <a:gd name="connsiteY2-102" fmla="*/ 612626 h 1592043"/>
                  <a:gd name="connsiteX3-103" fmla="*/ 1499936 w 1985789"/>
                  <a:gd name="connsiteY3-104" fmla="*/ 1592043 h 1592043"/>
                  <a:gd name="connsiteX4-105" fmla="*/ 1479736 w 1985789"/>
                  <a:gd name="connsiteY4-106" fmla="*/ 854602 h 1592043"/>
                  <a:gd name="connsiteX5-107" fmla="*/ 523227 w 1985789"/>
                  <a:gd name="connsiteY5-108" fmla="*/ 1317973 h 1592043"/>
                  <a:gd name="connsiteX6-109" fmla="*/ 0 w 1985789"/>
                  <a:gd name="connsiteY6-110" fmla="*/ 1006291 h 1592043"/>
                  <a:gd name="connsiteX0-111" fmla="*/ 0 w 1980539"/>
                  <a:gd name="connsiteY0-112" fmla="*/ 1006291 h 1743791"/>
                  <a:gd name="connsiteX1-113" fmla="*/ 1980539 w 1980539"/>
                  <a:gd name="connsiteY1-114" fmla="*/ 0 h 1743791"/>
                  <a:gd name="connsiteX2-115" fmla="*/ 1863703 w 1980539"/>
                  <a:gd name="connsiteY2-116" fmla="*/ 1743791 h 1743791"/>
                  <a:gd name="connsiteX3-117" fmla="*/ 1499936 w 1980539"/>
                  <a:gd name="connsiteY3-118" fmla="*/ 1592043 h 1743791"/>
                  <a:gd name="connsiteX4-119" fmla="*/ 1479736 w 1980539"/>
                  <a:gd name="connsiteY4-120" fmla="*/ 854602 h 1743791"/>
                  <a:gd name="connsiteX5-121" fmla="*/ 523227 w 1980539"/>
                  <a:gd name="connsiteY5-122" fmla="*/ 1317973 h 1743791"/>
                  <a:gd name="connsiteX6-123" fmla="*/ 0 w 1980539"/>
                  <a:gd name="connsiteY6-124" fmla="*/ 1006291 h 1743791"/>
                  <a:gd name="connsiteX0-125" fmla="*/ 0 w 1980539"/>
                  <a:gd name="connsiteY0-126" fmla="*/ 1006291 h 2618326"/>
                  <a:gd name="connsiteX1-127" fmla="*/ 1980539 w 1980539"/>
                  <a:gd name="connsiteY1-128" fmla="*/ 0 h 2618326"/>
                  <a:gd name="connsiteX2-129" fmla="*/ 1808888 w 1980539"/>
                  <a:gd name="connsiteY2-130" fmla="*/ 2618326 h 2618326"/>
                  <a:gd name="connsiteX3-131" fmla="*/ 1499936 w 1980539"/>
                  <a:gd name="connsiteY3-132" fmla="*/ 1592043 h 2618326"/>
                  <a:gd name="connsiteX4-133" fmla="*/ 1479736 w 1980539"/>
                  <a:gd name="connsiteY4-134" fmla="*/ 854602 h 2618326"/>
                  <a:gd name="connsiteX5-135" fmla="*/ 523227 w 1980539"/>
                  <a:gd name="connsiteY5-136" fmla="*/ 1317973 h 2618326"/>
                  <a:gd name="connsiteX6-137" fmla="*/ 0 w 1980539"/>
                  <a:gd name="connsiteY6-138" fmla="*/ 1006291 h 2618326"/>
                  <a:gd name="connsiteX0-139" fmla="*/ 0 w 1980539"/>
                  <a:gd name="connsiteY0-140" fmla="*/ 1006291 h 2915058"/>
                  <a:gd name="connsiteX1-141" fmla="*/ 1980539 w 1980539"/>
                  <a:gd name="connsiteY1-142" fmla="*/ 0 h 2915058"/>
                  <a:gd name="connsiteX2-143" fmla="*/ 1808888 w 1980539"/>
                  <a:gd name="connsiteY2-144" fmla="*/ 2618326 h 2915058"/>
                  <a:gd name="connsiteX3-145" fmla="*/ 1367884 w 1980539"/>
                  <a:gd name="connsiteY3-146" fmla="*/ 2915058 h 2915058"/>
                  <a:gd name="connsiteX4-147" fmla="*/ 1479736 w 1980539"/>
                  <a:gd name="connsiteY4-148" fmla="*/ 854602 h 2915058"/>
                  <a:gd name="connsiteX5-149" fmla="*/ 523227 w 1980539"/>
                  <a:gd name="connsiteY5-150" fmla="*/ 1317973 h 2915058"/>
                  <a:gd name="connsiteX6-151" fmla="*/ 0 w 1980539"/>
                  <a:gd name="connsiteY6-152" fmla="*/ 1006291 h 2915058"/>
                  <a:gd name="connsiteX0-153" fmla="*/ 0 w 1980539"/>
                  <a:gd name="connsiteY0-154" fmla="*/ 1006291 h 2915058"/>
                  <a:gd name="connsiteX1-155" fmla="*/ 1980539 w 1980539"/>
                  <a:gd name="connsiteY1-156" fmla="*/ 0 h 2915058"/>
                  <a:gd name="connsiteX2-157" fmla="*/ 1808888 w 1980539"/>
                  <a:gd name="connsiteY2-158" fmla="*/ 2618326 h 2915058"/>
                  <a:gd name="connsiteX3-159" fmla="*/ 1367884 w 1980539"/>
                  <a:gd name="connsiteY3-160" fmla="*/ 2915058 h 2915058"/>
                  <a:gd name="connsiteX4-161" fmla="*/ 1469770 w 1980539"/>
                  <a:gd name="connsiteY4-162" fmla="*/ 872043 h 2915058"/>
                  <a:gd name="connsiteX5-163" fmla="*/ 523227 w 1980539"/>
                  <a:gd name="connsiteY5-164" fmla="*/ 1317973 h 2915058"/>
                  <a:gd name="connsiteX6-165" fmla="*/ 0 w 1980539"/>
                  <a:gd name="connsiteY6-166" fmla="*/ 1006291 h 2915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67" y="connsiteY6-68"/>
                  </a:cxn>
                </a:cxnLst>
                <a:rect l="l" t="t" r="r" b="b"/>
                <a:pathLst>
                  <a:path w="1980539" h="2915058">
                    <a:moveTo>
                      <a:pt x="0" y="1006291"/>
                    </a:moveTo>
                    <a:lnTo>
                      <a:pt x="1980539" y="0"/>
                    </a:lnTo>
                    <a:lnTo>
                      <a:pt x="1808888" y="2618326"/>
                    </a:lnTo>
                    <a:lnTo>
                      <a:pt x="1367884" y="2915058"/>
                    </a:lnTo>
                    <a:lnTo>
                      <a:pt x="1469770" y="872043"/>
                    </a:lnTo>
                    <a:lnTo>
                      <a:pt x="523227" y="1317973"/>
                    </a:lnTo>
                    <a:lnTo>
                      <a:pt x="0" y="1006291"/>
                    </a:lnTo>
                    <a:close/>
                  </a:path>
                </a:pathLst>
              </a:custGeom>
              <a:gradFill>
                <a:gsLst>
                  <a:gs pos="100000">
                    <a:srgbClr val="EB7D1E"/>
                  </a:gs>
                  <a:gs pos="0">
                    <a:srgbClr val="FFBE00"/>
                  </a:gs>
                </a:gsLst>
                <a:lin ang="10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9" name="TextBox 8"/>
            <p:cNvSpPr txBox="1"/>
            <p:nvPr/>
          </p:nvSpPr>
          <p:spPr>
            <a:xfrm>
              <a:off x="2666750" y="2605152"/>
              <a:ext cx="608212" cy="565380"/>
            </a:xfrm>
            <a:prstGeom prst="rect">
              <a:avLst/>
            </a:prstGeom>
            <a:noFill/>
            <a:effectLst/>
            <a:scene3d>
              <a:camera prst="orthographicFront">
                <a:rot lat="20468077" lon="19123475" rev="20655581"/>
              </a:camera>
              <a:lightRig rig="threePt" dir="t"/>
            </a:scene3d>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innerShdw blurRad="38100" dist="38100" dir="10800000">
                      <a:prstClr val="black">
                        <a:alpha val="50000"/>
                      </a:prstClr>
                    </a:innerShdw>
                  </a:effectLst>
                  <a:uLnTx/>
                  <a:uFillTx/>
                  <a:latin typeface="Berlin Sans FB" pitchFamily="34" charset="0"/>
                </a:rPr>
                <a:t>01</a:t>
              </a:r>
              <a:endParaRPr kumimoji="0" lang="zh-CN" altLang="en-US" sz="1600" b="0" i="0" u="none" strike="noStrike" kern="0" cap="none" spc="0" normalizeH="0" baseline="0" noProof="0" dirty="0">
                <a:ln>
                  <a:noFill/>
                </a:ln>
                <a:solidFill>
                  <a:prstClr val="white"/>
                </a:solidFill>
                <a:effectLst>
                  <a:innerShdw blurRad="38100" dist="38100" dir="10800000">
                    <a:prstClr val="black">
                      <a:alpha val="50000"/>
                    </a:prstClr>
                  </a:innerShdw>
                </a:effectLst>
                <a:uLnTx/>
                <a:uFillTx/>
                <a:latin typeface="Berlin Sans FB" pitchFamily="34" charset="0"/>
              </a:endParaRPr>
            </a:p>
          </p:txBody>
        </p:sp>
        <p:sp>
          <p:nvSpPr>
            <p:cNvPr id="10" name="TextBox 9"/>
            <p:cNvSpPr txBox="1"/>
            <p:nvPr/>
          </p:nvSpPr>
          <p:spPr>
            <a:xfrm>
              <a:off x="4570214" y="3562406"/>
              <a:ext cx="672460" cy="565380"/>
            </a:xfrm>
            <a:prstGeom prst="rect">
              <a:avLst/>
            </a:prstGeom>
            <a:noFill/>
            <a:effectLst/>
            <a:scene3d>
              <a:camera prst="orthographicFront">
                <a:rot lat="1437004" lon="18653734" rev="21503726"/>
              </a:camera>
              <a:lightRig rig="threePt" dir="t"/>
            </a:scene3d>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innerShdw blurRad="63500" dist="50800" dir="18900000">
                      <a:prstClr val="black">
                        <a:alpha val="50000"/>
                      </a:prstClr>
                    </a:innerShdw>
                  </a:effectLst>
                  <a:uLnTx/>
                  <a:uFillTx/>
                  <a:latin typeface="Berlin Sans FB" pitchFamily="34" charset="0"/>
                </a:rPr>
                <a:t>03</a:t>
              </a:r>
              <a:endParaRPr kumimoji="0" lang="zh-CN" altLang="en-US" sz="1600" b="0" i="0" u="none" strike="noStrike" kern="0" cap="none" spc="0" normalizeH="0" baseline="0" noProof="0" dirty="0">
                <a:ln>
                  <a:noFill/>
                </a:ln>
                <a:solidFill>
                  <a:prstClr val="white"/>
                </a:solidFill>
                <a:effectLst>
                  <a:innerShdw blurRad="63500" dist="50800" dir="18900000">
                    <a:prstClr val="black">
                      <a:alpha val="50000"/>
                    </a:prstClr>
                  </a:innerShdw>
                </a:effectLst>
                <a:uLnTx/>
                <a:uFillTx/>
                <a:latin typeface="Berlin Sans FB" pitchFamily="34" charset="0"/>
              </a:endParaRPr>
            </a:p>
          </p:txBody>
        </p:sp>
        <p:sp>
          <p:nvSpPr>
            <p:cNvPr id="11" name="矩形 68"/>
            <p:cNvSpPr/>
            <p:nvPr/>
          </p:nvSpPr>
          <p:spPr bwMode="auto">
            <a:xfrm>
              <a:off x="2759059" y="2774003"/>
              <a:ext cx="1971580" cy="1529956"/>
            </a:xfrm>
            <a:custGeom>
              <a:avLst/>
              <a:gdLst/>
              <a:ahLst/>
              <a:cxnLst/>
              <a:rect l="l" t="t" r="r" b="b"/>
              <a:pathLst>
                <a:path w="1971579" h="1529956">
                  <a:moveTo>
                    <a:pt x="1667" y="0"/>
                  </a:moveTo>
                  <a:cubicBezTo>
                    <a:pt x="276394" y="507006"/>
                    <a:pt x="1046733" y="880405"/>
                    <a:pt x="1971579" y="916153"/>
                  </a:cubicBezTo>
                  <a:lnTo>
                    <a:pt x="1941773" y="1529956"/>
                  </a:lnTo>
                  <a:lnTo>
                    <a:pt x="0" y="228405"/>
                  </a:lnTo>
                  <a:close/>
                </a:path>
              </a:pathLst>
            </a:custGeom>
            <a:gradFill>
              <a:gsLst>
                <a:gs pos="43000">
                  <a:srgbClr val="FFFFFF">
                    <a:lumMod val="84000"/>
                    <a:lumOff val="16000"/>
                    <a:alpha val="26000"/>
                  </a:srgbClr>
                </a:gs>
                <a:gs pos="100000">
                  <a:sysClr val="window" lastClr="FFFFFF">
                    <a:alpha val="0"/>
                  </a:sysClr>
                </a:gs>
                <a:gs pos="0">
                  <a:sysClr val="window" lastClr="FFFFFF">
                    <a:alpha val="32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68"/>
            <p:cNvSpPr/>
            <p:nvPr/>
          </p:nvSpPr>
          <p:spPr bwMode="auto">
            <a:xfrm>
              <a:off x="2759366" y="1380013"/>
              <a:ext cx="2326010" cy="1388363"/>
            </a:xfrm>
            <a:custGeom>
              <a:avLst/>
              <a:gdLst/>
              <a:ahLst/>
              <a:cxnLst/>
              <a:rect l="l" t="t" r="r" b="b"/>
              <a:pathLst>
                <a:path w="2326010" h="1388363">
                  <a:moveTo>
                    <a:pt x="2170919" y="0"/>
                  </a:moveTo>
                  <a:lnTo>
                    <a:pt x="2326010" y="75335"/>
                  </a:lnTo>
                  <a:cubicBezTo>
                    <a:pt x="1760793" y="218883"/>
                    <a:pt x="1136486" y="544776"/>
                    <a:pt x="401325" y="1359057"/>
                  </a:cubicBezTo>
                  <a:cubicBezTo>
                    <a:pt x="392696" y="1368615"/>
                    <a:pt x="384328" y="1378105"/>
                    <a:pt x="377193" y="1388363"/>
                  </a:cubicBezTo>
                  <a:lnTo>
                    <a:pt x="0" y="1139735"/>
                  </a:lnTo>
                  <a:close/>
                </a:path>
              </a:pathLst>
            </a:custGeom>
            <a:gradFill>
              <a:gsLst>
                <a:gs pos="43000">
                  <a:srgbClr val="FFFFFF">
                    <a:lumMod val="84000"/>
                    <a:lumOff val="16000"/>
                    <a:alpha val="26000"/>
                  </a:srgbClr>
                </a:gs>
                <a:gs pos="100000">
                  <a:sysClr val="window" lastClr="FFFFFF">
                    <a:alpha val="0"/>
                  </a:sysClr>
                </a:gs>
                <a:gs pos="0">
                  <a:sysClr val="window" lastClr="FFFFFF">
                    <a:alpha val="32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TextBox 12"/>
            <p:cNvSpPr txBox="1"/>
            <p:nvPr/>
          </p:nvSpPr>
          <p:spPr>
            <a:xfrm>
              <a:off x="4570233" y="1305700"/>
              <a:ext cx="572052" cy="477162"/>
            </a:xfrm>
            <a:prstGeom prst="rect">
              <a:avLst/>
            </a:prstGeom>
            <a:noFill/>
            <a:effectLst/>
            <a:scene3d>
              <a:camera prst="orthographicFront">
                <a:rot lat="19883311" lon="2626407" rev="17779075"/>
              </a:camera>
              <a:lightRig rig="threePt" dir="t"/>
            </a:scene3d>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innerShdw blurRad="38100" dist="38100" dir="10800000">
                      <a:prstClr val="black">
                        <a:alpha val="50000"/>
                      </a:prstClr>
                    </a:innerShdw>
                  </a:effectLst>
                  <a:uLnTx/>
                  <a:uFillTx/>
                  <a:latin typeface="Berlin Sans FB" pitchFamily="34" charset="0"/>
                </a:rPr>
                <a:t>02</a:t>
              </a:r>
              <a:endParaRPr kumimoji="0" lang="zh-CN" altLang="en-US" sz="1600" b="0" i="0" u="none" strike="noStrike" kern="0" cap="none" spc="0" normalizeH="0" baseline="0" noProof="0" dirty="0">
                <a:ln>
                  <a:noFill/>
                </a:ln>
                <a:solidFill>
                  <a:prstClr val="white"/>
                </a:solidFill>
                <a:effectLst>
                  <a:innerShdw blurRad="38100" dist="38100" dir="10800000">
                    <a:prstClr val="black">
                      <a:alpha val="50000"/>
                    </a:prstClr>
                  </a:innerShdw>
                </a:effectLst>
                <a:uLnTx/>
                <a:uFillTx/>
                <a:latin typeface="Berlin Sans FB" pitchFamily="34" charset="0"/>
              </a:endParaRPr>
            </a:p>
          </p:txBody>
        </p:sp>
        <p:sp>
          <p:nvSpPr>
            <p:cNvPr id="14" name="矩形 70"/>
            <p:cNvSpPr/>
            <p:nvPr/>
          </p:nvSpPr>
          <p:spPr bwMode="auto">
            <a:xfrm>
              <a:off x="4519894" y="1557164"/>
              <a:ext cx="754818" cy="2607387"/>
            </a:xfrm>
            <a:custGeom>
              <a:avLst/>
              <a:gdLst/>
              <a:ahLst/>
              <a:cxnLst/>
              <a:rect l="l" t="t" r="r" b="b"/>
              <a:pathLst>
                <a:path w="754818" h="2607387">
                  <a:moveTo>
                    <a:pt x="754818" y="0"/>
                  </a:moveTo>
                  <a:lnTo>
                    <a:pt x="593254" y="2464458"/>
                  </a:lnTo>
                  <a:lnTo>
                    <a:pt x="380833" y="2607387"/>
                  </a:lnTo>
                  <a:cubicBezTo>
                    <a:pt x="510086" y="2342083"/>
                    <a:pt x="533914" y="1986221"/>
                    <a:pt x="533914" y="1614071"/>
                  </a:cubicBezTo>
                  <a:cubicBezTo>
                    <a:pt x="533914" y="1093058"/>
                    <a:pt x="320688" y="636462"/>
                    <a:pt x="0" y="383515"/>
                  </a:cubicBezTo>
                  <a:close/>
                </a:path>
              </a:pathLst>
            </a:custGeom>
            <a:gradFill>
              <a:gsLst>
                <a:gs pos="43000">
                  <a:srgbClr val="FFFFFF">
                    <a:lumMod val="84000"/>
                    <a:lumOff val="16000"/>
                    <a:alpha val="26000"/>
                  </a:srgbClr>
                </a:gs>
                <a:gs pos="100000">
                  <a:sysClr val="window" lastClr="FFFFFF">
                    <a:alpha val="0"/>
                  </a:sysClr>
                </a:gs>
                <a:gs pos="0">
                  <a:sysClr val="window" lastClr="FFFFFF">
                    <a:alpha val="32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8" name="椭圆 17"/>
          <p:cNvSpPr/>
          <p:nvPr/>
        </p:nvSpPr>
        <p:spPr>
          <a:xfrm>
            <a:off x="5761334" y="4322983"/>
            <a:ext cx="2267050" cy="238636"/>
          </a:xfrm>
          <a:prstGeom prst="ellipse">
            <a:avLst/>
          </a:prstGeom>
          <a:gradFill flip="none" rotWithShape="1">
            <a:gsLst>
              <a:gs pos="0">
                <a:sysClr val="windowText" lastClr="000000">
                  <a:alpha val="69000"/>
                </a:sysClr>
              </a:gs>
              <a:gs pos="100000">
                <a:srgbClr val="FFFFFF">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9" name="组合 18"/>
          <p:cNvGrpSpPr/>
          <p:nvPr/>
        </p:nvGrpSpPr>
        <p:grpSpPr>
          <a:xfrm>
            <a:off x="1285441" y="3179976"/>
            <a:ext cx="1865792" cy="1238754"/>
            <a:chOff x="4804629" y="1171941"/>
            <a:chExt cx="3304064" cy="895028"/>
          </a:xfrm>
        </p:grpSpPr>
        <p:sp>
          <p:nvSpPr>
            <p:cNvPr id="20" name="圆角矩形 19"/>
            <p:cNvSpPr/>
            <p:nvPr/>
          </p:nvSpPr>
          <p:spPr>
            <a:xfrm>
              <a:off x="4804629" y="1171941"/>
              <a:ext cx="3295763" cy="889337"/>
            </a:xfrm>
            <a:prstGeom prst="roundRect">
              <a:avLst>
                <a:gd name="adj" fmla="val 4605"/>
              </a:avLst>
            </a:prstGeom>
            <a:gradFill>
              <a:gsLst>
                <a:gs pos="56000">
                  <a:srgbClr val="0073C4"/>
                </a:gs>
                <a:gs pos="0">
                  <a:srgbClr val="00AFF0"/>
                </a:gs>
              </a:gsLst>
              <a:lin ang="7200000" scaled="0"/>
            </a:gradFill>
            <a:ln w="25400" cap="flat" cmpd="sng" algn="ctr">
              <a:noFill/>
              <a:prstDash val="solid"/>
            </a:ln>
            <a:effectLst>
              <a:outerShdw blurRad="25400" dist="12700" dir="2700000" algn="tl" rotWithShape="0">
                <a:prstClr val="black">
                  <a:alpha val="40000"/>
                </a:prstClr>
              </a:outerShdw>
            </a:effectLst>
            <a:scene3d>
              <a:camera prst="orthographicFront"/>
              <a:lightRig rig="threePt" dir="t"/>
            </a:scene3d>
            <a:sp3d>
              <a:bevelT w="25400" h="1270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161"/>
            <p:cNvSpPr/>
            <p:nvPr/>
          </p:nvSpPr>
          <p:spPr>
            <a:xfrm>
              <a:off x="4912639" y="1171941"/>
              <a:ext cx="3196054" cy="895028"/>
            </a:xfrm>
            <a:custGeom>
              <a:avLst/>
              <a:gdLst/>
              <a:ahLst/>
              <a:cxnLst/>
              <a:rect l="l" t="t" r="r" b="b"/>
              <a:pathLst>
                <a:path w="3528392" h="701297">
                  <a:moveTo>
                    <a:pt x="3528392" y="0"/>
                  </a:moveTo>
                  <a:lnTo>
                    <a:pt x="3528392" y="657316"/>
                  </a:lnTo>
                  <a:cubicBezTo>
                    <a:pt x="3528392" y="681606"/>
                    <a:pt x="3508701" y="701297"/>
                    <a:pt x="3484411" y="701297"/>
                  </a:cubicBezTo>
                  <a:lnTo>
                    <a:pt x="43981" y="701297"/>
                  </a:lnTo>
                  <a:cubicBezTo>
                    <a:pt x="19691" y="701297"/>
                    <a:pt x="0" y="681606"/>
                    <a:pt x="0" y="657316"/>
                  </a:cubicBezTo>
                  <a:lnTo>
                    <a:pt x="0" y="328044"/>
                  </a:lnTo>
                  <a:cubicBezTo>
                    <a:pt x="387927" y="423899"/>
                    <a:pt x="859896" y="479763"/>
                    <a:pt x="1368946" y="479763"/>
                  </a:cubicBezTo>
                  <a:cubicBezTo>
                    <a:pt x="2320791" y="479763"/>
                    <a:pt x="3142988" y="284444"/>
                    <a:pt x="3528392" y="0"/>
                  </a:cubicBezTo>
                  <a:close/>
                </a:path>
              </a:pathLst>
            </a:custGeom>
            <a:gradFill>
              <a:gsLst>
                <a:gs pos="95000">
                  <a:sysClr val="window" lastClr="FFFFFF">
                    <a:alpha val="20000"/>
                  </a:sysClr>
                </a:gs>
                <a:gs pos="0">
                  <a:sysClr val="window" lastClr="FFFFFF">
                    <a:alpha val="20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圆角矩形 21"/>
            <p:cNvSpPr/>
            <p:nvPr/>
          </p:nvSpPr>
          <p:spPr>
            <a:xfrm>
              <a:off x="4912640" y="1215712"/>
              <a:ext cx="3079739" cy="805943"/>
            </a:xfrm>
            <a:prstGeom prst="roundRect">
              <a:avLst>
                <a:gd name="adj" fmla="val 3880"/>
              </a:avLst>
            </a:prstGeom>
            <a:solidFill>
              <a:sysClr val="window" lastClr="FFFFFF"/>
            </a:solidFill>
            <a:ln>
              <a:noFill/>
            </a:ln>
            <a:effectLst>
              <a:innerShdw blurRad="114300">
                <a:prstClr val="black"/>
              </a:inn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 name="Text Box 11"/>
            <p:cNvSpPr txBox="1">
              <a:spLocks noChangeArrowheads="1"/>
            </p:cNvSpPr>
            <p:nvPr/>
          </p:nvSpPr>
          <p:spPr bwMode="auto">
            <a:xfrm>
              <a:off x="4973173" y="1263950"/>
              <a:ext cx="2995615" cy="73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本套图表使用了主题色设置，可以任意更换您喜欢的颜色，但需要主题色文件，大家可以联系作者，由作者通过</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QQ</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或其它方式将主题色文件发给您。</a:t>
              </a:r>
            </a:p>
          </p:txBody>
        </p:sp>
      </p:grpSp>
      <p:grpSp>
        <p:nvGrpSpPr>
          <p:cNvPr id="24" name="组合 23"/>
          <p:cNvGrpSpPr/>
          <p:nvPr/>
        </p:nvGrpSpPr>
        <p:grpSpPr>
          <a:xfrm>
            <a:off x="6043504" y="3179976"/>
            <a:ext cx="1865792" cy="1238754"/>
            <a:chOff x="4804628" y="1171941"/>
            <a:chExt cx="3304065" cy="895028"/>
          </a:xfrm>
        </p:grpSpPr>
        <p:sp>
          <p:nvSpPr>
            <p:cNvPr id="25" name="圆角矩形 24"/>
            <p:cNvSpPr/>
            <p:nvPr/>
          </p:nvSpPr>
          <p:spPr>
            <a:xfrm>
              <a:off x="4804629" y="1171941"/>
              <a:ext cx="3295763" cy="889337"/>
            </a:xfrm>
            <a:prstGeom prst="roundRect">
              <a:avLst>
                <a:gd name="adj" fmla="val 4605"/>
              </a:avLst>
            </a:prstGeom>
            <a:gradFill>
              <a:gsLst>
                <a:gs pos="56000">
                  <a:srgbClr val="EB7D1E"/>
                </a:gs>
                <a:gs pos="0">
                  <a:srgbClr val="FFBE00"/>
                </a:gs>
              </a:gsLst>
              <a:lin ang="7200000" scaled="0"/>
            </a:gradFill>
            <a:ln w="25400" cap="flat" cmpd="sng" algn="ctr">
              <a:noFill/>
              <a:prstDash val="solid"/>
            </a:ln>
            <a:effectLst>
              <a:outerShdw blurRad="25400" dist="12700" dir="2700000" algn="tl" rotWithShape="0">
                <a:prstClr val="black">
                  <a:alpha val="40000"/>
                </a:prstClr>
              </a:outerShdw>
            </a:effectLst>
            <a:scene3d>
              <a:camera prst="orthographicFront"/>
              <a:lightRig rig="threePt" dir="t"/>
            </a:scene3d>
            <a:sp3d>
              <a:bevelT w="25400" h="1270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圆角矩形 161"/>
            <p:cNvSpPr/>
            <p:nvPr/>
          </p:nvSpPr>
          <p:spPr>
            <a:xfrm>
              <a:off x="4804628" y="1171941"/>
              <a:ext cx="3304065" cy="895028"/>
            </a:xfrm>
            <a:custGeom>
              <a:avLst/>
              <a:gdLst/>
              <a:ahLst/>
              <a:cxnLst/>
              <a:rect l="l" t="t" r="r" b="b"/>
              <a:pathLst>
                <a:path w="3528392" h="701297">
                  <a:moveTo>
                    <a:pt x="3528392" y="0"/>
                  </a:moveTo>
                  <a:lnTo>
                    <a:pt x="3528392" y="657316"/>
                  </a:lnTo>
                  <a:cubicBezTo>
                    <a:pt x="3528392" y="681606"/>
                    <a:pt x="3508701" y="701297"/>
                    <a:pt x="3484411" y="701297"/>
                  </a:cubicBezTo>
                  <a:lnTo>
                    <a:pt x="43981" y="701297"/>
                  </a:lnTo>
                  <a:cubicBezTo>
                    <a:pt x="19691" y="701297"/>
                    <a:pt x="0" y="681606"/>
                    <a:pt x="0" y="657316"/>
                  </a:cubicBezTo>
                  <a:lnTo>
                    <a:pt x="0" y="328044"/>
                  </a:lnTo>
                  <a:cubicBezTo>
                    <a:pt x="387927" y="423899"/>
                    <a:pt x="859896" y="479763"/>
                    <a:pt x="1368946" y="479763"/>
                  </a:cubicBezTo>
                  <a:cubicBezTo>
                    <a:pt x="2320791" y="479763"/>
                    <a:pt x="3142988" y="284444"/>
                    <a:pt x="3528392" y="0"/>
                  </a:cubicBezTo>
                  <a:close/>
                </a:path>
              </a:pathLst>
            </a:custGeom>
            <a:gradFill>
              <a:gsLst>
                <a:gs pos="95000">
                  <a:sysClr val="window" lastClr="FFFFFF">
                    <a:alpha val="20000"/>
                  </a:sysClr>
                </a:gs>
                <a:gs pos="0">
                  <a:sysClr val="window" lastClr="FFFFFF">
                    <a:alpha val="20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圆角矩形 26"/>
            <p:cNvSpPr/>
            <p:nvPr/>
          </p:nvSpPr>
          <p:spPr>
            <a:xfrm>
              <a:off x="4912640" y="1215712"/>
              <a:ext cx="3079739" cy="805943"/>
            </a:xfrm>
            <a:prstGeom prst="roundRect">
              <a:avLst>
                <a:gd name="adj" fmla="val 3880"/>
              </a:avLst>
            </a:prstGeom>
            <a:solidFill>
              <a:sysClr val="window" lastClr="FFFFFF"/>
            </a:solidFill>
            <a:ln>
              <a:noFill/>
            </a:ln>
            <a:effectLst>
              <a:innerShdw blurRad="114300">
                <a:prstClr val="black"/>
              </a:inn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 name="Text Box 11"/>
            <p:cNvSpPr txBox="1">
              <a:spLocks noChangeArrowheads="1"/>
            </p:cNvSpPr>
            <p:nvPr/>
          </p:nvSpPr>
          <p:spPr bwMode="auto">
            <a:xfrm>
              <a:off x="4973172" y="1263950"/>
              <a:ext cx="2995616" cy="73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本套图表使用了主题色设置，可以任意更换您喜欢的颜色，但需要主题色文件，大家可以联系作者，由作者通过</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QQ</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或其它方式将主题色文件发给您。</a:t>
              </a:r>
            </a:p>
          </p:txBody>
        </p:sp>
      </p:grpSp>
      <p:grpSp>
        <p:nvGrpSpPr>
          <p:cNvPr id="29" name="组合 28"/>
          <p:cNvGrpSpPr/>
          <p:nvPr/>
        </p:nvGrpSpPr>
        <p:grpSpPr>
          <a:xfrm>
            <a:off x="3658113" y="1491630"/>
            <a:ext cx="1865792" cy="1238754"/>
            <a:chOff x="4804629" y="1171941"/>
            <a:chExt cx="3304064" cy="895028"/>
          </a:xfrm>
        </p:grpSpPr>
        <p:sp>
          <p:nvSpPr>
            <p:cNvPr id="30" name="圆角矩形 29"/>
            <p:cNvSpPr/>
            <p:nvPr/>
          </p:nvSpPr>
          <p:spPr>
            <a:xfrm>
              <a:off x="4804629" y="1171941"/>
              <a:ext cx="3295763" cy="889337"/>
            </a:xfrm>
            <a:prstGeom prst="roundRect">
              <a:avLst>
                <a:gd name="adj" fmla="val 4605"/>
              </a:avLst>
            </a:prstGeom>
            <a:gradFill>
              <a:gsLst>
                <a:gs pos="56000">
                  <a:srgbClr val="64961E"/>
                </a:gs>
                <a:gs pos="0">
                  <a:srgbClr val="96E623"/>
                </a:gs>
              </a:gsLst>
              <a:lin ang="7200000" scaled="0"/>
            </a:gradFill>
            <a:ln w="25400" cap="flat" cmpd="sng" algn="ctr">
              <a:noFill/>
              <a:prstDash val="solid"/>
            </a:ln>
            <a:effectLst>
              <a:outerShdw blurRad="25400" dist="12700" dir="2700000" algn="tl" rotWithShape="0">
                <a:prstClr val="black">
                  <a:alpha val="40000"/>
                </a:prstClr>
              </a:outerShdw>
            </a:effectLst>
            <a:scene3d>
              <a:camera prst="orthographicFront"/>
              <a:lightRig rig="threePt" dir="t"/>
            </a:scene3d>
            <a:sp3d>
              <a:bevelT w="25400" h="1270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圆角矩形 161"/>
            <p:cNvSpPr/>
            <p:nvPr/>
          </p:nvSpPr>
          <p:spPr>
            <a:xfrm>
              <a:off x="4912639" y="1171941"/>
              <a:ext cx="3196054" cy="895028"/>
            </a:xfrm>
            <a:custGeom>
              <a:avLst/>
              <a:gdLst/>
              <a:ahLst/>
              <a:cxnLst/>
              <a:rect l="l" t="t" r="r" b="b"/>
              <a:pathLst>
                <a:path w="3528392" h="701297">
                  <a:moveTo>
                    <a:pt x="3528392" y="0"/>
                  </a:moveTo>
                  <a:lnTo>
                    <a:pt x="3528392" y="657316"/>
                  </a:lnTo>
                  <a:cubicBezTo>
                    <a:pt x="3528392" y="681606"/>
                    <a:pt x="3508701" y="701297"/>
                    <a:pt x="3484411" y="701297"/>
                  </a:cubicBezTo>
                  <a:lnTo>
                    <a:pt x="43981" y="701297"/>
                  </a:lnTo>
                  <a:cubicBezTo>
                    <a:pt x="19691" y="701297"/>
                    <a:pt x="0" y="681606"/>
                    <a:pt x="0" y="657316"/>
                  </a:cubicBezTo>
                  <a:lnTo>
                    <a:pt x="0" y="328044"/>
                  </a:lnTo>
                  <a:cubicBezTo>
                    <a:pt x="387927" y="423899"/>
                    <a:pt x="859896" y="479763"/>
                    <a:pt x="1368946" y="479763"/>
                  </a:cubicBezTo>
                  <a:cubicBezTo>
                    <a:pt x="2320791" y="479763"/>
                    <a:pt x="3142988" y="284444"/>
                    <a:pt x="3528392" y="0"/>
                  </a:cubicBezTo>
                  <a:close/>
                </a:path>
              </a:pathLst>
            </a:custGeom>
            <a:gradFill>
              <a:gsLst>
                <a:gs pos="95000">
                  <a:sysClr val="window" lastClr="FFFFFF">
                    <a:alpha val="20000"/>
                  </a:sysClr>
                </a:gs>
                <a:gs pos="0">
                  <a:sysClr val="window" lastClr="FFFFFF">
                    <a:alpha val="20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圆角矩形 31"/>
            <p:cNvSpPr/>
            <p:nvPr/>
          </p:nvSpPr>
          <p:spPr>
            <a:xfrm>
              <a:off x="4912640" y="1215712"/>
              <a:ext cx="3079739" cy="805943"/>
            </a:xfrm>
            <a:prstGeom prst="roundRect">
              <a:avLst>
                <a:gd name="adj" fmla="val 3880"/>
              </a:avLst>
            </a:prstGeom>
            <a:solidFill>
              <a:sysClr val="window" lastClr="FFFFFF"/>
            </a:solidFill>
            <a:ln>
              <a:noFill/>
            </a:ln>
            <a:effectLst>
              <a:innerShdw blurRad="114300">
                <a:prstClr val="black"/>
              </a:inn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 name="Text Box 11"/>
            <p:cNvSpPr txBox="1">
              <a:spLocks noChangeArrowheads="1"/>
            </p:cNvSpPr>
            <p:nvPr/>
          </p:nvSpPr>
          <p:spPr bwMode="auto">
            <a:xfrm>
              <a:off x="4973173" y="1263950"/>
              <a:ext cx="2995615" cy="73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本套图表使用了主题色设置，可以任意更换您喜欢的颜色，但需要主题色文件，大家可以联系作者，由作者通过</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QQ</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或其它方式将主题色文件发给您。</a:t>
              </a:r>
            </a:p>
          </p:txBody>
        </p:sp>
      </p:grpSp>
      <p:grpSp>
        <p:nvGrpSpPr>
          <p:cNvPr id="34" name="组合 33"/>
          <p:cNvGrpSpPr/>
          <p:nvPr/>
        </p:nvGrpSpPr>
        <p:grpSpPr>
          <a:xfrm>
            <a:off x="1285441" y="1491630"/>
            <a:ext cx="1865792" cy="1238754"/>
            <a:chOff x="4804629" y="1171941"/>
            <a:chExt cx="3304064" cy="895028"/>
          </a:xfrm>
        </p:grpSpPr>
        <p:sp>
          <p:nvSpPr>
            <p:cNvPr id="35" name="圆角矩形 34"/>
            <p:cNvSpPr/>
            <p:nvPr/>
          </p:nvSpPr>
          <p:spPr>
            <a:xfrm>
              <a:off x="4804629" y="1171941"/>
              <a:ext cx="3295763" cy="889337"/>
            </a:xfrm>
            <a:prstGeom prst="roundRect">
              <a:avLst>
                <a:gd name="adj" fmla="val 4605"/>
              </a:avLst>
            </a:prstGeom>
            <a:gradFill>
              <a:gsLst>
                <a:gs pos="56000">
                  <a:srgbClr val="D7190F"/>
                </a:gs>
                <a:gs pos="0">
                  <a:srgbClr val="F05F55"/>
                </a:gs>
              </a:gsLst>
              <a:lin ang="7200000" scaled="0"/>
            </a:gradFill>
            <a:ln w="25400" cap="flat" cmpd="sng" algn="ctr">
              <a:noFill/>
              <a:prstDash val="solid"/>
            </a:ln>
            <a:effectLst>
              <a:outerShdw blurRad="25400" dist="12700" dir="2700000" algn="tl" rotWithShape="0">
                <a:prstClr val="black">
                  <a:alpha val="40000"/>
                </a:prstClr>
              </a:outerShdw>
            </a:effectLst>
            <a:scene3d>
              <a:camera prst="orthographicFront"/>
              <a:lightRig rig="threePt" dir="t"/>
            </a:scene3d>
            <a:sp3d>
              <a:bevelT w="25400" h="1270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圆角矩形 161"/>
            <p:cNvSpPr/>
            <p:nvPr/>
          </p:nvSpPr>
          <p:spPr>
            <a:xfrm>
              <a:off x="4912639" y="1171941"/>
              <a:ext cx="3196054" cy="895028"/>
            </a:xfrm>
            <a:custGeom>
              <a:avLst/>
              <a:gdLst/>
              <a:ahLst/>
              <a:cxnLst/>
              <a:rect l="l" t="t" r="r" b="b"/>
              <a:pathLst>
                <a:path w="3528392" h="701297">
                  <a:moveTo>
                    <a:pt x="3528392" y="0"/>
                  </a:moveTo>
                  <a:lnTo>
                    <a:pt x="3528392" y="657316"/>
                  </a:lnTo>
                  <a:cubicBezTo>
                    <a:pt x="3528392" y="681606"/>
                    <a:pt x="3508701" y="701297"/>
                    <a:pt x="3484411" y="701297"/>
                  </a:cubicBezTo>
                  <a:lnTo>
                    <a:pt x="43981" y="701297"/>
                  </a:lnTo>
                  <a:cubicBezTo>
                    <a:pt x="19691" y="701297"/>
                    <a:pt x="0" y="681606"/>
                    <a:pt x="0" y="657316"/>
                  </a:cubicBezTo>
                  <a:lnTo>
                    <a:pt x="0" y="328044"/>
                  </a:lnTo>
                  <a:cubicBezTo>
                    <a:pt x="387927" y="423899"/>
                    <a:pt x="859896" y="479763"/>
                    <a:pt x="1368946" y="479763"/>
                  </a:cubicBezTo>
                  <a:cubicBezTo>
                    <a:pt x="2320791" y="479763"/>
                    <a:pt x="3142988" y="284444"/>
                    <a:pt x="3528392" y="0"/>
                  </a:cubicBezTo>
                  <a:close/>
                </a:path>
              </a:pathLst>
            </a:custGeom>
            <a:gradFill>
              <a:gsLst>
                <a:gs pos="95000">
                  <a:sysClr val="window" lastClr="FFFFFF">
                    <a:alpha val="20000"/>
                  </a:sysClr>
                </a:gs>
                <a:gs pos="0">
                  <a:sysClr val="window" lastClr="FFFFFF">
                    <a:alpha val="20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7" name="圆角矩形 36"/>
            <p:cNvSpPr/>
            <p:nvPr/>
          </p:nvSpPr>
          <p:spPr>
            <a:xfrm>
              <a:off x="4912640" y="1215712"/>
              <a:ext cx="3079739" cy="805943"/>
            </a:xfrm>
            <a:prstGeom prst="roundRect">
              <a:avLst>
                <a:gd name="adj" fmla="val 3880"/>
              </a:avLst>
            </a:prstGeom>
            <a:blipFill>
              <a:blip r:embed="rId2"/>
              <a:stretch>
                <a:fillRect/>
              </a:stretch>
            </a:blipFill>
            <a:ln>
              <a:noFill/>
            </a:ln>
            <a:effectLst>
              <a:innerShdw blurRad="114300">
                <a:prstClr val="black"/>
              </a:inn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8" name="组合 37"/>
          <p:cNvGrpSpPr/>
          <p:nvPr/>
        </p:nvGrpSpPr>
        <p:grpSpPr>
          <a:xfrm>
            <a:off x="6043504" y="1491630"/>
            <a:ext cx="1865792" cy="1238754"/>
            <a:chOff x="4804629" y="1171941"/>
            <a:chExt cx="3304064" cy="895028"/>
          </a:xfrm>
        </p:grpSpPr>
        <p:sp>
          <p:nvSpPr>
            <p:cNvPr id="39" name="圆角矩形 38"/>
            <p:cNvSpPr/>
            <p:nvPr/>
          </p:nvSpPr>
          <p:spPr>
            <a:xfrm>
              <a:off x="4804629" y="1171941"/>
              <a:ext cx="3295763" cy="889337"/>
            </a:xfrm>
            <a:prstGeom prst="roundRect">
              <a:avLst>
                <a:gd name="adj" fmla="val 4605"/>
              </a:avLst>
            </a:prstGeom>
            <a:gradFill>
              <a:gsLst>
                <a:gs pos="56000">
                  <a:srgbClr val="D7190F"/>
                </a:gs>
                <a:gs pos="0">
                  <a:srgbClr val="F05F55"/>
                </a:gs>
              </a:gsLst>
              <a:lin ang="7200000" scaled="0"/>
            </a:gradFill>
            <a:ln w="25400" cap="flat" cmpd="sng" algn="ctr">
              <a:noFill/>
              <a:prstDash val="solid"/>
            </a:ln>
            <a:effectLst>
              <a:outerShdw blurRad="25400" dist="12700" dir="2700000" algn="tl" rotWithShape="0">
                <a:prstClr val="black">
                  <a:alpha val="40000"/>
                </a:prstClr>
              </a:outerShdw>
            </a:effectLst>
            <a:scene3d>
              <a:camera prst="orthographicFront"/>
              <a:lightRig rig="threePt" dir="t"/>
            </a:scene3d>
            <a:sp3d>
              <a:bevelT w="25400" h="1270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圆角矩形 161"/>
            <p:cNvSpPr/>
            <p:nvPr/>
          </p:nvSpPr>
          <p:spPr>
            <a:xfrm>
              <a:off x="4912639" y="1171941"/>
              <a:ext cx="3196054" cy="895028"/>
            </a:xfrm>
            <a:custGeom>
              <a:avLst/>
              <a:gdLst/>
              <a:ahLst/>
              <a:cxnLst/>
              <a:rect l="l" t="t" r="r" b="b"/>
              <a:pathLst>
                <a:path w="3528392" h="701297">
                  <a:moveTo>
                    <a:pt x="3528392" y="0"/>
                  </a:moveTo>
                  <a:lnTo>
                    <a:pt x="3528392" y="657316"/>
                  </a:lnTo>
                  <a:cubicBezTo>
                    <a:pt x="3528392" y="681606"/>
                    <a:pt x="3508701" y="701297"/>
                    <a:pt x="3484411" y="701297"/>
                  </a:cubicBezTo>
                  <a:lnTo>
                    <a:pt x="43981" y="701297"/>
                  </a:lnTo>
                  <a:cubicBezTo>
                    <a:pt x="19691" y="701297"/>
                    <a:pt x="0" y="681606"/>
                    <a:pt x="0" y="657316"/>
                  </a:cubicBezTo>
                  <a:lnTo>
                    <a:pt x="0" y="328044"/>
                  </a:lnTo>
                  <a:cubicBezTo>
                    <a:pt x="387927" y="423899"/>
                    <a:pt x="859896" y="479763"/>
                    <a:pt x="1368946" y="479763"/>
                  </a:cubicBezTo>
                  <a:cubicBezTo>
                    <a:pt x="2320791" y="479763"/>
                    <a:pt x="3142988" y="284444"/>
                    <a:pt x="3528392" y="0"/>
                  </a:cubicBezTo>
                  <a:close/>
                </a:path>
              </a:pathLst>
            </a:custGeom>
            <a:gradFill>
              <a:gsLst>
                <a:gs pos="95000">
                  <a:sysClr val="window" lastClr="FFFFFF">
                    <a:alpha val="20000"/>
                  </a:sysClr>
                </a:gs>
                <a:gs pos="0">
                  <a:sysClr val="window" lastClr="FFFFFF">
                    <a:alpha val="20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圆角矩形 40"/>
            <p:cNvSpPr/>
            <p:nvPr/>
          </p:nvSpPr>
          <p:spPr>
            <a:xfrm>
              <a:off x="4912640" y="1215712"/>
              <a:ext cx="3079739" cy="805943"/>
            </a:xfrm>
            <a:prstGeom prst="roundRect">
              <a:avLst>
                <a:gd name="adj" fmla="val 3880"/>
              </a:avLst>
            </a:prstGeom>
            <a:blipFill>
              <a:blip r:embed="rId3"/>
              <a:stretch>
                <a:fillRect/>
              </a:stretch>
            </a:blipFill>
            <a:ln>
              <a:noFill/>
            </a:ln>
            <a:effectLst>
              <a:innerShdw blurRad="114300">
                <a:prstClr val="black"/>
              </a:inn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2000" fill="hold"/>
                                        <p:tgtEl>
                                          <p:spTgt spid="7"/>
                                        </p:tgtEl>
                                        <p:attrNameLst>
                                          <p:attrName>ppt_w</p:attrName>
                                        </p:attrNameLst>
                                      </p:cBhvr>
                                      <p:tavLst>
                                        <p:tav tm="0">
                                          <p:val>
                                            <p:fltVal val="0"/>
                                          </p:val>
                                        </p:tav>
                                        <p:tav tm="100000">
                                          <p:val>
                                            <p:strVal val="#ppt_w"/>
                                          </p:val>
                                        </p:tav>
                                      </p:tavLst>
                                    </p:anim>
                                    <p:anim calcmode="lin" valueType="num">
                                      <p:cBhvr>
                                        <p:cTn id="17" dur="2000" fill="hold"/>
                                        <p:tgtEl>
                                          <p:spTgt spid="7"/>
                                        </p:tgtEl>
                                        <p:attrNameLst>
                                          <p:attrName>ppt_h</p:attrName>
                                        </p:attrNameLst>
                                      </p:cBhvr>
                                      <p:tavLst>
                                        <p:tav tm="0">
                                          <p:val>
                                            <p:fltVal val="0"/>
                                          </p:val>
                                        </p:tav>
                                        <p:tav tm="100000">
                                          <p:val>
                                            <p:strVal val="#ppt_h"/>
                                          </p:val>
                                        </p:tav>
                                      </p:tavLst>
                                    </p:anim>
                                    <p:animEffect transition="in" filter="fade">
                                      <p:cBhvr>
                                        <p:cTn id="18" dur="2000"/>
                                        <p:tgtEl>
                                          <p:spTgt spid="7"/>
                                        </p:tgtEl>
                                      </p:cBhvr>
                                    </p:animEffect>
                                  </p:childTnLst>
                                </p:cTn>
                              </p:par>
                              <p:par>
                                <p:cTn id="19" presetID="8" presetClass="emph" presetSubtype="0" fill="hold" nodeType="withEffect">
                                  <p:stCondLst>
                                    <p:cond delay="0"/>
                                  </p:stCondLst>
                                  <p:childTnLst>
                                    <p:animRot by="21600000">
                                      <p:cBhvr>
                                        <p:cTn id="20" dur="2000" fill="hold"/>
                                        <p:tgtEl>
                                          <p:spTgt spid="7"/>
                                        </p:tgtEl>
                                        <p:attrNameLst>
                                          <p:attrName>r</p:attrName>
                                        </p:attrNameLst>
                                      </p:cBhvr>
                                    </p:animRot>
                                  </p:childTnLst>
                                </p:cTn>
                              </p:par>
                              <p:par>
                                <p:cTn id="21" presetID="6" presetClass="entr" presetSubtype="32" fill="hold" grpId="0" nodeType="withEffect">
                                  <p:stCondLst>
                                    <p:cond delay="1700"/>
                                  </p:stCondLst>
                                  <p:childTnLst>
                                    <p:set>
                                      <p:cBhvr>
                                        <p:cTn id="22" dur="1" fill="hold">
                                          <p:stCondLst>
                                            <p:cond delay="0"/>
                                          </p:stCondLst>
                                        </p:cTn>
                                        <p:tgtEl>
                                          <p:spTgt spid="6"/>
                                        </p:tgtEl>
                                        <p:attrNameLst>
                                          <p:attrName>style.visibility</p:attrName>
                                        </p:attrNameLst>
                                      </p:cBhvr>
                                      <p:to>
                                        <p:strVal val="visible"/>
                                      </p:to>
                                    </p:set>
                                    <p:animEffect transition="in" filter="circle(out)">
                                      <p:cBhvr>
                                        <p:cTn id="23" dur="300"/>
                                        <p:tgtEl>
                                          <p:spTgt spid="6"/>
                                        </p:tgtEl>
                                      </p:cBhvr>
                                    </p:animEffect>
                                  </p:childTnLst>
                                </p:cTn>
                              </p:par>
                            </p:childTnLst>
                          </p:cTn>
                        </p:par>
                        <p:par>
                          <p:cTn id="24" fill="hold">
                            <p:stCondLst>
                              <p:cond delay="1000"/>
                            </p:stCondLst>
                            <p:childTnLst>
                              <p:par>
                                <p:cTn id="25" presetID="1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ppt_x</p:attrName>
                                        </p:attrNameLst>
                                      </p:cBhvr>
                                      <p:tavLst>
                                        <p:tav tm="0">
                                          <p:val>
                                            <p:strVal val="#ppt_x-#ppt_w*1.125000"/>
                                          </p:val>
                                        </p:tav>
                                        <p:tav tm="100000">
                                          <p:val>
                                            <p:strVal val="#ppt_x"/>
                                          </p:val>
                                        </p:tav>
                                      </p:tavLst>
                                    </p:anim>
                                    <p:animEffect transition="in" filter="wipe(right)">
                                      <p:cBhvr>
                                        <p:cTn id="28" dur="500"/>
                                        <p:tgtEl>
                                          <p:spTgt spid="19"/>
                                        </p:tgtEl>
                                      </p:cBhvr>
                                    </p:animEffect>
                                  </p:childTnLst>
                                </p:cTn>
                              </p:par>
                              <p:par>
                                <p:cTn id="29" presetID="6" presetClass="entr" presetSubtype="32" fill="hold" grpId="0" nodeType="withEffect">
                                  <p:stCondLst>
                                    <p:cond delay="200"/>
                                  </p:stCondLst>
                                  <p:childTnLst>
                                    <p:set>
                                      <p:cBhvr>
                                        <p:cTn id="30" dur="1" fill="hold">
                                          <p:stCondLst>
                                            <p:cond delay="0"/>
                                          </p:stCondLst>
                                        </p:cTn>
                                        <p:tgtEl>
                                          <p:spTgt spid="5"/>
                                        </p:tgtEl>
                                        <p:attrNameLst>
                                          <p:attrName>style.visibility</p:attrName>
                                        </p:attrNameLst>
                                      </p:cBhvr>
                                      <p:to>
                                        <p:strVal val="visible"/>
                                      </p:to>
                                    </p:set>
                                    <p:animEffect transition="in" filter="circle(out)">
                                      <p:cBhvr>
                                        <p:cTn id="31" dur="300"/>
                                        <p:tgtEl>
                                          <p:spTgt spid="5"/>
                                        </p:tgtEl>
                                      </p:cBhvr>
                                    </p:animEffect>
                                  </p:childTnLst>
                                </p:cTn>
                              </p:par>
                            </p:childTnLst>
                          </p:cTn>
                        </p:par>
                        <p:par>
                          <p:cTn id="32" fill="hold">
                            <p:stCondLst>
                              <p:cond delay="1500"/>
                            </p:stCondLst>
                            <p:childTnLst>
                              <p:par>
                                <p:cTn id="33" presetID="12" presetClass="entr" presetSubtype="1"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p:tgtEl>
                                          <p:spTgt spid="29"/>
                                        </p:tgtEl>
                                        <p:attrNameLst>
                                          <p:attrName>ppt_y</p:attrName>
                                        </p:attrNameLst>
                                      </p:cBhvr>
                                      <p:tavLst>
                                        <p:tav tm="0">
                                          <p:val>
                                            <p:strVal val="#ppt_y-#ppt_h*1.125000"/>
                                          </p:val>
                                        </p:tav>
                                        <p:tav tm="100000">
                                          <p:val>
                                            <p:strVal val="#ppt_y"/>
                                          </p:val>
                                        </p:tav>
                                      </p:tavLst>
                                    </p:anim>
                                    <p:animEffect transition="in" filter="wipe(down)">
                                      <p:cBhvr>
                                        <p:cTn id="36" dur="500"/>
                                        <p:tgtEl>
                                          <p:spTgt spid="29"/>
                                        </p:tgtEl>
                                      </p:cBhvr>
                                    </p:animEffect>
                                  </p:childTnLst>
                                </p:cTn>
                              </p:par>
                            </p:childTnLst>
                          </p:cTn>
                        </p:par>
                        <p:par>
                          <p:cTn id="37" fill="hold">
                            <p:stCondLst>
                              <p:cond delay="2000"/>
                            </p:stCondLst>
                            <p:childTnLst>
                              <p:par>
                                <p:cTn id="38" presetID="1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p:tgtEl>
                                          <p:spTgt spid="24"/>
                                        </p:tgtEl>
                                        <p:attrNameLst>
                                          <p:attrName>ppt_x</p:attrName>
                                        </p:attrNameLst>
                                      </p:cBhvr>
                                      <p:tavLst>
                                        <p:tav tm="0">
                                          <p:val>
                                            <p:strVal val="#ppt_x+#ppt_w*1.125000"/>
                                          </p:val>
                                        </p:tav>
                                        <p:tav tm="100000">
                                          <p:val>
                                            <p:strVal val="#ppt_x"/>
                                          </p:val>
                                        </p:tav>
                                      </p:tavLst>
                                    </p:anim>
                                    <p:animEffect transition="in" filter="wipe(left)">
                                      <p:cBhvr>
                                        <p:cTn id="41" dur="500"/>
                                        <p:tgtEl>
                                          <p:spTgt spid="24"/>
                                        </p:tgtEl>
                                      </p:cBhvr>
                                    </p:animEffect>
                                  </p:childTnLst>
                                </p:cTn>
                              </p:par>
                              <p:par>
                                <p:cTn id="42" presetID="6" presetClass="entr" presetSubtype="32" fill="hold" grpId="0" nodeType="withEffect">
                                  <p:stCondLst>
                                    <p:cond delay="200"/>
                                  </p:stCondLst>
                                  <p:childTnLst>
                                    <p:set>
                                      <p:cBhvr>
                                        <p:cTn id="43" dur="1" fill="hold">
                                          <p:stCondLst>
                                            <p:cond delay="0"/>
                                          </p:stCondLst>
                                        </p:cTn>
                                        <p:tgtEl>
                                          <p:spTgt spid="18"/>
                                        </p:tgtEl>
                                        <p:attrNameLst>
                                          <p:attrName>style.visibility</p:attrName>
                                        </p:attrNameLst>
                                      </p:cBhvr>
                                      <p:to>
                                        <p:strVal val="visible"/>
                                      </p:to>
                                    </p:set>
                                    <p:animEffect transition="in" filter="circle(out)">
                                      <p:cBhvr>
                                        <p:cTn id="44" dur="300"/>
                                        <p:tgtEl>
                                          <p:spTgt spid="18"/>
                                        </p:tgtEl>
                                      </p:cBhvr>
                                    </p:animEffect>
                                  </p:childTnLst>
                                </p:cTn>
                              </p:par>
                            </p:childTnLst>
                          </p:cTn>
                        </p:par>
                        <p:par>
                          <p:cTn id="45" fill="hold">
                            <p:stCondLst>
                              <p:cond delay="2500"/>
                            </p:stCondLst>
                            <p:childTnLst>
                              <p:par>
                                <p:cTn id="46" presetID="12" presetClass="entr" presetSubtype="4"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p:tgtEl>
                                          <p:spTgt spid="34"/>
                                        </p:tgtEl>
                                        <p:attrNameLst>
                                          <p:attrName>ppt_y</p:attrName>
                                        </p:attrNameLst>
                                      </p:cBhvr>
                                      <p:tavLst>
                                        <p:tav tm="0">
                                          <p:val>
                                            <p:strVal val="#ppt_y+#ppt_h*1.125000"/>
                                          </p:val>
                                        </p:tav>
                                        <p:tav tm="100000">
                                          <p:val>
                                            <p:strVal val="#ppt_y"/>
                                          </p:val>
                                        </p:tav>
                                      </p:tavLst>
                                    </p:anim>
                                    <p:animEffect transition="in" filter="wipe(up)">
                                      <p:cBhvr>
                                        <p:cTn id="49" dur="500"/>
                                        <p:tgtEl>
                                          <p:spTgt spid="34"/>
                                        </p:tgtEl>
                                      </p:cBhvr>
                                    </p:animEffect>
                                  </p:childTnLst>
                                </p:cTn>
                              </p:par>
                              <p:par>
                                <p:cTn id="50" presetID="12" presetClass="entr" presetSubtype="4"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p:tgtEl>
                                          <p:spTgt spid="38"/>
                                        </p:tgtEl>
                                        <p:attrNameLst>
                                          <p:attrName>ppt_y</p:attrName>
                                        </p:attrNameLst>
                                      </p:cBhvr>
                                      <p:tavLst>
                                        <p:tav tm="0">
                                          <p:val>
                                            <p:strVal val="#ppt_y+#ppt_h*1.125000"/>
                                          </p:val>
                                        </p:tav>
                                        <p:tav tm="100000">
                                          <p:val>
                                            <p:strVal val="#ppt_y"/>
                                          </p:val>
                                        </p:tav>
                                      </p:tavLst>
                                    </p:anim>
                                    <p:animEffect transition="in" filter="wipe(up)">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267494"/>
            <a:ext cx="3438128" cy="456348"/>
          </a:xfrm>
          <a:custGeom>
            <a:avLst/>
            <a:gdLst/>
            <a:ahLst/>
            <a:cxnLst/>
            <a:rect l="l" t="t" r="r" b="b"/>
            <a:pathLst>
              <a:path w="3438128" h="456348">
                <a:moveTo>
                  <a:pt x="0" y="0"/>
                </a:moveTo>
                <a:lnTo>
                  <a:pt x="3209954" y="0"/>
                </a:lnTo>
                <a:cubicBezTo>
                  <a:pt x="3335971" y="0"/>
                  <a:pt x="3438128" y="102157"/>
                  <a:pt x="3438128" y="228174"/>
                </a:cubicBezTo>
                <a:cubicBezTo>
                  <a:pt x="3438128" y="354191"/>
                  <a:pt x="3335971" y="456348"/>
                  <a:pt x="3209954" y="456348"/>
                </a:cubicBezTo>
                <a:lnTo>
                  <a:pt x="0" y="456348"/>
                </a:lnTo>
                <a:close/>
              </a:path>
            </a:pathLst>
          </a:custGeom>
          <a:solidFill>
            <a:schemeClr val="bg2">
              <a:lumMod val="75000"/>
              <a:lumOff val="2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a:spLocks noChangeArrowheads="1"/>
          </p:cNvSpPr>
          <p:nvPr/>
        </p:nvSpPr>
        <p:spPr bwMode="auto">
          <a:xfrm>
            <a:off x="323528" y="311002"/>
            <a:ext cx="3168972" cy="369332"/>
          </a:xfrm>
          <a:prstGeom prst="rect">
            <a:avLst/>
          </a:prstGeom>
          <a:noFill/>
          <a:ln>
            <a:noFill/>
          </a:ln>
          <a:effectLst>
            <a:outerShdw blurRad="127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原创的五张多彩立体图表</a:t>
            </a:r>
          </a:p>
        </p:txBody>
      </p:sp>
      <p:sp>
        <p:nvSpPr>
          <p:cNvPr id="5" name="椭圆 4"/>
          <p:cNvSpPr/>
          <p:nvPr/>
        </p:nvSpPr>
        <p:spPr>
          <a:xfrm>
            <a:off x="1673492" y="4042575"/>
            <a:ext cx="2474059" cy="504055"/>
          </a:xfrm>
          <a:prstGeom prst="ellipse">
            <a:avLst/>
          </a:prstGeom>
          <a:gradFill flip="none" rotWithShape="1">
            <a:gsLst>
              <a:gs pos="0">
                <a:sysClr val="windowText" lastClr="000000">
                  <a:alpha val="47000"/>
                </a:sysClr>
              </a:gs>
              <a:gs pos="100000">
                <a:srgbClr val="FFFFFF">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6" name="组合 5"/>
          <p:cNvGrpSpPr/>
          <p:nvPr/>
        </p:nvGrpSpPr>
        <p:grpSpPr>
          <a:xfrm>
            <a:off x="1313930" y="1635646"/>
            <a:ext cx="1698242" cy="734254"/>
            <a:chOff x="2234548" y="1567492"/>
            <a:chExt cx="1698242" cy="734254"/>
          </a:xfrm>
        </p:grpSpPr>
        <p:grpSp>
          <p:nvGrpSpPr>
            <p:cNvPr id="7" name="组合 6"/>
            <p:cNvGrpSpPr/>
            <p:nvPr/>
          </p:nvGrpSpPr>
          <p:grpSpPr>
            <a:xfrm>
              <a:off x="2234548" y="1567492"/>
              <a:ext cx="1698242" cy="734254"/>
              <a:chOff x="3696392" y="1639486"/>
              <a:chExt cx="2502076" cy="950260"/>
            </a:xfrm>
          </p:grpSpPr>
          <p:sp>
            <p:nvSpPr>
              <p:cNvPr id="9" name="矩形 2"/>
              <p:cNvSpPr/>
              <p:nvPr/>
            </p:nvSpPr>
            <p:spPr bwMode="auto">
              <a:xfrm>
                <a:off x="3897065" y="2077887"/>
                <a:ext cx="2124382" cy="511859"/>
              </a:xfrm>
              <a:custGeom>
                <a:avLst/>
                <a:gdLst>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0 w 936104"/>
                  <a:gd name="connsiteY4" fmla="*/ 0 h 288032"/>
                  <a:gd name="connsiteX0-1" fmla="*/ 0 w 2088855"/>
                  <a:gd name="connsiteY0-2" fmla="*/ 255685 h 543717"/>
                  <a:gd name="connsiteX1-3" fmla="*/ 2088855 w 2088855"/>
                  <a:gd name="connsiteY1-4" fmla="*/ 0 h 543717"/>
                  <a:gd name="connsiteX2-5" fmla="*/ 936104 w 2088855"/>
                  <a:gd name="connsiteY2-6" fmla="*/ 543717 h 543717"/>
                  <a:gd name="connsiteX3-7" fmla="*/ 0 w 2088855"/>
                  <a:gd name="connsiteY3-8" fmla="*/ 543717 h 543717"/>
                  <a:gd name="connsiteX4-9" fmla="*/ 0 w 2088855"/>
                  <a:gd name="connsiteY4-10" fmla="*/ 255685 h 543717"/>
                  <a:gd name="connsiteX0-11" fmla="*/ 0 w 2088855"/>
                  <a:gd name="connsiteY0-12" fmla="*/ 255685 h 543717"/>
                  <a:gd name="connsiteX1-13" fmla="*/ 2088855 w 2088855"/>
                  <a:gd name="connsiteY1-14" fmla="*/ 0 h 543717"/>
                  <a:gd name="connsiteX2-15" fmla="*/ 1867839 w 2088855"/>
                  <a:gd name="connsiteY2-16" fmla="*/ 439709 h 543717"/>
                  <a:gd name="connsiteX3-17" fmla="*/ 0 w 2088855"/>
                  <a:gd name="connsiteY3-18" fmla="*/ 543717 h 543717"/>
                  <a:gd name="connsiteX4-19" fmla="*/ 0 w 2088855"/>
                  <a:gd name="connsiteY4-20" fmla="*/ 255685 h 543717"/>
                  <a:gd name="connsiteX0-21" fmla="*/ 212349 w 2301204"/>
                  <a:gd name="connsiteY0-22" fmla="*/ 255685 h 916411"/>
                  <a:gd name="connsiteX1-23" fmla="*/ 2301204 w 2301204"/>
                  <a:gd name="connsiteY1-24" fmla="*/ 0 h 916411"/>
                  <a:gd name="connsiteX2-25" fmla="*/ 2080188 w 2301204"/>
                  <a:gd name="connsiteY2-26" fmla="*/ 439709 h 916411"/>
                  <a:gd name="connsiteX3-27" fmla="*/ 0 w 2301204"/>
                  <a:gd name="connsiteY3-28" fmla="*/ 916411 h 916411"/>
                  <a:gd name="connsiteX4-29" fmla="*/ 212349 w 2301204"/>
                  <a:gd name="connsiteY4-30" fmla="*/ 255685 h 916411"/>
                  <a:gd name="connsiteX0-31" fmla="*/ 0 w 2509219"/>
                  <a:gd name="connsiteY0-32" fmla="*/ 537372 h 916411"/>
                  <a:gd name="connsiteX1-33" fmla="*/ 2509219 w 2509219"/>
                  <a:gd name="connsiteY1-34" fmla="*/ 0 h 916411"/>
                  <a:gd name="connsiteX2-35" fmla="*/ 2288203 w 2509219"/>
                  <a:gd name="connsiteY2-36" fmla="*/ 439709 h 916411"/>
                  <a:gd name="connsiteX3-37" fmla="*/ 208015 w 2509219"/>
                  <a:gd name="connsiteY3-38" fmla="*/ 916411 h 916411"/>
                  <a:gd name="connsiteX4-39" fmla="*/ 0 w 2509219"/>
                  <a:gd name="connsiteY4-40" fmla="*/ 537372 h 916411"/>
                  <a:gd name="connsiteX0-41" fmla="*/ 0 w 2509219"/>
                  <a:gd name="connsiteY0-42" fmla="*/ 538151 h 917190"/>
                  <a:gd name="connsiteX1-43" fmla="*/ 2509219 w 2509219"/>
                  <a:gd name="connsiteY1-44" fmla="*/ 779 h 917190"/>
                  <a:gd name="connsiteX2-45" fmla="*/ 2288203 w 2509219"/>
                  <a:gd name="connsiteY2-46" fmla="*/ 440488 h 917190"/>
                  <a:gd name="connsiteX3-47" fmla="*/ 208015 w 2509219"/>
                  <a:gd name="connsiteY3-48" fmla="*/ 917190 h 917190"/>
                  <a:gd name="connsiteX4-49" fmla="*/ 0 w 2509219"/>
                  <a:gd name="connsiteY4-50" fmla="*/ 538151 h 917190"/>
                  <a:gd name="connsiteX0-51" fmla="*/ 0 w 2509219"/>
                  <a:gd name="connsiteY0-52" fmla="*/ 538668 h 917707"/>
                  <a:gd name="connsiteX1-53" fmla="*/ 2509219 w 2509219"/>
                  <a:gd name="connsiteY1-54" fmla="*/ 1296 h 917707"/>
                  <a:gd name="connsiteX2-55" fmla="*/ 2288203 w 2509219"/>
                  <a:gd name="connsiteY2-56" fmla="*/ 441005 h 917707"/>
                  <a:gd name="connsiteX3-57" fmla="*/ 208015 w 2509219"/>
                  <a:gd name="connsiteY3-58" fmla="*/ 917707 h 917707"/>
                  <a:gd name="connsiteX4-59" fmla="*/ 0 w 2509219"/>
                  <a:gd name="connsiteY4-60" fmla="*/ 538668 h 917707"/>
                  <a:gd name="connsiteX0-61" fmla="*/ 0 w 2509219"/>
                  <a:gd name="connsiteY0-62" fmla="*/ 537557 h 916596"/>
                  <a:gd name="connsiteX1-63" fmla="*/ 2509219 w 2509219"/>
                  <a:gd name="connsiteY1-64" fmla="*/ 185 h 916596"/>
                  <a:gd name="connsiteX2-65" fmla="*/ 2288203 w 2509219"/>
                  <a:gd name="connsiteY2-66" fmla="*/ 439894 h 916596"/>
                  <a:gd name="connsiteX3-67" fmla="*/ 208015 w 2509219"/>
                  <a:gd name="connsiteY3-68" fmla="*/ 916596 h 916596"/>
                  <a:gd name="connsiteX4-69" fmla="*/ 0 w 2509219"/>
                  <a:gd name="connsiteY4-70" fmla="*/ 537557 h 916596"/>
                  <a:gd name="connsiteX0-71" fmla="*/ 0 w 2509219"/>
                  <a:gd name="connsiteY0-72" fmla="*/ 537557 h 916596"/>
                  <a:gd name="connsiteX1-73" fmla="*/ 2509219 w 2509219"/>
                  <a:gd name="connsiteY1-74" fmla="*/ 185 h 916596"/>
                  <a:gd name="connsiteX2-75" fmla="*/ 2288203 w 2509219"/>
                  <a:gd name="connsiteY2-76" fmla="*/ 439894 h 916596"/>
                  <a:gd name="connsiteX3-77" fmla="*/ 208015 w 2509219"/>
                  <a:gd name="connsiteY3-78" fmla="*/ 916596 h 916596"/>
                  <a:gd name="connsiteX4-79" fmla="*/ 0 w 2509219"/>
                  <a:gd name="connsiteY4-80" fmla="*/ 537557 h 916596"/>
                  <a:gd name="connsiteX0-81" fmla="*/ 0 w 2509219"/>
                  <a:gd name="connsiteY0-82" fmla="*/ 537557 h 916596"/>
                  <a:gd name="connsiteX1-83" fmla="*/ 2509219 w 2509219"/>
                  <a:gd name="connsiteY1-84" fmla="*/ 185 h 916596"/>
                  <a:gd name="connsiteX2-85" fmla="*/ 2288203 w 2509219"/>
                  <a:gd name="connsiteY2-86" fmla="*/ 439894 h 916596"/>
                  <a:gd name="connsiteX3-87" fmla="*/ 208015 w 2509219"/>
                  <a:gd name="connsiteY3-88" fmla="*/ 916596 h 916596"/>
                  <a:gd name="connsiteX4-89" fmla="*/ 0 w 2509219"/>
                  <a:gd name="connsiteY4-90" fmla="*/ 537557 h 916596"/>
                  <a:gd name="connsiteX0-91" fmla="*/ 0 w 2509219"/>
                  <a:gd name="connsiteY0-92" fmla="*/ 537557 h 916596"/>
                  <a:gd name="connsiteX1-93" fmla="*/ 2509219 w 2509219"/>
                  <a:gd name="connsiteY1-94" fmla="*/ 185 h 916596"/>
                  <a:gd name="connsiteX2-95" fmla="*/ 2288203 w 2509219"/>
                  <a:gd name="connsiteY2-96" fmla="*/ 439894 h 916596"/>
                  <a:gd name="connsiteX3-97" fmla="*/ 208015 w 2509219"/>
                  <a:gd name="connsiteY3-98" fmla="*/ 916596 h 916596"/>
                  <a:gd name="connsiteX4-99" fmla="*/ 0 w 2509219"/>
                  <a:gd name="connsiteY4-100" fmla="*/ 537557 h 916596"/>
                  <a:gd name="connsiteX0-101" fmla="*/ 0 w 2509219"/>
                  <a:gd name="connsiteY0-102" fmla="*/ 537557 h 916596"/>
                  <a:gd name="connsiteX1-103" fmla="*/ 2509219 w 2509219"/>
                  <a:gd name="connsiteY1-104" fmla="*/ 185 h 916596"/>
                  <a:gd name="connsiteX2-105" fmla="*/ 2288203 w 2509219"/>
                  <a:gd name="connsiteY2-106" fmla="*/ 439894 h 916596"/>
                  <a:gd name="connsiteX3-107" fmla="*/ 208015 w 2509219"/>
                  <a:gd name="connsiteY3-108" fmla="*/ 916596 h 916596"/>
                  <a:gd name="connsiteX4-109" fmla="*/ 0 w 2509219"/>
                  <a:gd name="connsiteY4-110" fmla="*/ 537557 h 916596"/>
                  <a:gd name="connsiteX0-111" fmla="*/ 0 w 2496218"/>
                  <a:gd name="connsiteY0-112" fmla="*/ 299531 h 921254"/>
                  <a:gd name="connsiteX1-113" fmla="*/ 2496218 w 2496218"/>
                  <a:gd name="connsiteY1-114" fmla="*/ 4843 h 921254"/>
                  <a:gd name="connsiteX2-115" fmla="*/ 2275202 w 2496218"/>
                  <a:gd name="connsiteY2-116" fmla="*/ 444552 h 921254"/>
                  <a:gd name="connsiteX3-117" fmla="*/ 195014 w 2496218"/>
                  <a:gd name="connsiteY3-118" fmla="*/ 921254 h 921254"/>
                  <a:gd name="connsiteX4-119" fmla="*/ 0 w 2496218"/>
                  <a:gd name="connsiteY4-120" fmla="*/ 299531 h 921254"/>
                  <a:gd name="connsiteX0-121" fmla="*/ 0 w 2275202"/>
                  <a:gd name="connsiteY0-122" fmla="*/ 463981 h 1085704"/>
                  <a:gd name="connsiteX1-123" fmla="*/ 2075854 w 2275202"/>
                  <a:gd name="connsiteY1-124" fmla="*/ 280 h 1085704"/>
                  <a:gd name="connsiteX2-125" fmla="*/ 2275202 w 2275202"/>
                  <a:gd name="connsiteY2-126" fmla="*/ 609002 h 1085704"/>
                  <a:gd name="connsiteX3-127" fmla="*/ 195014 w 2275202"/>
                  <a:gd name="connsiteY3-128" fmla="*/ 1085704 h 1085704"/>
                  <a:gd name="connsiteX4-129" fmla="*/ 0 w 2275202"/>
                  <a:gd name="connsiteY4-130" fmla="*/ 463981 h 1085704"/>
                  <a:gd name="connsiteX0-131" fmla="*/ 0 w 2114857"/>
                  <a:gd name="connsiteY0-132" fmla="*/ 463981 h 1085704"/>
                  <a:gd name="connsiteX1-133" fmla="*/ 2075854 w 2114857"/>
                  <a:gd name="connsiteY1-134" fmla="*/ 280 h 1085704"/>
                  <a:gd name="connsiteX2-135" fmla="*/ 2114857 w 2114857"/>
                  <a:gd name="connsiteY2-136" fmla="*/ 106299 h 1085704"/>
                  <a:gd name="connsiteX3-137" fmla="*/ 195014 w 2114857"/>
                  <a:gd name="connsiteY3-138" fmla="*/ 1085704 h 1085704"/>
                  <a:gd name="connsiteX4-139" fmla="*/ 0 w 2114857"/>
                  <a:gd name="connsiteY4-140" fmla="*/ 463981 h 1085704"/>
                  <a:gd name="connsiteX0-141" fmla="*/ 0 w 2114857"/>
                  <a:gd name="connsiteY0-142" fmla="*/ 463981 h 504995"/>
                  <a:gd name="connsiteX1-143" fmla="*/ 2075854 w 2114857"/>
                  <a:gd name="connsiteY1-144" fmla="*/ 280 h 504995"/>
                  <a:gd name="connsiteX2-145" fmla="*/ 2114857 w 2114857"/>
                  <a:gd name="connsiteY2-146" fmla="*/ 106299 h 504995"/>
                  <a:gd name="connsiteX3-147" fmla="*/ 377027 w 2114857"/>
                  <a:gd name="connsiteY3-148" fmla="*/ 504995 h 504995"/>
                  <a:gd name="connsiteX4-149" fmla="*/ 0 w 2114857"/>
                  <a:gd name="connsiteY4-150" fmla="*/ 463981 h 504995"/>
                  <a:gd name="connsiteX0-151" fmla="*/ 0 w 2114857"/>
                  <a:gd name="connsiteY0-152" fmla="*/ 463981 h 504995"/>
                  <a:gd name="connsiteX1-153" fmla="*/ 2075854 w 2114857"/>
                  <a:gd name="connsiteY1-154" fmla="*/ 280 h 504995"/>
                  <a:gd name="connsiteX2-155" fmla="*/ 2114857 w 2114857"/>
                  <a:gd name="connsiteY2-156" fmla="*/ 106299 h 504995"/>
                  <a:gd name="connsiteX3-157" fmla="*/ 377027 w 2114857"/>
                  <a:gd name="connsiteY3-158" fmla="*/ 504995 h 504995"/>
                  <a:gd name="connsiteX4-159" fmla="*/ 0 w 2114857"/>
                  <a:gd name="connsiteY4-160" fmla="*/ 463981 h 504995"/>
                  <a:gd name="connsiteX0-161" fmla="*/ 0 w 2114857"/>
                  <a:gd name="connsiteY0-162" fmla="*/ 463981 h 504995"/>
                  <a:gd name="connsiteX1-163" fmla="*/ 2075854 w 2114857"/>
                  <a:gd name="connsiteY1-164" fmla="*/ 280 h 504995"/>
                  <a:gd name="connsiteX2-165" fmla="*/ 2114857 w 2114857"/>
                  <a:gd name="connsiteY2-166" fmla="*/ 106299 h 504995"/>
                  <a:gd name="connsiteX3-167" fmla="*/ 377027 w 2114857"/>
                  <a:gd name="connsiteY3-168" fmla="*/ 504995 h 504995"/>
                  <a:gd name="connsiteX4-169" fmla="*/ 0 w 2114857"/>
                  <a:gd name="connsiteY4-170" fmla="*/ 463981 h 504995"/>
                  <a:gd name="connsiteX0-171" fmla="*/ 0 w 2114857"/>
                  <a:gd name="connsiteY0-172" fmla="*/ 463701 h 504715"/>
                  <a:gd name="connsiteX1-173" fmla="*/ 2075854 w 2114857"/>
                  <a:gd name="connsiteY1-174" fmla="*/ 0 h 504715"/>
                  <a:gd name="connsiteX2-175" fmla="*/ 2114857 w 2114857"/>
                  <a:gd name="connsiteY2-176" fmla="*/ 106019 h 504715"/>
                  <a:gd name="connsiteX3-177" fmla="*/ 377027 w 2114857"/>
                  <a:gd name="connsiteY3-178" fmla="*/ 504715 h 504715"/>
                  <a:gd name="connsiteX4-179" fmla="*/ 0 w 2114857"/>
                  <a:gd name="connsiteY4-180" fmla="*/ 463701 h 504715"/>
                  <a:gd name="connsiteX0-181" fmla="*/ 0 w 2114857"/>
                  <a:gd name="connsiteY0-182" fmla="*/ 463701 h 504715"/>
                  <a:gd name="connsiteX1-183" fmla="*/ 2075854 w 2114857"/>
                  <a:gd name="connsiteY1-184" fmla="*/ 0 h 504715"/>
                  <a:gd name="connsiteX2-185" fmla="*/ 2114857 w 2114857"/>
                  <a:gd name="connsiteY2-186" fmla="*/ 106019 h 504715"/>
                  <a:gd name="connsiteX3-187" fmla="*/ 377027 w 2114857"/>
                  <a:gd name="connsiteY3-188" fmla="*/ 504715 h 504715"/>
                  <a:gd name="connsiteX4-189" fmla="*/ 0 w 2114857"/>
                  <a:gd name="connsiteY4-190" fmla="*/ 463701 h 504715"/>
                  <a:gd name="connsiteX0-191" fmla="*/ 0 w 2114857"/>
                  <a:gd name="connsiteY0-192" fmla="*/ 463701 h 504715"/>
                  <a:gd name="connsiteX1-193" fmla="*/ 2068710 w 2114857"/>
                  <a:gd name="connsiteY1-194" fmla="*/ 0 h 504715"/>
                  <a:gd name="connsiteX2-195" fmla="*/ 2114857 w 2114857"/>
                  <a:gd name="connsiteY2-196" fmla="*/ 106019 h 504715"/>
                  <a:gd name="connsiteX3-197" fmla="*/ 377027 w 2114857"/>
                  <a:gd name="connsiteY3-198" fmla="*/ 504715 h 504715"/>
                  <a:gd name="connsiteX4-199" fmla="*/ 0 w 2114857"/>
                  <a:gd name="connsiteY4-200" fmla="*/ 463701 h 504715"/>
                  <a:gd name="connsiteX0-201" fmla="*/ 0 w 2107713"/>
                  <a:gd name="connsiteY0-202" fmla="*/ 463701 h 504715"/>
                  <a:gd name="connsiteX1-203" fmla="*/ 2068710 w 2107713"/>
                  <a:gd name="connsiteY1-204" fmla="*/ 0 h 504715"/>
                  <a:gd name="connsiteX2-205" fmla="*/ 2107713 w 2107713"/>
                  <a:gd name="connsiteY2-206" fmla="*/ 101257 h 504715"/>
                  <a:gd name="connsiteX3-207" fmla="*/ 377027 w 2107713"/>
                  <a:gd name="connsiteY3-208" fmla="*/ 504715 h 504715"/>
                  <a:gd name="connsiteX4-209" fmla="*/ 0 w 2107713"/>
                  <a:gd name="connsiteY4-210" fmla="*/ 463701 h 504715"/>
                  <a:gd name="connsiteX0-211" fmla="*/ 0 w 2107713"/>
                  <a:gd name="connsiteY0-212" fmla="*/ 463701 h 504715"/>
                  <a:gd name="connsiteX1-213" fmla="*/ 2061566 w 2107713"/>
                  <a:gd name="connsiteY1-214" fmla="*/ 0 h 504715"/>
                  <a:gd name="connsiteX2-215" fmla="*/ 2107713 w 2107713"/>
                  <a:gd name="connsiteY2-216" fmla="*/ 101257 h 504715"/>
                  <a:gd name="connsiteX3-217" fmla="*/ 377027 w 2107713"/>
                  <a:gd name="connsiteY3-218" fmla="*/ 504715 h 504715"/>
                  <a:gd name="connsiteX4-219" fmla="*/ 0 w 2107713"/>
                  <a:gd name="connsiteY4-220" fmla="*/ 463701 h 504715"/>
                  <a:gd name="connsiteX0-221" fmla="*/ 0 w 2107713"/>
                  <a:gd name="connsiteY0-222" fmla="*/ 470845 h 511859"/>
                  <a:gd name="connsiteX1-223" fmla="*/ 2068710 w 2107713"/>
                  <a:gd name="connsiteY1-224" fmla="*/ 0 h 511859"/>
                  <a:gd name="connsiteX2-225" fmla="*/ 2107713 w 2107713"/>
                  <a:gd name="connsiteY2-226" fmla="*/ 108401 h 511859"/>
                  <a:gd name="connsiteX3-227" fmla="*/ 377027 w 2107713"/>
                  <a:gd name="connsiteY3-228" fmla="*/ 511859 h 511859"/>
                  <a:gd name="connsiteX4-229" fmla="*/ 0 w 2107713"/>
                  <a:gd name="connsiteY4-230" fmla="*/ 470845 h 511859"/>
                  <a:gd name="connsiteX0-231" fmla="*/ 0 w 2117238"/>
                  <a:gd name="connsiteY0-232" fmla="*/ 473226 h 511859"/>
                  <a:gd name="connsiteX1-233" fmla="*/ 2078235 w 2117238"/>
                  <a:gd name="connsiteY1-234" fmla="*/ 0 h 511859"/>
                  <a:gd name="connsiteX2-235" fmla="*/ 2117238 w 2117238"/>
                  <a:gd name="connsiteY2-236" fmla="*/ 108401 h 511859"/>
                  <a:gd name="connsiteX3-237" fmla="*/ 386552 w 2117238"/>
                  <a:gd name="connsiteY3-238" fmla="*/ 511859 h 511859"/>
                  <a:gd name="connsiteX4-239" fmla="*/ 0 w 2117238"/>
                  <a:gd name="connsiteY4-240" fmla="*/ 473226 h 511859"/>
                  <a:gd name="connsiteX0-241" fmla="*/ 0 w 2124382"/>
                  <a:gd name="connsiteY0-242" fmla="*/ 473226 h 511859"/>
                  <a:gd name="connsiteX1-243" fmla="*/ 2085379 w 2124382"/>
                  <a:gd name="connsiteY1-244" fmla="*/ 0 h 511859"/>
                  <a:gd name="connsiteX2-245" fmla="*/ 2124382 w 2124382"/>
                  <a:gd name="connsiteY2-246" fmla="*/ 108401 h 511859"/>
                  <a:gd name="connsiteX3-247" fmla="*/ 393696 w 2124382"/>
                  <a:gd name="connsiteY3-248" fmla="*/ 511859 h 511859"/>
                  <a:gd name="connsiteX4-249" fmla="*/ 0 w 2124382"/>
                  <a:gd name="connsiteY4-250" fmla="*/ 473226 h 511859"/>
                  <a:gd name="connsiteX0-251" fmla="*/ 0 w 2124382"/>
                  <a:gd name="connsiteY0-252" fmla="*/ 473226 h 511859"/>
                  <a:gd name="connsiteX1-253" fmla="*/ 2085379 w 2124382"/>
                  <a:gd name="connsiteY1-254" fmla="*/ 0 h 511859"/>
                  <a:gd name="connsiteX2-255" fmla="*/ 2124382 w 2124382"/>
                  <a:gd name="connsiteY2-256" fmla="*/ 108401 h 511859"/>
                  <a:gd name="connsiteX3-257" fmla="*/ 393696 w 2124382"/>
                  <a:gd name="connsiteY3-258" fmla="*/ 511859 h 511859"/>
                  <a:gd name="connsiteX4-259" fmla="*/ 0 w 2124382"/>
                  <a:gd name="connsiteY4-260" fmla="*/ 473226 h 5118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24382" h="511859">
                    <a:moveTo>
                      <a:pt x="0" y="473226"/>
                    </a:moveTo>
                    <a:cubicBezTo>
                      <a:pt x="455360" y="262152"/>
                      <a:pt x="1235972" y="31780"/>
                      <a:pt x="2085379" y="0"/>
                    </a:cubicBezTo>
                    <a:lnTo>
                      <a:pt x="2124382" y="108401"/>
                    </a:lnTo>
                    <a:cubicBezTo>
                      <a:pt x="1409318" y="145959"/>
                      <a:pt x="835741" y="313955"/>
                      <a:pt x="393696" y="511859"/>
                    </a:cubicBezTo>
                    <a:lnTo>
                      <a:pt x="0" y="473226"/>
                    </a:lnTo>
                    <a:close/>
                  </a:path>
                </a:pathLst>
              </a:custGeom>
              <a:gradFill>
                <a:gsLst>
                  <a:gs pos="39000">
                    <a:srgbClr val="0073C4"/>
                  </a:gs>
                  <a:gs pos="0">
                    <a:srgbClr val="00AFF0"/>
                  </a:gs>
                </a:gsLst>
                <a:lin ang="156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2"/>
              <p:cNvSpPr/>
              <p:nvPr/>
            </p:nvSpPr>
            <p:spPr bwMode="auto">
              <a:xfrm>
                <a:off x="3696392" y="1649844"/>
                <a:ext cx="2502076" cy="904701"/>
              </a:xfrm>
              <a:custGeom>
                <a:avLst/>
                <a:gdLst>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0 w 936104"/>
                  <a:gd name="connsiteY4" fmla="*/ 0 h 288032"/>
                  <a:gd name="connsiteX0-1" fmla="*/ 0 w 2088855"/>
                  <a:gd name="connsiteY0-2" fmla="*/ 255685 h 543717"/>
                  <a:gd name="connsiteX1-3" fmla="*/ 2088855 w 2088855"/>
                  <a:gd name="connsiteY1-4" fmla="*/ 0 h 543717"/>
                  <a:gd name="connsiteX2-5" fmla="*/ 936104 w 2088855"/>
                  <a:gd name="connsiteY2-6" fmla="*/ 543717 h 543717"/>
                  <a:gd name="connsiteX3-7" fmla="*/ 0 w 2088855"/>
                  <a:gd name="connsiteY3-8" fmla="*/ 543717 h 543717"/>
                  <a:gd name="connsiteX4-9" fmla="*/ 0 w 2088855"/>
                  <a:gd name="connsiteY4-10" fmla="*/ 255685 h 543717"/>
                  <a:gd name="connsiteX0-11" fmla="*/ 0 w 2088855"/>
                  <a:gd name="connsiteY0-12" fmla="*/ 255685 h 543717"/>
                  <a:gd name="connsiteX1-13" fmla="*/ 2088855 w 2088855"/>
                  <a:gd name="connsiteY1-14" fmla="*/ 0 h 543717"/>
                  <a:gd name="connsiteX2-15" fmla="*/ 1867839 w 2088855"/>
                  <a:gd name="connsiteY2-16" fmla="*/ 439709 h 543717"/>
                  <a:gd name="connsiteX3-17" fmla="*/ 0 w 2088855"/>
                  <a:gd name="connsiteY3-18" fmla="*/ 543717 h 543717"/>
                  <a:gd name="connsiteX4-19" fmla="*/ 0 w 2088855"/>
                  <a:gd name="connsiteY4-20" fmla="*/ 255685 h 543717"/>
                  <a:gd name="connsiteX0-21" fmla="*/ 212349 w 2301204"/>
                  <a:gd name="connsiteY0-22" fmla="*/ 255685 h 916411"/>
                  <a:gd name="connsiteX1-23" fmla="*/ 2301204 w 2301204"/>
                  <a:gd name="connsiteY1-24" fmla="*/ 0 h 916411"/>
                  <a:gd name="connsiteX2-25" fmla="*/ 2080188 w 2301204"/>
                  <a:gd name="connsiteY2-26" fmla="*/ 439709 h 916411"/>
                  <a:gd name="connsiteX3-27" fmla="*/ 0 w 2301204"/>
                  <a:gd name="connsiteY3-28" fmla="*/ 916411 h 916411"/>
                  <a:gd name="connsiteX4-29" fmla="*/ 212349 w 2301204"/>
                  <a:gd name="connsiteY4-30" fmla="*/ 255685 h 916411"/>
                  <a:gd name="connsiteX0-31" fmla="*/ 0 w 2509219"/>
                  <a:gd name="connsiteY0-32" fmla="*/ 537372 h 916411"/>
                  <a:gd name="connsiteX1-33" fmla="*/ 2509219 w 2509219"/>
                  <a:gd name="connsiteY1-34" fmla="*/ 0 h 916411"/>
                  <a:gd name="connsiteX2-35" fmla="*/ 2288203 w 2509219"/>
                  <a:gd name="connsiteY2-36" fmla="*/ 439709 h 916411"/>
                  <a:gd name="connsiteX3-37" fmla="*/ 208015 w 2509219"/>
                  <a:gd name="connsiteY3-38" fmla="*/ 916411 h 916411"/>
                  <a:gd name="connsiteX4-39" fmla="*/ 0 w 2509219"/>
                  <a:gd name="connsiteY4-40" fmla="*/ 537372 h 916411"/>
                  <a:gd name="connsiteX0-41" fmla="*/ 0 w 2509219"/>
                  <a:gd name="connsiteY0-42" fmla="*/ 538151 h 917190"/>
                  <a:gd name="connsiteX1-43" fmla="*/ 2509219 w 2509219"/>
                  <a:gd name="connsiteY1-44" fmla="*/ 779 h 917190"/>
                  <a:gd name="connsiteX2-45" fmla="*/ 2288203 w 2509219"/>
                  <a:gd name="connsiteY2-46" fmla="*/ 440488 h 917190"/>
                  <a:gd name="connsiteX3-47" fmla="*/ 208015 w 2509219"/>
                  <a:gd name="connsiteY3-48" fmla="*/ 917190 h 917190"/>
                  <a:gd name="connsiteX4-49" fmla="*/ 0 w 2509219"/>
                  <a:gd name="connsiteY4-50" fmla="*/ 538151 h 917190"/>
                  <a:gd name="connsiteX0-51" fmla="*/ 0 w 2509219"/>
                  <a:gd name="connsiteY0-52" fmla="*/ 538668 h 917707"/>
                  <a:gd name="connsiteX1-53" fmla="*/ 2509219 w 2509219"/>
                  <a:gd name="connsiteY1-54" fmla="*/ 1296 h 917707"/>
                  <a:gd name="connsiteX2-55" fmla="*/ 2288203 w 2509219"/>
                  <a:gd name="connsiteY2-56" fmla="*/ 441005 h 917707"/>
                  <a:gd name="connsiteX3-57" fmla="*/ 208015 w 2509219"/>
                  <a:gd name="connsiteY3-58" fmla="*/ 917707 h 917707"/>
                  <a:gd name="connsiteX4-59" fmla="*/ 0 w 2509219"/>
                  <a:gd name="connsiteY4-60" fmla="*/ 538668 h 917707"/>
                  <a:gd name="connsiteX0-61" fmla="*/ 0 w 2509219"/>
                  <a:gd name="connsiteY0-62" fmla="*/ 537557 h 916596"/>
                  <a:gd name="connsiteX1-63" fmla="*/ 2509219 w 2509219"/>
                  <a:gd name="connsiteY1-64" fmla="*/ 185 h 916596"/>
                  <a:gd name="connsiteX2-65" fmla="*/ 2288203 w 2509219"/>
                  <a:gd name="connsiteY2-66" fmla="*/ 439894 h 916596"/>
                  <a:gd name="connsiteX3-67" fmla="*/ 208015 w 2509219"/>
                  <a:gd name="connsiteY3-68" fmla="*/ 916596 h 916596"/>
                  <a:gd name="connsiteX4-69" fmla="*/ 0 w 2509219"/>
                  <a:gd name="connsiteY4-70" fmla="*/ 537557 h 916596"/>
                  <a:gd name="connsiteX0-71" fmla="*/ 0 w 2509219"/>
                  <a:gd name="connsiteY0-72" fmla="*/ 537557 h 916596"/>
                  <a:gd name="connsiteX1-73" fmla="*/ 2509219 w 2509219"/>
                  <a:gd name="connsiteY1-74" fmla="*/ 185 h 916596"/>
                  <a:gd name="connsiteX2-75" fmla="*/ 2288203 w 2509219"/>
                  <a:gd name="connsiteY2-76" fmla="*/ 439894 h 916596"/>
                  <a:gd name="connsiteX3-77" fmla="*/ 208015 w 2509219"/>
                  <a:gd name="connsiteY3-78" fmla="*/ 916596 h 916596"/>
                  <a:gd name="connsiteX4-79" fmla="*/ 0 w 2509219"/>
                  <a:gd name="connsiteY4-80" fmla="*/ 537557 h 916596"/>
                  <a:gd name="connsiteX0-81" fmla="*/ 0 w 2509219"/>
                  <a:gd name="connsiteY0-82" fmla="*/ 537557 h 916596"/>
                  <a:gd name="connsiteX1-83" fmla="*/ 2509219 w 2509219"/>
                  <a:gd name="connsiteY1-84" fmla="*/ 185 h 916596"/>
                  <a:gd name="connsiteX2-85" fmla="*/ 2288203 w 2509219"/>
                  <a:gd name="connsiteY2-86" fmla="*/ 439894 h 916596"/>
                  <a:gd name="connsiteX3-87" fmla="*/ 208015 w 2509219"/>
                  <a:gd name="connsiteY3-88" fmla="*/ 916596 h 916596"/>
                  <a:gd name="connsiteX4-89" fmla="*/ 0 w 2509219"/>
                  <a:gd name="connsiteY4-90" fmla="*/ 537557 h 916596"/>
                  <a:gd name="connsiteX0-91" fmla="*/ 0 w 2509219"/>
                  <a:gd name="connsiteY0-92" fmla="*/ 537557 h 916596"/>
                  <a:gd name="connsiteX1-93" fmla="*/ 2509219 w 2509219"/>
                  <a:gd name="connsiteY1-94" fmla="*/ 185 h 916596"/>
                  <a:gd name="connsiteX2-95" fmla="*/ 2288203 w 2509219"/>
                  <a:gd name="connsiteY2-96" fmla="*/ 439894 h 916596"/>
                  <a:gd name="connsiteX3-97" fmla="*/ 208015 w 2509219"/>
                  <a:gd name="connsiteY3-98" fmla="*/ 916596 h 916596"/>
                  <a:gd name="connsiteX4-99" fmla="*/ 0 w 2509219"/>
                  <a:gd name="connsiteY4-100" fmla="*/ 537557 h 916596"/>
                  <a:gd name="connsiteX0-101" fmla="*/ 0 w 2509219"/>
                  <a:gd name="connsiteY0-102" fmla="*/ 537557 h 916596"/>
                  <a:gd name="connsiteX1-103" fmla="*/ 2509219 w 2509219"/>
                  <a:gd name="connsiteY1-104" fmla="*/ 185 h 916596"/>
                  <a:gd name="connsiteX2-105" fmla="*/ 2288203 w 2509219"/>
                  <a:gd name="connsiteY2-106" fmla="*/ 439894 h 916596"/>
                  <a:gd name="connsiteX3-107" fmla="*/ 208015 w 2509219"/>
                  <a:gd name="connsiteY3-108" fmla="*/ 916596 h 916596"/>
                  <a:gd name="connsiteX4-109" fmla="*/ 0 w 2509219"/>
                  <a:gd name="connsiteY4-110" fmla="*/ 537557 h 916596"/>
                  <a:gd name="connsiteX0-111" fmla="*/ 0 w 2509219"/>
                  <a:gd name="connsiteY0-112" fmla="*/ 537557 h 916596"/>
                  <a:gd name="connsiteX1-113" fmla="*/ 2509219 w 2509219"/>
                  <a:gd name="connsiteY1-114" fmla="*/ 185 h 916596"/>
                  <a:gd name="connsiteX2-115" fmla="*/ 2288203 w 2509219"/>
                  <a:gd name="connsiteY2-116" fmla="*/ 447038 h 916596"/>
                  <a:gd name="connsiteX3-117" fmla="*/ 208015 w 2509219"/>
                  <a:gd name="connsiteY3-118" fmla="*/ 916596 h 916596"/>
                  <a:gd name="connsiteX4-119" fmla="*/ 0 w 2509219"/>
                  <a:gd name="connsiteY4-120" fmla="*/ 537557 h 916596"/>
                  <a:gd name="connsiteX0-121" fmla="*/ 0 w 2502076"/>
                  <a:gd name="connsiteY0-122" fmla="*/ 525662 h 904701"/>
                  <a:gd name="connsiteX1-123" fmla="*/ 2502076 w 2502076"/>
                  <a:gd name="connsiteY1-124" fmla="*/ 196 h 904701"/>
                  <a:gd name="connsiteX2-125" fmla="*/ 2288203 w 2502076"/>
                  <a:gd name="connsiteY2-126" fmla="*/ 435143 h 904701"/>
                  <a:gd name="connsiteX3-127" fmla="*/ 208015 w 2502076"/>
                  <a:gd name="connsiteY3-128" fmla="*/ 904701 h 904701"/>
                  <a:gd name="connsiteX4-129" fmla="*/ 0 w 2502076"/>
                  <a:gd name="connsiteY4-130" fmla="*/ 525662 h 9047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2076" h="904701">
                    <a:moveTo>
                      <a:pt x="0" y="525662"/>
                    </a:moveTo>
                    <a:cubicBezTo>
                      <a:pt x="745399" y="186193"/>
                      <a:pt x="1613667" y="-7027"/>
                      <a:pt x="2502076" y="196"/>
                    </a:cubicBezTo>
                    <a:lnTo>
                      <a:pt x="2288203" y="435143"/>
                    </a:lnTo>
                    <a:cubicBezTo>
                      <a:pt x="1603474" y="451033"/>
                      <a:pt x="832073" y="637459"/>
                      <a:pt x="208015" y="904701"/>
                    </a:cubicBezTo>
                    <a:lnTo>
                      <a:pt x="0" y="525662"/>
                    </a:lnTo>
                    <a:close/>
                  </a:path>
                </a:pathLst>
              </a:custGeom>
              <a:gradFill>
                <a:gsLst>
                  <a:gs pos="0">
                    <a:srgbClr val="0073C4"/>
                  </a:gs>
                  <a:gs pos="83000">
                    <a:srgbClr val="00AFF0"/>
                  </a:gs>
                </a:gsLst>
                <a:lin ang="21594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3"/>
              <p:cNvSpPr/>
              <p:nvPr/>
            </p:nvSpPr>
            <p:spPr bwMode="auto">
              <a:xfrm>
                <a:off x="5981303" y="1639486"/>
                <a:ext cx="214888" cy="548051"/>
              </a:xfrm>
              <a:custGeom>
                <a:avLst/>
                <a:gdLst>
                  <a:gd name="connsiteX0" fmla="*/ 0 w 288032"/>
                  <a:gd name="connsiteY0" fmla="*/ 0 h 288032"/>
                  <a:gd name="connsiteX1" fmla="*/ 288032 w 288032"/>
                  <a:gd name="connsiteY1" fmla="*/ 0 h 288032"/>
                  <a:gd name="connsiteX2" fmla="*/ 288032 w 288032"/>
                  <a:gd name="connsiteY2" fmla="*/ 288032 h 288032"/>
                  <a:gd name="connsiteX3" fmla="*/ 0 w 288032"/>
                  <a:gd name="connsiteY3" fmla="*/ 288032 h 288032"/>
                  <a:gd name="connsiteX4" fmla="*/ 0 w 288032"/>
                  <a:gd name="connsiteY4" fmla="*/ 0 h 288032"/>
                  <a:gd name="connsiteX0-1" fmla="*/ 60671 w 288032"/>
                  <a:gd name="connsiteY0-2" fmla="*/ 0 h 1046421"/>
                  <a:gd name="connsiteX1-3" fmla="*/ 288032 w 288032"/>
                  <a:gd name="connsiteY1-4" fmla="*/ 758389 h 1046421"/>
                  <a:gd name="connsiteX2-5" fmla="*/ 288032 w 288032"/>
                  <a:gd name="connsiteY2-6" fmla="*/ 1046421 h 1046421"/>
                  <a:gd name="connsiteX3-7" fmla="*/ 0 w 288032"/>
                  <a:gd name="connsiteY3-8" fmla="*/ 1046421 h 1046421"/>
                  <a:gd name="connsiteX4-9" fmla="*/ 60671 w 288032"/>
                  <a:gd name="connsiteY4-10" fmla="*/ 0 h 1046421"/>
                  <a:gd name="connsiteX0-11" fmla="*/ 212349 w 439710"/>
                  <a:gd name="connsiteY0-12" fmla="*/ 0 h 1046421"/>
                  <a:gd name="connsiteX1-13" fmla="*/ 439710 w 439710"/>
                  <a:gd name="connsiteY1-14" fmla="*/ 758389 h 1046421"/>
                  <a:gd name="connsiteX2-15" fmla="*/ 439710 w 439710"/>
                  <a:gd name="connsiteY2-16" fmla="*/ 1046421 h 1046421"/>
                  <a:gd name="connsiteX3-17" fmla="*/ 0 w 439710"/>
                  <a:gd name="connsiteY3-18" fmla="*/ 444044 h 1046421"/>
                  <a:gd name="connsiteX4-19" fmla="*/ 212349 w 439710"/>
                  <a:gd name="connsiteY4-20" fmla="*/ 0 h 1046421"/>
                  <a:gd name="connsiteX0-21" fmla="*/ 212349 w 439710"/>
                  <a:gd name="connsiteY0-22" fmla="*/ 0 h 758389"/>
                  <a:gd name="connsiteX1-23" fmla="*/ 439710 w 439710"/>
                  <a:gd name="connsiteY1-24" fmla="*/ 758389 h 758389"/>
                  <a:gd name="connsiteX2-25" fmla="*/ 41014 w 439710"/>
                  <a:gd name="connsiteY2-26" fmla="*/ 548051 h 758389"/>
                  <a:gd name="connsiteX3-27" fmla="*/ 0 w 439710"/>
                  <a:gd name="connsiteY3-28" fmla="*/ 444044 h 758389"/>
                  <a:gd name="connsiteX4-29" fmla="*/ 212349 w 439710"/>
                  <a:gd name="connsiteY4-30" fmla="*/ 0 h 758389"/>
                  <a:gd name="connsiteX0-31" fmla="*/ 212349 w 214360"/>
                  <a:gd name="connsiteY0-32" fmla="*/ 0 h 548051"/>
                  <a:gd name="connsiteX1-33" fmla="*/ 214360 w 214360"/>
                  <a:gd name="connsiteY1-34" fmla="*/ 208015 h 548051"/>
                  <a:gd name="connsiteX2-35" fmla="*/ 41014 w 214360"/>
                  <a:gd name="connsiteY2-36" fmla="*/ 548051 h 548051"/>
                  <a:gd name="connsiteX3-37" fmla="*/ 0 w 214360"/>
                  <a:gd name="connsiteY3-38" fmla="*/ 444044 h 548051"/>
                  <a:gd name="connsiteX4-39" fmla="*/ 212349 w 214360"/>
                  <a:gd name="connsiteY4-40" fmla="*/ 0 h 548051"/>
                  <a:gd name="connsiteX0-41" fmla="*/ 214730 w 214888"/>
                  <a:gd name="connsiteY0-42" fmla="*/ 0 h 548051"/>
                  <a:gd name="connsiteX1-43" fmla="*/ 214360 w 214888"/>
                  <a:gd name="connsiteY1-44" fmla="*/ 208015 h 548051"/>
                  <a:gd name="connsiteX2-45" fmla="*/ 41014 w 214888"/>
                  <a:gd name="connsiteY2-46" fmla="*/ 548051 h 548051"/>
                  <a:gd name="connsiteX3-47" fmla="*/ 0 w 214888"/>
                  <a:gd name="connsiteY3-48" fmla="*/ 444044 h 548051"/>
                  <a:gd name="connsiteX4-49" fmla="*/ 214730 w 214888"/>
                  <a:gd name="connsiteY4-50" fmla="*/ 0 h 5480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4888" h="548051">
                    <a:moveTo>
                      <a:pt x="214730" y="0"/>
                    </a:moveTo>
                    <a:cubicBezTo>
                      <a:pt x="215400" y="69338"/>
                      <a:pt x="213690" y="138677"/>
                      <a:pt x="214360" y="208015"/>
                    </a:cubicBezTo>
                    <a:lnTo>
                      <a:pt x="41014" y="548051"/>
                    </a:lnTo>
                    <a:lnTo>
                      <a:pt x="0" y="444044"/>
                    </a:lnTo>
                    <a:lnTo>
                      <a:pt x="214730" y="0"/>
                    </a:lnTo>
                    <a:close/>
                  </a:path>
                </a:pathLst>
              </a:custGeom>
              <a:gradFill>
                <a:gsLst>
                  <a:gs pos="100000">
                    <a:srgbClr val="0073C4"/>
                  </a:gs>
                  <a:gs pos="0">
                    <a:srgbClr val="00AFF0"/>
                  </a:gs>
                </a:gsLst>
                <a:lin ang="1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8" name="矩形 2"/>
            <p:cNvSpPr/>
            <p:nvPr/>
          </p:nvSpPr>
          <p:spPr bwMode="auto">
            <a:xfrm>
              <a:off x="2234548" y="1575917"/>
              <a:ext cx="1698242" cy="699051"/>
            </a:xfrm>
            <a:custGeom>
              <a:avLst/>
              <a:gdLst/>
              <a:ahLst/>
              <a:cxnLst/>
              <a:rect l="l" t="t" r="r" b="b"/>
              <a:pathLst>
                <a:path w="1933322" h="699051">
                  <a:moveTo>
                    <a:pt x="1933322" y="152"/>
                  </a:moveTo>
                  <a:lnTo>
                    <a:pt x="1927123" y="12758"/>
                  </a:lnTo>
                  <a:lnTo>
                    <a:pt x="1864552" y="9511"/>
                  </a:lnTo>
                  <a:cubicBezTo>
                    <a:pt x="1547797" y="9511"/>
                    <a:pt x="1267111" y="168202"/>
                    <a:pt x="1095894" y="414009"/>
                  </a:cubicBezTo>
                  <a:cubicBezTo>
                    <a:pt x="769177" y="477181"/>
                    <a:pt x="445149" y="577254"/>
                    <a:pt x="160731" y="699051"/>
                  </a:cubicBezTo>
                  <a:lnTo>
                    <a:pt x="0" y="406173"/>
                  </a:lnTo>
                  <a:cubicBezTo>
                    <a:pt x="575960" y="143869"/>
                    <a:pt x="1246860" y="-5430"/>
                    <a:pt x="1933322" y="152"/>
                  </a:cubicBezTo>
                  <a:close/>
                </a:path>
              </a:pathLst>
            </a:custGeom>
            <a:gradFill>
              <a:gsLst>
                <a:gs pos="43000">
                  <a:srgbClr val="FFFFFF">
                    <a:lumMod val="84000"/>
                    <a:lumOff val="16000"/>
                    <a:alpha val="20000"/>
                  </a:srgbClr>
                </a:gs>
                <a:gs pos="100000">
                  <a:sysClr val="window" lastClr="FFFFFF">
                    <a:alpha val="0"/>
                  </a:sysClr>
                </a:gs>
                <a:gs pos="0">
                  <a:sysClr val="window" lastClr="FFFFFF">
                    <a:alpha val="32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2" name="组合 11"/>
          <p:cNvGrpSpPr/>
          <p:nvPr/>
        </p:nvGrpSpPr>
        <p:grpSpPr>
          <a:xfrm>
            <a:off x="1596069" y="2320853"/>
            <a:ext cx="1203329" cy="590899"/>
            <a:chOff x="2516687" y="2180691"/>
            <a:chExt cx="1203329" cy="590899"/>
          </a:xfrm>
        </p:grpSpPr>
        <p:grpSp>
          <p:nvGrpSpPr>
            <p:cNvPr id="13" name="组合 12"/>
            <p:cNvGrpSpPr/>
            <p:nvPr/>
          </p:nvGrpSpPr>
          <p:grpSpPr>
            <a:xfrm>
              <a:off x="2516687" y="2180691"/>
              <a:ext cx="1203329" cy="590899"/>
              <a:chOff x="4112076" y="2433079"/>
              <a:chExt cx="1772904" cy="764732"/>
            </a:xfrm>
          </p:grpSpPr>
          <p:sp>
            <p:nvSpPr>
              <p:cNvPr id="15" name="矩形 5"/>
              <p:cNvSpPr/>
              <p:nvPr/>
            </p:nvSpPr>
            <p:spPr bwMode="auto">
              <a:xfrm>
                <a:off x="5611204" y="2435931"/>
                <a:ext cx="273776" cy="402465"/>
              </a:xfrm>
              <a:custGeom>
                <a:avLst/>
                <a:gdLst>
                  <a:gd name="connsiteX0" fmla="*/ 0 w 321602"/>
                  <a:gd name="connsiteY0" fmla="*/ 0 h 225699"/>
                  <a:gd name="connsiteX1" fmla="*/ 321602 w 321602"/>
                  <a:gd name="connsiteY1" fmla="*/ 0 h 225699"/>
                  <a:gd name="connsiteX2" fmla="*/ 321602 w 321602"/>
                  <a:gd name="connsiteY2" fmla="*/ 225699 h 225699"/>
                  <a:gd name="connsiteX3" fmla="*/ 0 w 321602"/>
                  <a:gd name="connsiteY3" fmla="*/ 225699 h 225699"/>
                  <a:gd name="connsiteX4" fmla="*/ 0 w 321602"/>
                  <a:gd name="connsiteY4" fmla="*/ 0 h 225699"/>
                  <a:gd name="connsiteX0-1" fmla="*/ 0 w 598956"/>
                  <a:gd name="connsiteY0-2" fmla="*/ 0 h 381710"/>
                  <a:gd name="connsiteX1-3" fmla="*/ 598956 w 598956"/>
                  <a:gd name="connsiteY1-4" fmla="*/ 156011 h 381710"/>
                  <a:gd name="connsiteX2-5" fmla="*/ 598956 w 598956"/>
                  <a:gd name="connsiteY2-6" fmla="*/ 381710 h 381710"/>
                  <a:gd name="connsiteX3-7" fmla="*/ 277354 w 598956"/>
                  <a:gd name="connsiteY3-8" fmla="*/ 381710 h 381710"/>
                  <a:gd name="connsiteX4-9" fmla="*/ 0 w 598956"/>
                  <a:gd name="connsiteY4-10" fmla="*/ 0 h 381710"/>
                  <a:gd name="connsiteX0-11" fmla="*/ 0 w 598956"/>
                  <a:gd name="connsiteY0-12" fmla="*/ 0 h 381710"/>
                  <a:gd name="connsiteX1-13" fmla="*/ 78918 w 598956"/>
                  <a:gd name="connsiteY1-14" fmla="*/ 56337 h 381710"/>
                  <a:gd name="connsiteX2-15" fmla="*/ 598956 w 598956"/>
                  <a:gd name="connsiteY2-16" fmla="*/ 381710 h 381710"/>
                  <a:gd name="connsiteX3-17" fmla="*/ 277354 w 598956"/>
                  <a:gd name="connsiteY3-18" fmla="*/ 381710 h 381710"/>
                  <a:gd name="connsiteX4-19" fmla="*/ 0 w 598956"/>
                  <a:gd name="connsiteY4-20" fmla="*/ 0 h 381710"/>
                  <a:gd name="connsiteX0-21" fmla="*/ 190680 w 789636"/>
                  <a:gd name="connsiteY0-22" fmla="*/ 0 h 399045"/>
                  <a:gd name="connsiteX1-23" fmla="*/ 269598 w 789636"/>
                  <a:gd name="connsiteY1-24" fmla="*/ 56337 h 399045"/>
                  <a:gd name="connsiteX2-25" fmla="*/ 789636 w 789636"/>
                  <a:gd name="connsiteY2-26" fmla="*/ 381710 h 399045"/>
                  <a:gd name="connsiteX3-27" fmla="*/ 0 w 789636"/>
                  <a:gd name="connsiteY3-28" fmla="*/ 399045 h 399045"/>
                  <a:gd name="connsiteX4-29" fmla="*/ 190680 w 789636"/>
                  <a:gd name="connsiteY4-30" fmla="*/ 0 h 399045"/>
                  <a:gd name="connsiteX0-31" fmla="*/ 190680 w 269598"/>
                  <a:gd name="connsiteY0-32" fmla="*/ 0 h 399045"/>
                  <a:gd name="connsiteX1-33" fmla="*/ 269598 w 269598"/>
                  <a:gd name="connsiteY1-34" fmla="*/ 56337 h 399045"/>
                  <a:gd name="connsiteX2-35" fmla="*/ 100586 w 269598"/>
                  <a:gd name="connsiteY2-36" fmla="*/ 381710 h 399045"/>
                  <a:gd name="connsiteX3-37" fmla="*/ 0 w 269598"/>
                  <a:gd name="connsiteY3-38" fmla="*/ 399045 h 399045"/>
                  <a:gd name="connsiteX4-39" fmla="*/ 190680 w 269598"/>
                  <a:gd name="connsiteY4-40" fmla="*/ 0 h 399045"/>
                  <a:gd name="connsiteX0-41" fmla="*/ 199348 w 269598"/>
                  <a:gd name="connsiteY0-42" fmla="*/ 0 h 412046"/>
                  <a:gd name="connsiteX1-43" fmla="*/ 269598 w 269598"/>
                  <a:gd name="connsiteY1-44" fmla="*/ 69338 h 412046"/>
                  <a:gd name="connsiteX2-45" fmla="*/ 100586 w 269598"/>
                  <a:gd name="connsiteY2-46" fmla="*/ 394711 h 412046"/>
                  <a:gd name="connsiteX3-47" fmla="*/ 0 w 269598"/>
                  <a:gd name="connsiteY3-48" fmla="*/ 412046 h 412046"/>
                  <a:gd name="connsiteX4-49" fmla="*/ 199348 w 269598"/>
                  <a:gd name="connsiteY4-50" fmla="*/ 0 h 412046"/>
                  <a:gd name="connsiteX0-51" fmla="*/ 199348 w 269598"/>
                  <a:gd name="connsiteY0-52" fmla="*/ 0 h 396849"/>
                  <a:gd name="connsiteX1-53" fmla="*/ 269598 w 269598"/>
                  <a:gd name="connsiteY1-54" fmla="*/ 54141 h 396849"/>
                  <a:gd name="connsiteX2-55" fmla="*/ 100586 w 269598"/>
                  <a:gd name="connsiteY2-56" fmla="*/ 379514 h 396849"/>
                  <a:gd name="connsiteX3-57" fmla="*/ 0 w 269598"/>
                  <a:gd name="connsiteY3-58" fmla="*/ 396849 h 396849"/>
                  <a:gd name="connsiteX4-59" fmla="*/ 199348 w 269598"/>
                  <a:gd name="connsiteY4-60" fmla="*/ 0 h 396849"/>
                  <a:gd name="connsiteX0-61" fmla="*/ 204414 w 269598"/>
                  <a:gd name="connsiteY0-62" fmla="*/ 0 h 399382"/>
                  <a:gd name="connsiteX1-63" fmla="*/ 269598 w 269598"/>
                  <a:gd name="connsiteY1-64" fmla="*/ 56674 h 399382"/>
                  <a:gd name="connsiteX2-65" fmla="*/ 100586 w 269598"/>
                  <a:gd name="connsiteY2-66" fmla="*/ 382047 h 399382"/>
                  <a:gd name="connsiteX3-67" fmla="*/ 0 w 269598"/>
                  <a:gd name="connsiteY3-68" fmla="*/ 399382 h 399382"/>
                  <a:gd name="connsiteX4-69" fmla="*/ 204414 w 269598"/>
                  <a:gd name="connsiteY4-70" fmla="*/ 0 h 399382"/>
                  <a:gd name="connsiteX0-71" fmla="*/ 204414 w 264532"/>
                  <a:gd name="connsiteY0-72" fmla="*/ 0 h 399382"/>
                  <a:gd name="connsiteX1-73" fmla="*/ 264532 w 264532"/>
                  <a:gd name="connsiteY1-74" fmla="*/ 59207 h 399382"/>
                  <a:gd name="connsiteX2-75" fmla="*/ 100586 w 264532"/>
                  <a:gd name="connsiteY2-76" fmla="*/ 382047 h 399382"/>
                  <a:gd name="connsiteX3-77" fmla="*/ 0 w 264532"/>
                  <a:gd name="connsiteY3-78" fmla="*/ 399382 h 399382"/>
                  <a:gd name="connsiteX4-79" fmla="*/ 204414 w 264532"/>
                  <a:gd name="connsiteY4-80" fmla="*/ 0 h 399382"/>
                  <a:gd name="connsiteX0-81" fmla="*/ 201881 w 261999"/>
                  <a:gd name="connsiteY0-82" fmla="*/ 0 h 404448"/>
                  <a:gd name="connsiteX1-83" fmla="*/ 261999 w 261999"/>
                  <a:gd name="connsiteY1-84" fmla="*/ 59207 h 404448"/>
                  <a:gd name="connsiteX2-85" fmla="*/ 98053 w 261999"/>
                  <a:gd name="connsiteY2-86" fmla="*/ 382047 h 404448"/>
                  <a:gd name="connsiteX3-87" fmla="*/ 0 w 261999"/>
                  <a:gd name="connsiteY3-88" fmla="*/ 404448 h 404448"/>
                  <a:gd name="connsiteX4-89" fmla="*/ 201881 w 261999"/>
                  <a:gd name="connsiteY4-90" fmla="*/ 0 h 404448"/>
                  <a:gd name="connsiteX0-91" fmla="*/ 204414 w 264532"/>
                  <a:gd name="connsiteY0-92" fmla="*/ 0 h 401915"/>
                  <a:gd name="connsiteX1-93" fmla="*/ 264532 w 264532"/>
                  <a:gd name="connsiteY1-94" fmla="*/ 59207 h 401915"/>
                  <a:gd name="connsiteX2-95" fmla="*/ 100586 w 264532"/>
                  <a:gd name="connsiteY2-96" fmla="*/ 382047 h 401915"/>
                  <a:gd name="connsiteX3-97" fmla="*/ 0 w 264532"/>
                  <a:gd name="connsiteY3-98" fmla="*/ 401915 h 401915"/>
                  <a:gd name="connsiteX4-99" fmla="*/ 204414 w 264532"/>
                  <a:gd name="connsiteY4-100" fmla="*/ 0 h 401915"/>
                  <a:gd name="connsiteX0-101" fmla="*/ 201881 w 264532"/>
                  <a:gd name="connsiteY0-102" fmla="*/ 0 h 399382"/>
                  <a:gd name="connsiteX1-103" fmla="*/ 264532 w 264532"/>
                  <a:gd name="connsiteY1-104" fmla="*/ 56674 h 399382"/>
                  <a:gd name="connsiteX2-105" fmla="*/ 100586 w 264532"/>
                  <a:gd name="connsiteY2-106" fmla="*/ 379514 h 399382"/>
                  <a:gd name="connsiteX3-107" fmla="*/ 0 w 264532"/>
                  <a:gd name="connsiteY3-108" fmla="*/ 399382 h 399382"/>
                  <a:gd name="connsiteX4-109" fmla="*/ 201881 w 264532"/>
                  <a:gd name="connsiteY4-110" fmla="*/ 0 h 399382"/>
                  <a:gd name="connsiteX0-111" fmla="*/ 211125 w 273776"/>
                  <a:gd name="connsiteY0-112" fmla="*/ 0 h 402465"/>
                  <a:gd name="connsiteX1-113" fmla="*/ 273776 w 273776"/>
                  <a:gd name="connsiteY1-114" fmla="*/ 56674 h 402465"/>
                  <a:gd name="connsiteX2-115" fmla="*/ 109830 w 273776"/>
                  <a:gd name="connsiteY2-116" fmla="*/ 379514 h 402465"/>
                  <a:gd name="connsiteX3-117" fmla="*/ 0 w 273776"/>
                  <a:gd name="connsiteY3-118" fmla="*/ 402465 h 402465"/>
                  <a:gd name="connsiteX4-119" fmla="*/ 211125 w 273776"/>
                  <a:gd name="connsiteY4-120" fmla="*/ 0 h 4024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776" h="402465">
                    <a:moveTo>
                      <a:pt x="211125" y="0"/>
                    </a:moveTo>
                    <a:lnTo>
                      <a:pt x="273776" y="56674"/>
                    </a:lnTo>
                    <a:lnTo>
                      <a:pt x="109830" y="379514"/>
                    </a:lnTo>
                    <a:lnTo>
                      <a:pt x="0" y="402465"/>
                    </a:lnTo>
                    <a:lnTo>
                      <a:pt x="211125" y="0"/>
                    </a:lnTo>
                    <a:close/>
                  </a:path>
                </a:pathLst>
              </a:custGeom>
              <a:gradFill>
                <a:gsLst>
                  <a:gs pos="100000">
                    <a:srgbClr val="EB7D1E"/>
                  </a:gs>
                  <a:gs pos="0">
                    <a:srgbClr val="FFBE00"/>
                  </a:gs>
                </a:gsLst>
                <a:lin ang="120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矩形 5"/>
              <p:cNvSpPr/>
              <p:nvPr/>
            </p:nvSpPr>
            <p:spPr bwMode="auto">
              <a:xfrm>
                <a:off x="4285170" y="2827254"/>
                <a:ext cx="1330431" cy="364376"/>
              </a:xfrm>
              <a:custGeom>
                <a:avLst/>
                <a:gdLst>
                  <a:gd name="connsiteX0" fmla="*/ 0 w 321602"/>
                  <a:gd name="connsiteY0" fmla="*/ 0 h 225699"/>
                  <a:gd name="connsiteX1" fmla="*/ 321602 w 321602"/>
                  <a:gd name="connsiteY1" fmla="*/ 0 h 225699"/>
                  <a:gd name="connsiteX2" fmla="*/ 321602 w 321602"/>
                  <a:gd name="connsiteY2" fmla="*/ 225699 h 225699"/>
                  <a:gd name="connsiteX3" fmla="*/ 0 w 321602"/>
                  <a:gd name="connsiteY3" fmla="*/ 225699 h 225699"/>
                  <a:gd name="connsiteX4" fmla="*/ 0 w 321602"/>
                  <a:gd name="connsiteY4" fmla="*/ 0 h 225699"/>
                  <a:gd name="connsiteX0-1" fmla="*/ 0 w 598956"/>
                  <a:gd name="connsiteY0-2" fmla="*/ 0 h 381710"/>
                  <a:gd name="connsiteX1-3" fmla="*/ 598956 w 598956"/>
                  <a:gd name="connsiteY1-4" fmla="*/ 156011 h 381710"/>
                  <a:gd name="connsiteX2-5" fmla="*/ 598956 w 598956"/>
                  <a:gd name="connsiteY2-6" fmla="*/ 381710 h 381710"/>
                  <a:gd name="connsiteX3-7" fmla="*/ 277354 w 598956"/>
                  <a:gd name="connsiteY3-8" fmla="*/ 381710 h 381710"/>
                  <a:gd name="connsiteX4-9" fmla="*/ 0 w 598956"/>
                  <a:gd name="connsiteY4-10" fmla="*/ 0 h 381710"/>
                  <a:gd name="connsiteX0-11" fmla="*/ 0 w 598956"/>
                  <a:gd name="connsiteY0-12" fmla="*/ 0 h 381710"/>
                  <a:gd name="connsiteX1-13" fmla="*/ 78918 w 598956"/>
                  <a:gd name="connsiteY1-14" fmla="*/ 56337 h 381710"/>
                  <a:gd name="connsiteX2-15" fmla="*/ 598956 w 598956"/>
                  <a:gd name="connsiteY2-16" fmla="*/ 381710 h 381710"/>
                  <a:gd name="connsiteX3-17" fmla="*/ 277354 w 598956"/>
                  <a:gd name="connsiteY3-18" fmla="*/ 381710 h 381710"/>
                  <a:gd name="connsiteX4-19" fmla="*/ 0 w 598956"/>
                  <a:gd name="connsiteY4-20" fmla="*/ 0 h 381710"/>
                  <a:gd name="connsiteX0-21" fmla="*/ 190680 w 789636"/>
                  <a:gd name="connsiteY0-22" fmla="*/ 0 h 399045"/>
                  <a:gd name="connsiteX1-23" fmla="*/ 269598 w 789636"/>
                  <a:gd name="connsiteY1-24" fmla="*/ 56337 h 399045"/>
                  <a:gd name="connsiteX2-25" fmla="*/ 789636 w 789636"/>
                  <a:gd name="connsiteY2-26" fmla="*/ 381710 h 399045"/>
                  <a:gd name="connsiteX3-27" fmla="*/ 0 w 789636"/>
                  <a:gd name="connsiteY3-28" fmla="*/ 399045 h 399045"/>
                  <a:gd name="connsiteX4-29" fmla="*/ 190680 w 789636"/>
                  <a:gd name="connsiteY4-30" fmla="*/ 0 h 399045"/>
                  <a:gd name="connsiteX0-31" fmla="*/ 190680 w 269598"/>
                  <a:gd name="connsiteY0-32" fmla="*/ 0 h 399045"/>
                  <a:gd name="connsiteX1-33" fmla="*/ 269598 w 269598"/>
                  <a:gd name="connsiteY1-34" fmla="*/ 56337 h 399045"/>
                  <a:gd name="connsiteX2-35" fmla="*/ 100586 w 269598"/>
                  <a:gd name="connsiteY2-36" fmla="*/ 381710 h 399045"/>
                  <a:gd name="connsiteX3-37" fmla="*/ 0 w 269598"/>
                  <a:gd name="connsiteY3-38" fmla="*/ 399045 h 399045"/>
                  <a:gd name="connsiteX4-39" fmla="*/ 190680 w 269598"/>
                  <a:gd name="connsiteY4-40" fmla="*/ 0 h 399045"/>
                  <a:gd name="connsiteX0-41" fmla="*/ 199348 w 269598"/>
                  <a:gd name="connsiteY0-42" fmla="*/ 0 h 412046"/>
                  <a:gd name="connsiteX1-43" fmla="*/ 269598 w 269598"/>
                  <a:gd name="connsiteY1-44" fmla="*/ 69338 h 412046"/>
                  <a:gd name="connsiteX2-45" fmla="*/ 100586 w 269598"/>
                  <a:gd name="connsiteY2-46" fmla="*/ 394711 h 412046"/>
                  <a:gd name="connsiteX3-47" fmla="*/ 0 w 269598"/>
                  <a:gd name="connsiteY3-48" fmla="*/ 412046 h 412046"/>
                  <a:gd name="connsiteX4-49" fmla="*/ 199348 w 269598"/>
                  <a:gd name="connsiteY4-50" fmla="*/ 0 h 412046"/>
                  <a:gd name="connsiteX0-51" fmla="*/ 1867803 w 1938053"/>
                  <a:gd name="connsiteY0-52" fmla="*/ 0 h 433714"/>
                  <a:gd name="connsiteX1-53" fmla="*/ 1938053 w 1938053"/>
                  <a:gd name="connsiteY1-54" fmla="*/ 69338 h 433714"/>
                  <a:gd name="connsiteX2-55" fmla="*/ 1769041 w 1938053"/>
                  <a:gd name="connsiteY2-56" fmla="*/ 394711 h 433714"/>
                  <a:gd name="connsiteX3-57" fmla="*/ 0 w 1938053"/>
                  <a:gd name="connsiteY3-58" fmla="*/ 433714 h 433714"/>
                  <a:gd name="connsiteX4-59" fmla="*/ 1867803 w 1938053"/>
                  <a:gd name="connsiteY4-60" fmla="*/ 0 h 433714"/>
                  <a:gd name="connsiteX0-61" fmla="*/ 1330431 w 1938053"/>
                  <a:gd name="connsiteY0-62" fmla="*/ 0 h 364376"/>
                  <a:gd name="connsiteX1-63" fmla="*/ 1938053 w 1938053"/>
                  <a:gd name="connsiteY1-64" fmla="*/ 0 h 364376"/>
                  <a:gd name="connsiteX2-65" fmla="*/ 1769041 w 1938053"/>
                  <a:gd name="connsiteY2-66" fmla="*/ 325373 h 364376"/>
                  <a:gd name="connsiteX3-67" fmla="*/ 0 w 1938053"/>
                  <a:gd name="connsiteY3-68" fmla="*/ 364376 h 364376"/>
                  <a:gd name="connsiteX4-69" fmla="*/ 1330431 w 1938053"/>
                  <a:gd name="connsiteY4-70" fmla="*/ 0 h 364376"/>
                  <a:gd name="connsiteX0-71" fmla="*/ 1330431 w 1938053"/>
                  <a:gd name="connsiteY0-72" fmla="*/ 0 h 364376"/>
                  <a:gd name="connsiteX1-73" fmla="*/ 1938053 w 1938053"/>
                  <a:gd name="connsiteY1-74" fmla="*/ 0 h 364376"/>
                  <a:gd name="connsiteX2-75" fmla="*/ 1769041 w 1938053"/>
                  <a:gd name="connsiteY2-76" fmla="*/ 325373 h 364376"/>
                  <a:gd name="connsiteX3-77" fmla="*/ 0 w 1938053"/>
                  <a:gd name="connsiteY3-78" fmla="*/ 364376 h 364376"/>
                  <a:gd name="connsiteX4-79" fmla="*/ 1330431 w 1938053"/>
                  <a:gd name="connsiteY4-80" fmla="*/ 0 h 364376"/>
                  <a:gd name="connsiteX0-81" fmla="*/ 1330431 w 1938053"/>
                  <a:gd name="connsiteY0-82" fmla="*/ 0 h 364376"/>
                  <a:gd name="connsiteX1-83" fmla="*/ 1938053 w 1938053"/>
                  <a:gd name="connsiteY1-84" fmla="*/ 0 h 364376"/>
                  <a:gd name="connsiteX2-85" fmla="*/ 1769041 w 1938053"/>
                  <a:gd name="connsiteY2-86" fmla="*/ 325373 h 364376"/>
                  <a:gd name="connsiteX3-87" fmla="*/ 0 w 1938053"/>
                  <a:gd name="connsiteY3-88" fmla="*/ 364376 h 364376"/>
                  <a:gd name="connsiteX4-89" fmla="*/ 1330431 w 1938053"/>
                  <a:gd name="connsiteY4-90" fmla="*/ 0 h 364376"/>
                  <a:gd name="connsiteX0-91" fmla="*/ 1330431 w 1938053"/>
                  <a:gd name="connsiteY0-92" fmla="*/ 0 h 364376"/>
                  <a:gd name="connsiteX1-93" fmla="*/ 1938053 w 1938053"/>
                  <a:gd name="connsiteY1-94" fmla="*/ 0 h 364376"/>
                  <a:gd name="connsiteX2-95" fmla="*/ 325936 w 1938053"/>
                  <a:gd name="connsiteY2-96" fmla="*/ 299371 h 364376"/>
                  <a:gd name="connsiteX3-97" fmla="*/ 0 w 1938053"/>
                  <a:gd name="connsiteY3-98" fmla="*/ 364376 h 364376"/>
                  <a:gd name="connsiteX4-99" fmla="*/ 1330431 w 1938053"/>
                  <a:gd name="connsiteY4-100" fmla="*/ 0 h 364376"/>
                  <a:gd name="connsiteX0-101" fmla="*/ 1330431 w 1330431"/>
                  <a:gd name="connsiteY0-102" fmla="*/ 0 h 364376"/>
                  <a:gd name="connsiteX1-103" fmla="*/ 325936 w 1330431"/>
                  <a:gd name="connsiteY1-104" fmla="*/ 299371 h 364376"/>
                  <a:gd name="connsiteX2-105" fmla="*/ 0 w 1330431"/>
                  <a:gd name="connsiteY2-106" fmla="*/ 364376 h 364376"/>
                  <a:gd name="connsiteX3-107" fmla="*/ 1330431 w 1330431"/>
                  <a:gd name="connsiteY3-108" fmla="*/ 0 h 364376"/>
                  <a:gd name="connsiteX0-109" fmla="*/ 1330431 w 1330431"/>
                  <a:gd name="connsiteY0-110" fmla="*/ 0 h 364376"/>
                  <a:gd name="connsiteX1-111" fmla="*/ 325936 w 1330431"/>
                  <a:gd name="connsiteY1-112" fmla="*/ 299371 h 364376"/>
                  <a:gd name="connsiteX2-113" fmla="*/ 0 w 1330431"/>
                  <a:gd name="connsiteY2-114" fmla="*/ 364376 h 364376"/>
                  <a:gd name="connsiteX3-115" fmla="*/ 1330431 w 1330431"/>
                  <a:gd name="connsiteY3-116" fmla="*/ 0 h 364376"/>
                  <a:gd name="connsiteX0-117" fmla="*/ 1330431 w 1330431"/>
                  <a:gd name="connsiteY0-118" fmla="*/ 0 h 364376"/>
                  <a:gd name="connsiteX1-119" fmla="*/ 325936 w 1330431"/>
                  <a:gd name="connsiteY1-120" fmla="*/ 299371 h 364376"/>
                  <a:gd name="connsiteX2-121" fmla="*/ 0 w 1330431"/>
                  <a:gd name="connsiteY2-122" fmla="*/ 364376 h 364376"/>
                  <a:gd name="connsiteX3-123" fmla="*/ 1330431 w 1330431"/>
                  <a:gd name="connsiteY3-124" fmla="*/ 0 h 364376"/>
                </a:gdLst>
                <a:ahLst/>
                <a:cxnLst>
                  <a:cxn ang="0">
                    <a:pos x="connsiteX0-1" y="connsiteY0-2"/>
                  </a:cxn>
                  <a:cxn ang="0">
                    <a:pos x="connsiteX1-3" y="connsiteY1-4"/>
                  </a:cxn>
                  <a:cxn ang="0">
                    <a:pos x="connsiteX2-5" y="connsiteY2-6"/>
                  </a:cxn>
                  <a:cxn ang="0">
                    <a:pos x="connsiteX3-7" y="connsiteY3-8"/>
                  </a:cxn>
                </a:cxnLst>
                <a:rect l="l" t="t" r="r" b="b"/>
                <a:pathLst>
                  <a:path w="1330431" h="364376">
                    <a:moveTo>
                      <a:pt x="1330431" y="0"/>
                    </a:moveTo>
                    <a:cubicBezTo>
                      <a:pt x="956596" y="73788"/>
                      <a:pt x="639100" y="160578"/>
                      <a:pt x="325936" y="299371"/>
                    </a:cubicBezTo>
                    <a:lnTo>
                      <a:pt x="0" y="364376"/>
                    </a:lnTo>
                    <a:cubicBezTo>
                      <a:pt x="400141" y="212582"/>
                      <a:pt x="778613" y="73788"/>
                      <a:pt x="1330431" y="0"/>
                    </a:cubicBezTo>
                    <a:close/>
                  </a:path>
                </a:pathLst>
              </a:custGeom>
              <a:gradFill>
                <a:gsLst>
                  <a:gs pos="31000">
                    <a:srgbClr val="EB7D1E"/>
                  </a:gs>
                  <a:gs pos="0">
                    <a:srgbClr val="FFBE00"/>
                  </a:gs>
                </a:gsLst>
                <a:lin ang="10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2"/>
              <p:cNvSpPr/>
              <p:nvPr/>
            </p:nvSpPr>
            <p:spPr bwMode="auto">
              <a:xfrm>
                <a:off x="4112076" y="2433079"/>
                <a:ext cx="1711827" cy="764732"/>
              </a:xfrm>
              <a:custGeom>
                <a:avLst/>
                <a:gdLst>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0 w 936104"/>
                  <a:gd name="connsiteY4" fmla="*/ 0 h 288032"/>
                  <a:gd name="connsiteX0-1" fmla="*/ 0 w 2088855"/>
                  <a:gd name="connsiteY0-2" fmla="*/ 255685 h 543717"/>
                  <a:gd name="connsiteX1-3" fmla="*/ 2088855 w 2088855"/>
                  <a:gd name="connsiteY1-4" fmla="*/ 0 h 543717"/>
                  <a:gd name="connsiteX2-5" fmla="*/ 936104 w 2088855"/>
                  <a:gd name="connsiteY2-6" fmla="*/ 543717 h 543717"/>
                  <a:gd name="connsiteX3-7" fmla="*/ 0 w 2088855"/>
                  <a:gd name="connsiteY3-8" fmla="*/ 543717 h 543717"/>
                  <a:gd name="connsiteX4-9" fmla="*/ 0 w 2088855"/>
                  <a:gd name="connsiteY4-10" fmla="*/ 255685 h 543717"/>
                  <a:gd name="connsiteX0-11" fmla="*/ 0 w 2088855"/>
                  <a:gd name="connsiteY0-12" fmla="*/ 255685 h 543717"/>
                  <a:gd name="connsiteX1-13" fmla="*/ 2088855 w 2088855"/>
                  <a:gd name="connsiteY1-14" fmla="*/ 0 h 543717"/>
                  <a:gd name="connsiteX2-15" fmla="*/ 1867839 w 2088855"/>
                  <a:gd name="connsiteY2-16" fmla="*/ 439709 h 543717"/>
                  <a:gd name="connsiteX3-17" fmla="*/ 0 w 2088855"/>
                  <a:gd name="connsiteY3-18" fmla="*/ 543717 h 543717"/>
                  <a:gd name="connsiteX4-19" fmla="*/ 0 w 2088855"/>
                  <a:gd name="connsiteY4-20" fmla="*/ 255685 h 543717"/>
                  <a:gd name="connsiteX0-21" fmla="*/ 212349 w 2301204"/>
                  <a:gd name="connsiteY0-22" fmla="*/ 255685 h 916411"/>
                  <a:gd name="connsiteX1-23" fmla="*/ 2301204 w 2301204"/>
                  <a:gd name="connsiteY1-24" fmla="*/ 0 h 916411"/>
                  <a:gd name="connsiteX2-25" fmla="*/ 2080188 w 2301204"/>
                  <a:gd name="connsiteY2-26" fmla="*/ 439709 h 916411"/>
                  <a:gd name="connsiteX3-27" fmla="*/ 0 w 2301204"/>
                  <a:gd name="connsiteY3-28" fmla="*/ 916411 h 916411"/>
                  <a:gd name="connsiteX4-29" fmla="*/ 212349 w 2301204"/>
                  <a:gd name="connsiteY4-30" fmla="*/ 255685 h 916411"/>
                  <a:gd name="connsiteX0-31" fmla="*/ 0 w 2509219"/>
                  <a:gd name="connsiteY0-32" fmla="*/ 537372 h 916411"/>
                  <a:gd name="connsiteX1-33" fmla="*/ 2509219 w 2509219"/>
                  <a:gd name="connsiteY1-34" fmla="*/ 0 h 916411"/>
                  <a:gd name="connsiteX2-35" fmla="*/ 2288203 w 2509219"/>
                  <a:gd name="connsiteY2-36" fmla="*/ 439709 h 916411"/>
                  <a:gd name="connsiteX3-37" fmla="*/ 208015 w 2509219"/>
                  <a:gd name="connsiteY3-38" fmla="*/ 916411 h 916411"/>
                  <a:gd name="connsiteX4-39" fmla="*/ 0 w 2509219"/>
                  <a:gd name="connsiteY4-40" fmla="*/ 537372 h 916411"/>
                  <a:gd name="connsiteX0-41" fmla="*/ 0 w 2509219"/>
                  <a:gd name="connsiteY0-42" fmla="*/ 538151 h 917190"/>
                  <a:gd name="connsiteX1-43" fmla="*/ 2509219 w 2509219"/>
                  <a:gd name="connsiteY1-44" fmla="*/ 779 h 917190"/>
                  <a:gd name="connsiteX2-45" fmla="*/ 2288203 w 2509219"/>
                  <a:gd name="connsiteY2-46" fmla="*/ 440488 h 917190"/>
                  <a:gd name="connsiteX3-47" fmla="*/ 208015 w 2509219"/>
                  <a:gd name="connsiteY3-48" fmla="*/ 917190 h 917190"/>
                  <a:gd name="connsiteX4-49" fmla="*/ 0 w 2509219"/>
                  <a:gd name="connsiteY4-50" fmla="*/ 538151 h 917190"/>
                  <a:gd name="connsiteX0-51" fmla="*/ 0 w 2509219"/>
                  <a:gd name="connsiteY0-52" fmla="*/ 538668 h 917707"/>
                  <a:gd name="connsiteX1-53" fmla="*/ 2509219 w 2509219"/>
                  <a:gd name="connsiteY1-54" fmla="*/ 1296 h 917707"/>
                  <a:gd name="connsiteX2-55" fmla="*/ 2288203 w 2509219"/>
                  <a:gd name="connsiteY2-56" fmla="*/ 441005 h 917707"/>
                  <a:gd name="connsiteX3-57" fmla="*/ 208015 w 2509219"/>
                  <a:gd name="connsiteY3-58" fmla="*/ 917707 h 917707"/>
                  <a:gd name="connsiteX4-59" fmla="*/ 0 w 2509219"/>
                  <a:gd name="connsiteY4-60" fmla="*/ 538668 h 917707"/>
                  <a:gd name="connsiteX0-61" fmla="*/ 0 w 2509219"/>
                  <a:gd name="connsiteY0-62" fmla="*/ 537557 h 916596"/>
                  <a:gd name="connsiteX1-63" fmla="*/ 2509219 w 2509219"/>
                  <a:gd name="connsiteY1-64" fmla="*/ 185 h 916596"/>
                  <a:gd name="connsiteX2-65" fmla="*/ 2288203 w 2509219"/>
                  <a:gd name="connsiteY2-66" fmla="*/ 439894 h 916596"/>
                  <a:gd name="connsiteX3-67" fmla="*/ 208015 w 2509219"/>
                  <a:gd name="connsiteY3-68" fmla="*/ 916596 h 916596"/>
                  <a:gd name="connsiteX4-69" fmla="*/ 0 w 2509219"/>
                  <a:gd name="connsiteY4-70" fmla="*/ 537557 h 916596"/>
                  <a:gd name="connsiteX0-71" fmla="*/ 0 w 2509219"/>
                  <a:gd name="connsiteY0-72" fmla="*/ 537557 h 916596"/>
                  <a:gd name="connsiteX1-73" fmla="*/ 2509219 w 2509219"/>
                  <a:gd name="connsiteY1-74" fmla="*/ 185 h 916596"/>
                  <a:gd name="connsiteX2-75" fmla="*/ 2288203 w 2509219"/>
                  <a:gd name="connsiteY2-76" fmla="*/ 439894 h 916596"/>
                  <a:gd name="connsiteX3-77" fmla="*/ 208015 w 2509219"/>
                  <a:gd name="connsiteY3-78" fmla="*/ 916596 h 916596"/>
                  <a:gd name="connsiteX4-79" fmla="*/ 0 w 2509219"/>
                  <a:gd name="connsiteY4-80" fmla="*/ 537557 h 916596"/>
                  <a:gd name="connsiteX0-81" fmla="*/ 0 w 2509219"/>
                  <a:gd name="connsiteY0-82" fmla="*/ 537557 h 916596"/>
                  <a:gd name="connsiteX1-83" fmla="*/ 2509219 w 2509219"/>
                  <a:gd name="connsiteY1-84" fmla="*/ 185 h 916596"/>
                  <a:gd name="connsiteX2-85" fmla="*/ 2288203 w 2509219"/>
                  <a:gd name="connsiteY2-86" fmla="*/ 439894 h 916596"/>
                  <a:gd name="connsiteX3-87" fmla="*/ 208015 w 2509219"/>
                  <a:gd name="connsiteY3-88" fmla="*/ 916596 h 916596"/>
                  <a:gd name="connsiteX4-89" fmla="*/ 0 w 2509219"/>
                  <a:gd name="connsiteY4-90" fmla="*/ 537557 h 916596"/>
                  <a:gd name="connsiteX0-91" fmla="*/ 0 w 2509219"/>
                  <a:gd name="connsiteY0-92" fmla="*/ 537557 h 916596"/>
                  <a:gd name="connsiteX1-93" fmla="*/ 2509219 w 2509219"/>
                  <a:gd name="connsiteY1-94" fmla="*/ 185 h 916596"/>
                  <a:gd name="connsiteX2-95" fmla="*/ 2288203 w 2509219"/>
                  <a:gd name="connsiteY2-96" fmla="*/ 439894 h 916596"/>
                  <a:gd name="connsiteX3-97" fmla="*/ 208015 w 2509219"/>
                  <a:gd name="connsiteY3-98" fmla="*/ 916596 h 916596"/>
                  <a:gd name="connsiteX4-99" fmla="*/ 0 w 2509219"/>
                  <a:gd name="connsiteY4-100" fmla="*/ 537557 h 916596"/>
                  <a:gd name="connsiteX0-101" fmla="*/ 0 w 2509219"/>
                  <a:gd name="connsiteY0-102" fmla="*/ 537557 h 916596"/>
                  <a:gd name="connsiteX1-103" fmla="*/ 2509219 w 2509219"/>
                  <a:gd name="connsiteY1-104" fmla="*/ 185 h 916596"/>
                  <a:gd name="connsiteX2-105" fmla="*/ 2288203 w 2509219"/>
                  <a:gd name="connsiteY2-106" fmla="*/ 439894 h 916596"/>
                  <a:gd name="connsiteX3-107" fmla="*/ 208015 w 2509219"/>
                  <a:gd name="connsiteY3-108" fmla="*/ 916596 h 916596"/>
                  <a:gd name="connsiteX4-109" fmla="*/ 0 w 2509219"/>
                  <a:gd name="connsiteY4-110" fmla="*/ 537557 h 916596"/>
                  <a:gd name="connsiteX0-111" fmla="*/ 0 w 2288203"/>
                  <a:gd name="connsiteY0-112" fmla="*/ 862468 h 1241507"/>
                  <a:gd name="connsiteX1-113" fmla="*/ 2067186 w 2288203"/>
                  <a:gd name="connsiteY1-114" fmla="*/ 73 h 1241507"/>
                  <a:gd name="connsiteX2-115" fmla="*/ 2288203 w 2288203"/>
                  <a:gd name="connsiteY2-116" fmla="*/ 764805 h 1241507"/>
                  <a:gd name="connsiteX3-117" fmla="*/ 208015 w 2288203"/>
                  <a:gd name="connsiteY3-118" fmla="*/ 1241507 h 1241507"/>
                  <a:gd name="connsiteX4-119" fmla="*/ 0 w 2288203"/>
                  <a:gd name="connsiteY4-120" fmla="*/ 862468 h 1241507"/>
                  <a:gd name="connsiteX0-121" fmla="*/ 151678 w 2080188"/>
                  <a:gd name="connsiteY0-122" fmla="*/ 412134 h 1241873"/>
                  <a:gd name="connsiteX1-123" fmla="*/ 1859171 w 2080188"/>
                  <a:gd name="connsiteY1-124" fmla="*/ 439 h 1241873"/>
                  <a:gd name="connsiteX2-125" fmla="*/ 2080188 w 2080188"/>
                  <a:gd name="connsiteY2-126" fmla="*/ 765171 h 1241873"/>
                  <a:gd name="connsiteX3-127" fmla="*/ 0 w 2080188"/>
                  <a:gd name="connsiteY3-128" fmla="*/ 1241873 h 1241873"/>
                  <a:gd name="connsiteX4-129" fmla="*/ 151678 w 2080188"/>
                  <a:gd name="connsiteY4-130" fmla="*/ 412134 h 1241873"/>
                  <a:gd name="connsiteX0-131" fmla="*/ 0 w 1928510"/>
                  <a:gd name="connsiteY0-132" fmla="*/ 412134 h 765811"/>
                  <a:gd name="connsiteX1-133" fmla="*/ 1707493 w 1928510"/>
                  <a:gd name="connsiteY1-134" fmla="*/ 439 h 765811"/>
                  <a:gd name="connsiteX2-135" fmla="*/ 1928510 w 1928510"/>
                  <a:gd name="connsiteY2-136" fmla="*/ 765171 h 765811"/>
                  <a:gd name="connsiteX3-137" fmla="*/ 160344 w 1928510"/>
                  <a:gd name="connsiteY3-138" fmla="*/ 760838 h 765811"/>
                  <a:gd name="connsiteX4-139" fmla="*/ 0 w 1928510"/>
                  <a:gd name="connsiteY4-140" fmla="*/ 412134 h 765811"/>
                  <a:gd name="connsiteX0-141" fmla="*/ 0 w 1707493"/>
                  <a:gd name="connsiteY0-142" fmla="*/ 412134 h 760838"/>
                  <a:gd name="connsiteX1-143" fmla="*/ 1707493 w 1707493"/>
                  <a:gd name="connsiteY1-144" fmla="*/ 439 h 760838"/>
                  <a:gd name="connsiteX2-145" fmla="*/ 1508146 w 1707493"/>
                  <a:gd name="connsiteY2-146" fmla="*/ 401144 h 760838"/>
                  <a:gd name="connsiteX3-147" fmla="*/ 160344 w 1707493"/>
                  <a:gd name="connsiteY3-148" fmla="*/ 760838 h 760838"/>
                  <a:gd name="connsiteX4-149" fmla="*/ 0 w 1707493"/>
                  <a:gd name="connsiteY4-150" fmla="*/ 412134 h 760838"/>
                  <a:gd name="connsiteX0-151" fmla="*/ 0 w 1707493"/>
                  <a:gd name="connsiteY0-152" fmla="*/ 412134 h 760838"/>
                  <a:gd name="connsiteX1-153" fmla="*/ 1707493 w 1707493"/>
                  <a:gd name="connsiteY1-154" fmla="*/ 439 h 760838"/>
                  <a:gd name="connsiteX2-155" fmla="*/ 1508146 w 1707493"/>
                  <a:gd name="connsiteY2-156" fmla="*/ 401144 h 760838"/>
                  <a:gd name="connsiteX3-157" fmla="*/ 160344 w 1707493"/>
                  <a:gd name="connsiteY3-158" fmla="*/ 760838 h 760838"/>
                  <a:gd name="connsiteX4-159" fmla="*/ 0 w 1707493"/>
                  <a:gd name="connsiteY4-160" fmla="*/ 412134 h 760838"/>
                  <a:gd name="connsiteX0-161" fmla="*/ 0 w 1707493"/>
                  <a:gd name="connsiteY0-162" fmla="*/ 412134 h 765171"/>
                  <a:gd name="connsiteX1-163" fmla="*/ 1707493 w 1707493"/>
                  <a:gd name="connsiteY1-164" fmla="*/ 439 h 765171"/>
                  <a:gd name="connsiteX2-165" fmla="*/ 1508146 w 1707493"/>
                  <a:gd name="connsiteY2-166" fmla="*/ 401144 h 765171"/>
                  <a:gd name="connsiteX3-167" fmla="*/ 173345 w 1707493"/>
                  <a:gd name="connsiteY3-168" fmla="*/ 765171 h 765171"/>
                  <a:gd name="connsiteX4-169" fmla="*/ 0 w 1707493"/>
                  <a:gd name="connsiteY4-170" fmla="*/ 412134 h 765171"/>
                  <a:gd name="connsiteX0-171" fmla="*/ 0 w 1707493"/>
                  <a:gd name="connsiteY0-172" fmla="*/ 412134 h 765171"/>
                  <a:gd name="connsiteX1-173" fmla="*/ 1707493 w 1707493"/>
                  <a:gd name="connsiteY1-174" fmla="*/ 439 h 765171"/>
                  <a:gd name="connsiteX2-175" fmla="*/ 1508146 w 1707493"/>
                  <a:gd name="connsiteY2-176" fmla="*/ 401144 h 765171"/>
                  <a:gd name="connsiteX3-177" fmla="*/ 173345 w 1707493"/>
                  <a:gd name="connsiteY3-178" fmla="*/ 765171 h 765171"/>
                  <a:gd name="connsiteX4-179" fmla="*/ 0 w 1707493"/>
                  <a:gd name="connsiteY4-180" fmla="*/ 412134 h 765171"/>
                  <a:gd name="connsiteX0-181" fmla="*/ 0 w 1711827"/>
                  <a:gd name="connsiteY0-182" fmla="*/ 425082 h 765118"/>
                  <a:gd name="connsiteX1-183" fmla="*/ 1711827 w 1711827"/>
                  <a:gd name="connsiteY1-184" fmla="*/ 386 h 765118"/>
                  <a:gd name="connsiteX2-185" fmla="*/ 1512480 w 1711827"/>
                  <a:gd name="connsiteY2-186" fmla="*/ 401091 h 765118"/>
                  <a:gd name="connsiteX3-187" fmla="*/ 177679 w 1711827"/>
                  <a:gd name="connsiteY3-188" fmla="*/ 765118 h 765118"/>
                  <a:gd name="connsiteX4-189" fmla="*/ 0 w 1711827"/>
                  <a:gd name="connsiteY4-190" fmla="*/ 425082 h 765118"/>
                  <a:gd name="connsiteX0-191" fmla="*/ 0 w 1711827"/>
                  <a:gd name="connsiteY0-192" fmla="*/ 424859 h 764895"/>
                  <a:gd name="connsiteX1-193" fmla="*/ 1711827 w 1711827"/>
                  <a:gd name="connsiteY1-194" fmla="*/ 163 h 764895"/>
                  <a:gd name="connsiteX2-195" fmla="*/ 1512480 w 1711827"/>
                  <a:gd name="connsiteY2-196" fmla="*/ 400868 h 764895"/>
                  <a:gd name="connsiteX3-197" fmla="*/ 177679 w 1711827"/>
                  <a:gd name="connsiteY3-198" fmla="*/ 764895 h 764895"/>
                  <a:gd name="connsiteX4-199" fmla="*/ 0 w 1711827"/>
                  <a:gd name="connsiteY4-200" fmla="*/ 424859 h 764895"/>
                  <a:gd name="connsiteX0-201" fmla="*/ 0 w 1711827"/>
                  <a:gd name="connsiteY0-202" fmla="*/ 424696 h 764732"/>
                  <a:gd name="connsiteX1-203" fmla="*/ 1711827 w 1711827"/>
                  <a:gd name="connsiteY1-204" fmla="*/ 0 h 764732"/>
                  <a:gd name="connsiteX2-205" fmla="*/ 1512480 w 1711827"/>
                  <a:gd name="connsiteY2-206" fmla="*/ 400705 h 764732"/>
                  <a:gd name="connsiteX3-207" fmla="*/ 177679 w 1711827"/>
                  <a:gd name="connsiteY3-208" fmla="*/ 764732 h 764732"/>
                  <a:gd name="connsiteX4-209" fmla="*/ 0 w 1711827"/>
                  <a:gd name="connsiteY4-210" fmla="*/ 424696 h 7647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11827" h="764732">
                    <a:moveTo>
                      <a:pt x="0" y="424696"/>
                    </a:moveTo>
                    <a:cubicBezTo>
                      <a:pt x="420375" y="228238"/>
                      <a:pt x="988097" y="31780"/>
                      <a:pt x="1711827" y="0"/>
                    </a:cubicBezTo>
                    <a:lnTo>
                      <a:pt x="1512480" y="400705"/>
                    </a:lnTo>
                    <a:cubicBezTo>
                      <a:pt x="1014098" y="472932"/>
                      <a:pt x="810404" y="514825"/>
                      <a:pt x="177679" y="764732"/>
                    </a:cubicBezTo>
                    <a:lnTo>
                      <a:pt x="0" y="424696"/>
                    </a:lnTo>
                    <a:close/>
                  </a:path>
                </a:pathLst>
              </a:custGeom>
              <a:gradFill>
                <a:gsLst>
                  <a:gs pos="100000">
                    <a:srgbClr val="EB7D1E"/>
                  </a:gs>
                  <a:gs pos="77000">
                    <a:srgbClr val="FFBE00"/>
                  </a:gs>
                </a:gsLst>
                <a:lin ang="10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4" name="矩形 2"/>
            <p:cNvSpPr/>
            <p:nvPr/>
          </p:nvSpPr>
          <p:spPr bwMode="auto">
            <a:xfrm>
              <a:off x="2520128" y="2280908"/>
              <a:ext cx="553647" cy="488447"/>
            </a:xfrm>
            <a:custGeom>
              <a:avLst/>
              <a:gdLst/>
              <a:ahLst/>
              <a:cxnLst/>
              <a:rect l="l" t="t" r="r" b="b"/>
              <a:pathLst>
                <a:path w="630286" h="488447">
                  <a:moveTo>
                    <a:pt x="630286" y="0"/>
                  </a:moveTo>
                  <a:cubicBezTo>
                    <a:pt x="603749" y="89296"/>
                    <a:pt x="589704" y="184087"/>
                    <a:pt x="589704" y="282248"/>
                  </a:cubicBezTo>
                  <a:cubicBezTo>
                    <a:pt x="589704" y="296603"/>
                    <a:pt x="590005" y="310886"/>
                    <a:pt x="591807" y="325040"/>
                  </a:cubicBezTo>
                  <a:cubicBezTo>
                    <a:pt x="468605" y="362133"/>
                    <a:pt x="328230" y="413032"/>
                    <a:pt x="137291" y="488447"/>
                  </a:cubicBezTo>
                  <a:lnTo>
                    <a:pt x="0" y="225706"/>
                  </a:lnTo>
                  <a:cubicBezTo>
                    <a:pt x="176167" y="143376"/>
                    <a:pt x="385823" y="61046"/>
                    <a:pt x="630286" y="0"/>
                  </a:cubicBezTo>
                  <a:close/>
                </a:path>
              </a:pathLst>
            </a:custGeom>
            <a:gradFill>
              <a:gsLst>
                <a:gs pos="43000">
                  <a:srgbClr val="FFFFFF">
                    <a:lumMod val="84000"/>
                    <a:lumOff val="16000"/>
                    <a:alpha val="20000"/>
                  </a:srgbClr>
                </a:gs>
                <a:gs pos="100000">
                  <a:sysClr val="window" lastClr="FFFFFF">
                    <a:alpha val="0"/>
                  </a:sysClr>
                </a:gs>
                <a:gs pos="0">
                  <a:sysClr val="window" lastClr="FFFFFF">
                    <a:alpha val="32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8" name="组合 17"/>
          <p:cNvGrpSpPr/>
          <p:nvPr/>
        </p:nvGrpSpPr>
        <p:grpSpPr>
          <a:xfrm>
            <a:off x="1867473" y="2900148"/>
            <a:ext cx="1056011" cy="506469"/>
            <a:chOff x="2788091" y="2732618"/>
            <a:chExt cx="1056011" cy="506469"/>
          </a:xfrm>
        </p:grpSpPr>
        <p:grpSp>
          <p:nvGrpSpPr>
            <p:cNvPr id="19" name="组合 18"/>
            <p:cNvGrpSpPr/>
            <p:nvPr/>
          </p:nvGrpSpPr>
          <p:grpSpPr>
            <a:xfrm>
              <a:off x="2788092" y="2732618"/>
              <a:ext cx="1056010" cy="506469"/>
              <a:chOff x="3743053" y="2385144"/>
              <a:chExt cx="1555855" cy="655465"/>
            </a:xfrm>
          </p:grpSpPr>
          <p:sp>
            <p:nvSpPr>
              <p:cNvPr id="21" name="矩形 5"/>
              <p:cNvSpPr/>
              <p:nvPr/>
            </p:nvSpPr>
            <p:spPr bwMode="auto">
              <a:xfrm>
                <a:off x="4612860" y="2385144"/>
                <a:ext cx="172060" cy="208364"/>
              </a:xfrm>
              <a:custGeom>
                <a:avLst/>
                <a:gdLst>
                  <a:gd name="connsiteX0" fmla="*/ 0 w 321602"/>
                  <a:gd name="connsiteY0" fmla="*/ 0 h 225699"/>
                  <a:gd name="connsiteX1" fmla="*/ 321602 w 321602"/>
                  <a:gd name="connsiteY1" fmla="*/ 0 h 225699"/>
                  <a:gd name="connsiteX2" fmla="*/ 321602 w 321602"/>
                  <a:gd name="connsiteY2" fmla="*/ 225699 h 225699"/>
                  <a:gd name="connsiteX3" fmla="*/ 0 w 321602"/>
                  <a:gd name="connsiteY3" fmla="*/ 225699 h 225699"/>
                  <a:gd name="connsiteX4" fmla="*/ 0 w 321602"/>
                  <a:gd name="connsiteY4" fmla="*/ 0 h 225699"/>
                  <a:gd name="connsiteX0-1" fmla="*/ 0 w 598956"/>
                  <a:gd name="connsiteY0-2" fmla="*/ 0 h 381710"/>
                  <a:gd name="connsiteX1-3" fmla="*/ 598956 w 598956"/>
                  <a:gd name="connsiteY1-4" fmla="*/ 156011 h 381710"/>
                  <a:gd name="connsiteX2-5" fmla="*/ 598956 w 598956"/>
                  <a:gd name="connsiteY2-6" fmla="*/ 381710 h 381710"/>
                  <a:gd name="connsiteX3-7" fmla="*/ 277354 w 598956"/>
                  <a:gd name="connsiteY3-8" fmla="*/ 381710 h 381710"/>
                  <a:gd name="connsiteX4-9" fmla="*/ 0 w 598956"/>
                  <a:gd name="connsiteY4-10" fmla="*/ 0 h 381710"/>
                  <a:gd name="connsiteX0-11" fmla="*/ 0 w 598956"/>
                  <a:gd name="connsiteY0-12" fmla="*/ 0 h 381710"/>
                  <a:gd name="connsiteX1-13" fmla="*/ 78918 w 598956"/>
                  <a:gd name="connsiteY1-14" fmla="*/ 56337 h 381710"/>
                  <a:gd name="connsiteX2-15" fmla="*/ 598956 w 598956"/>
                  <a:gd name="connsiteY2-16" fmla="*/ 381710 h 381710"/>
                  <a:gd name="connsiteX3-17" fmla="*/ 277354 w 598956"/>
                  <a:gd name="connsiteY3-18" fmla="*/ 381710 h 381710"/>
                  <a:gd name="connsiteX4-19" fmla="*/ 0 w 598956"/>
                  <a:gd name="connsiteY4-20" fmla="*/ 0 h 381710"/>
                  <a:gd name="connsiteX0-21" fmla="*/ 190680 w 789636"/>
                  <a:gd name="connsiteY0-22" fmla="*/ 0 h 399045"/>
                  <a:gd name="connsiteX1-23" fmla="*/ 269598 w 789636"/>
                  <a:gd name="connsiteY1-24" fmla="*/ 56337 h 399045"/>
                  <a:gd name="connsiteX2-25" fmla="*/ 789636 w 789636"/>
                  <a:gd name="connsiteY2-26" fmla="*/ 381710 h 399045"/>
                  <a:gd name="connsiteX3-27" fmla="*/ 0 w 789636"/>
                  <a:gd name="connsiteY3-28" fmla="*/ 399045 h 399045"/>
                  <a:gd name="connsiteX4-29" fmla="*/ 190680 w 789636"/>
                  <a:gd name="connsiteY4-30" fmla="*/ 0 h 399045"/>
                  <a:gd name="connsiteX0-31" fmla="*/ 190680 w 269598"/>
                  <a:gd name="connsiteY0-32" fmla="*/ 0 h 399045"/>
                  <a:gd name="connsiteX1-33" fmla="*/ 269598 w 269598"/>
                  <a:gd name="connsiteY1-34" fmla="*/ 56337 h 399045"/>
                  <a:gd name="connsiteX2-35" fmla="*/ 100586 w 269598"/>
                  <a:gd name="connsiteY2-36" fmla="*/ 381710 h 399045"/>
                  <a:gd name="connsiteX3-37" fmla="*/ 0 w 269598"/>
                  <a:gd name="connsiteY3-38" fmla="*/ 399045 h 399045"/>
                  <a:gd name="connsiteX4-39" fmla="*/ 190680 w 269598"/>
                  <a:gd name="connsiteY4-40" fmla="*/ 0 h 399045"/>
                  <a:gd name="connsiteX0-41" fmla="*/ 199348 w 269598"/>
                  <a:gd name="connsiteY0-42" fmla="*/ 0 h 412046"/>
                  <a:gd name="connsiteX1-43" fmla="*/ 269598 w 269598"/>
                  <a:gd name="connsiteY1-44" fmla="*/ 69338 h 412046"/>
                  <a:gd name="connsiteX2-45" fmla="*/ 100586 w 269598"/>
                  <a:gd name="connsiteY2-46" fmla="*/ 394711 h 412046"/>
                  <a:gd name="connsiteX3-47" fmla="*/ 0 w 269598"/>
                  <a:gd name="connsiteY3-48" fmla="*/ 412046 h 412046"/>
                  <a:gd name="connsiteX4-49" fmla="*/ 199348 w 269598"/>
                  <a:gd name="connsiteY4-50" fmla="*/ 0 h 412046"/>
                  <a:gd name="connsiteX0-51" fmla="*/ 554707 w 624957"/>
                  <a:gd name="connsiteY0-52" fmla="*/ 0 h 537722"/>
                  <a:gd name="connsiteX1-53" fmla="*/ 624957 w 624957"/>
                  <a:gd name="connsiteY1-54" fmla="*/ 69338 h 537722"/>
                  <a:gd name="connsiteX2-55" fmla="*/ 455945 w 624957"/>
                  <a:gd name="connsiteY2-56" fmla="*/ 394711 h 537722"/>
                  <a:gd name="connsiteX3-57" fmla="*/ 0 w 624957"/>
                  <a:gd name="connsiteY3-58" fmla="*/ 537722 h 537722"/>
                  <a:gd name="connsiteX4-59" fmla="*/ 554707 w 624957"/>
                  <a:gd name="connsiteY4-60" fmla="*/ 0 h 537722"/>
                  <a:gd name="connsiteX0-61" fmla="*/ 65005 w 624957"/>
                  <a:gd name="connsiteY0-62" fmla="*/ 329358 h 468384"/>
                  <a:gd name="connsiteX1-63" fmla="*/ 624957 w 624957"/>
                  <a:gd name="connsiteY1-64" fmla="*/ 0 h 468384"/>
                  <a:gd name="connsiteX2-65" fmla="*/ 455945 w 624957"/>
                  <a:gd name="connsiteY2-66" fmla="*/ 325373 h 468384"/>
                  <a:gd name="connsiteX3-67" fmla="*/ 0 w 624957"/>
                  <a:gd name="connsiteY3-68" fmla="*/ 468384 h 468384"/>
                  <a:gd name="connsiteX4-69" fmla="*/ 65005 w 624957"/>
                  <a:gd name="connsiteY4-70" fmla="*/ 329358 h 468384"/>
                  <a:gd name="connsiteX0-71" fmla="*/ 65005 w 455945"/>
                  <a:gd name="connsiteY0-72" fmla="*/ 69339 h 208365"/>
                  <a:gd name="connsiteX1-73" fmla="*/ 187258 w 455945"/>
                  <a:gd name="connsiteY1-74" fmla="*/ 0 h 208365"/>
                  <a:gd name="connsiteX2-75" fmla="*/ 455945 w 455945"/>
                  <a:gd name="connsiteY2-76" fmla="*/ 65354 h 208365"/>
                  <a:gd name="connsiteX3-77" fmla="*/ 0 w 455945"/>
                  <a:gd name="connsiteY3-78" fmla="*/ 208365 h 208365"/>
                  <a:gd name="connsiteX4-79" fmla="*/ 65005 w 455945"/>
                  <a:gd name="connsiteY4-80" fmla="*/ 69339 h 208365"/>
                  <a:gd name="connsiteX0-81" fmla="*/ 65005 w 187258"/>
                  <a:gd name="connsiteY0-82" fmla="*/ 69339 h 208365"/>
                  <a:gd name="connsiteX1-83" fmla="*/ 187258 w 187258"/>
                  <a:gd name="connsiteY1-84" fmla="*/ 0 h 208365"/>
                  <a:gd name="connsiteX2-85" fmla="*/ 143922 w 187258"/>
                  <a:gd name="connsiteY2-86" fmla="*/ 126025 h 208365"/>
                  <a:gd name="connsiteX3-87" fmla="*/ 0 w 187258"/>
                  <a:gd name="connsiteY3-88" fmla="*/ 208365 h 208365"/>
                  <a:gd name="connsiteX4-89" fmla="*/ 65005 w 187258"/>
                  <a:gd name="connsiteY4-90" fmla="*/ 69339 h 208365"/>
                  <a:gd name="connsiteX0-91" fmla="*/ 57406 w 179659"/>
                  <a:gd name="connsiteY0-92" fmla="*/ 69339 h 223562"/>
                  <a:gd name="connsiteX1-93" fmla="*/ 179659 w 179659"/>
                  <a:gd name="connsiteY1-94" fmla="*/ 0 h 223562"/>
                  <a:gd name="connsiteX2-95" fmla="*/ 136323 w 179659"/>
                  <a:gd name="connsiteY2-96" fmla="*/ 126025 h 223562"/>
                  <a:gd name="connsiteX3-97" fmla="*/ 0 w 179659"/>
                  <a:gd name="connsiteY3-98" fmla="*/ 223562 h 223562"/>
                  <a:gd name="connsiteX4-99" fmla="*/ 57406 w 179659"/>
                  <a:gd name="connsiteY4-100" fmla="*/ 69339 h 223562"/>
                  <a:gd name="connsiteX0-101" fmla="*/ 57406 w 169527"/>
                  <a:gd name="connsiteY0-102" fmla="*/ 54141 h 208364"/>
                  <a:gd name="connsiteX1-103" fmla="*/ 169527 w 169527"/>
                  <a:gd name="connsiteY1-104" fmla="*/ 0 h 208364"/>
                  <a:gd name="connsiteX2-105" fmla="*/ 136323 w 169527"/>
                  <a:gd name="connsiteY2-106" fmla="*/ 110827 h 208364"/>
                  <a:gd name="connsiteX3-107" fmla="*/ 0 w 169527"/>
                  <a:gd name="connsiteY3-108" fmla="*/ 208364 h 208364"/>
                  <a:gd name="connsiteX4-109" fmla="*/ 57406 w 169527"/>
                  <a:gd name="connsiteY4-110" fmla="*/ 54141 h 208364"/>
                  <a:gd name="connsiteX0-111" fmla="*/ 57406 w 164461"/>
                  <a:gd name="connsiteY0-112" fmla="*/ 54141 h 208364"/>
                  <a:gd name="connsiteX1-113" fmla="*/ 164461 w 164461"/>
                  <a:gd name="connsiteY1-114" fmla="*/ 0 h 208364"/>
                  <a:gd name="connsiteX2-115" fmla="*/ 136323 w 164461"/>
                  <a:gd name="connsiteY2-116" fmla="*/ 110827 h 208364"/>
                  <a:gd name="connsiteX3-117" fmla="*/ 0 w 164461"/>
                  <a:gd name="connsiteY3-118" fmla="*/ 208364 h 208364"/>
                  <a:gd name="connsiteX4-119" fmla="*/ 57406 w 164461"/>
                  <a:gd name="connsiteY4-120" fmla="*/ 54141 h 208364"/>
                  <a:gd name="connsiteX0-121" fmla="*/ 57406 w 172060"/>
                  <a:gd name="connsiteY0-122" fmla="*/ 54141 h 208364"/>
                  <a:gd name="connsiteX1-123" fmla="*/ 172060 w 172060"/>
                  <a:gd name="connsiteY1-124" fmla="*/ 0 h 208364"/>
                  <a:gd name="connsiteX2-125" fmla="*/ 136323 w 172060"/>
                  <a:gd name="connsiteY2-126" fmla="*/ 110827 h 208364"/>
                  <a:gd name="connsiteX3-127" fmla="*/ 0 w 172060"/>
                  <a:gd name="connsiteY3-128" fmla="*/ 208364 h 208364"/>
                  <a:gd name="connsiteX4-129" fmla="*/ 57406 w 172060"/>
                  <a:gd name="connsiteY4-130" fmla="*/ 54141 h 2083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060" h="208364">
                    <a:moveTo>
                      <a:pt x="57406" y="54141"/>
                    </a:moveTo>
                    <a:lnTo>
                      <a:pt x="172060" y="0"/>
                    </a:lnTo>
                    <a:lnTo>
                      <a:pt x="136323" y="110827"/>
                    </a:lnTo>
                    <a:lnTo>
                      <a:pt x="0" y="208364"/>
                    </a:lnTo>
                    <a:lnTo>
                      <a:pt x="57406" y="54141"/>
                    </a:lnTo>
                    <a:close/>
                  </a:path>
                </a:pathLst>
              </a:custGeom>
              <a:gradFill>
                <a:gsLst>
                  <a:gs pos="97000">
                    <a:srgbClr val="64961E"/>
                  </a:gs>
                  <a:gs pos="2000">
                    <a:srgbClr val="96E623"/>
                  </a:gs>
                </a:gsLst>
                <a:lin ang="120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矩形 7"/>
              <p:cNvSpPr/>
              <p:nvPr/>
            </p:nvSpPr>
            <p:spPr bwMode="auto">
              <a:xfrm>
                <a:off x="3743053" y="2439844"/>
                <a:ext cx="1526606" cy="600765"/>
              </a:xfrm>
              <a:custGeom>
                <a:avLst/>
                <a:gdLst>
                  <a:gd name="connsiteX0" fmla="*/ 0 w 412858"/>
                  <a:gd name="connsiteY0" fmla="*/ 0 h 350350"/>
                  <a:gd name="connsiteX1" fmla="*/ 412858 w 412858"/>
                  <a:gd name="connsiteY1" fmla="*/ 0 h 350350"/>
                  <a:gd name="connsiteX2" fmla="*/ 412858 w 412858"/>
                  <a:gd name="connsiteY2" fmla="*/ 350350 h 350350"/>
                  <a:gd name="connsiteX3" fmla="*/ 0 w 412858"/>
                  <a:gd name="connsiteY3" fmla="*/ 350350 h 350350"/>
                  <a:gd name="connsiteX4" fmla="*/ 0 w 412858"/>
                  <a:gd name="connsiteY4" fmla="*/ 0 h 350350"/>
                  <a:gd name="connsiteX0-1" fmla="*/ 0 w 967565"/>
                  <a:gd name="connsiteY0-2" fmla="*/ 0 h 359017"/>
                  <a:gd name="connsiteX1-3" fmla="*/ 967565 w 967565"/>
                  <a:gd name="connsiteY1-4" fmla="*/ 8667 h 359017"/>
                  <a:gd name="connsiteX2-5" fmla="*/ 967565 w 967565"/>
                  <a:gd name="connsiteY2-6" fmla="*/ 359017 h 359017"/>
                  <a:gd name="connsiteX3-7" fmla="*/ 554707 w 967565"/>
                  <a:gd name="connsiteY3-8" fmla="*/ 359017 h 359017"/>
                  <a:gd name="connsiteX4-9" fmla="*/ 0 w 967565"/>
                  <a:gd name="connsiteY4-10" fmla="*/ 0 h 359017"/>
                  <a:gd name="connsiteX0-11" fmla="*/ 0 w 967565"/>
                  <a:gd name="connsiteY0-12" fmla="*/ 0 h 359017"/>
                  <a:gd name="connsiteX1-13" fmla="*/ 967565 w 967565"/>
                  <a:gd name="connsiteY1-14" fmla="*/ 8667 h 359017"/>
                  <a:gd name="connsiteX2-15" fmla="*/ 967565 w 967565"/>
                  <a:gd name="connsiteY2-16" fmla="*/ 359017 h 359017"/>
                  <a:gd name="connsiteX3-17" fmla="*/ 156012 w 967565"/>
                  <a:gd name="connsiteY3-18" fmla="*/ 315680 h 359017"/>
                  <a:gd name="connsiteX4-19" fmla="*/ 0 w 967565"/>
                  <a:gd name="connsiteY4-20" fmla="*/ 0 h 359017"/>
                  <a:gd name="connsiteX0-21" fmla="*/ 0 w 1509271"/>
                  <a:gd name="connsiteY0-22" fmla="*/ 195014 h 554031"/>
                  <a:gd name="connsiteX1-23" fmla="*/ 1509271 w 1509271"/>
                  <a:gd name="connsiteY1-24" fmla="*/ 0 h 554031"/>
                  <a:gd name="connsiteX2-25" fmla="*/ 967565 w 1509271"/>
                  <a:gd name="connsiteY2-26" fmla="*/ 554031 h 554031"/>
                  <a:gd name="connsiteX3-27" fmla="*/ 156012 w 1509271"/>
                  <a:gd name="connsiteY3-28" fmla="*/ 510694 h 554031"/>
                  <a:gd name="connsiteX4-29" fmla="*/ 0 w 1509271"/>
                  <a:gd name="connsiteY4-30" fmla="*/ 195014 h 554031"/>
                  <a:gd name="connsiteX0-31" fmla="*/ 0 w 1522272"/>
                  <a:gd name="connsiteY0-32" fmla="*/ 195014 h 510694"/>
                  <a:gd name="connsiteX1-33" fmla="*/ 1509271 w 1522272"/>
                  <a:gd name="connsiteY1-34" fmla="*/ 0 h 510694"/>
                  <a:gd name="connsiteX2-35" fmla="*/ 1522272 w 1522272"/>
                  <a:gd name="connsiteY2-36" fmla="*/ 203005 h 510694"/>
                  <a:gd name="connsiteX3-37" fmla="*/ 156012 w 1522272"/>
                  <a:gd name="connsiteY3-38" fmla="*/ 510694 h 510694"/>
                  <a:gd name="connsiteX4-39" fmla="*/ 0 w 1522272"/>
                  <a:gd name="connsiteY4-40" fmla="*/ 195014 h 510694"/>
                  <a:gd name="connsiteX0-41" fmla="*/ 0 w 1522272"/>
                  <a:gd name="connsiteY0-42" fmla="*/ 199348 h 515028"/>
                  <a:gd name="connsiteX1-43" fmla="*/ 1522272 w 1522272"/>
                  <a:gd name="connsiteY1-44" fmla="*/ 0 h 515028"/>
                  <a:gd name="connsiteX2-45" fmla="*/ 1522272 w 1522272"/>
                  <a:gd name="connsiteY2-46" fmla="*/ 207339 h 515028"/>
                  <a:gd name="connsiteX3-47" fmla="*/ 156012 w 1522272"/>
                  <a:gd name="connsiteY3-48" fmla="*/ 515028 h 515028"/>
                  <a:gd name="connsiteX4-49" fmla="*/ 0 w 1522272"/>
                  <a:gd name="connsiteY4-50" fmla="*/ 199348 h 515028"/>
                  <a:gd name="connsiteX0-51" fmla="*/ 0 w 1522272"/>
                  <a:gd name="connsiteY0-52" fmla="*/ 199348 h 515028"/>
                  <a:gd name="connsiteX1-53" fmla="*/ 772610 w 1522272"/>
                  <a:gd name="connsiteY1-54" fmla="*/ 96276 h 515028"/>
                  <a:gd name="connsiteX2-55" fmla="*/ 1522272 w 1522272"/>
                  <a:gd name="connsiteY2-56" fmla="*/ 0 h 515028"/>
                  <a:gd name="connsiteX3-57" fmla="*/ 1522272 w 1522272"/>
                  <a:gd name="connsiteY3-58" fmla="*/ 207339 h 515028"/>
                  <a:gd name="connsiteX4-59" fmla="*/ 156012 w 1522272"/>
                  <a:gd name="connsiteY4-60" fmla="*/ 515028 h 515028"/>
                  <a:gd name="connsiteX5" fmla="*/ 0 w 1522272"/>
                  <a:gd name="connsiteY5" fmla="*/ 199348 h 515028"/>
                  <a:gd name="connsiteX0-61" fmla="*/ 0 w 1522272"/>
                  <a:gd name="connsiteY0-62" fmla="*/ 285085 h 600765"/>
                  <a:gd name="connsiteX1-63" fmla="*/ 932955 w 1522272"/>
                  <a:gd name="connsiteY1-64" fmla="*/ 0 h 600765"/>
                  <a:gd name="connsiteX2-65" fmla="*/ 1522272 w 1522272"/>
                  <a:gd name="connsiteY2-66" fmla="*/ 85737 h 600765"/>
                  <a:gd name="connsiteX3-67" fmla="*/ 1522272 w 1522272"/>
                  <a:gd name="connsiteY3-68" fmla="*/ 293076 h 600765"/>
                  <a:gd name="connsiteX4-69" fmla="*/ 156012 w 1522272"/>
                  <a:gd name="connsiteY4-70" fmla="*/ 600765 h 600765"/>
                  <a:gd name="connsiteX5-71" fmla="*/ 0 w 1522272"/>
                  <a:gd name="connsiteY5-72" fmla="*/ 285085 h 600765"/>
                  <a:gd name="connsiteX0-73" fmla="*/ 0 w 1522272"/>
                  <a:gd name="connsiteY0-74" fmla="*/ 285085 h 600765"/>
                  <a:gd name="connsiteX1-75" fmla="*/ 932955 w 1522272"/>
                  <a:gd name="connsiteY1-76" fmla="*/ 0 h 600765"/>
                  <a:gd name="connsiteX2-77" fmla="*/ 1301315 w 1522272"/>
                  <a:gd name="connsiteY2-78" fmla="*/ 47671 h 600765"/>
                  <a:gd name="connsiteX3-79" fmla="*/ 1522272 w 1522272"/>
                  <a:gd name="connsiteY3-80" fmla="*/ 85737 h 600765"/>
                  <a:gd name="connsiteX4-81" fmla="*/ 1522272 w 1522272"/>
                  <a:gd name="connsiteY4-82" fmla="*/ 293076 h 600765"/>
                  <a:gd name="connsiteX5-83" fmla="*/ 156012 w 1522272"/>
                  <a:gd name="connsiteY5-84" fmla="*/ 600765 h 600765"/>
                  <a:gd name="connsiteX6" fmla="*/ 0 w 1522272"/>
                  <a:gd name="connsiteY6" fmla="*/ 285085 h 600765"/>
                  <a:gd name="connsiteX0-85" fmla="*/ 0 w 1522272"/>
                  <a:gd name="connsiteY0-86" fmla="*/ 285085 h 600765"/>
                  <a:gd name="connsiteX1-87" fmla="*/ 932955 w 1522272"/>
                  <a:gd name="connsiteY1-88" fmla="*/ 0 h 600765"/>
                  <a:gd name="connsiteX2-89" fmla="*/ 872284 w 1522272"/>
                  <a:gd name="connsiteY2-90" fmla="*/ 151679 h 600765"/>
                  <a:gd name="connsiteX3-91" fmla="*/ 1522272 w 1522272"/>
                  <a:gd name="connsiteY3-92" fmla="*/ 85737 h 600765"/>
                  <a:gd name="connsiteX4-93" fmla="*/ 1522272 w 1522272"/>
                  <a:gd name="connsiteY4-94" fmla="*/ 293076 h 600765"/>
                  <a:gd name="connsiteX5-95" fmla="*/ 156012 w 1522272"/>
                  <a:gd name="connsiteY5-96" fmla="*/ 600765 h 600765"/>
                  <a:gd name="connsiteX6-97" fmla="*/ 0 w 1522272"/>
                  <a:gd name="connsiteY6-98" fmla="*/ 285085 h 600765"/>
                  <a:gd name="connsiteX0-99" fmla="*/ 0 w 1522272"/>
                  <a:gd name="connsiteY0-100" fmla="*/ 285085 h 600765"/>
                  <a:gd name="connsiteX1-101" fmla="*/ 932955 w 1522272"/>
                  <a:gd name="connsiteY1-102" fmla="*/ 0 h 600765"/>
                  <a:gd name="connsiteX2-103" fmla="*/ 872284 w 1522272"/>
                  <a:gd name="connsiteY2-104" fmla="*/ 151679 h 600765"/>
                  <a:gd name="connsiteX3-105" fmla="*/ 1522272 w 1522272"/>
                  <a:gd name="connsiteY3-106" fmla="*/ 85737 h 600765"/>
                  <a:gd name="connsiteX4-107" fmla="*/ 1522272 w 1522272"/>
                  <a:gd name="connsiteY4-108" fmla="*/ 293076 h 600765"/>
                  <a:gd name="connsiteX5-109" fmla="*/ 156012 w 1522272"/>
                  <a:gd name="connsiteY5-110" fmla="*/ 600765 h 600765"/>
                  <a:gd name="connsiteX6-111" fmla="*/ 0 w 1522272"/>
                  <a:gd name="connsiteY6-112" fmla="*/ 285085 h 600765"/>
                  <a:gd name="connsiteX0-113" fmla="*/ 0 w 1522272"/>
                  <a:gd name="connsiteY0-114" fmla="*/ 285085 h 600765"/>
                  <a:gd name="connsiteX1-115" fmla="*/ 932955 w 1522272"/>
                  <a:gd name="connsiteY1-116" fmla="*/ 0 h 600765"/>
                  <a:gd name="connsiteX2-117" fmla="*/ 872284 w 1522272"/>
                  <a:gd name="connsiteY2-118" fmla="*/ 151679 h 600765"/>
                  <a:gd name="connsiteX3-119" fmla="*/ 1522272 w 1522272"/>
                  <a:gd name="connsiteY3-120" fmla="*/ 85737 h 600765"/>
                  <a:gd name="connsiteX4-121" fmla="*/ 1522272 w 1522272"/>
                  <a:gd name="connsiteY4-122" fmla="*/ 293076 h 600765"/>
                  <a:gd name="connsiteX5-123" fmla="*/ 156012 w 1522272"/>
                  <a:gd name="connsiteY5-124" fmla="*/ 600765 h 600765"/>
                  <a:gd name="connsiteX6-125" fmla="*/ 0 w 1522272"/>
                  <a:gd name="connsiteY6-126" fmla="*/ 285085 h 600765"/>
                  <a:gd name="connsiteX0-127" fmla="*/ 0 w 1522272"/>
                  <a:gd name="connsiteY0-128" fmla="*/ 285085 h 600765"/>
                  <a:gd name="connsiteX1-129" fmla="*/ 932955 w 1522272"/>
                  <a:gd name="connsiteY1-130" fmla="*/ 0 h 600765"/>
                  <a:gd name="connsiteX2-131" fmla="*/ 872284 w 1522272"/>
                  <a:gd name="connsiteY2-132" fmla="*/ 151679 h 600765"/>
                  <a:gd name="connsiteX3-133" fmla="*/ 1522272 w 1522272"/>
                  <a:gd name="connsiteY3-134" fmla="*/ 85737 h 600765"/>
                  <a:gd name="connsiteX4-135" fmla="*/ 1522272 w 1522272"/>
                  <a:gd name="connsiteY4-136" fmla="*/ 293076 h 600765"/>
                  <a:gd name="connsiteX5-137" fmla="*/ 156012 w 1522272"/>
                  <a:gd name="connsiteY5-138" fmla="*/ 600765 h 600765"/>
                  <a:gd name="connsiteX6-139" fmla="*/ 0 w 1522272"/>
                  <a:gd name="connsiteY6-140" fmla="*/ 285085 h 600765"/>
                  <a:gd name="connsiteX0-141" fmla="*/ 0 w 1522272"/>
                  <a:gd name="connsiteY0-142" fmla="*/ 285085 h 600765"/>
                  <a:gd name="connsiteX1-143" fmla="*/ 932955 w 1522272"/>
                  <a:gd name="connsiteY1-144" fmla="*/ 0 h 600765"/>
                  <a:gd name="connsiteX2-145" fmla="*/ 872284 w 1522272"/>
                  <a:gd name="connsiteY2-146" fmla="*/ 151679 h 600765"/>
                  <a:gd name="connsiteX3-147" fmla="*/ 1522272 w 1522272"/>
                  <a:gd name="connsiteY3-148" fmla="*/ 85737 h 600765"/>
                  <a:gd name="connsiteX4-149" fmla="*/ 1522272 w 1522272"/>
                  <a:gd name="connsiteY4-150" fmla="*/ 293076 h 600765"/>
                  <a:gd name="connsiteX5-151" fmla="*/ 156012 w 1522272"/>
                  <a:gd name="connsiteY5-152" fmla="*/ 600765 h 600765"/>
                  <a:gd name="connsiteX6-153" fmla="*/ 0 w 1522272"/>
                  <a:gd name="connsiteY6-154" fmla="*/ 285085 h 600765"/>
                  <a:gd name="connsiteX0-155" fmla="*/ 0 w 1522272"/>
                  <a:gd name="connsiteY0-156" fmla="*/ 285085 h 600765"/>
                  <a:gd name="connsiteX1-157" fmla="*/ 932955 w 1522272"/>
                  <a:gd name="connsiteY1-158" fmla="*/ 0 h 600765"/>
                  <a:gd name="connsiteX2-159" fmla="*/ 872284 w 1522272"/>
                  <a:gd name="connsiteY2-160" fmla="*/ 151679 h 600765"/>
                  <a:gd name="connsiteX3-161" fmla="*/ 1522272 w 1522272"/>
                  <a:gd name="connsiteY3-162" fmla="*/ 85737 h 600765"/>
                  <a:gd name="connsiteX4-163" fmla="*/ 1522272 w 1522272"/>
                  <a:gd name="connsiteY4-164" fmla="*/ 293076 h 600765"/>
                  <a:gd name="connsiteX5-165" fmla="*/ 156012 w 1522272"/>
                  <a:gd name="connsiteY5-166" fmla="*/ 600765 h 600765"/>
                  <a:gd name="connsiteX6-167" fmla="*/ 0 w 1522272"/>
                  <a:gd name="connsiteY6-168" fmla="*/ 285085 h 600765"/>
                  <a:gd name="connsiteX0-169" fmla="*/ 0 w 1526606"/>
                  <a:gd name="connsiteY0-170" fmla="*/ 285085 h 600765"/>
                  <a:gd name="connsiteX1-171" fmla="*/ 932955 w 1526606"/>
                  <a:gd name="connsiteY1-172" fmla="*/ 0 h 600765"/>
                  <a:gd name="connsiteX2-173" fmla="*/ 872284 w 1526606"/>
                  <a:gd name="connsiteY2-174" fmla="*/ 151679 h 600765"/>
                  <a:gd name="connsiteX3-175" fmla="*/ 1522272 w 1526606"/>
                  <a:gd name="connsiteY3-176" fmla="*/ 85737 h 600765"/>
                  <a:gd name="connsiteX4-177" fmla="*/ 1526606 w 1526606"/>
                  <a:gd name="connsiteY4-178" fmla="*/ 293076 h 600765"/>
                  <a:gd name="connsiteX5-179" fmla="*/ 156012 w 1526606"/>
                  <a:gd name="connsiteY5-180" fmla="*/ 600765 h 600765"/>
                  <a:gd name="connsiteX6-181" fmla="*/ 0 w 1526606"/>
                  <a:gd name="connsiteY6-182" fmla="*/ 285085 h 600765"/>
                  <a:gd name="connsiteX0-183" fmla="*/ 0 w 1526606"/>
                  <a:gd name="connsiteY0-184" fmla="*/ 285085 h 600765"/>
                  <a:gd name="connsiteX1-185" fmla="*/ 932955 w 1526606"/>
                  <a:gd name="connsiteY1-186" fmla="*/ 0 h 600765"/>
                  <a:gd name="connsiteX2-187" fmla="*/ 872284 w 1526606"/>
                  <a:gd name="connsiteY2-188" fmla="*/ 151679 h 600765"/>
                  <a:gd name="connsiteX3-189" fmla="*/ 1522272 w 1526606"/>
                  <a:gd name="connsiteY3-190" fmla="*/ 85737 h 600765"/>
                  <a:gd name="connsiteX4-191" fmla="*/ 1526606 w 1526606"/>
                  <a:gd name="connsiteY4-192" fmla="*/ 293076 h 600765"/>
                  <a:gd name="connsiteX5-193" fmla="*/ 156012 w 1526606"/>
                  <a:gd name="connsiteY5-194" fmla="*/ 600765 h 600765"/>
                  <a:gd name="connsiteX6-195" fmla="*/ 0 w 1526606"/>
                  <a:gd name="connsiteY6-196" fmla="*/ 285085 h 600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 ang="0">
                    <a:pos x="connsiteX6-97" y="connsiteY6-98"/>
                  </a:cxn>
                </a:cxnLst>
                <a:rect l="l" t="t" r="r" b="b"/>
                <a:pathLst>
                  <a:path w="1526606" h="600765">
                    <a:moveTo>
                      <a:pt x="0" y="285085"/>
                    </a:moveTo>
                    <a:cubicBezTo>
                      <a:pt x="297984" y="138053"/>
                      <a:pt x="595968" y="69026"/>
                      <a:pt x="932955" y="0"/>
                    </a:cubicBezTo>
                    <a:lnTo>
                      <a:pt x="872284" y="151679"/>
                    </a:lnTo>
                    <a:lnTo>
                      <a:pt x="1522272" y="85737"/>
                    </a:lnTo>
                    <a:cubicBezTo>
                      <a:pt x="1523717" y="154850"/>
                      <a:pt x="1525161" y="223963"/>
                      <a:pt x="1526606" y="293076"/>
                    </a:cubicBezTo>
                    <a:cubicBezTo>
                      <a:pt x="997514" y="317633"/>
                      <a:pt x="615766" y="398527"/>
                      <a:pt x="156012" y="600765"/>
                    </a:cubicBezTo>
                    <a:lnTo>
                      <a:pt x="0" y="285085"/>
                    </a:lnTo>
                    <a:close/>
                  </a:path>
                </a:pathLst>
              </a:custGeom>
              <a:gradFill>
                <a:gsLst>
                  <a:gs pos="97000">
                    <a:srgbClr val="64961E"/>
                  </a:gs>
                  <a:gs pos="62000">
                    <a:srgbClr val="96E623"/>
                  </a:gs>
                </a:gsLst>
                <a:lin ang="120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矩形 5"/>
              <p:cNvSpPr/>
              <p:nvPr/>
            </p:nvSpPr>
            <p:spPr bwMode="auto">
              <a:xfrm>
                <a:off x="3849779" y="2388981"/>
                <a:ext cx="936068" cy="287438"/>
              </a:xfrm>
              <a:custGeom>
                <a:avLst/>
                <a:gdLst>
                  <a:gd name="connsiteX0" fmla="*/ 0 w 321602"/>
                  <a:gd name="connsiteY0" fmla="*/ 0 h 225699"/>
                  <a:gd name="connsiteX1" fmla="*/ 321602 w 321602"/>
                  <a:gd name="connsiteY1" fmla="*/ 0 h 225699"/>
                  <a:gd name="connsiteX2" fmla="*/ 321602 w 321602"/>
                  <a:gd name="connsiteY2" fmla="*/ 225699 h 225699"/>
                  <a:gd name="connsiteX3" fmla="*/ 0 w 321602"/>
                  <a:gd name="connsiteY3" fmla="*/ 225699 h 225699"/>
                  <a:gd name="connsiteX4" fmla="*/ 0 w 321602"/>
                  <a:gd name="connsiteY4" fmla="*/ 0 h 225699"/>
                  <a:gd name="connsiteX0-1" fmla="*/ 0 w 598956"/>
                  <a:gd name="connsiteY0-2" fmla="*/ 0 h 381710"/>
                  <a:gd name="connsiteX1-3" fmla="*/ 598956 w 598956"/>
                  <a:gd name="connsiteY1-4" fmla="*/ 156011 h 381710"/>
                  <a:gd name="connsiteX2-5" fmla="*/ 598956 w 598956"/>
                  <a:gd name="connsiteY2-6" fmla="*/ 381710 h 381710"/>
                  <a:gd name="connsiteX3-7" fmla="*/ 277354 w 598956"/>
                  <a:gd name="connsiteY3-8" fmla="*/ 381710 h 381710"/>
                  <a:gd name="connsiteX4-9" fmla="*/ 0 w 598956"/>
                  <a:gd name="connsiteY4-10" fmla="*/ 0 h 381710"/>
                  <a:gd name="connsiteX0-11" fmla="*/ 0 w 598956"/>
                  <a:gd name="connsiteY0-12" fmla="*/ 0 h 381710"/>
                  <a:gd name="connsiteX1-13" fmla="*/ 78918 w 598956"/>
                  <a:gd name="connsiteY1-14" fmla="*/ 56337 h 381710"/>
                  <a:gd name="connsiteX2-15" fmla="*/ 598956 w 598956"/>
                  <a:gd name="connsiteY2-16" fmla="*/ 381710 h 381710"/>
                  <a:gd name="connsiteX3-17" fmla="*/ 277354 w 598956"/>
                  <a:gd name="connsiteY3-18" fmla="*/ 381710 h 381710"/>
                  <a:gd name="connsiteX4-19" fmla="*/ 0 w 598956"/>
                  <a:gd name="connsiteY4-20" fmla="*/ 0 h 381710"/>
                  <a:gd name="connsiteX0-21" fmla="*/ 190680 w 789636"/>
                  <a:gd name="connsiteY0-22" fmla="*/ 0 h 399045"/>
                  <a:gd name="connsiteX1-23" fmla="*/ 269598 w 789636"/>
                  <a:gd name="connsiteY1-24" fmla="*/ 56337 h 399045"/>
                  <a:gd name="connsiteX2-25" fmla="*/ 789636 w 789636"/>
                  <a:gd name="connsiteY2-26" fmla="*/ 381710 h 399045"/>
                  <a:gd name="connsiteX3-27" fmla="*/ 0 w 789636"/>
                  <a:gd name="connsiteY3-28" fmla="*/ 399045 h 399045"/>
                  <a:gd name="connsiteX4-29" fmla="*/ 190680 w 789636"/>
                  <a:gd name="connsiteY4-30" fmla="*/ 0 h 399045"/>
                  <a:gd name="connsiteX0-31" fmla="*/ 190680 w 269598"/>
                  <a:gd name="connsiteY0-32" fmla="*/ 0 h 399045"/>
                  <a:gd name="connsiteX1-33" fmla="*/ 269598 w 269598"/>
                  <a:gd name="connsiteY1-34" fmla="*/ 56337 h 399045"/>
                  <a:gd name="connsiteX2-35" fmla="*/ 100586 w 269598"/>
                  <a:gd name="connsiteY2-36" fmla="*/ 381710 h 399045"/>
                  <a:gd name="connsiteX3-37" fmla="*/ 0 w 269598"/>
                  <a:gd name="connsiteY3-38" fmla="*/ 399045 h 399045"/>
                  <a:gd name="connsiteX4-39" fmla="*/ 190680 w 269598"/>
                  <a:gd name="connsiteY4-40" fmla="*/ 0 h 399045"/>
                  <a:gd name="connsiteX0-41" fmla="*/ 199348 w 269598"/>
                  <a:gd name="connsiteY0-42" fmla="*/ 0 h 412046"/>
                  <a:gd name="connsiteX1-43" fmla="*/ 269598 w 269598"/>
                  <a:gd name="connsiteY1-44" fmla="*/ 69338 h 412046"/>
                  <a:gd name="connsiteX2-45" fmla="*/ 100586 w 269598"/>
                  <a:gd name="connsiteY2-46" fmla="*/ 394711 h 412046"/>
                  <a:gd name="connsiteX3-47" fmla="*/ 0 w 269598"/>
                  <a:gd name="connsiteY3-48" fmla="*/ 412046 h 412046"/>
                  <a:gd name="connsiteX4-49" fmla="*/ 199348 w 269598"/>
                  <a:gd name="connsiteY4-50" fmla="*/ 0 h 412046"/>
                  <a:gd name="connsiteX0-51" fmla="*/ 199348 w 269598"/>
                  <a:gd name="connsiteY0-52" fmla="*/ 0 h 412046"/>
                  <a:gd name="connsiteX1-53" fmla="*/ 269598 w 269598"/>
                  <a:gd name="connsiteY1-54" fmla="*/ 69338 h 412046"/>
                  <a:gd name="connsiteX2-55" fmla="*/ 0 w 269598"/>
                  <a:gd name="connsiteY2-56" fmla="*/ 412046 h 412046"/>
                  <a:gd name="connsiteX3-57" fmla="*/ 199348 w 269598"/>
                  <a:gd name="connsiteY3-58" fmla="*/ 0 h 412046"/>
                  <a:gd name="connsiteX0-59" fmla="*/ 1265426 w 1335676"/>
                  <a:gd name="connsiteY0-60" fmla="*/ 0 h 680732"/>
                  <a:gd name="connsiteX1-61" fmla="*/ 1335676 w 1335676"/>
                  <a:gd name="connsiteY1-62" fmla="*/ 69338 h 680732"/>
                  <a:gd name="connsiteX2-63" fmla="*/ 0 w 1335676"/>
                  <a:gd name="connsiteY2-64" fmla="*/ 680732 h 680732"/>
                  <a:gd name="connsiteX3-65" fmla="*/ 1265426 w 1335676"/>
                  <a:gd name="connsiteY3-66" fmla="*/ 0 h 680732"/>
                  <a:gd name="connsiteX0-67" fmla="*/ 1265426 w 1265426"/>
                  <a:gd name="connsiteY0-68" fmla="*/ 0 h 680732"/>
                  <a:gd name="connsiteX1-69" fmla="*/ 811304 w 1265426"/>
                  <a:gd name="connsiteY1-70" fmla="*/ 450700 h 680732"/>
                  <a:gd name="connsiteX2-71" fmla="*/ 0 w 1265426"/>
                  <a:gd name="connsiteY2-72" fmla="*/ 680732 h 680732"/>
                  <a:gd name="connsiteX3-73" fmla="*/ 1265426 w 1265426"/>
                  <a:gd name="connsiteY3-74" fmla="*/ 0 h 680732"/>
                  <a:gd name="connsiteX0-75" fmla="*/ 936068 w 936068"/>
                  <a:gd name="connsiteY0-76" fmla="*/ 0 h 295037"/>
                  <a:gd name="connsiteX1-77" fmla="*/ 811304 w 936068"/>
                  <a:gd name="connsiteY1-78" fmla="*/ 65005 h 295037"/>
                  <a:gd name="connsiteX2-79" fmla="*/ 0 w 936068"/>
                  <a:gd name="connsiteY2-80" fmla="*/ 295037 h 295037"/>
                  <a:gd name="connsiteX3-81" fmla="*/ 936068 w 936068"/>
                  <a:gd name="connsiteY3-82" fmla="*/ 0 h 295037"/>
                  <a:gd name="connsiteX0-83" fmla="*/ 936068 w 936068"/>
                  <a:gd name="connsiteY0-84" fmla="*/ 0 h 295037"/>
                  <a:gd name="connsiteX1-85" fmla="*/ 811304 w 936068"/>
                  <a:gd name="connsiteY1-86" fmla="*/ 65005 h 295037"/>
                  <a:gd name="connsiteX2-87" fmla="*/ 0 w 936068"/>
                  <a:gd name="connsiteY2-88" fmla="*/ 295037 h 295037"/>
                  <a:gd name="connsiteX3-89" fmla="*/ 936068 w 936068"/>
                  <a:gd name="connsiteY3-90" fmla="*/ 0 h 295037"/>
                  <a:gd name="connsiteX0-91" fmla="*/ 936068 w 936068"/>
                  <a:gd name="connsiteY0-92" fmla="*/ 0 h 295037"/>
                  <a:gd name="connsiteX1-93" fmla="*/ 811304 w 936068"/>
                  <a:gd name="connsiteY1-94" fmla="*/ 65005 h 295037"/>
                  <a:gd name="connsiteX2-95" fmla="*/ 0 w 936068"/>
                  <a:gd name="connsiteY2-96" fmla="*/ 295037 h 295037"/>
                  <a:gd name="connsiteX3-97" fmla="*/ 936068 w 936068"/>
                  <a:gd name="connsiteY3-98" fmla="*/ 0 h 295037"/>
                  <a:gd name="connsiteX0-99" fmla="*/ 936068 w 936068"/>
                  <a:gd name="connsiteY0-100" fmla="*/ 0 h 295037"/>
                  <a:gd name="connsiteX1-101" fmla="*/ 811304 w 936068"/>
                  <a:gd name="connsiteY1-102" fmla="*/ 65005 h 295037"/>
                  <a:gd name="connsiteX2-103" fmla="*/ 0 w 936068"/>
                  <a:gd name="connsiteY2-104" fmla="*/ 295037 h 295037"/>
                  <a:gd name="connsiteX3-105" fmla="*/ 936068 w 936068"/>
                  <a:gd name="connsiteY3-106" fmla="*/ 0 h 295037"/>
                  <a:gd name="connsiteX0-107" fmla="*/ 936068 w 936068"/>
                  <a:gd name="connsiteY0-108" fmla="*/ 0 h 295037"/>
                  <a:gd name="connsiteX1-109" fmla="*/ 811304 w 936068"/>
                  <a:gd name="connsiteY1-110" fmla="*/ 65005 h 295037"/>
                  <a:gd name="connsiteX2-111" fmla="*/ 0 w 936068"/>
                  <a:gd name="connsiteY2-112" fmla="*/ 295037 h 295037"/>
                  <a:gd name="connsiteX3-113" fmla="*/ 936068 w 936068"/>
                  <a:gd name="connsiteY3-114" fmla="*/ 0 h 295037"/>
                  <a:gd name="connsiteX0-115" fmla="*/ 941134 w 941134"/>
                  <a:gd name="connsiteY0-116" fmla="*/ 0 h 300103"/>
                  <a:gd name="connsiteX1-117" fmla="*/ 811304 w 941134"/>
                  <a:gd name="connsiteY1-118" fmla="*/ 70071 h 300103"/>
                  <a:gd name="connsiteX2-119" fmla="*/ 0 w 941134"/>
                  <a:gd name="connsiteY2-120" fmla="*/ 300103 h 300103"/>
                  <a:gd name="connsiteX3-121" fmla="*/ 941134 w 941134"/>
                  <a:gd name="connsiteY3-122" fmla="*/ 0 h 300103"/>
                  <a:gd name="connsiteX0-123" fmla="*/ 948733 w 948733"/>
                  <a:gd name="connsiteY0-124" fmla="*/ 0 h 300103"/>
                  <a:gd name="connsiteX1-125" fmla="*/ 811304 w 948733"/>
                  <a:gd name="connsiteY1-126" fmla="*/ 70071 h 300103"/>
                  <a:gd name="connsiteX2-127" fmla="*/ 0 w 948733"/>
                  <a:gd name="connsiteY2-128" fmla="*/ 300103 h 300103"/>
                  <a:gd name="connsiteX3-129" fmla="*/ 948733 w 948733"/>
                  <a:gd name="connsiteY3-130" fmla="*/ 0 h 300103"/>
                  <a:gd name="connsiteX0-131" fmla="*/ 941134 w 941134"/>
                  <a:gd name="connsiteY0-132" fmla="*/ 0 h 295037"/>
                  <a:gd name="connsiteX1-133" fmla="*/ 811304 w 941134"/>
                  <a:gd name="connsiteY1-134" fmla="*/ 65005 h 295037"/>
                  <a:gd name="connsiteX2-135" fmla="*/ 0 w 941134"/>
                  <a:gd name="connsiteY2-136" fmla="*/ 295037 h 295037"/>
                  <a:gd name="connsiteX3-137" fmla="*/ 941134 w 941134"/>
                  <a:gd name="connsiteY3-138" fmla="*/ 0 h 295037"/>
                  <a:gd name="connsiteX0-139" fmla="*/ 936068 w 936068"/>
                  <a:gd name="connsiteY0-140" fmla="*/ 0 h 292504"/>
                  <a:gd name="connsiteX1-141" fmla="*/ 811304 w 936068"/>
                  <a:gd name="connsiteY1-142" fmla="*/ 62472 h 292504"/>
                  <a:gd name="connsiteX2-143" fmla="*/ 0 w 936068"/>
                  <a:gd name="connsiteY2-144" fmla="*/ 292504 h 292504"/>
                  <a:gd name="connsiteX3-145" fmla="*/ 936068 w 936068"/>
                  <a:gd name="connsiteY3-146" fmla="*/ 0 h 292504"/>
                  <a:gd name="connsiteX0-147" fmla="*/ 936068 w 936068"/>
                  <a:gd name="connsiteY0-148" fmla="*/ 0 h 287438"/>
                  <a:gd name="connsiteX1-149" fmla="*/ 811304 w 936068"/>
                  <a:gd name="connsiteY1-150" fmla="*/ 57406 h 287438"/>
                  <a:gd name="connsiteX2-151" fmla="*/ 0 w 936068"/>
                  <a:gd name="connsiteY2-152" fmla="*/ 287438 h 287438"/>
                  <a:gd name="connsiteX3-153" fmla="*/ 936068 w 936068"/>
                  <a:gd name="connsiteY3-154" fmla="*/ 0 h 287438"/>
                </a:gdLst>
                <a:ahLst/>
                <a:cxnLst>
                  <a:cxn ang="0">
                    <a:pos x="connsiteX0-1" y="connsiteY0-2"/>
                  </a:cxn>
                  <a:cxn ang="0">
                    <a:pos x="connsiteX1-3" y="connsiteY1-4"/>
                  </a:cxn>
                  <a:cxn ang="0">
                    <a:pos x="connsiteX2-5" y="connsiteY2-6"/>
                  </a:cxn>
                  <a:cxn ang="0">
                    <a:pos x="connsiteX3-7" y="connsiteY3-8"/>
                  </a:cxn>
                </a:cxnLst>
                <a:rect l="l" t="t" r="r" b="b"/>
                <a:pathLst>
                  <a:path w="936068" h="287438">
                    <a:moveTo>
                      <a:pt x="936068" y="0"/>
                    </a:moveTo>
                    <a:lnTo>
                      <a:pt x="811304" y="57406"/>
                    </a:lnTo>
                    <a:cubicBezTo>
                      <a:pt x="532202" y="103747"/>
                      <a:pt x="279103" y="180425"/>
                      <a:pt x="0" y="287438"/>
                    </a:cubicBezTo>
                    <a:cubicBezTo>
                      <a:pt x="290355" y="158756"/>
                      <a:pt x="576375" y="50676"/>
                      <a:pt x="936068" y="0"/>
                    </a:cubicBezTo>
                    <a:close/>
                  </a:path>
                </a:pathLst>
              </a:custGeom>
              <a:gradFill>
                <a:gsLst>
                  <a:gs pos="48000">
                    <a:srgbClr val="64961E"/>
                  </a:gs>
                  <a:gs pos="2000">
                    <a:srgbClr val="96E623"/>
                  </a:gs>
                </a:gsLst>
                <a:lin ang="120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矩形 5"/>
              <p:cNvSpPr/>
              <p:nvPr/>
            </p:nvSpPr>
            <p:spPr bwMode="auto">
              <a:xfrm>
                <a:off x="4608188" y="2446553"/>
                <a:ext cx="685628" cy="147694"/>
              </a:xfrm>
              <a:custGeom>
                <a:avLst/>
                <a:gdLst>
                  <a:gd name="connsiteX0" fmla="*/ 0 w 321602"/>
                  <a:gd name="connsiteY0" fmla="*/ 0 h 225699"/>
                  <a:gd name="connsiteX1" fmla="*/ 321602 w 321602"/>
                  <a:gd name="connsiteY1" fmla="*/ 0 h 225699"/>
                  <a:gd name="connsiteX2" fmla="*/ 321602 w 321602"/>
                  <a:gd name="connsiteY2" fmla="*/ 225699 h 225699"/>
                  <a:gd name="connsiteX3" fmla="*/ 0 w 321602"/>
                  <a:gd name="connsiteY3" fmla="*/ 225699 h 225699"/>
                  <a:gd name="connsiteX4" fmla="*/ 0 w 321602"/>
                  <a:gd name="connsiteY4" fmla="*/ 0 h 225699"/>
                  <a:gd name="connsiteX0-1" fmla="*/ 0 w 598956"/>
                  <a:gd name="connsiteY0-2" fmla="*/ 0 h 381710"/>
                  <a:gd name="connsiteX1-3" fmla="*/ 598956 w 598956"/>
                  <a:gd name="connsiteY1-4" fmla="*/ 156011 h 381710"/>
                  <a:gd name="connsiteX2-5" fmla="*/ 598956 w 598956"/>
                  <a:gd name="connsiteY2-6" fmla="*/ 381710 h 381710"/>
                  <a:gd name="connsiteX3-7" fmla="*/ 277354 w 598956"/>
                  <a:gd name="connsiteY3-8" fmla="*/ 381710 h 381710"/>
                  <a:gd name="connsiteX4-9" fmla="*/ 0 w 598956"/>
                  <a:gd name="connsiteY4-10" fmla="*/ 0 h 381710"/>
                  <a:gd name="connsiteX0-11" fmla="*/ 0 w 598956"/>
                  <a:gd name="connsiteY0-12" fmla="*/ 0 h 381710"/>
                  <a:gd name="connsiteX1-13" fmla="*/ 78918 w 598956"/>
                  <a:gd name="connsiteY1-14" fmla="*/ 56337 h 381710"/>
                  <a:gd name="connsiteX2-15" fmla="*/ 598956 w 598956"/>
                  <a:gd name="connsiteY2-16" fmla="*/ 381710 h 381710"/>
                  <a:gd name="connsiteX3-17" fmla="*/ 277354 w 598956"/>
                  <a:gd name="connsiteY3-18" fmla="*/ 381710 h 381710"/>
                  <a:gd name="connsiteX4-19" fmla="*/ 0 w 598956"/>
                  <a:gd name="connsiteY4-20" fmla="*/ 0 h 381710"/>
                  <a:gd name="connsiteX0-21" fmla="*/ 190680 w 789636"/>
                  <a:gd name="connsiteY0-22" fmla="*/ 0 h 399045"/>
                  <a:gd name="connsiteX1-23" fmla="*/ 269598 w 789636"/>
                  <a:gd name="connsiteY1-24" fmla="*/ 56337 h 399045"/>
                  <a:gd name="connsiteX2-25" fmla="*/ 789636 w 789636"/>
                  <a:gd name="connsiteY2-26" fmla="*/ 381710 h 399045"/>
                  <a:gd name="connsiteX3-27" fmla="*/ 0 w 789636"/>
                  <a:gd name="connsiteY3-28" fmla="*/ 399045 h 399045"/>
                  <a:gd name="connsiteX4-29" fmla="*/ 190680 w 789636"/>
                  <a:gd name="connsiteY4-30" fmla="*/ 0 h 399045"/>
                  <a:gd name="connsiteX0-31" fmla="*/ 190680 w 269598"/>
                  <a:gd name="connsiteY0-32" fmla="*/ 0 h 399045"/>
                  <a:gd name="connsiteX1-33" fmla="*/ 269598 w 269598"/>
                  <a:gd name="connsiteY1-34" fmla="*/ 56337 h 399045"/>
                  <a:gd name="connsiteX2-35" fmla="*/ 100586 w 269598"/>
                  <a:gd name="connsiteY2-36" fmla="*/ 381710 h 399045"/>
                  <a:gd name="connsiteX3-37" fmla="*/ 0 w 269598"/>
                  <a:gd name="connsiteY3-38" fmla="*/ 399045 h 399045"/>
                  <a:gd name="connsiteX4-39" fmla="*/ 190680 w 269598"/>
                  <a:gd name="connsiteY4-40" fmla="*/ 0 h 399045"/>
                  <a:gd name="connsiteX0-41" fmla="*/ 199348 w 269598"/>
                  <a:gd name="connsiteY0-42" fmla="*/ 0 h 412046"/>
                  <a:gd name="connsiteX1-43" fmla="*/ 269598 w 269598"/>
                  <a:gd name="connsiteY1-44" fmla="*/ 69338 h 412046"/>
                  <a:gd name="connsiteX2-45" fmla="*/ 100586 w 269598"/>
                  <a:gd name="connsiteY2-46" fmla="*/ 394711 h 412046"/>
                  <a:gd name="connsiteX3-47" fmla="*/ 0 w 269598"/>
                  <a:gd name="connsiteY3-48" fmla="*/ 412046 h 412046"/>
                  <a:gd name="connsiteX4-49" fmla="*/ 199348 w 269598"/>
                  <a:gd name="connsiteY4-50" fmla="*/ 0 h 412046"/>
                  <a:gd name="connsiteX0-51" fmla="*/ 199348 w 377939"/>
                  <a:gd name="connsiteY0-52" fmla="*/ 0 h 450699"/>
                  <a:gd name="connsiteX1-53" fmla="*/ 377939 w 377939"/>
                  <a:gd name="connsiteY1-54" fmla="*/ 450699 h 450699"/>
                  <a:gd name="connsiteX2-55" fmla="*/ 100586 w 377939"/>
                  <a:gd name="connsiteY2-56" fmla="*/ 394711 h 450699"/>
                  <a:gd name="connsiteX3-57" fmla="*/ 0 w 377939"/>
                  <a:gd name="connsiteY3-58" fmla="*/ 412046 h 450699"/>
                  <a:gd name="connsiteX4-59" fmla="*/ 199348 w 377939"/>
                  <a:gd name="connsiteY4-60" fmla="*/ 0 h 450699"/>
                  <a:gd name="connsiteX0-61" fmla="*/ 199348 w 377939"/>
                  <a:gd name="connsiteY0-62" fmla="*/ 0 h 524720"/>
                  <a:gd name="connsiteX1-63" fmla="*/ 377939 w 377939"/>
                  <a:gd name="connsiteY1-64" fmla="*/ 450699 h 524720"/>
                  <a:gd name="connsiteX2-65" fmla="*/ 343270 w 377939"/>
                  <a:gd name="connsiteY2-66" fmla="*/ 524720 h 524720"/>
                  <a:gd name="connsiteX3-67" fmla="*/ 0 w 377939"/>
                  <a:gd name="connsiteY3-68" fmla="*/ 412046 h 524720"/>
                  <a:gd name="connsiteX4-69" fmla="*/ 199348 w 377939"/>
                  <a:gd name="connsiteY4-70" fmla="*/ 0 h 524720"/>
                  <a:gd name="connsiteX0-71" fmla="*/ 511371 w 689962"/>
                  <a:gd name="connsiteY0-72" fmla="*/ 0 h 585392"/>
                  <a:gd name="connsiteX1-73" fmla="*/ 689962 w 689962"/>
                  <a:gd name="connsiteY1-74" fmla="*/ 450699 h 585392"/>
                  <a:gd name="connsiteX2-75" fmla="*/ 655293 w 689962"/>
                  <a:gd name="connsiteY2-76" fmla="*/ 524720 h 585392"/>
                  <a:gd name="connsiteX3-77" fmla="*/ 0 w 689962"/>
                  <a:gd name="connsiteY3-78" fmla="*/ 585392 h 585392"/>
                  <a:gd name="connsiteX4-79" fmla="*/ 511371 w 689962"/>
                  <a:gd name="connsiteY4-80" fmla="*/ 0 h 585392"/>
                  <a:gd name="connsiteX0-81" fmla="*/ 138677 w 689962"/>
                  <a:gd name="connsiteY0-82" fmla="*/ 30336 h 134693"/>
                  <a:gd name="connsiteX1-83" fmla="*/ 689962 w 689962"/>
                  <a:gd name="connsiteY1-84" fmla="*/ 0 h 134693"/>
                  <a:gd name="connsiteX2-85" fmla="*/ 655293 w 689962"/>
                  <a:gd name="connsiteY2-86" fmla="*/ 74021 h 134693"/>
                  <a:gd name="connsiteX3-87" fmla="*/ 0 w 689962"/>
                  <a:gd name="connsiteY3-88" fmla="*/ 134693 h 134693"/>
                  <a:gd name="connsiteX4-89" fmla="*/ 138677 w 689962"/>
                  <a:gd name="connsiteY4-90" fmla="*/ 30336 h 134693"/>
                  <a:gd name="connsiteX0-91" fmla="*/ 138677 w 685628"/>
                  <a:gd name="connsiteY0-92" fmla="*/ 43337 h 147694"/>
                  <a:gd name="connsiteX1-93" fmla="*/ 685628 w 685628"/>
                  <a:gd name="connsiteY1-94" fmla="*/ 0 h 147694"/>
                  <a:gd name="connsiteX2-95" fmla="*/ 655293 w 685628"/>
                  <a:gd name="connsiteY2-96" fmla="*/ 87022 h 147694"/>
                  <a:gd name="connsiteX3-97" fmla="*/ 0 w 685628"/>
                  <a:gd name="connsiteY3-98" fmla="*/ 147694 h 147694"/>
                  <a:gd name="connsiteX4-99" fmla="*/ 138677 w 685628"/>
                  <a:gd name="connsiteY4-100" fmla="*/ 43337 h 147694"/>
                  <a:gd name="connsiteX0-101" fmla="*/ 130009 w 685628"/>
                  <a:gd name="connsiteY0-102" fmla="*/ 47670 h 147694"/>
                  <a:gd name="connsiteX1-103" fmla="*/ 685628 w 685628"/>
                  <a:gd name="connsiteY1-104" fmla="*/ 0 h 147694"/>
                  <a:gd name="connsiteX2-105" fmla="*/ 655293 w 685628"/>
                  <a:gd name="connsiteY2-106" fmla="*/ 87022 h 147694"/>
                  <a:gd name="connsiteX3-107" fmla="*/ 0 w 685628"/>
                  <a:gd name="connsiteY3-108" fmla="*/ 147694 h 147694"/>
                  <a:gd name="connsiteX4-109" fmla="*/ 130009 w 685628"/>
                  <a:gd name="connsiteY4-110" fmla="*/ 47670 h 147694"/>
                  <a:gd name="connsiteX0-111" fmla="*/ 140141 w 685628"/>
                  <a:gd name="connsiteY0-112" fmla="*/ 47670 h 147694"/>
                  <a:gd name="connsiteX1-113" fmla="*/ 685628 w 685628"/>
                  <a:gd name="connsiteY1-114" fmla="*/ 0 h 147694"/>
                  <a:gd name="connsiteX2-115" fmla="*/ 655293 w 685628"/>
                  <a:gd name="connsiteY2-116" fmla="*/ 87022 h 147694"/>
                  <a:gd name="connsiteX3-117" fmla="*/ 0 w 685628"/>
                  <a:gd name="connsiteY3-118" fmla="*/ 147694 h 147694"/>
                  <a:gd name="connsiteX4-119" fmla="*/ 140141 w 685628"/>
                  <a:gd name="connsiteY4-120" fmla="*/ 47670 h 1476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628" h="147694">
                    <a:moveTo>
                      <a:pt x="140141" y="47670"/>
                    </a:moveTo>
                    <a:lnTo>
                      <a:pt x="685628" y="0"/>
                    </a:lnTo>
                    <a:lnTo>
                      <a:pt x="655293" y="87022"/>
                    </a:lnTo>
                    <a:lnTo>
                      <a:pt x="0" y="147694"/>
                    </a:lnTo>
                    <a:lnTo>
                      <a:pt x="140141" y="47670"/>
                    </a:lnTo>
                    <a:close/>
                  </a:path>
                </a:pathLst>
              </a:custGeom>
              <a:gradFill>
                <a:gsLst>
                  <a:gs pos="97000">
                    <a:srgbClr val="64961E"/>
                  </a:gs>
                  <a:gs pos="2000">
                    <a:srgbClr val="96E623"/>
                  </a:gs>
                </a:gsLst>
                <a:lin ang="120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矩形 5"/>
              <p:cNvSpPr/>
              <p:nvPr/>
            </p:nvSpPr>
            <p:spPr bwMode="auto">
              <a:xfrm>
                <a:off x="5255527" y="2444406"/>
                <a:ext cx="43381" cy="295458"/>
              </a:xfrm>
              <a:custGeom>
                <a:avLst/>
                <a:gdLst>
                  <a:gd name="connsiteX0" fmla="*/ 0 w 321602"/>
                  <a:gd name="connsiteY0" fmla="*/ 0 h 225699"/>
                  <a:gd name="connsiteX1" fmla="*/ 321602 w 321602"/>
                  <a:gd name="connsiteY1" fmla="*/ 0 h 225699"/>
                  <a:gd name="connsiteX2" fmla="*/ 321602 w 321602"/>
                  <a:gd name="connsiteY2" fmla="*/ 225699 h 225699"/>
                  <a:gd name="connsiteX3" fmla="*/ 0 w 321602"/>
                  <a:gd name="connsiteY3" fmla="*/ 225699 h 225699"/>
                  <a:gd name="connsiteX4" fmla="*/ 0 w 321602"/>
                  <a:gd name="connsiteY4" fmla="*/ 0 h 225699"/>
                  <a:gd name="connsiteX0-1" fmla="*/ 0 w 598956"/>
                  <a:gd name="connsiteY0-2" fmla="*/ 0 h 381710"/>
                  <a:gd name="connsiteX1-3" fmla="*/ 598956 w 598956"/>
                  <a:gd name="connsiteY1-4" fmla="*/ 156011 h 381710"/>
                  <a:gd name="connsiteX2-5" fmla="*/ 598956 w 598956"/>
                  <a:gd name="connsiteY2-6" fmla="*/ 381710 h 381710"/>
                  <a:gd name="connsiteX3-7" fmla="*/ 277354 w 598956"/>
                  <a:gd name="connsiteY3-8" fmla="*/ 381710 h 381710"/>
                  <a:gd name="connsiteX4-9" fmla="*/ 0 w 598956"/>
                  <a:gd name="connsiteY4-10" fmla="*/ 0 h 381710"/>
                  <a:gd name="connsiteX0-11" fmla="*/ 0 w 598956"/>
                  <a:gd name="connsiteY0-12" fmla="*/ 0 h 381710"/>
                  <a:gd name="connsiteX1-13" fmla="*/ 78918 w 598956"/>
                  <a:gd name="connsiteY1-14" fmla="*/ 56337 h 381710"/>
                  <a:gd name="connsiteX2-15" fmla="*/ 598956 w 598956"/>
                  <a:gd name="connsiteY2-16" fmla="*/ 381710 h 381710"/>
                  <a:gd name="connsiteX3-17" fmla="*/ 277354 w 598956"/>
                  <a:gd name="connsiteY3-18" fmla="*/ 381710 h 381710"/>
                  <a:gd name="connsiteX4-19" fmla="*/ 0 w 598956"/>
                  <a:gd name="connsiteY4-20" fmla="*/ 0 h 381710"/>
                  <a:gd name="connsiteX0-21" fmla="*/ 190680 w 789636"/>
                  <a:gd name="connsiteY0-22" fmla="*/ 0 h 399045"/>
                  <a:gd name="connsiteX1-23" fmla="*/ 269598 w 789636"/>
                  <a:gd name="connsiteY1-24" fmla="*/ 56337 h 399045"/>
                  <a:gd name="connsiteX2-25" fmla="*/ 789636 w 789636"/>
                  <a:gd name="connsiteY2-26" fmla="*/ 381710 h 399045"/>
                  <a:gd name="connsiteX3-27" fmla="*/ 0 w 789636"/>
                  <a:gd name="connsiteY3-28" fmla="*/ 399045 h 399045"/>
                  <a:gd name="connsiteX4-29" fmla="*/ 190680 w 789636"/>
                  <a:gd name="connsiteY4-30" fmla="*/ 0 h 399045"/>
                  <a:gd name="connsiteX0-31" fmla="*/ 190680 w 269598"/>
                  <a:gd name="connsiteY0-32" fmla="*/ 0 h 399045"/>
                  <a:gd name="connsiteX1-33" fmla="*/ 269598 w 269598"/>
                  <a:gd name="connsiteY1-34" fmla="*/ 56337 h 399045"/>
                  <a:gd name="connsiteX2-35" fmla="*/ 100586 w 269598"/>
                  <a:gd name="connsiteY2-36" fmla="*/ 381710 h 399045"/>
                  <a:gd name="connsiteX3-37" fmla="*/ 0 w 269598"/>
                  <a:gd name="connsiteY3-38" fmla="*/ 399045 h 399045"/>
                  <a:gd name="connsiteX4-39" fmla="*/ 190680 w 269598"/>
                  <a:gd name="connsiteY4-40" fmla="*/ 0 h 399045"/>
                  <a:gd name="connsiteX0-41" fmla="*/ 199348 w 269598"/>
                  <a:gd name="connsiteY0-42" fmla="*/ 0 h 412046"/>
                  <a:gd name="connsiteX1-43" fmla="*/ 269598 w 269598"/>
                  <a:gd name="connsiteY1-44" fmla="*/ 69338 h 412046"/>
                  <a:gd name="connsiteX2-45" fmla="*/ 100586 w 269598"/>
                  <a:gd name="connsiteY2-46" fmla="*/ 394711 h 412046"/>
                  <a:gd name="connsiteX3-47" fmla="*/ 0 w 269598"/>
                  <a:gd name="connsiteY3-48" fmla="*/ 412046 h 412046"/>
                  <a:gd name="connsiteX4-49" fmla="*/ 199348 w 269598"/>
                  <a:gd name="connsiteY4-50" fmla="*/ 0 h 412046"/>
                  <a:gd name="connsiteX0-51" fmla="*/ 68379 w 269598"/>
                  <a:gd name="connsiteY0-52" fmla="*/ 0 h 566828"/>
                  <a:gd name="connsiteX1-53" fmla="*/ 269598 w 269598"/>
                  <a:gd name="connsiteY1-54" fmla="*/ 224120 h 566828"/>
                  <a:gd name="connsiteX2-55" fmla="*/ 100586 w 269598"/>
                  <a:gd name="connsiteY2-56" fmla="*/ 549493 h 566828"/>
                  <a:gd name="connsiteX3-57" fmla="*/ 0 w 269598"/>
                  <a:gd name="connsiteY3-58" fmla="*/ 566828 h 566828"/>
                  <a:gd name="connsiteX4-59" fmla="*/ 68379 w 269598"/>
                  <a:gd name="connsiteY4-60" fmla="*/ 0 h 566828"/>
                  <a:gd name="connsiteX0-61" fmla="*/ 32661 w 233880"/>
                  <a:gd name="connsiteY0-62" fmla="*/ 0 h 549493"/>
                  <a:gd name="connsiteX1-63" fmla="*/ 233880 w 233880"/>
                  <a:gd name="connsiteY1-64" fmla="*/ 224120 h 549493"/>
                  <a:gd name="connsiteX2-65" fmla="*/ 64868 w 233880"/>
                  <a:gd name="connsiteY2-66" fmla="*/ 549493 h 549493"/>
                  <a:gd name="connsiteX3-67" fmla="*/ 0 w 233880"/>
                  <a:gd name="connsiteY3-68" fmla="*/ 83434 h 549493"/>
                  <a:gd name="connsiteX4-69" fmla="*/ 32661 w 233880"/>
                  <a:gd name="connsiteY4-70" fmla="*/ 0 h 549493"/>
                  <a:gd name="connsiteX0-71" fmla="*/ 32661 w 233880"/>
                  <a:gd name="connsiteY0-72" fmla="*/ 0 h 282793"/>
                  <a:gd name="connsiteX1-73" fmla="*/ 233880 w 233880"/>
                  <a:gd name="connsiteY1-74" fmla="*/ 224120 h 282793"/>
                  <a:gd name="connsiteX2-75" fmla="*/ 5337 w 233880"/>
                  <a:gd name="connsiteY2-76" fmla="*/ 282793 h 282793"/>
                  <a:gd name="connsiteX3-77" fmla="*/ 0 w 233880"/>
                  <a:gd name="connsiteY3-78" fmla="*/ 83434 h 282793"/>
                  <a:gd name="connsiteX4-79" fmla="*/ 32661 w 233880"/>
                  <a:gd name="connsiteY4-80" fmla="*/ 0 h 282793"/>
                  <a:gd name="connsiteX0-81" fmla="*/ 32661 w 38618"/>
                  <a:gd name="connsiteY0-82" fmla="*/ 0 h 282793"/>
                  <a:gd name="connsiteX1-83" fmla="*/ 38618 w 38618"/>
                  <a:gd name="connsiteY1-84" fmla="*/ 174114 h 282793"/>
                  <a:gd name="connsiteX2-85" fmla="*/ 5337 w 38618"/>
                  <a:gd name="connsiteY2-86" fmla="*/ 282793 h 282793"/>
                  <a:gd name="connsiteX3-87" fmla="*/ 0 w 38618"/>
                  <a:gd name="connsiteY3-88" fmla="*/ 83434 h 282793"/>
                  <a:gd name="connsiteX4-89" fmla="*/ 32661 w 38618"/>
                  <a:gd name="connsiteY4-90" fmla="*/ 0 h 282793"/>
                  <a:gd name="connsiteX0-91" fmla="*/ 37424 w 43381"/>
                  <a:gd name="connsiteY0-92" fmla="*/ 0 h 282793"/>
                  <a:gd name="connsiteX1-93" fmla="*/ 43381 w 43381"/>
                  <a:gd name="connsiteY1-94" fmla="*/ 174114 h 282793"/>
                  <a:gd name="connsiteX2-95" fmla="*/ 10100 w 43381"/>
                  <a:gd name="connsiteY2-96" fmla="*/ 282793 h 282793"/>
                  <a:gd name="connsiteX3-97" fmla="*/ 0 w 43381"/>
                  <a:gd name="connsiteY3-98" fmla="*/ 83434 h 282793"/>
                  <a:gd name="connsiteX4-99" fmla="*/ 37424 w 43381"/>
                  <a:gd name="connsiteY4-100" fmla="*/ 0 h 282793"/>
                  <a:gd name="connsiteX0-101" fmla="*/ 37424 w 43381"/>
                  <a:gd name="connsiteY0-102" fmla="*/ 0 h 287859"/>
                  <a:gd name="connsiteX1-103" fmla="*/ 43381 w 43381"/>
                  <a:gd name="connsiteY1-104" fmla="*/ 174114 h 287859"/>
                  <a:gd name="connsiteX2-105" fmla="*/ 10100 w 43381"/>
                  <a:gd name="connsiteY2-106" fmla="*/ 287859 h 287859"/>
                  <a:gd name="connsiteX3-107" fmla="*/ 0 w 43381"/>
                  <a:gd name="connsiteY3-108" fmla="*/ 83434 h 287859"/>
                  <a:gd name="connsiteX4-109" fmla="*/ 37424 w 43381"/>
                  <a:gd name="connsiteY4-110" fmla="*/ 0 h 287859"/>
                  <a:gd name="connsiteX0-111" fmla="*/ 37424 w 43381"/>
                  <a:gd name="connsiteY0-112" fmla="*/ 0 h 295458"/>
                  <a:gd name="connsiteX1-113" fmla="*/ 43381 w 43381"/>
                  <a:gd name="connsiteY1-114" fmla="*/ 174114 h 295458"/>
                  <a:gd name="connsiteX2-115" fmla="*/ 10100 w 43381"/>
                  <a:gd name="connsiteY2-116" fmla="*/ 295458 h 295458"/>
                  <a:gd name="connsiteX3-117" fmla="*/ 0 w 43381"/>
                  <a:gd name="connsiteY3-118" fmla="*/ 83434 h 295458"/>
                  <a:gd name="connsiteX4-119" fmla="*/ 37424 w 43381"/>
                  <a:gd name="connsiteY4-120" fmla="*/ 0 h 2954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381" h="295458">
                    <a:moveTo>
                      <a:pt x="37424" y="0"/>
                    </a:moveTo>
                    <a:lnTo>
                      <a:pt x="43381" y="174114"/>
                    </a:lnTo>
                    <a:lnTo>
                      <a:pt x="10100" y="295458"/>
                    </a:lnTo>
                    <a:lnTo>
                      <a:pt x="0" y="83434"/>
                    </a:lnTo>
                    <a:lnTo>
                      <a:pt x="37424" y="0"/>
                    </a:lnTo>
                    <a:close/>
                  </a:path>
                </a:pathLst>
              </a:custGeom>
              <a:gradFill>
                <a:gsLst>
                  <a:gs pos="97000">
                    <a:srgbClr val="64961E"/>
                  </a:gs>
                  <a:gs pos="2000">
                    <a:srgbClr val="96E623"/>
                  </a:gs>
                </a:gsLst>
                <a:lin ang="120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0" name="矩形 7"/>
            <p:cNvSpPr/>
            <p:nvPr/>
          </p:nvSpPr>
          <p:spPr bwMode="auto">
            <a:xfrm>
              <a:off x="2788091" y="2869832"/>
              <a:ext cx="390529" cy="369255"/>
            </a:xfrm>
            <a:custGeom>
              <a:avLst/>
              <a:gdLst/>
              <a:ahLst/>
              <a:cxnLst/>
              <a:rect l="l" t="t" r="r" b="b"/>
              <a:pathLst>
                <a:path w="444588" h="369255">
                  <a:moveTo>
                    <a:pt x="326615" y="0"/>
                  </a:moveTo>
                  <a:cubicBezTo>
                    <a:pt x="354178" y="89239"/>
                    <a:pt x="394244" y="172767"/>
                    <a:pt x="444588" y="248561"/>
                  </a:cubicBezTo>
                  <a:cubicBezTo>
                    <a:pt x="338764" y="279963"/>
                    <a:pt x="232658" y="319940"/>
                    <a:pt x="120549" y="369255"/>
                  </a:cubicBezTo>
                  <a:lnTo>
                    <a:pt x="0" y="125333"/>
                  </a:lnTo>
                  <a:cubicBezTo>
                    <a:pt x="107767" y="72159"/>
                    <a:pt x="215533" y="32189"/>
                    <a:pt x="326615" y="0"/>
                  </a:cubicBezTo>
                  <a:close/>
                </a:path>
              </a:pathLst>
            </a:custGeom>
            <a:gradFill>
              <a:gsLst>
                <a:gs pos="43000">
                  <a:srgbClr val="FFFFFF">
                    <a:lumMod val="84000"/>
                    <a:lumOff val="16000"/>
                    <a:alpha val="20000"/>
                  </a:srgbClr>
                </a:gs>
                <a:gs pos="100000">
                  <a:sysClr val="window" lastClr="FFFFFF">
                    <a:alpha val="0"/>
                  </a:sysClr>
                </a:gs>
                <a:gs pos="0">
                  <a:sysClr val="window" lastClr="FFFFFF">
                    <a:alpha val="32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a:off x="2100438" y="3404204"/>
            <a:ext cx="823529" cy="558756"/>
            <a:chOff x="3021056" y="3131966"/>
            <a:chExt cx="823529" cy="558756"/>
          </a:xfrm>
        </p:grpSpPr>
        <p:grpSp>
          <p:nvGrpSpPr>
            <p:cNvPr id="27" name="组合 26"/>
            <p:cNvGrpSpPr/>
            <p:nvPr/>
          </p:nvGrpSpPr>
          <p:grpSpPr>
            <a:xfrm>
              <a:off x="3021968" y="3131966"/>
              <a:ext cx="822617" cy="557873"/>
              <a:chOff x="4087631" y="2901974"/>
              <a:chExt cx="1211989" cy="721991"/>
            </a:xfrm>
          </p:grpSpPr>
          <p:sp>
            <p:nvSpPr>
              <p:cNvPr id="29" name="矩形 9"/>
              <p:cNvSpPr/>
              <p:nvPr/>
            </p:nvSpPr>
            <p:spPr bwMode="auto">
              <a:xfrm>
                <a:off x="4090015" y="3067422"/>
                <a:ext cx="1189070" cy="556543"/>
              </a:xfrm>
              <a:custGeom>
                <a:avLst/>
                <a:gdLst>
                  <a:gd name="connsiteX0" fmla="*/ 0 w 491364"/>
                  <a:gd name="connsiteY0" fmla="*/ 0 h 216024"/>
                  <a:gd name="connsiteX1" fmla="*/ 491364 w 491364"/>
                  <a:gd name="connsiteY1" fmla="*/ 0 h 216024"/>
                  <a:gd name="connsiteX2" fmla="*/ 491364 w 491364"/>
                  <a:gd name="connsiteY2" fmla="*/ 216024 h 216024"/>
                  <a:gd name="connsiteX3" fmla="*/ 0 w 491364"/>
                  <a:gd name="connsiteY3" fmla="*/ 216024 h 216024"/>
                  <a:gd name="connsiteX4" fmla="*/ 0 w 491364"/>
                  <a:gd name="connsiteY4" fmla="*/ 0 h 216024"/>
                  <a:gd name="connsiteX0-1" fmla="*/ 0 w 1122395"/>
                  <a:gd name="connsiteY0-2" fmla="*/ 119063 h 216024"/>
                  <a:gd name="connsiteX1-3" fmla="*/ 1122395 w 1122395"/>
                  <a:gd name="connsiteY1-4" fmla="*/ 0 h 216024"/>
                  <a:gd name="connsiteX2-5" fmla="*/ 1122395 w 1122395"/>
                  <a:gd name="connsiteY2-6" fmla="*/ 216024 h 216024"/>
                  <a:gd name="connsiteX3-7" fmla="*/ 631031 w 1122395"/>
                  <a:gd name="connsiteY3-8" fmla="*/ 216024 h 216024"/>
                  <a:gd name="connsiteX4-9" fmla="*/ 0 w 1122395"/>
                  <a:gd name="connsiteY4-10" fmla="*/ 119063 h 216024"/>
                  <a:gd name="connsiteX0-11" fmla="*/ 0 w 1122395"/>
                  <a:gd name="connsiteY0-12" fmla="*/ 119063 h 404143"/>
                  <a:gd name="connsiteX1-13" fmla="*/ 1122395 w 1122395"/>
                  <a:gd name="connsiteY1-14" fmla="*/ 0 h 404143"/>
                  <a:gd name="connsiteX2-15" fmla="*/ 1122395 w 1122395"/>
                  <a:gd name="connsiteY2-16" fmla="*/ 216024 h 404143"/>
                  <a:gd name="connsiteX3-17" fmla="*/ 142874 w 1122395"/>
                  <a:gd name="connsiteY3-18" fmla="*/ 404143 h 404143"/>
                  <a:gd name="connsiteX4-19" fmla="*/ 0 w 1122395"/>
                  <a:gd name="connsiteY4-20" fmla="*/ 119063 h 404143"/>
                  <a:gd name="connsiteX0-21" fmla="*/ 0 w 1189070"/>
                  <a:gd name="connsiteY0-22" fmla="*/ 271463 h 556543"/>
                  <a:gd name="connsiteX1-23" fmla="*/ 1189070 w 1189070"/>
                  <a:gd name="connsiteY1-24" fmla="*/ 0 h 556543"/>
                  <a:gd name="connsiteX2-25" fmla="*/ 1122395 w 1189070"/>
                  <a:gd name="connsiteY2-26" fmla="*/ 368424 h 556543"/>
                  <a:gd name="connsiteX3-27" fmla="*/ 142874 w 1189070"/>
                  <a:gd name="connsiteY3-28" fmla="*/ 556543 h 556543"/>
                  <a:gd name="connsiteX4-29" fmla="*/ 0 w 1189070"/>
                  <a:gd name="connsiteY4-30" fmla="*/ 271463 h 556543"/>
                  <a:gd name="connsiteX0-31" fmla="*/ 0 w 1189070"/>
                  <a:gd name="connsiteY0-32" fmla="*/ 271463 h 556543"/>
                  <a:gd name="connsiteX1-33" fmla="*/ 1189070 w 1189070"/>
                  <a:gd name="connsiteY1-34" fmla="*/ 0 h 556543"/>
                  <a:gd name="connsiteX2-35" fmla="*/ 1179545 w 1189070"/>
                  <a:gd name="connsiteY2-36" fmla="*/ 323181 h 556543"/>
                  <a:gd name="connsiteX3-37" fmla="*/ 142874 w 1189070"/>
                  <a:gd name="connsiteY3-38" fmla="*/ 556543 h 556543"/>
                  <a:gd name="connsiteX4-39" fmla="*/ 0 w 1189070"/>
                  <a:gd name="connsiteY4-40" fmla="*/ 271463 h 556543"/>
                  <a:gd name="connsiteX0-41" fmla="*/ 0 w 1189070"/>
                  <a:gd name="connsiteY0-42" fmla="*/ 271463 h 556543"/>
                  <a:gd name="connsiteX1-43" fmla="*/ 1189070 w 1189070"/>
                  <a:gd name="connsiteY1-44" fmla="*/ 0 h 556543"/>
                  <a:gd name="connsiteX2-45" fmla="*/ 1179545 w 1189070"/>
                  <a:gd name="connsiteY2-46" fmla="*/ 323181 h 556543"/>
                  <a:gd name="connsiteX3-47" fmla="*/ 142874 w 1189070"/>
                  <a:gd name="connsiteY3-48" fmla="*/ 556543 h 556543"/>
                  <a:gd name="connsiteX4-49" fmla="*/ 0 w 1189070"/>
                  <a:gd name="connsiteY4-50" fmla="*/ 271463 h 556543"/>
                  <a:gd name="connsiteX0-51" fmla="*/ 0 w 1189070"/>
                  <a:gd name="connsiteY0-52" fmla="*/ 271463 h 556543"/>
                  <a:gd name="connsiteX1-53" fmla="*/ 1189070 w 1189070"/>
                  <a:gd name="connsiteY1-54" fmla="*/ 0 h 556543"/>
                  <a:gd name="connsiteX2-55" fmla="*/ 1179545 w 1189070"/>
                  <a:gd name="connsiteY2-56" fmla="*/ 323181 h 556543"/>
                  <a:gd name="connsiteX3-57" fmla="*/ 142874 w 1189070"/>
                  <a:gd name="connsiteY3-58" fmla="*/ 556543 h 556543"/>
                  <a:gd name="connsiteX4-59" fmla="*/ 0 w 1189070"/>
                  <a:gd name="connsiteY4-60" fmla="*/ 271463 h 556543"/>
                  <a:gd name="connsiteX0-61" fmla="*/ 0 w 1189070"/>
                  <a:gd name="connsiteY0-62" fmla="*/ 271463 h 556543"/>
                  <a:gd name="connsiteX1-63" fmla="*/ 1189070 w 1189070"/>
                  <a:gd name="connsiteY1-64" fmla="*/ 0 h 556543"/>
                  <a:gd name="connsiteX2-65" fmla="*/ 1179545 w 1189070"/>
                  <a:gd name="connsiteY2-66" fmla="*/ 323181 h 556543"/>
                  <a:gd name="connsiteX3-67" fmla="*/ 142874 w 1189070"/>
                  <a:gd name="connsiteY3-68" fmla="*/ 556543 h 556543"/>
                  <a:gd name="connsiteX4-69" fmla="*/ 0 w 1189070"/>
                  <a:gd name="connsiteY4-70" fmla="*/ 271463 h 556543"/>
                  <a:gd name="connsiteX0-71" fmla="*/ 0 w 1189070"/>
                  <a:gd name="connsiteY0-72" fmla="*/ 271463 h 556543"/>
                  <a:gd name="connsiteX1-73" fmla="*/ 1189070 w 1189070"/>
                  <a:gd name="connsiteY1-74" fmla="*/ 0 h 556543"/>
                  <a:gd name="connsiteX2-75" fmla="*/ 1179545 w 1189070"/>
                  <a:gd name="connsiteY2-76" fmla="*/ 323181 h 556543"/>
                  <a:gd name="connsiteX3-77" fmla="*/ 142874 w 1189070"/>
                  <a:gd name="connsiteY3-78" fmla="*/ 556543 h 556543"/>
                  <a:gd name="connsiteX4-79" fmla="*/ 0 w 1189070"/>
                  <a:gd name="connsiteY4-80" fmla="*/ 271463 h 556543"/>
                  <a:gd name="connsiteX0-81" fmla="*/ 0 w 1189070"/>
                  <a:gd name="connsiteY0-82" fmla="*/ 271463 h 556543"/>
                  <a:gd name="connsiteX1-83" fmla="*/ 1189070 w 1189070"/>
                  <a:gd name="connsiteY1-84" fmla="*/ 0 h 556543"/>
                  <a:gd name="connsiteX2-85" fmla="*/ 1179545 w 1189070"/>
                  <a:gd name="connsiteY2-86" fmla="*/ 323181 h 556543"/>
                  <a:gd name="connsiteX3-87" fmla="*/ 142874 w 1189070"/>
                  <a:gd name="connsiteY3-88" fmla="*/ 556543 h 556543"/>
                  <a:gd name="connsiteX4-89" fmla="*/ 0 w 1189070"/>
                  <a:gd name="connsiteY4-90" fmla="*/ 271463 h 556543"/>
                  <a:gd name="connsiteX0-91" fmla="*/ 0 w 1189070"/>
                  <a:gd name="connsiteY0-92" fmla="*/ 271463 h 556543"/>
                  <a:gd name="connsiteX1-93" fmla="*/ 1189070 w 1189070"/>
                  <a:gd name="connsiteY1-94" fmla="*/ 0 h 556543"/>
                  <a:gd name="connsiteX2-95" fmla="*/ 1179545 w 1189070"/>
                  <a:gd name="connsiteY2-96" fmla="*/ 323181 h 556543"/>
                  <a:gd name="connsiteX3-97" fmla="*/ 142874 w 1189070"/>
                  <a:gd name="connsiteY3-98" fmla="*/ 556543 h 556543"/>
                  <a:gd name="connsiteX4-99" fmla="*/ 0 w 1189070"/>
                  <a:gd name="connsiteY4-100" fmla="*/ 271463 h 556543"/>
                  <a:gd name="connsiteX0-101" fmla="*/ 0 w 1189070"/>
                  <a:gd name="connsiteY0-102" fmla="*/ 271463 h 556543"/>
                  <a:gd name="connsiteX1-103" fmla="*/ 1189070 w 1189070"/>
                  <a:gd name="connsiteY1-104" fmla="*/ 0 h 556543"/>
                  <a:gd name="connsiteX2-105" fmla="*/ 1179545 w 1189070"/>
                  <a:gd name="connsiteY2-106" fmla="*/ 323181 h 556543"/>
                  <a:gd name="connsiteX3-107" fmla="*/ 142874 w 1189070"/>
                  <a:gd name="connsiteY3-108" fmla="*/ 556543 h 556543"/>
                  <a:gd name="connsiteX4-109" fmla="*/ 0 w 1189070"/>
                  <a:gd name="connsiteY4-110" fmla="*/ 271463 h 556543"/>
                  <a:gd name="connsiteX0-111" fmla="*/ 0 w 1189070"/>
                  <a:gd name="connsiteY0-112" fmla="*/ 271463 h 556543"/>
                  <a:gd name="connsiteX1-113" fmla="*/ 1189070 w 1189070"/>
                  <a:gd name="connsiteY1-114" fmla="*/ 0 h 556543"/>
                  <a:gd name="connsiteX2-115" fmla="*/ 1179545 w 1189070"/>
                  <a:gd name="connsiteY2-116" fmla="*/ 323181 h 556543"/>
                  <a:gd name="connsiteX3-117" fmla="*/ 145255 w 1189070"/>
                  <a:gd name="connsiteY3-118" fmla="*/ 556543 h 556543"/>
                  <a:gd name="connsiteX4-119" fmla="*/ 0 w 1189070"/>
                  <a:gd name="connsiteY4-120" fmla="*/ 271463 h 556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9070" h="556543">
                    <a:moveTo>
                      <a:pt x="0" y="271463"/>
                    </a:moveTo>
                    <a:cubicBezTo>
                      <a:pt x="389213" y="109537"/>
                      <a:pt x="773663" y="19050"/>
                      <a:pt x="1189070" y="0"/>
                    </a:cubicBezTo>
                    <a:lnTo>
                      <a:pt x="1179545" y="323181"/>
                    </a:lnTo>
                    <a:cubicBezTo>
                      <a:pt x="819700" y="348581"/>
                      <a:pt x="490812" y="423987"/>
                      <a:pt x="145255" y="556543"/>
                    </a:cubicBezTo>
                    <a:lnTo>
                      <a:pt x="0" y="271463"/>
                    </a:lnTo>
                    <a:close/>
                  </a:path>
                </a:pathLst>
              </a:custGeom>
              <a:gradFill flip="none" rotWithShape="1">
                <a:gsLst>
                  <a:gs pos="0">
                    <a:srgbClr val="D7190F"/>
                  </a:gs>
                  <a:gs pos="38000">
                    <a:srgbClr val="F05F55"/>
                  </a:gs>
                </a:gsLst>
                <a:lin ang="27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矩形 9"/>
              <p:cNvSpPr/>
              <p:nvPr/>
            </p:nvSpPr>
            <p:spPr bwMode="auto">
              <a:xfrm>
                <a:off x="4087631" y="2901974"/>
                <a:ext cx="1210502" cy="440013"/>
              </a:xfrm>
              <a:custGeom>
                <a:avLst/>
                <a:gdLst>
                  <a:gd name="connsiteX0" fmla="*/ 0 w 491364"/>
                  <a:gd name="connsiteY0" fmla="*/ 0 h 216024"/>
                  <a:gd name="connsiteX1" fmla="*/ 491364 w 491364"/>
                  <a:gd name="connsiteY1" fmla="*/ 0 h 216024"/>
                  <a:gd name="connsiteX2" fmla="*/ 491364 w 491364"/>
                  <a:gd name="connsiteY2" fmla="*/ 216024 h 216024"/>
                  <a:gd name="connsiteX3" fmla="*/ 0 w 491364"/>
                  <a:gd name="connsiteY3" fmla="*/ 216024 h 216024"/>
                  <a:gd name="connsiteX4" fmla="*/ 0 w 491364"/>
                  <a:gd name="connsiteY4" fmla="*/ 0 h 216024"/>
                  <a:gd name="connsiteX0-1" fmla="*/ 0 w 1122395"/>
                  <a:gd name="connsiteY0-2" fmla="*/ 119063 h 216024"/>
                  <a:gd name="connsiteX1-3" fmla="*/ 1122395 w 1122395"/>
                  <a:gd name="connsiteY1-4" fmla="*/ 0 h 216024"/>
                  <a:gd name="connsiteX2-5" fmla="*/ 1122395 w 1122395"/>
                  <a:gd name="connsiteY2-6" fmla="*/ 216024 h 216024"/>
                  <a:gd name="connsiteX3-7" fmla="*/ 631031 w 1122395"/>
                  <a:gd name="connsiteY3-8" fmla="*/ 216024 h 216024"/>
                  <a:gd name="connsiteX4-9" fmla="*/ 0 w 1122395"/>
                  <a:gd name="connsiteY4-10" fmla="*/ 119063 h 216024"/>
                  <a:gd name="connsiteX0-11" fmla="*/ 0 w 1122395"/>
                  <a:gd name="connsiteY0-12" fmla="*/ 119063 h 404143"/>
                  <a:gd name="connsiteX1-13" fmla="*/ 1122395 w 1122395"/>
                  <a:gd name="connsiteY1-14" fmla="*/ 0 h 404143"/>
                  <a:gd name="connsiteX2-15" fmla="*/ 1122395 w 1122395"/>
                  <a:gd name="connsiteY2-16" fmla="*/ 216024 h 404143"/>
                  <a:gd name="connsiteX3-17" fmla="*/ 142874 w 1122395"/>
                  <a:gd name="connsiteY3-18" fmla="*/ 404143 h 404143"/>
                  <a:gd name="connsiteX4-19" fmla="*/ 0 w 1122395"/>
                  <a:gd name="connsiteY4-20" fmla="*/ 119063 h 404143"/>
                  <a:gd name="connsiteX0-21" fmla="*/ 0 w 1189070"/>
                  <a:gd name="connsiteY0-22" fmla="*/ 271463 h 556543"/>
                  <a:gd name="connsiteX1-23" fmla="*/ 1189070 w 1189070"/>
                  <a:gd name="connsiteY1-24" fmla="*/ 0 h 556543"/>
                  <a:gd name="connsiteX2-25" fmla="*/ 1122395 w 1189070"/>
                  <a:gd name="connsiteY2-26" fmla="*/ 368424 h 556543"/>
                  <a:gd name="connsiteX3-27" fmla="*/ 142874 w 1189070"/>
                  <a:gd name="connsiteY3-28" fmla="*/ 556543 h 556543"/>
                  <a:gd name="connsiteX4-29" fmla="*/ 0 w 1189070"/>
                  <a:gd name="connsiteY4-30" fmla="*/ 271463 h 556543"/>
                  <a:gd name="connsiteX0-31" fmla="*/ 0 w 1189070"/>
                  <a:gd name="connsiteY0-32" fmla="*/ 271463 h 556543"/>
                  <a:gd name="connsiteX1-33" fmla="*/ 1189070 w 1189070"/>
                  <a:gd name="connsiteY1-34" fmla="*/ 0 h 556543"/>
                  <a:gd name="connsiteX2-35" fmla="*/ 1179545 w 1189070"/>
                  <a:gd name="connsiteY2-36" fmla="*/ 323181 h 556543"/>
                  <a:gd name="connsiteX3-37" fmla="*/ 142874 w 1189070"/>
                  <a:gd name="connsiteY3-38" fmla="*/ 556543 h 556543"/>
                  <a:gd name="connsiteX4-39" fmla="*/ 0 w 1189070"/>
                  <a:gd name="connsiteY4-40" fmla="*/ 271463 h 556543"/>
                  <a:gd name="connsiteX0-41" fmla="*/ 0 w 1189070"/>
                  <a:gd name="connsiteY0-42" fmla="*/ 271463 h 556543"/>
                  <a:gd name="connsiteX1-43" fmla="*/ 1189070 w 1189070"/>
                  <a:gd name="connsiteY1-44" fmla="*/ 0 h 556543"/>
                  <a:gd name="connsiteX2-45" fmla="*/ 1179545 w 1189070"/>
                  <a:gd name="connsiteY2-46" fmla="*/ 323181 h 556543"/>
                  <a:gd name="connsiteX3-47" fmla="*/ 142874 w 1189070"/>
                  <a:gd name="connsiteY3-48" fmla="*/ 556543 h 556543"/>
                  <a:gd name="connsiteX4-49" fmla="*/ 0 w 1189070"/>
                  <a:gd name="connsiteY4-50" fmla="*/ 271463 h 556543"/>
                  <a:gd name="connsiteX0-51" fmla="*/ 0 w 1189070"/>
                  <a:gd name="connsiteY0-52" fmla="*/ 271463 h 556543"/>
                  <a:gd name="connsiteX1-53" fmla="*/ 1189070 w 1189070"/>
                  <a:gd name="connsiteY1-54" fmla="*/ 0 h 556543"/>
                  <a:gd name="connsiteX2-55" fmla="*/ 1179545 w 1189070"/>
                  <a:gd name="connsiteY2-56" fmla="*/ 323181 h 556543"/>
                  <a:gd name="connsiteX3-57" fmla="*/ 142874 w 1189070"/>
                  <a:gd name="connsiteY3-58" fmla="*/ 556543 h 556543"/>
                  <a:gd name="connsiteX4-59" fmla="*/ 0 w 1189070"/>
                  <a:gd name="connsiteY4-60" fmla="*/ 271463 h 556543"/>
                  <a:gd name="connsiteX0-61" fmla="*/ 0 w 1189070"/>
                  <a:gd name="connsiteY0-62" fmla="*/ 271463 h 556543"/>
                  <a:gd name="connsiteX1-63" fmla="*/ 1189070 w 1189070"/>
                  <a:gd name="connsiteY1-64" fmla="*/ 0 h 556543"/>
                  <a:gd name="connsiteX2-65" fmla="*/ 1179545 w 1189070"/>
                  <a:gd name="connsiteY2-66" fmla="*/ 323181 h 556543"/>
                  <a:gd name="connsiteX3-67" fmla="*/ 142874 w 1189070"/>
                  <a:gd name="connsiteY3-68" fmla="*/ 556543 h 556543"/>
                  <a:gd name="connsiteX4-69" fmla="*/ 0 w 1189070"/>
                  <a:gd name="connsiteY4-70" fmla="*/ 271463 h 556543"/>
                  <a:gd name="connsiteX0-71" fmla="*/ 0 w 1189070"/>
                  <a:gd name="connsiteY0-72" fmla="*/ 271463 h 556543"/>
                  <a:gd name="connsiteX1-73" fmla="*/ 1189070 w 1189070"/>
                  <a:gd name="connsiteY1-74" fmla="*/ 0 h 556543"/>
                  <a:gd name="connsiteX2-75" fmla="*/ 1179545 w 1189070"/>
                  <a:gd name="connsiteY2-76" fmla="*/ 323181 h 556543"/>
                  <a:gd name="connsiteX3-77" fmla="*/ 142874 w 1189070"/>
                  <a:gd name="connsiteY3-78" fmla="*/ 556543 h 556543"/>
                  <a:gd name="connsiteX4-79" fmla="*/ 0 w 1189070"/>
                  <a:gd name="connsiteY4-80" fmla="*/ 271463 h 556543"/>
                  <a:gd name="connsiteX0-81" fmla="*/ 0 w 1189070"/>
                  <a:gd name="connsiteY0-82" fmla="*/ 271463 h 556543"/>
                  <a:gd name="connsiteX1-83" fmla="*/ 1189070 w 1189070"/>
                  <a:gd name="connsiteY1-84" fmla="*/ 0 h 556543"/>
                  <a:gd name="connsiteX2-85" fmla="*/ 1179545 w 1189070"/>
                  <a:gd name="connsiteY2-86" fmla="*/ 323181 h 556543"/>
                  <a:gd name="connsiteX3-87" fmla="*/ 142874 w 1189070"/>
                  <a:gd name="connsiteY3-88" fmla="*/ 556543 h 556543"/>
                  <a:gd name="connsiteX4-89" fmla="*/ 0 w 1189070"/>
                  <a:gd name="connsiteY4-90" fmla="*/ 271463 h 556543"/>
                  <a:gd name="connsiteX0-91" fmla="*/ 0 w 1189070"/>
                  <a:gd name="connsiteY0-92" fmla="*/ 271463 h 556543"/>
                  <a:gd name="connsiteX1-93" fmla="*/ 1189070 w 1189070"/>
                  <a:gd name="connsiteY1-94" fmla="*/ 0 h 556543"/>
                  <a:gd name="connsiteX2-95" fmla="*/ 1179545 w 1189070"/>
                  <a:gd name="connsiteY2-96" fmla="*/ 323181 h 556543"/>
                  <a:gd name="connsiteX3-97" fmla="*/ 142874 w 1189070"/>
                  <a:gd name="connsiteY3-98" fmla="*/ 556543 h 556543"/>
                  <a:gd name="connsiteX4-99" fmla="*/ 0 w 1189070"/>
                  <a:gd name="connsiteY4-100" fmla="*/ 271463 h 556543"/>
                  <a:gd name="connsiteX0-101" fmla="*/ 0 w 1189070"/>
                  <a:gd name="connsiteY0-102" fmla="*/ 271463 h 556543"/>
                  <a:gd name="connsiteX1-103" fmla="*/ 1189070 w 1189070"/>
                  <a:gd name="connsiteY1-104" fmla="*/ 0 h 556543"/>
                  <a:gd name="connsiteX2-105" fmla="*/ 1179545 w 1189070"/>
                  <a:gd name="connsiteY2-106" fmla="*/ 323181 h 556543"/>
                  <a:gd name="connsiteX3-107" fmla="*/ 142874 w 1189070"/>
                  <a:gd name="connsiteY3-108" fmla="*/ 556543 h 556543"/>
                  <a:gd name="connsiteX4-109" fmla="*/ 0 w 1189070"/>
                  <a:gd name="connsiteY4-110" fmla="*/ 271463 h 556543"/>
                  <a:gd name="connsiteX0-111" fmla="*/ 0 w 1189070"/>
                  <a:gd name="connsiteY0-112" fmla="*/ 271463 h 556543"/>
                  <a:gd name="connsiteX1-113" fmla="*/ 1189070 w 1189070"/>
                  <a:gd name="connsiteY1-114" fmla="*/ 0 h 556543"/>
                  <a:gd name="connsiteX2-115" fmla="*/ 1179545 w 1189070"/>
                  <a:gd name="connsiteY2-116" fmla="*/ 323181 h 556543"/>
                  <a:gd name="connsiteX3-117" fmla="*/ 145255 w 1189070"/>
                  <a:gd name="connsiteY3-118" fmla="*/ 556543 h 556543"/>
                  <a:gd name="connsiteX4-119" fmla="*/ 0 w 1189070"/>
                  <a:gd name="connsiteY4-120" fmla="*/ 271463 h 556543"/>
                  <a:gd name="connsiteX0-121" fmla="*/ 2 w 1189072"/>
                  <a:gd name="connsiteY0-122" fmla="*/ 271463 h 577974"/>
                  <a:gd name="connsiteX1-123" fmla="*/ 1189072 w 1189072"/>
                  <a:gd name="connsiteY1-124" fmla="*/ 0 h 577974"/>
                  <a:gd name="connsiteX2-125" fmla="*/ 1179547 w 1189072"/>
                  <a:gd name="connsiteY2-126" fmla="*/ 323181 h 577974"/>
                  <a:gd name="connsiteX3-127" fmla="*/ 0 w 1189072"/>
                  <a:gd name="connsiteY3-128" fmla="*/ 577974 h 577974"/>
                  <a:gd name="connsiteX4-129" fmla="*/ 2 w 1189072"/>
                  <a:gd name="connsiteY4-130" fmla="*/ 271463 h 577974"/>
                  <a:gd name="connsiteX0-131" fmla="*/ 2 w 1189072"/>
                  <a:gd name="connsiteY0-132" fmla="*/ 271463 h 577974"/>
                  <a:gd name="connsiteX1-133" fmla="*/ 1189072 w 1189072"/>
                  <a:gd name="connsiteY1-134" fmla="*/ 0 h 577974"/>
                  <a:gd name="connsiteX2-135" fmla="*/ 1179547 w 1189072"/>
                  <a:gd name="connsiteY2-136" fmla="*/ 320800 h 577974"/>
                  <a:gd name="connsiteX3-137" fmla="*/ 0 w 1189072"/>
                  <a:gd name="connsiteY3-138" fmla="*/ 577974 h 577974"/>
                  <a:gd name="connsiteX4-139" fmla="*/ 2 w 1189072"/>
                  <a:gd name="connsiteY4-140" fmla="*/ 271463 h 577974"/>
                  <a:gd name="connsiteX0-141" fmla="*/ 2 w 1208122"/>
                  <a:gd name="connsiteY0-142" fmla="*/ 128588 h 435099"/>
                  <a:gd name="connsiteX1-143" fmla="*/ 1208122 w 1208122"/>
                  <a:gd name="connsiteY1-144" fmla="*/ 0 h 435099"/>
                  <a:gd name="connsiteX2-145" fmla="*/ 1179547 w 1208122"/>
                  <a:gd name="connsiteY2-146" fmla="*/ 177925 h 435099"/>
                  <a:gd name="connsiteX3-147" fmla="*/ 0 w 1208122"/>
                  <a:gd name="connsiteY3-148" fmla="*/ 435099 h 435099"/>
                  <a:gd name="connsiteX4-149" fmla="*/ 2 w 1208122"/>
                  <a:gd name="connsiteY4-150" fmla="*/ 128588 h 435099"/>
                  <a:gd name="connsiteX0-151" fmla="*/ 211933 w 1208122"/>
                  <a:gd name="connsiteY0-152" fmla="*/ 221457 h 435099"/>
                  <a:gd name="connsiteX1-153" fmla="*/ 1208122 w 1208122"/>
                  <a:gd name="connsiteY1-154" fmla="*/ 0 h 435099"/>
                  <a:gd name="connsiteX2-155" fmla="*/ 1179547 w 1208122"/>
                  <a:gd name="connsiteY2-156" fmla="*/ 177925 h 435099"/>
                  <a:gd name="connsiteX3-157" fmla="*/ 0 w 1208122"/>
                  <a:gd name="connsiteY3-158" fmla="*/ 435099 h 435099"/>
                  <a:gd name="connsiteX4-159" fmla="*/ 211933 w 1208122"/>
                  <a:gd name="connsiteY4-160" fmla="*/ 221457 h 435099"/>
                  <a:gd name="connsiteX0-161" fmla="*/ 211933 w 1208122"/>
                  <a:gd name="connsiteY0-162" fmla="*/ 221457 h 435099"/>
                  <a:gd name="connsiteX1-163" fmla="*/ 1208122 w 1208122"/>
                  <a:gd name="connsiteY1-164" fmla="*/ 0 h 435099"/>
                  <a:gd name="connsiteX2-165" fmla="*/ 1179547 w 1208122"/>
                  <a:gd name="connsiteY2-166" fmla="*/ 177925 h 435099"/>
                  <a:gd name="connsiteX3-167" fmla="*/ 0 w 1208122"/>
                  <a:gd name="connsiteY3-168" fmla="*/ 435099 h 435099"/>
                  <a:gd name="connsiteX4-169" fmla="*/ 211933 w 1208122"/>
                  <a:gd name="connsiteY4-170" fmla="*/ 221457 h 435099"/>
                  <a:gd name="connsiteX0-171" fmla="*/ 211933 w 1208122"/>
                  <a:gd name="connsiteY0-172" fmla="*/ 221457 h 435099"/>
                  <a:gd name="connsiteX1-173" fmla="*/ 1208122 w 1208122"/>
                  <a:gd name="connsiteY1-174" fmla="*/ 0 h 435099"/>
                  <a:gd name="connsiteX2-175" fmla="*/ 1179547 w 1208122"/>
                  <a:gd name="connsiteY2-176" fmla="*/ 177925 h 435099"/>
                  <a:gd name="connsiteX3-177" fmla="*/ 0 w 1208122"/>
                  <a:gd name="connsiteY3-178" fmla="*/ 435099 h 435099"/>
                  <a:gd name="connsiteX4-179" fmla="*/ 211933 w 1208122"/>
                  <a:gd name="connsiteY4-180" fmla="*/ 221457 h 435099"/>
                  <a:gd name="connsiteX0-181" fmla="*/ 211933 w 1208122"/>
                  <a:gd name="connsiteY0-182" fmla="*/ 221457 h 435099"/>
                  <a:gd name="connsiteX1-183" fmla="*/ 1208122 w 1208122"/>
                  <a:gd name="connsiteY1-184" fmla="*/ 0 h 435099"/>
                  <a:gd name="connsiteX2-185" fmla="*/ 1179547 w 1208122"/>
                  <a:gd name="connsiteY2-186" fmla="*/ 177925 h 435099"/>
                  <a:gd name="connsiteX3-187" fmla="*/ 0 w 1208122"/>
                  <a:gd name="connsiteY3-188" fmla="*/ 435099 h 435099"/>
                  <a:gd name="connsiteX4-189" fmla="*/ 211933 w 1208122"/>
                  <a:gd name="connsiteY4-190" fmla="*/ 221457 h 435099"/>
                  <a:gd name="connsiteX0-191" fmla="*/ 211933 w 1208122"/>
                  <a:gd name="connsiteY0-192" fmla="*/ 221457 h 435099"/>
                  <a:gd name="connsiteX1-193" fmla="*/ 1208122 w 1208122"/>
                  <a:gd name="connsiteY1-194" fmla="*/ 0 h 435099"/>
                  <a:gd name="connsiteX2-195" fmla="*/ 1179547 w 1208122"/>
                  <a:gd name="connsiteY2-196" fmla="*/ 177925 h 435099"/>
                  <a:gd name="connsiteX3-197" fmla="*/ 0 w 1208122"/>
                  <a:gd name="connsiteY3-198" fmla="*/ 435099 h 435099"/>
                  <a:gd name="connsiteX4-199" fmla="*/ 211933 w 1208122"/>
                  <a:gd name="connsiteY4-200" fmla="*/ 221457 h 435099"/>
                  <a:gd name="connsiteX0-201" fmla="*/ 211933 w 1208122"/>
                  <a:gd name="connsiteY0-202" fmla="*/ 221457 h 435099"/>
                  <a:gd name="connsiteX1-203" fmla="*/ 1208122 w 1208122"/>
                  <a:gd name="connsiteY1-204" fmla="*/ 0 h 435099"/>
                  <a:gd name="connsiteX2-205" fmla="*/ 1179547 w 1208122"/>
                  <a:gd name="connsiteY2-206" fmla="*/ 177925 h 435099"/>
                  <a:gd name="connsiteX3-207" fmla="*/ 0 w 1208122"/>
                  <a:gd name="connsiteY3-208" fmla="*/ 435099 h 435099"/>
                  <a:gd name="connsiteX4-209" fmla="*/ 211933 w 1208122"/>
                  <a:gd name="connsiteY4-210" fmla="*/ 221457 h 435099"/>
                  <a:gd name="connsiteX0-211" fmla="*/ 211933 w 1208122"/>
                  <a:gd name="connsiteY0-212" fmla="*/ 221457 h 435099"/>
                  <a:gd name="connsiteX1-213" fmla="*/ 1208122 w 1208122"/>
                  <a:gd name="connsiteY1-214" fmla="*/ 0 h 435099"/>
                  <a:gd name="connsiteX2-215" fmla="*/ 1179547 w 1208122"/>
                  <a:gd name="connsiteY2-216" fmla="*/ 177925 h 435099"/>
                  <a:gd name="connsiteX3-217" fmla="*/ 0 w 1208122"/>
                  <a:gd name="connsiteY3-218" fmla="*/ 435099 h 435099"/>
                  <a:gd name="connsiteX4-219" fmla="*/ 211933 w 1208122"/>
                  <a:gd name="connsiteY4-220" fmla="*/ 221457 h 435099"/>
                  <a:gd name="connsiteX0-221" fmla="*/ 211933 w 1208122"/>
                  <a:gd name="connsiteY0-222" fmla="*/ 221457 h 435099"/>
                  <a:gd name="connsiteX1-223" fmla="*/ 1208122 w 1208122"/>
                  <a:gd name="connsiteY1-224" fmla="*/ 0 h 435099"/>
                  <a:gd name="connsiteX2-225" fmla="*/ 1179547 w 1208122"/>
                  <a:gd name="connsiteY2-226" fmla="*/ 177925 h 435099"/>
                  <a:gd name="connsiteX3-227" fmla="*/ 0 w 1208122"/>
                  <a:gd name="connsiteY3-228" fmla="*/ 435099 h 435099"/>
                  <a:gd name="connsiteX4-229" fmla="*/ 211933 w 1208122"/>
                  <a:gd name="connsiteY4-230" fmla="*/ 221457 h 435099"/>
                  <a:gd name="connsiteX0-231" fmla="*/ 214314 w 1210503"/>
                  <a:gd name="connsiteY0-232" fmla="*/ 221457 h 437480"/>
                  <a:gd name="connsiteX1-233" fmla="*/ 1210503 w 1210503"/>
                  <a:gd name="connsiteY1-234" fmla="*/ 0 h 437480"/>
                  <a:gd name="connsiteX2-235" fmla="*/ 1181928 w 1210503"/>
                  <a:gd name="connsiteY2-236" fmla="*/ 177925 h 437480"/>
                  <a:gd name="connsiteX3-237" fmla="*/ 0 w 1210503"/>
                  <a:gd name="connsiteY3-238" fmla="*/ 437480 h 437480"/>
                  <a:gd name="connsiteX4-239" fmla="*/ 214314 w 1210503"/>
                  <a:gd name="connsiteY4-240" fmla="*/ 221457 h 437480"/>
                  <a:gd name="connsiteX0-241" fmla="*/ 214314 w 1210503"/>
                  <a:gd name="connsiteY0-242" fmla="*/ 221457 h 437480"/>
                  <a:gd name="connsiteX1-243" fmla="*/ 1210503 w 1210503"/>
                  <a:gd name="connsiteY1-244" fmla="*/ 0 h 437480"/>
                  <a:gd name="connsiteX2-245" fmla="*/ 1181928 w 1210503"/>
                  <a:gd name="connsiteY2-246" fmla="*/ 177925 h 437480"/>
                  <a:gd name="connsiteX3-247" fmla="*/ 0 w 1210503"/>
                  <a:gd name="connsiteY3-248" fmla="*/ 437480 h 437480"/>
                  <a:gd name="connsiteX4-249" fmla="*/ 214314 w 1210503"/>
                  <a:gd name="connsiteY4-250" fmla="*/ 221457 h 437480"/>
                  <a:gd name="connsiteX0-251" fmla="*/ 214314 w 1210503"/>
                  <a:gd name="connsiteY0-252" fmla="*/ 221457 h 437480"/>
                  <a:gd name="connsiteX1-253" fmla="*/ 1210503 w 1210503"/>
                  <a:gd name="connsiteY1-254" fmla="*/ 0 h 437480"/>
                  <a:gd name="connsiteX2-255" fmla="*/ 1189072 w 1210503"/>
                  <a:gd name="connsiteY2-256" fmla="*/ 170781 h 437480"/>
                  <a:gd name="connsiteX3-257" fmla="*/ 0 w 1210503"/>
                  <a:gd name="connsiteY3-258" fmla="*/ 437480 h 437480"/>
                  <a:gd name="connsiteX4-259" fmla="*/ 214314 w 1210503"/>
                  <a:gd name="connsiteY4-260" fmla="*/ 221457 h 437480"/>
                  <a:gd name="connsiteX0-261" fmla="*/ 214314 w 1210503"/>
                  <a:gd name="connsiteY0-262" fmla="*/ 221457 h 437480"/>
                  <a:gd name="connsiteX1-263" fmla="*/ 1210503 w 1210503"/>
                  <a:gd name="connsiteY1-264" fmla="*/ 0 h 437480"/>
                  <a:gd name="connsiteX2-265" fmla="*/ 1189072 w 1210503"/>
                  <a:gd name="connsiteY2-266" fmla="*/ 170781 h 437480"/>
                  <a:gd name="connsiteX3-267" fmla="*/ 0 w 1210503"/>
                  <a:gd name="connsiteY3-268" fmla="*/ 437480 h 437480"/>
                  <a:gd name="connsiteX4-269" fmla="*/ 214314 w 1210503"/>
                  <a:gd name="connsiteY4-270" fmla="*/ 221457 h 437480"/>
                  <a:gd name="connsiteX0-271" fmla="*/ 214314 w 1210503"/>
                  <a:gd name="connsiteY0-272" fmla="*/ 221457 h 437480"/>
                  <a:gd name="connsiteX1-273" fmla="*/ 1210503 w 1210503"/>
                  <a:gd name="connsiteY1-274" fmla="*/ 0 h 437480"/>
                  <a:gd name="connsiteX2-275" fmla="*/ 1189072 w 1210503"/>
                  <a:gd name="connsiteY2-276" fmla="*/ 170781 h 437480"/>
                  <a:gd name="connsiteX3-277" fmla="*/ 0 w 1210503"/>
                  <a:gd name="connsiteY3-278" fmla="*/ 437480 h 437480"/>
                  <a:gd name="connsiteX4-279" fmla="*/ 214314 w 1210503"/>
                  <a:gd name="connsiteY4-280" fmla="*/ 221457 h 437480"/>
                  <a:gd name="connsiteX0-281" fmla="*/ 214314 w 1210503"/>
                  <a:gd name="connsiteY0-282" fmla="*/ 221457 h 440013"/>
                  <a:gd name="connsiteX1-283" fmla="*/ 1210503 w 1210503"/>
                  <a:gd name="connsiteY1-284" fmla="*/ 0 h 440013"/>
                  <a:gd name="connsiteX2-285" fmla="*/ 1189072 w 1210503"/>
                  <a:gd name="connsiteY2-286" fmla="*/ 170781 h 440013"/>
                  <a:gd name="connsiteX3-287" fmla="*/ 0 w 1210503"/>
                  <a:gd name="connsiteY3-288" fmla="*/ 440013 h 440013"/>
                  <a:gd name="connsiteX4-289" fmla="*/ 214314 w 1210503"/>
                  <a:gd name="connsiteY4-290" fmla="*/ 221457 h 440013"/>
                  <a:gd name="connsiteX0-291" fmla="*/ 214314 w 1210503"/>
                  <a:gd name="connsiteY0-292" fmla="*/ 221457 h 440013"/>
                  <a:gd name="connsiteX1-293" fmla="*/ 1210503 w 1210503"/>
                  <a:gd name="connsiteY1-294" fmla="*/ 0 h 440013"/>
                  <a:gd name="connsiteX2-295" fmla="*/ 1189072 w 1210503"/>
                  <a:gd name="connsiteY2-296" fmla="*/ 176945 h 440013"/>
                  <a:gd name="connsiteX3-297" fmla="*/ 0 w 1210503"/>
                  <a:gd name="connsiteY3-298" fmla="*/ 440013 h 440013"/>
                  <a:gd name="connsiteX4-299" fmla="*/ 214314 w 1210503"/>
                  <a:gd name="connsiteY4-300" fmla="*/ 221457 h 44001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0503" h="440013">
                    <a:moveTo>
                      <a:pt x="214314" y="221457"/>
                    </a:moveTo>
                    <a:cubicBezTo>
                      <a:pt x="608289" y="64293"/>
                      <a:pt x="804621" y="28575"/>
                      <a:pt x="1210503" y="0"/>
                    </a:cubicBezTo>
                    <a:lnTo>
                      <a:pt x="1189072" y="176945"/>
                    </a:lnTo>
                    <a:cubicBezTo>
                      <a:pt x="800652" y="183295"/>
                      <a:pt x="147986" y="379442"/>
                      <a:pt x="0" y="440013"/>
                    </a:cubicBezTo>
                    <a:cubicBezTo>
                      <a:pt x="76201" y="364036"/>
                      <a:pt x="140495" y="299815"/>
                      <a:pt x="214314" y="221457"/>
                    </a:cubicBezTo>
                    <a:close/>
                  </a:path>
                </a:pathLst>
              </a:custGeom>
              <a:gradFill flip="none" rotWithShape="1">
                <a:gsLst>
                  <a:gs pos="0">
                    <a:srgbClr val="D7190F"/>
                  </a:gs>
                  <a:gs pos="100000">
                    <a:srgbClr val="F05F55"/>
                  </a:gs>
                </a:gsLst>
                <a:lin ang="156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5"/>
              <p:cNvSpPr/>
              <p:nvPr/>
            </p:nvSpPr>
            <p:spPr bwMode="auto">
              <a:xfrm>
                <a:off x="5260002" y="2903117"/>
                <a:ext cx="39618" cy="489810"/>
              </a:xfrm>
              <a:custGeom>
                <a:avLst/>
                <a:gdLst>
                  <a:gd name="connsiteX0" fmla="*/ 0 w 321602"/>
                  <a:gd name="connsiteY0" fmla="*/ 0 h 225699"/>
                  <a:gd name="connsiteX1" fmla="*/ 321602 w 321602"/>
                  <a:gd name="connsiteY1" fmla="*/ 0 h 225699"/>
                  <a:gd name="connsiteX2" fmla="*/ 321602 w 321602"/>
                  <a:gd name="connsiteY2" fmla="*/ 225699 h 225699"/>
                  <a:gd name="connsiteX3" fmla="*/ 0 w 321602"/>
                  <a:gd name="connsiteY3" fmla="*/ 225699 h 225699"/>
                  <a:gd name="connsiteX4" fmla="*/ 0 w 321602"/>
                  <a:gd name="connsiteY4" fmla="*/ 0 h 225699"/>
                  <a:gd name="connsiteX0-1" fmla="*/ 0 w 598956"/>
                  <a:gd name="connsiteY0-2" fmla="*/ 0 h 381710"/>
                  <a:gd name="connsiteX1-3" fmla="*/ 598956 w 598956"/>
                  <a:gd name="connsiteY1-4" fmla="*/ 156011 h 381710"/>
                  <a:gd name="connsiteX2-5" fmla="*/ 598956 w 598956"/>
                  <a:gd name="connsiteY2-6" fmla="*/ 381710 h 381710"/>
                  <a:gd name="connsiteX3-7" fmla="*/ 277354 w 598956"/>
                  <a:gd name="connsiteY3-8" fmla="*/ 381710 h 381710"/>
                  <a:gd name="connsiteX4-9" fmla="*/ 0 w 598956"/>
                  <a:gd name="connsiteY4-10" fmla="*/ 0 h 381710"/>
                  <a:gd name="connsiteX0-11" fmla="*/ 0 w 598956"/>
                  <a:gd name="connsiteY0-12" fmla="*/ 0 h 381710"/>
                  <a:gd name="connsiteX1-13" fmla="*/ 78918 w 598956"/>
                  <a:gd name="connsiteY1-14" fmla="*/ 56337 h 381710"/>
                  <a:gd name="connsiteX2-15" fmla="*/ 598956 w 598956"/>
                  <a:gd name="connsiteY2-16" fmla="*/ 381710 h 381710"/>
                  <a:gd name="connsiteX3-17" fmla="*/ 277354 w 598956"/>
                  <a:gd name="connsiteY3-18" fmla="*/ 381710 h 381710"/>
                  <a:gd name="connsiteX4-19" fmla="*/ 0 w 598956"/>
                  <a:gd name="connsiteY4-20" fmla="*/ 0 h 381710"/>
                  <a:gd name="connsiteX0-21" fmla="*/ 190680 w 789636"/>
                  <a:gd name="connsiteY0-22" fmla="*/ 0 h 399045"/>
                  <a:gd name="connsiteX1-23" fmla="*/ 269598 w 789636"/>
                  <a:gd name="connsiteY1-24" fmla="*/ 56337 h 399045"/>
                  <a:gd name="connsiteX2-25" fmla="*/ 789636 w 789636"/>
                  <a:gd name="connsiteY2-26" fmla="*/ 381710 h 399045"/>
                  <a:gd name="connsiteX3-27" fmla="*/ 0 w 789636"/>
                  <a:gd name="connsiteY3-28" fmla="*/ 399045 h 399045"/>
                  <a:gd name="connsiteX4-29" fmla="*/ 190680 w 789636"/>
                  <a:gd name="connsiteY4-30" fmla="*/ 0 h 399045"/>
                  <a:gd name="connsiteX0-31" fmla="*/ 190680 w 269598"/>
                  <a:gd name="connsiteY0-32" fmla="*/ 0 h 399045"/>
                  <a:gd name="connsiteX1-33" fmla="*/ 269598 w 269598"/>
                  <a:gd name="connsiteY1-34" fmla="*/ 56337 h 399045"/>
                  <a:gd name="connsiteX2-35" fmla="*/ 100586 w 269598"/>
                  <a:gd name="connsiteY2-36" fmla="*/ 381710 h 399045"/>
                  <a:gd name="connsiteX3-37" fmla="*/ 0 w 269598"/>
                  <a:gd name="connsiteY3-38" fmla="*/ 399045 h 399045"/>
                  <a:gd name="connsiteX4-39" fmla="*/ 190680 w 269598"/>
                  <a:gd name="connsiteY4-40" fmla="*/ 0 h 399045"/>
                  <a:gd name="connsiteX0-41" fmla="*/ 199348 w 269598"/>
                  <a:gd name="connsiteY0-42" fmla="*/ 0 h 412046"/>
                  <a:gd name="connsiteX1-43" fmla="*/ 269598 w 269598"/>
                  <a:gd name="connsiteY1-44" fmla="*/ 69338 h 412046"/>
                  <a:gd name="connsiteX2-45" fmla="*/ 100586 w 269598"/>
                  <a:gd name="connsiteY2-46" fmla="*/ 394711 h 412046"/>
                  <a:gd name="connsiteX3-47" fmla="*/ 0 w 269598"/>
                  <a:gd name="connsiteY3-48" fmla="*/ 412046 h 412046"/>
                  <a:gd name="connsiteX4-49" fmla="*/ 199348 w 269598"/>
                  <a:gd name="connsiteY4-50" fmla="*/ 0 h 412046"/>
                  <a:gd name="connsiteX0-51" fmla="*/ 68379 w 269598"/>
                  <a:gd name="connsiteY0-52" fmla="*/ 0 h 566828"/>
                  <a:gd name="connsiteX1-53" fmla="*/ 269598 w 269598"/>
                  <a:gd name="connsiteY1-54" fmla="*/ 224120 h 566828"/>
                  <a:gd name="connsiteX2-55" fmla="*/ 100586 w 269598"/>
                  <a:gd name="connsiteY2-56" fmla="*/ 549493 h 566828"/>
                  <a:gd name="connsiteX3-57" fmla="*/ 0 w 269598"/>
                  <a:gd name="connsiteY3-58" fmla="*/ 566828 h 566828"/>
                  <a:gd name="connsiteX4-59" fmla="*/ 68379 w 269598"/>
                  <a:gd name="connsiteY4-60" fmla="*/ 0 h 566828"/>
                  <a:gd name="connsiteX0-61" fmla="*/ 32661 w 233880"/>
                  <a:gd name="connsiteY0-62" fmla="*/ 0 h 549493"/>
                  <a:gd name="connsiteX1-63" fmla="*/ 233880 w 233880"/>
                  <a:gd name="connsiteY1-64" fmla="*/ 224120 h 549493"/>
                  <a:gd name="connsiteX2-65" fmla="*/ 64868 w 233880"/>
                  <a:gd name="connsiteY2-66" fmla="*/ 549493 h 549493"/>
                  <a:gd name="connsiteX3-67" fmla="*/ 0 w 233880"/>
                  <a:gd name="connsiteY3-68" fmla="*/ 83434 h 549493"/>
                  <a:gd name="connsiteX4-69" fmla="*/ 32661 w 233880"/>
                  <a:gd name="connsiteY4-70" fmla="*/ 0 h 549493"/>
                  <a:gd name="connsiteX0-71" fmla="*/ 32661 w 233880"/>
                  <a:gd name="connsiteY0-72" fmla="*/ 0 h 282793"/>
                  <a:gd name="connsiteX1-73" fmla="*/ 233880 w 233880"/>
                  <a:gd name="connsiteY1-74" fmla="*/ 224120 h 282793"/>
                  <a:gd name="connsiteX2-75" fmla="*/ 5337 w 233880"/>
                  <a:gd name="connsiteY2-76" fmla="*/ 282793 h 282793"/>
                  <a:gd name="connsiteX3-77" fmla="*/ 0 w 233880"/>
                  <a:gd name="connsiteY3-78" fmla="*/ 83434 h 282793"/>
                  <a:gd name="connsiteX4-79" fmla="*/ 32661 w 233880"/>
                  <a:gd name="connsiteY4-80" fmla="*/ 0 h 282793"/>
                  <a:gd name="connsiteX0-81" fmla="*/ 32661 w 38618"/>
                  <a:gd name="connsiteY0-82" fmla="*/ 0 h 282793"/>
                  <a:gd name="connsiteX1-83" fmla="*/ 38618 w 38618"/>
                  <a:gd name="connsiteY1-84" fmla="*/ 174114 h 282793"/>
                  <a:gd name="connsiteX2-85" fmla="*/ 5337 w 38618"/>
                  <a:gd name="connsiteY2-86" fmla="*/ 282793 h 282793"/>
                  <a:gd name="connsiteX3-87" fmla="*/ 0 w 38618"/>
                  <a:gd name="connsiteY3-88" fmla="*/ 83434 h 282793"/>
                  <a:gd name="connsiteX4-89" fmla="*/ 32661 w 38618"/>
                  <a:gd name="connsiteY4-90" fmla="*/ 0 h 282793"/>
                  <a:gd name="connsiteX0-91" fmla="*/ 37424 w 43381"/>
                  <a:gd name="connsiteY0-92" fmla="*/ 0 h 282793"/>
                  <a:gd name="connsiteX1-93" fmla="*/ 43381 w 43381"/>
                  <a:gd name="connsiteY1-94" fmla="*/ 174114 h 282793"/>
                  <a:gd name="connsiteX2-95" fmla="*/ 10100 w 43381"/>
                  <a:gd name="connsiteY2-96" fmla="*/ 282793 h 282793"/>
                  <a:gd name="connsiteX3-97" fmla="*/ 0 w 43381"/>
                  <a:gd name="connsiteY3-98" fmla="*/ 83434 h 282793"/>
                  <a:gd name="connsiteX4-99" fmla="*/ 37424 w 43381"/>
                  <a:gd name="connsiteY4-100" fmla="*/ 0 h 282793"/>
                  <a:gd name="connsiteX0-101" fmla="*/ 149343 w 155300"/>
                  <a:gd name="connsiteY0-102" fmla="*/ 0 h 282793"/>
                  <a:gd name="connsiteX1-103" fmla="*/ 155300 w 155300"/>
                  <a:gd name="connsiteY1-104" fmla="*/ 174114 h 282793"/>
                  <a:gd name="connsiteX2-105" fmla="*/ 122019 w 155300"/>
                  <a:gd name="connsiteY2-106" fmla="*/ 282793 h 282793"/>
                  <a:gd name="connsiteX3-107" fmla="*/ 0 w 155300"/>
                  <a:gd name="connsiteY3-108" fmla="*/ 95340 h 282793"/>
                  <a:gd name="connsiteX4-109" fmla="*/ 149343 w 155300"/>
                  <a:gd name="connsiteY4-110" fmla="*/ 0 h 282793"/>
                  <a:gd name="connsiteX0-111" fmla="*/ 23137 w 155300"/>
                  <a:gd name="connsiteY0-112" fmla="*/ 0 h 358993"/>
                  <a:gd name="connsiteX1-113" fmla="*/ 155300 w 155300"/>
                  <a:gd name="connsiteY1-114" fmla="*/ 250314 h 358993"/>
                  <a:gd name="connsiteX2-115" fmla="*/ 122019 w 155300"/>
                  <a:gd name="connsiteY2-116" fmla="*/ 358993 h 358993"/>
                  <a:gd name="connsiteX3-117" fmla="*/ 0 w 155300"/>
                  <a:gd name="connsiteY3-118" fmla="*/ 171540 h 358993"/>
                  <a:gd name="connsiteX4-119" fmla="*/ 23137 w 155300"/>
                  <a:gd name="connsiteY4-120" fmla="*/ 0 h 358993"/>
                  <a:gd name="connsiteX0-121" fmla="*/ 23137 w 155300"/>
                  <a:gd name="connsiteY0-122" fmla="*/ 0 h 492343"/>
                  <a:gd name="connsiteX1-123" fmla="*/ 155300 w 155300"/>
                  <a:gd name="connsiteY1-124" fmla="*/ 250314 h 492343"/>
                  <a:gd name="connsiteX2-125" fmla="*/ 5338 w 155300"/>
                  <a:gd name="connsiteY2-126" fmla="*/ 492343 h 492343"/>
                  <a:gd name="connsiteX3-127" fmla="*/ 0 w 155300"/>
                  <a:gd name="connsiteY3-128" fmla="*/ 171540 h 492343"/>
                  <a:gd name="connsiteX4-129" fmla="*/ 23137 w 155300"/>
                  <a:gd name="connsiteY4-130" fmla="*/ 0 h 492343"/>
                  <a:gd name="connsiteX0-131" fmla="*/ 23137 w 26713"/>
                  <a:gd name="connsiteY0-132" fmla="*/ 0 h 492343"/>
                  <a:gd name="connsiteX1-133" fmla="*/ 26713 w 26713"/>
                  <a:gd name="connsiteY1-134" fmla="*/ 278889 h 492343"/>
                  <a:gd name="connsiteX2-135" fmla="*/ 5338 w 26713"/>
                  <a:gd name="connsiteY2-136" fmla="*/ 492343 h 492343"/>
                  <a:gd name="connsiteX3-137" fmla="*/ 0 w 26713"/>
                  <a:gd name="connsiteY3-138" fmla="*/ 171540 h 492343"/>
                  <a:gd name="connsiteX4-139" fmla="*/ 23137 w 26713"/>
                  <a:gd name="connsiteY4-140" fmla="*/ 0 h 492343"/>
                  <a:gd name="connsiteX0-141" fmla="*/ 23137 w 29094"/>
                  <a:gd name="connsiteY0-142" fmla="*/ 0 h 492343"/>
                  <a:gd name="connsiteX1-143" fmla="*/ 29094 w 29094"/>
                  <a:gd name="connsiteY1-144" fmla="*/ 278889 h 492343"/>
                  <a:gd name="connsiteX2-145" fmla="*/ 5338 w 29094"/>
                  <a:gd name="connsiteY2-146" fmla="*/ 492343 h 492343"/>
                  <a:gd name="connsiteX3-147" fmla="*/ 0 w 29094"/>
                  <a:gd name="connsiteY3-148" fmla="*/ 171540 h 492343"/>
                  <a:gd name="connsiteX4-149" fmla="*/ 23137 w 29094"/>
                  <a:gd name="connsiteY4-150" fmla="*/ 0 h 492343"/>
                  <a:gd name="connsiteX0-151" fmla="*/ 23412 w 29369"/>
                  <a:gd name="connsiteY0-152" fmla="*/ 0 h 489810"/>
                  <a:gd name="connsiteX1-153" fmla="*/ 29369 w 29369"/>
                  <a:gd name="connsiteY1-154" fmla="*/ 278889 h 489810"/>
                  <a:gd name="connsiteX2-155" fmla="*/ 547 w 29369"/>
                  <a:gd name="connsiteY2-156" fmla="*/ 489810 h 489810"/>
                  <a:gd name="connsiteX3-157" fmla="*/ 275 w 29369"/>
                  <a:gd name="connsiteY3-158" fmla="*/ 171540 h 489810"/>
                  <a:gd name="connsiteX4-159" fmla="*/ 23412 w 29369"/>
                  <a:gd name="connsiteY4-160" fmla="*/ 0 h 489810"/>
                  <a:gd name="connsiteX0-161" fmla="*/ 25945 w 29369"/>
                  <a:gd name="connsiteY0-162" fmla="*/ 0 h 489810"/>
                  <a:gd name="connsiteX1-163" fmla="*/ 29369 w 29369"/>
                  <a:gd name="connsiteY1-164" fmla="*/ 278889 h 489810"/>
                  <a:gd name="connsiteX2-165" fmla="*/ 547 w 29369"/>
                  <a:gd name="connsiteY2-166" fmla="*/ 489810 h 489810"/>
                  <a:gd name="connsiteX3-167" fmla="*/ 275 w 29369"/>
                  <a:gd name="connsiteY3-168" fmla="*/ 171540 h 489810"/>
                  <a:gd name="connsiteX4-169" fmla="*/ 25945 w 29369"/>
                  <a:gd name="connsiteY4-170" fmla="*/ 0 h 489810"/>
                  <a:gd name="connsiteX0-171" fmla="*/ 36193 w 39617"/>
                  <a:gd name="connsiteY0-172" fmla="*/ 0 h 489810"/>
                  <a:gd name="connsiteX1-173" fmla="*/ 39617 w 39617"/>
                  <a:gd name="connsiteY1-174" fmla="*/ 278889 h 489810"/>
                  <a:gd name="connsiteX2-175" fmla="*/ 10795 w 39617"/>
                  <a:gd name="connsiteY2-176" fmla="*/ 489810 h 489810"/>
                  <a:gd name="connsiteX3-177" fmla="*/ 0 w 39617"/>
                  <a:gd name="connsiteY3-178" fmla="*/ 171540 h 489810"/>
                  <a:gd name="connsiteX4-179" fmla="*/ 36193 w 39617"/>
                  <a:gd name="connsiteY4-180" fmla="*/ 0 h 4898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617" h="489810">
                    <a:moveTo>
                      <a:pt x="36193" y="0"/>
                    </a:moveTo>
                    <a:cubicBezTo>
                      <a:pt x="37334" y="92963"/>
                      <a:pt x="38476" y="185926"/>
                      <a:pt x="39617" y="278889"/>
                    </a:cubicBezTo>
                    <a:lnTo>
                      <a:pt x="10795" y="489810"/>
                    </a:lnTo>
                    <a:cubicBezTo>
                      <a:pt x="9016" y="382876"/>
                      <a:pt x="1779" y="278474"/>
                      <a:pt x="0" y="171540"/>
                    </a:cubicBezTo>
                    <a:lnTo>
                      <a:pt x="36193" y="0"/>
                    </a:lnTo>
                    <a:close/>
                  </a:path>
                </a:pathLst>
              </a:custGeom>
              <a:gradFill flip="none" rotWithShape="1">
                <a:gsLst>
                  <a:gs pos="0">
                    <a:srgbClr val="D7190F"/>
                  </a:gs>
                  <a:gs pos="100000">
                    <a:srgbClr val="F05F55"/>
                  </a:gs>
                </a:gsLst>
                <a:lin ang="27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8" name="矩形 9"/>
            <p:cNvSpPr/>
            <p:nvPr/>
          </p:nvSpPr>
          <p:spPr bwMode="auto">
            <a:xfrm>
              <a:off x="3021056" y="3340736"/>
              <a:ext cx="681201" cy="349986"/>
            </a:xfrm>
            <a:custGeom>
              <a:avLst/>
              <a:gdLst/>
              <a:ahLst/>
              <a:cxnLst/>
              <a:rect l="l" t="t" r="r" b="b"/>
              <a:pathLst>
                <a:path w="775497" h="349986">
                  <a:moveTo>
                    <a:pt x="392032" y="0"/>
                  </a:moveTo>
                  <a:cubicBezTo>
                    <a:pt x="501388" y="90963"/>
                    <a:pt x="632594" y="154101"/>
                    <a:pt x="775497" y="184318"/>
                  </a:cubicBezTo>
                  <a:cubicBezTo>
                    <a:pt x="548980" y="209772"/>
                    <a:pt x="335095" y="264498"/>
                    <a:pt x="112237" y="349986"/>
                  </a:cubicBezTo>
                  <a:lnTo>
                    <a:pt x="0" y="129709"/>
                  </a:lnTo>
                  <a:cubicBezTo>
                    <a:pt x="130453" y="75436"/>
                    <a:pt x="260214" y="31550"/>
                    <a:pt x="392032" y="0"/>
                  </a:cubicBezTo>
                  <a:close/>
                </a:path>
              </a:pathLst>
            </a:custGeom>
            <a:gradFill>
              <a:gsLst>
                <a:gs pos="43000">
                  <a:srgbClr val="FFFFFF">
                    <a:lumMod val="84000"/>
                    <a:lumOff val="16000"/>
                    <a:alpha val="20000"/>
                  </a:srgbClr>
                </a:gs>
                <a:gs pos="100000">
                  <a:sysClr val="window" lastClr="FFFFFF">
                    <a:alpha val="0"/>
                  </a:sysClr>
                </a:gs>
                <a:gs pos="0">
                  <a:sysClr val="window" lastClr="FFFFFF">
                    <a:alpha val="32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2" name="组合 31"/>
          <p:cNvGrpSpPr/>
          <p:nvPr/>
        </p:nvGrpSpPr>
        <p:grpSpPr>
          <a:xfrm>
            <a:off x="3003056" y="1635646"/>
            <a:ext cx="1699787" cy="734254"/>
            <a:chOff x="3923674" y="1567492"/>
            <a:chExt cx="1699787" cy="734254"/>
          </a:xfrm>
        </p:grpSpPr>
        <p:grpSp>
          <p:nvGrpSpPr>
            <p:cNvPr id="33" name="组合 32"/>
            <p:cNvGrpSpPr/>
            <p:nvPr/>
          </p:nvGrpSpPr>
          <p:grpSpPr>
            <a:xfrm flipH="1">
              <a:off x="3923674" y="1567492"/>
              <a:ext cx="1698242" cy="734254"/>
              <a:chOff x="3696392" y="1639486"/>
              <a:chExt cx="2502076" cy="950260"/>
            </a:xfrm>
          </p:grpSpPr>
          <p:sp>
            <p:nvSpPr>
              <p:cNvPr id="35" name="矩形 2"/>
              <p:cNvSpPr/>
              <p:nvPr/>
            </p:nvSpPr>
            <p:spPr bwMode="auto">
              <a:xfrm>
                <a:off x="3897065" y="2077887"/>
                <a:ext cx="2124382" cy="511859"/>
              </a:xfrm>
              <a:custGeom>
                <a:avLst/>
                <a:gdLst>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0 w 936104"/>
                  <a:gd name="connsiteY4" fmla="*/ 0 h 288032"/>
                  <a:gd name="connsiteX0-1" fmla="*/ 0 w 2088855"/>
                  <a:gd name="connsiteY0-2" fmla="*/ 255685 h 543717"/>
                  <a:gd name="connsiteX1-3" fmla="*/ 2088855 w 2088855"/>
                  <a:gd name="connsiteY1-4" fmla="*/ 0 h 543717"/>
                  <a:gd name="connsiteX2-5" fmla="*/ 936104 w 2088855"/>
                  <a:gd name="connsiteY2-6" fmla="*/ 543717 h 543717"/>
                  <a:gd name="connsiteX3-7" fmla="*/ 0 w 2088855"/>
                  <a:gd name="connsiteY3-8" fmla="*/ 543717 h 543717"/>
                  <a:gd name="connsiteX4-9" fmla="*/ 0 w 2088855"/>
                  <a:gd name="connsiteY4-10" fmla="*/ 255685 h 543717"/>
                  <a:gd name="connsiteX0-11" fmla="*/ 0 w 2088855"/>
                  <a:gd name="connsiteY0-12" fmla="*/ 255685 h 543717"/>
                  <a:gd name="connsiteX1-13" fmla="*/ 2088855 w 2088855"/>
                  <a:gd name="connsiteY1-14" fmla="*/ 0 h 543717"/>
                  <a:gd name="connsiteX2-15" fmla="*/ 1867839 w 2088855"/>
                  <a:gd name="connsiteY2-16" fmla="*/ 439709 h 543717"/>
                  <a:gd name="connsiteX3-17" fmla="*/ 0 w 2088855"/>
                  <a:gd name="connsiteY3-18" fmla="*/ 543717 h 543717"/>
                  <a:gd name="connsiteX4-19" fmla="*/ 0 w 2088855"/>
                  <a:gd name="connsiteY4-20" fmla="*/ 255685 h 543717"/>
                  <a:gd name="connsiteX0-21" fmla="*/ 212349 w 2301204"/>
                  <a:gd name="connsiteY0-22" fmla="*/ 255685 h 916411"/>
                  <a:gd name="connsiteX1-23" fmla="*/ 2301204 w 2301204"/>
                  <a:gd name="connsiteY1-24" fmla="*/ 0 h 916411"/>
                  <a:gd name="connsiteX2-25" fmla="*/ 2080188 w 2301204"/>
                  <a:gd name="connsiteY2-26" fmla="*/ 439709 h 916411"/>
                  <a:gd name="connsiteX3-27" fmla="*/ 0 w 2301204"/>
                  <a:gd name="connsiteY3-28" fmla="*/ 916411 h 916411"/>
                  <a:gd name="connsiteX4-29" fmla="*/ 212349 w 2301204"/>
                  <a:gd name="connsiteY4-30" fmla="*/ 255685 h 916411"/>
                  <a:gd name="connsiteX0-31" fmla="*/ 0 w 2509219"/>
                  <a:gd name="connsiteY0-32" fmla="*/ 537372 h 916411"/>
                  <a:gd name="connsiteX1-33" fmla="*/ 2509219 w 2509219"/>
                  <a:gd name="connsiteY1-34" fmla="*/ 0 h 916411"/>
                  <a:gd name="connsiteX2-35" fmla="*/ 2288203 w 2509219"/>
                  <a:gd name="connsiteY2-36" fmla="*/ 439709 h 916411"/>
                  <a:gd name="connsiteX3-37" fmla="*/ 208015 w 2509219"/>
                  <a:gd name="connsiteY3-38" fmla="*/ 916411 h 916411"/>
                  <a:gd name="connsiteX4-39" fmla="*/ 0 w 2509219"/>
                  <a:gd name="connsiteY4-40" fmla="*/ 537372 h 916411"/>
                  <a:gd name="connsiteX0-41" fmla="*/ 0 w 2509219"/>
                  <a:gd name="connsiteY0-42" fmla="*/ 538151 h 917190"/>
                  <a:gd name="connsiteX1-43" fmla="*/ 2509219 w 2509219"/>
                  <a:gd name="connsiteY1-44" fmla="*/ 779 h 917190"/>
                  <a:gd name="connsiteX2-45" fmla="*/ 2288203 w 2509219"/>
                  <a:gd name="connsiteY2-46" fmla="*/ 440488 h 917190"/>
                  <a:gd name="connsiteX3-47" fmla="*/ 208015 w 2509219"/>
                  <a:gd name="connsiteY3-48" fmla="*/ 917190 h 917190"/>
                  <a:gd name="connsiteX4-49" fmla="*/ 0 w 2509219"/>
                  <a:gd name="connsiteY4-50" fmla="*/ 538151 h 917190"/>
                  <a:gd name="connsiteX0-51" fmla="*/ 0 w 2509219"/>
                  <a:gd name="connsiteY0-52" fmla="*/ 538668 h 917707"/>
                  <a:gd name="connsiteX1-53" fmla="*/ 2509219 w 2509219"/>
                  <a:gd name="connsiteY1-54" fmla="*/ 1296 h 917707"/>
                  <a:gd name="connsiteX2-55" fmla="*/ 2288203 w 2509219"/>
                  <a:gd name="connsiteY2-56" fmla="*/ 441005 h 917707"/>
                  <a:gd name="connsiteX3-57" fmla="*/ 208015 w 2509219"/>
                  <a:gd name="connsiteY3-58" fmla="*/ 917707 h 917707"/>
                  <a:gd name="connsiteX4-59" fmla="*/ 0 w 2509219"/>
                  <a:gd name="connsiteY4-60" fmla="*/ 538668 h 917707"/>
                  <a:gd name="connsiteX0-61" fmla="*/ 0 w 2509219"/>
                  <a:gd name="connsiteY0-62" fmla="*/ 537557 h 916596"/>
                  <a:gd name="connsiteX1-63" fmla="*/ 2509219 w 2509219"/>
                  <a:gd name="connsiteY1-64" fmla="*/ 185 h 916596"/>
                  <a:gd name="connsiteX2-65" fmla="*/ 2288203 w 2509219"/>
                  <a:gd name="connsiteY2-66" fmla="*/ 439894 h 916596"/>
                  <a:gd name="connsiteX3-67" fmla="*/ 208015 w 2509219"/>
                  <a:gd name="connsiteY3-68" fmla="*/ 916596 h 916596"/>
                  <a:gd name="connsiteX4-69" fmla="*/ 0 w 2509219"/>
                  <a:gd name="connsiteY4-70" fmla="*/ 537557 h 916596"/>
                  <a:gd name="connsiteX0-71" fmla="*/ 0 w 2509219"/>
                  <a:gd name="connsiteY0-72" fmla="*/ 537557 h 916596"/>
                  <a:gd name="connsiteX1-73" fmla="*/ 2509219 w 2509219"/>
                  <a:gd name="connsiteY1-74" fmla="*/ 185 h 916596"/>
                  <a:gd name="connsiteX2-75" fmla="*/ 2288203 w 2509219"/>
                  <a:gd name="connsiteY2-76" fmla="*/ 439894 h 916596"/>
                  <a:gd name="connsiteX3-77" fmla="*/ 208015 w 2509219"/>
                  <a:gd name="connsiteY3-78" fmla="*/ 916596 h 916596"/>
                  <a:gd name="connsiteX4-79" fmla="*/ 0 w 2509219"/>
                  <a:gd name="connsiteY4-80" fmla="*/ 537557 h 916596"/>
                  <a:gd name="connsiteX0-81" fmla="*/ 0 w 2509219"/>
                  <a:gd name="connsiteY0-82" fmla="*/ 537557 h 916596"/>
                  <a:gd name="connsiteX1-83" fmla="*/ 2509219 w 2509219"/>
                  <a:gd name="connsiteY1-84" fmla="*/ 185 h 916596"/>
                  <a:gd name="connsiteX2-85" fmla="*/ 2288203 w 2509219"/>
                  <a:gd name="connsiteY2-86" fmla="*/ 439894 h 916596"/>
                  <a:gd name="connsiteX3-87" fmla="*/ 208015 w 2509219"/>
                  <a:gd name="connsiteY3-88" fmla="*/ 916596 h 916596"/>
                  <a:gd name="connsiteX4-89" fmla="*/ 0 w 2509219"/>
                  <a:gd name="connsiteY4-90" fmla="*/ 537557 h 916596"/>
                  <a:gd name="connsiteX0-91" fmla="*/ 0 w 2509219"/>
                  <a:gd name="connsiteY0-92" fmla="*/ 537557 h 916596"/>
                  <a:gd name="connsiteX1-93" fmla="*/ 2509219 w 2509219"/>
                  <a:gd name="connsiteY1-94" fmla="*/ 185 h 916596"/>
                  <a:gd name="connsiteX2-95" fmla="*/ 2288203 w 2509219"/>
                  <a:gd name="connsiteY2-96" fmla="*/ 439894 h 916596"/>
                  <a:gd name="connsiteX3-97" fmla="*/ 208015 w 2509219"/>
                  <a:gd name="connsiteY3-98" fmla="*/ 916596 h 916596"/>
                  <a:gd name="connsiteX4-99" fmla="*/ 0 w 2509219"/>
                  <a:gd name="connsiteY4-100" fmla="*/ 537557 h 916596"/>
                  <a:gd name="connsiteX0-101" fmla="*/ 0 w 2509219"/>
                  <a:gd name="connsiteY0-102" fmla="*/ 537557 h 916596"/>
                  <a:gd name="connsiteX1-103" fmla="*/ 2509219 w 2509219"/>
                  <a:gd name="connsiteY1-104" fmla="*/ 185 h 916596"/>
                  <a:gd name="connsiteX2-105" fmla="*/ 2288203 w 2509219"/>
                  <a:gd name="connsiteY2-106" fmla="*/ 439894 h 916596"/>
                  <a:gd name="connsiteX3-107" fmla="*/ 208015 w 2509219"/>
                  <a:gd name="connsiteY3-108" fmla="*/ 916596 h 916596"/>
                  <a:gd name="connsiteX4-109" fmla="*/ 0 w 2509219"/>
                  <a:gd name="connsiteY4-110" fmla="*/ 537557 h 916596"/>
                  <a:gd name="connsiteX0-111" fmla="*/ 0 w 2496218"/>
                  <a:gd name="connsiteY0-112" fmla="*/ 299531 h 921254"/>
                  <a:gd name="connsiteX1-113" fmla="*/ 2496218 w 2496218"/>
                  <a:gd name="connsiteY1-114" fmla="*/ 4843 h 921254"/>
                  <a:gd name="connsiteX2-115" fmla="*/ 2275202 w 2496218"/>
                  <a:gd name="connsiteY2-116" fmla="*/ 444552 h 921254"/>
                  <a:gd name="connsiteX3-117" fmla="*/ 195014 w 2496218"/>
                  <a:gd name="connsiteY3-118" fmla="*/ 921254 h 921254"/>
                  <a:gd name="connsiteX4-119" fmla="*/ 0 w 2496218"/>
                  <a:gd name="connsiteY4-120" fmla="*/ 299531 h 921254"/>
                  <a:gd name="connsiteX0-121" fmla="*/ 0 w 2275202"/>
                  <a:gd name="connsiteY0-122" fmla="*/ 463981 h 1085704"/>
                  <a:gd name="connsiteX1-123" fmla="*/ 2075854 w 2275202"/>
                  <a:gd name="connsiteY1-124" fmla="*/ 280 h 1085704"/>
                  <a:gd name="connsiteX2-125" fmla="*/ 2275202 w 2275202"/>
                  <a:gd name="connsiteY2-126" fmla="*/ 609002 h 1085704"/>
                  <a:gd name="connsiteX3-127" fmla="*/ 195014 w 2275202"/>
                  <a:gd name="connsiteY3-128" fmla="*/ 1085704 h 1085704"/>
                  <a:gd name="connsiteX4-129" fmla="*/ 0 w 2275202"/>
                  <a:gd name="connsiteY4-130" fmla="*/ 463981 h 1085704"/>
                  <a:gd name="connsiteX0-131" fmla="*/ 0 w 2114857"/>
                  <a:gd name="connsiteY0-132" fmla="*/ 463981 h 1085704"/>
                  <a:gd name="connsiteX1-133" fmla="*/ 2075854 w 2114857"/>
                  <a:gd name="connsiteY1-134" fmla="*/ 280 h 1085704"/>
                  <a:gd name="connsiteX2-135" fmla="*/ 2114857 w 2114857"/>
                  <a:gd name="connsiteY2-136" fmla="*/ 106299 h 1085704"/>
                  <a:gd name="connsiteX3-137" fmla="*/ 195014 w 2114857"/>
                  <a:gd name="connsiteY3-138" fmla="*/ 1085704 h 1085704"/>
                  <a:gd name="connsiteX4-139" fmla="*/ 0 w 2114857"/>
                  <a:gd name="connsiteY4-140" fmla="*/ 463981 h 1085704"/>
                  <a:gd name="connsiteX0-141" fmla="*/ 0 w 2114857"/>
                  <a:gd name="connsiteY0-142" fmla="*/ 463981 h 504995"/>
                  <a:gd name="connsiteX1-143" fmla="*/ 2075854 w 2114857"/>
                  <a:gd name="connsiteY1-144" fmla="*/ 280 h 504995"/>
                  <a:gd name="connsiteX2-145" fmla="*/ 2114857 w 2114857"/>
                  <a:gd name="connsiteY2-146" fmla="*/ 106299 h 504995"/>
                  <a:gd name="connsiteX3-147" fmla="*/ 377027 w 2114857"/>
                  <a:gd name="connsiteY3-148" fmla="*/ 504995 h 504995"/>
                  <a:gd name="connsiteX4-149" fmla="*/ 0 w 2114857"/>
                  <a:gd name="connsiteY4-150" fmla="*/ 463981 h 504995"/>
                  <a:gd name="connsiteX0-151" fmla="*/ 0 w 2114857"/>
                  <a:gd name="connsiteY0-152" fmla="*/ 463981 h 504995"/>
                  <a:gd name="connsiteX1-153" fmla="*/ 2075854 w 2114857"/>
                  <a:gd name="connsiteY1-154" fmla="*/ 280 h 504995"/>
                  <a:gd name="connsiteX2-155" fmla="*/ 2114857 w 2114857"/>
                  <a:gd name="connsiteY2-156" fmla="*/ 106299 h 504995"/>
                  <a:gd name="connsiteX3-157" fmla="*/ 377027 w 2114857"/>
                  <a:gd name="connsiteY3-158" fmla="*/ 504995 h 504995"/>
                  <a:gd name="connsiteX4-159" fmla="*/ 0 w 2114857"/>
                  <a:gd name="connsiteY4-160" fmla="*/ 463981 h 504995"/>
                  <a:gd name="connsiteX0-161" fmla="*/ 0 w 2114857"/>
                  <a:gd name="connsiteY0-162" fmla="*/ 463981 h 504995"/>
                  <a:gd name="connsiteX1-163" fmla="*/ 2075854 w 2114857"/>
                  <a:gd name="connsiteY1-164" fmla="*/ 280 h 504995"/>
                  <a:gd name="connsiteX2-165" fmla="*/ 2114857 w 2114857"/>
                  <a:gd name="connsiteY2-166" fmla="*/ 106299 h 504995"/>
                  <a:gd name="connsiteX3-167" fmla="*/ 377027 w 2114857"/>
                  <a:gd name="connsiteY3-168" fmla="*/ 504995 h 504995"/>
                  <a:gd name="connsiteX4-169" fmla="*/ 0 w 2114857"/>
                  <a:gd name="connsiteY4-170" fmla="*/ 463981 h 504995"/>
                  <a:gd name="connsiteX0-171" fmla="*/ 0 w 2114857"/>
                  <a:gd name="connsiteY0-172" fmla="*/ 463701 h 504715"/>
                  <a:gd name="connsiteX1-173" fmla="*/ 2075854 w 2114857"/>
                  <a:gd name="connsiteY1-174" fmla="*/ 0 h 504715"/>
                  <a:gd name="connsiteX2-175" fmla="*/ 2114857 w 2114857"/>
                  <a:gd name="connsiteY2-176" fmla="*/ 106019 h 504715"/>
                  <a:gd name="connsiteX3-177" fmla="*/ 377027 w 2114857"/>
                  <a:gd name="connsiteY3-178" fmla="*/ 504715 h 504715"/>
                  <a:gd name="connsiteX4-179" fmla="*/ 0 w 2114857"/>
                  <a:gd name="connsiteY4-180" fmla="*/ 463701 h 504715"/>
                  <a:gd name="connsiteX0-181" fmla="*/ 0 w 2114857"/>
                  <a:gd name="connsiteY0-182" fmla="*/ 463701 h 504715"/>
                  <a:gd name="connsiteX1-183" fmla="*/ 2075854 w 2114857"/>
                  <a:gd name="connsiteY1-184" fmla="*/ 0 h 504715"/>
                  <a:gd name="connsiteX2-185" fmla="*/ 2114857 w 2114857"/>
                  <a:gd name="connsiteY2-186" fmla="*/ 106019 h 504715"/>
                  <a:gd name="connsiteX3-187" fmla="*/ 377027 w 2114857"/>
                  <a:gd name="connsiteY3-188" fmla="*/ 504715 h 504715"/>
                  <a:gd name="connsiteX4-189" fmla="*/ 0 w 2114857"/>
                  <a:gd name="connsiteY4-190" fmla="*/ 463701 h 504715"/>
                  <a:gd name="connsiteX0-191" fmla="*/ 0 w 2114857"/>
                  <a:gd name="connsiteY0-192" fmla="*/ 463701 h 504715"/>
                  <a:gd name="connsiteX1-193" fmla="*/ 2068710 w 2114857"/>
                  <a:gd name="connsiteY1-194" fmla="*/ 0 h 504715"/>
                  <a:gd name="connsiteX2-195" fmla="*/ 2114857 w 2114857"/>
                  <a:gd name="connsiteY2-196" fmla="*/ 106019 h 504715"/>
                  <a:gd name="connsiteX3-197" fmla="*/ 377027 w 2114857"/>
                  <a:gd name="connsiteY3-198" fmla="*/ 504715 h 504715"/>
                  <a:gd name="connsiteX4-199" fmla="*/ 0 w 2114857"/>
                  <a:gd name="connsiteY4-200" fmla="*/ 463701 h 504715"/>
                  <a:gd name="connsiteX0-201" fmla="*/ 0 w 2107713"/>
                  <a:gd name="connsiteY0-202" fmla="*/ 463701 h 504715"/>
                  <a:gd name="connsiteX1-203" fmla="*/ 2068710 w 2107713"/>
                  <a:gd name="connsiteY1-204" fmla="*/ 0 h 504715"/>
                  <a:gd name="connsiteX2-205" fmla="*/ 2107713 w 2107713"/>
                  <a:gd name="connsiteY2-206" fmla="*/ 101257 h 504715"/>
                  <a:gd name="connsiteX3-207" fmla="*/ 377027 w 2107713"/>
                  <a:gd name="connsiteY3-208" fmla="*/ 504715 h 504715"/>
                  <a:gd name="connsiteX4-209" fmla="*/ 0 w 2107713"/>
                  <a:gd name="connsiteY4-210" fmla="*/ 463701 h 504715"/>
                  <a:gd name="connsiteX0-211" fmla="*/ 0 w 2107713"/>
                  <a:gd name="connsiteY0-212" fmla="*/ 463701 h 504715"/>
                  <a:gd name="connsiteX1-213" fmla="*/ 2061566 w 2107713"/>
                  <a:gd name="connsiteY1-214" fmla="*/ 0 h 504715"/>
                  <a:gd name="connsiteX2-215" fmla="*/ 2107713 w 2107713"/>
                  <a:gd name="connsiteY2-216" fmla="*/ 101257 h 504715"/>
                  <a:gd name="connsiteX3-217" fmla="*/ 377027 w 2107713"/>
                  <a:gd name="connsiteY3-218" fmla="*/ 504715 h 504715"/>
                  <a:gd name="connsiteX4-219" fmla="*/ 0 w 2107713"/>
                  <a:gd name="connsiteY4-220" fmla="*/ 463701 h 504715"/>
                  <a:gd name="connsiteX0-221" fmla="*/ 0 w 2107713"/>
                  <a:gd name="connsiteY0-222" fmla="*/ 470845 h 511859"/>
                  <a:gd name="connsiteX1-223" fmla="*/ 2068710 w 2107713"/>
                  <a:gd name="connsiteY1-224" fmla="*/ 0 h 511859"/>
                  <a:gd name="connsiteX2-225" fmla="*/ 2107713 w 2107713"/>
                  <a:gd name="connsiteY2-226" fmla="*/ 108401 h 511859"/>
                  <a:gd name="connsiteX3-227" fmla="*/ 377027 w 2107713"/>
                  <a:gd name="connsiteY3-228" fmla="*/ 511859 h 511859"/>
                  <a:gd name="connsiteX4-229" fmla="*/ 0 w 2107713"/>
                  <a:gd name="connsiteY4-230" fmla="*/ 470845 h 511859"/>
                  <a:gd name="connsiteX0-231" fmla="*/ 0 w 2117238"/>
                  <a:gd name="connsiteY0-232" fmla="*/ 473226 h 511859"/>
                  <a:gd name="connsiteX1-233" fmla="*/ 2078235 w 2117238"/>
                  <a:gd name="connsiteY1-234" fmla="*/ 0 h 511859"/>
                  <a:gd name="connsiteX2-235" fmla="*/ 2117238 w 2117238"/>
                  <a:gd name="connsiteY2-236" fmla="*/ 108401 h 511859"/>
                  <a:gd name="connsiteX3-237" fmla="*/ 386552 w 2117238"/>
                  <a:gd name="connsiteY3-238" fmla="*/ 511859 h 511859"/>
                  <a:gd name="connsiteX4-239" fmla="*/ 0 w 2117238"/>
                  <a:gd name="connsiteY4-240" fmla="*/ 473226 h 511859"/>
                  <a:gd name="connsiteX0-241" fmla="*/ 0 w 2124382"/>
                  <a:gd name="connsiteY0-242" fmla="*/ 473226 h 511859"/>
                  <a:gd name="connsiteX1-243" fmla="*/ 2085379 w 2124382"/>
                  <a:gd name="connsiteY1-244" fmla="*/ 0 h 511859"/>
                  <a:gd name="connsiteX2-245" fmla="*/ 2124382 w 2124382"/>
                  <a:gd name="connsiteY2-246" fmla="*/ 108401 h 511859"/>
                  <a:gd name="connsiteX3-247" fmla="*/ 393696 w 2124382"/>
                  <a:gd name="connsiteY3-248" fmla="*/ 511859 h 511859"/>
                  <a:gd name="connsiteX4-249" fmla="*/ 0 w 2124382"/>
                  <a:gd name="connsiteY4-250" fmla="*/ 473226 h 511859"/>
                  <a:gd name="connsiteX0-251" fmla="*/ 0 w 2124382"/>
                  <a:gd name="connsiteY0-252" fmla="*/ 473226 h 511859"/>
                  <a:gd name="connsiteX1-253" fmla="*/ 2085379 w 2124382"/>
                  <a:gd name="connsiteY1-254" fmla="*/ 0 h 511859"/>
                  <a:gd name="connsiteX2-255" fmla="*/ 2124382 w 2124382"/>
                  <a:gd name="connsiteY2-256" fmla="*/ 108401 h 511859"/>
                  <a:gd name="connsiteX3-257" fmla="*/ 393696 w 2124382"/>
                  <a:gd name="connsiteY3-258" fmla="*/ 511859 h 511859"/>
                  <a:gd name="connsiteX4-259" fmla="*/ 0 w 2124382"/>
                  <a:gd name="connsiteY4-260" fmla="*/ 473226 h 5118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24382" h="511859">
                    <a:moveTo>
                      <a:pt x="0" y="473226"/>
                    </a:moveTo>
                    <a:cubicBezTo>
                      <a:pt x="455360" y="262152"/>
                      <a:pt x="1235972" y="31780"/>
                      <a:pt x="2085379" y="0"/>
                    </a:cubicBezTo>
                    <a:lnTo>
                      <a:pt x="2124382" y="108401"/>
                    </a:lnTo>
                    <a:cubicBezTo>
                      <a:pt x="1409318" y="145959"/>
                      <a:pt x="835741" y="313955"/>
                      <a:pt x="393696" y="511859"/>
                    </a:cubicBezTo>
                    <a:lnTo>
                      <a:pt x="0" y="473226"/>
                    </a:lnTo>
                    <a:close/>
                  </a:path>
                </a:pathLst>
              </a:custGeom>
              <a:gradFill>
                <a:gsLst>
                  <a:gs pos="39000">
                    <a:srgbClr val="0073C4"/>
                  </a:gs>
                  <a:gs pos="0">
                    <a:srgbClr val="00AFF0"/>
                  </a:gs>
                </a:gsLst>
                <a:lin ang="156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矩形 2"/>
              <p:cNvSpPr/>
              <p:nvPr/>
            </p:nvSpPr>
            <p:spPr bwMode="auto">
              <a:xfrm>
                <a:off x="3696392" y="1649844"/>
                <a:ext cx="2502076" cy="904701"/>
              </a:xfrm>
              <a:custGeom>
                <a:avLst/>
                <a:gdLst>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0 w 936104"/>
                  <a:gd name="connsiteY4" fmla="*/ 0 h 288032"/>
                  <a:gd name="connsiteX0-1" fmla="*/ 0 w 2088855"/>
                  <a:gd name="connsiteY0-2" fmla="*/ 255685 h 543717"/>
                  <a:gd name="connsiteX1-3" fmla="*/ 2088855 w 2088855"/>
                  <a:gd name="connsiteY1-4" fmla="*/ 0 h 543717"/>
                  <a:gd name="connsiteX2-5" fmla="*/ 936104 w 2088855"/>
                  <a:gd name="connsiteY2-6" fmla="*/ 543717 h 543717"/>
                  <a:gd name="connsiteX3-7" fmla="*/ 0 w 2088855"/>
                  <a:gd name="connsiteY3-8" fmla="*/ 543717 h 543717"/>
                  <a:gd name="connsiteX4-9" fmla="*/ 0 w 2088855"/>
                  <a:gd name="connsiteY4-10" fmla="*/ 255685 h 543717"/>
                  <a:gd name="connsiteX0-11" fmla="*/ 0 w 2088855"/>
                  <a:gd name="connsiteY0-12" fmla="*/ 255685 h 543717"/>
                  <a:gd name="connsiteX1-13" fmla="*/ 2088855 w 2088855"/>
                  <a:gd name="connsiteY1-14" fmla="*/ 0 h 543717"/>
                  <a:gd name="connsiteX2-15" fmla="*/ 1867839 w 2088855"/>
                  <a:gd name="connsiteY2-16" fmla="*/ 439709 h 543717"/>
                  <a:gd name="connsiteX3-17" fmla="*/ 0 w 2088855"/>
                  <a:gd name="connsiteY3-18" fmla="*/ 543717 h 543717"/>
                  <a:gd name="connsiteX4-19" fmla="*/ 0 w 2088855"/>
                  <a:gd name="connsiteY4-20" fmla="*/ 255685 h 543717"/>
                  <a:gd name="connsiteX0-21" fmla="*/ 212349 w 2301204"/>
                  <a:gd name="connsiteY0-22" fmla="*/ 255685 h 916411"/>
                  <a:gd name="connsiteX1-23" fmla="*/ 2301204 w 2301204"/>
                  <a:gd name="connsiteY1-24" fmla="*/ 0 h 916411"/>
                  <a:gd name="connsiteX2-25" fmla="*/ 2080188 w 2301204"/>
                  <a:gd name="connsiteY2-26" fmla="*/ 439709 h 916411"/>
                  <a:gd name="connsiteX3-27" fmla="*/ 0 w 2301204"/>
                  <a:gd name="connsiteY3-28" fmla="*/ 916411 h 916411"/>
                  <a:gd name="connsiteX4-29" fmla="*/ 212349 w 2301204"/>
                  <a:gd name="connsiteY4-30" fmla="*/ 255685 h 916411"/>
                  <a:gd name="connsiteX0-31" fmla="*/ 0 w 2509219"/>
                  <a:gd name="connsiteY0-32" fmla="*/ 537372 h 916411"/>
                  <a:gd name="connsiteX1-33" fmla="*/ 2509219 w 2509219"/>
                  <a:gd name="connsiteY1-34" fmla="*/ 0 h 916411"/>
                  <a:gd name="connsiteX2-35" fmla="*/ 2288203 w 2509219"/>
                  <a:gd name="connsiteY2-36" fmla="*/ 439709 h 916411"/>
                  <a:gd name="connsiteX3-37" fmla="*/ 208015 w 2509219"/>
                  <a:gd name="connsiteY3-38" fmla="*/ 916411 h 916411"/>
                  <a:gd name="connsiteX4-39" fmla="*/ 0 w 2509219"/>
                  <a:gd name="connsiteY4-40" fmla="*/ 537372 h 916411"/>
                  <a:gd name="connsiteX0-41" fmla="*/ 0 w 2509219"/>
                  <a:gd name="connsiteY0-42" fmla="*/ 538151 h 917190"/>
                  <a:gd name="connsiteX1-43" fmla="*/ 2509219 w 2509219"/>
                  <a:gd name="connsiteY1-44" fmla="*/ 779 h 917190"/>
                  <a:gd name="connsiteX2-45" fmla="*/ 2288203 w 2509219"/>
                  <a:gd name="connsiteY2-46" fmla="*/ 440488 h 917190"/>
                  <a:gd name="connsiteX3-47" fmla="*/ 208015 w 2509219"/>
                  <a:gd name="connsiteY3-48" fmla="*/ 917190 h 917190"/>
                  <a:gd name="connsiteX4-49" fmla="*/ 0 w 2509219"/>
                  <a:gd name="connsiteY4-50" fmla="*/ 538151 h 917190"/>
                  <a:gd name="connsiteX0-51" fmla="*/ 0 w 2509219"/>
                  <a:gd name="connsiteY0-52" fmla="*/ 538668 h 917707"/>
                  <a:gd name="connsiteX1-53" fmla="*/ 2509219 w 2509219"/>
                  <a:gd name="connsiteY1-54" fmla="*/ 1296 h 917707"/>
                  <a:gd name="connsiteX2-55" fmla="*/ 2288203 w 2509219"/>
                  <a:gd name="connsiteY2-56" fmla="*/ 441005 h 917707"/>
                  <a:gd name="connsiteX3-57" fmla="*/ 208015 w 2509219"/>
                  <a:gd name="connsiteY3-58" fmla="*/ 917707 h 917707"/>
                  <a:gd name="connsiteX4-59" fmla="*/ 0 w 2509219"/>
                  <a:gd name="connsiteY4-60" fmla="*/ 538668 h 917707"/>
                  <a:gd name="connsiteX0-61" fmla="*/ 0 w 2509219"/>
                  <a:gd name="connsiteY0-62" fmla="*/ 537557 h 916596"/>
                  <a:gd name="connsiteX1-63" fmla="*/ 2509219 w 2509219"/>
                  <a:gd name="connsiteY1-64" fmla="*/ 185 h 916596"/>
                  <a:gd name="connsiteX2-65" fmla="*/ 2288203 w 2509219"/>
                  <a:gd name="connsiteY2-66" fmla="*/ 439894 h 916596"/>
                  <a:gd name="connsiteX3-67" fmla="*/ 208015 w 2509219"/>
                  <a:gd name="connsiteY3-68" fmla="*/ 916596 h 916596"/>
                  <a:gd name="connsiteX4-69" fmla="*/ 0 w 2509219"/>
                  <a:gd name="connsiteY4-70" fmla="*/ 537557 h 916596"/>
                  <a:gd name="connsiteX0-71" fmla="*/ 0 w 2509219"/>
                  <a:gd name="connsiteY0-72" fmla="*/ 537557 h 916596"/>
                  <a:gd name="connsiteX1-73" fmla="*/ 2509219 w 2509219"/>
                  <a:gd name="connsiteY1-74" fmla="*/ 185 h 916596"/>
                  <a:gd name="connsiteX2-75" fmla="*/ 2288203 w 2509219"/>
                  <a:gd name="connsiteY2-76" fmla="*/ 439894 h 916596"/>
                  <a:gd name="connsiteX3-77" fmla="*/ 208015 w 2509219"/>
                  <a:gd name="connsiteY3-78" fmla="*/ 916596 h 916596"/>
                  <a:gd name="connsiteX4-79" fmla="*/ 0 w 2509219"/>
                  <a:gd name="connsiteY4-80" fmla="*/ 537557 h 916596"/>
                  <a:gd name="connsiteX0-81" fmla="*/ 0 w 2509219"/>
                  <a:gd name="connsiteY0-82" fmla="*/ 537557 h 916596"/>
                  <a:gd name="connsiteX1-83" fmla="*/ 2509219 w 2509219"/>
                  <a:gd name="connsiteY1-84" fmla="*/ 185 h 916596"/>
                  <a:gd name="connsiteX2-85" fmla="*/ 2288203 w 2509219"/>
                  <a:gd name="connsiteY2-86" fmla="*/ 439894 h 916596"/>
                  <a:gd name="connsiteX3-87" fmla="*/ 208015 w 2509219"/>
                  <a:gd name="connsiteY3-88" fmla="*/ 916596 h 916596"/>
                  <a:gd name="connsiteX4-89" fmla="*/ 0 w 2509219"/>
                  <a:gd name="connsiteY4-90" fmla="*/ 537557 h 916596"/>
                  <a:gd name="connsiteX0-91" fmla="*/ 0 w 2509219"/>
                  <a:gd name="connsiteY0-92" fmla="*/ 537557 h 916596"/>
                  <a:gd name="connsiteX1-93" fmla="*/ 2509219 w 2509219"/>
                  <a:gd name="connsiteY1-94" fmla="*/ 185 h 916596"/>
                  <a:gd name="connsiteX2-95" fmla="*/ 2288203 w 2509219"/>
                  <a:gd name="connsiteY2-96" fmla="*/ 439894 h 916596"/>
                  <a:gd name="connsiteX3-97" fmla="*/ 208015 w 2509219"/>
                  <a:gd name="connsiteY3-98" fmla="*/ 916596 h 916596"/>
                  <a:gd name="connsiteX4-99" fmla="*/ 0 w 2509219"/>
                  <a:gd name="connsiteY4-100" fmla="*/ 537557 h 916596"/>
                  <a:gd name="connsiteX0-101" fmla="*/ 0 w 2509219"/>
                  <a:gd name="connsiteY0-102" fmla="*/ 537557 h 916596"/>
                  <a:gd name="connsiteX1-103" fmla="*/ 2509219 w 2509219"/>
                  <a:gd name="connsiteY1-104" fmla="*/ 185 h 916596"/>
                  <a:gd name="connsiteX2-105" fmla="*/ 2288203 w 2509219"/>
                  <a:gd name="connsiteY2-106" fmla="*/ 439894 h 916596"/>
                  <a:gd name="connsiteX3-107" fmla="*/ 208015 w 2509219"/>
                  <a:gd name="connsiteY3-108" fmla="*/ 916596 h 916596"/>
                  <a:gd name="connsiteX4-109" fmla="*/ 0 w 2509219"/>
                  <a:gd name="connsiteY4-110" fmla="*/ 537557 h 916596"/>
                  <a:gd name="connsiteX0-111" fmla="*/ 0 w 2509219"/>
                  <a:gd name="connsiteY0-112" fmla="*/ 537557 h 916596"/>
                  <a:gd name="connsiteX1-113" fmla="*/ 2509219 w 2509219"/>
                  <a:gd name="connsiteY1-114" fmla="*/ 185 h 916596"/>
                  <a:gd name="connsiteX2-115" fmla="*/ 2288203 w 2509219"/>
                  <a:gd name="connsiteY2-116" fmla="*/ 447038 h 916596"/>
                  <a:gd name="connsiteX3-117" fmla="*/ 208015 w 2509219"/>
                  <a:gd name="connsiteY3-118" fmla="*/ 916596 h 916596"/>
                  <a:gd name="connsiteX4-119" fmla="*/ 0 w 2509219"/>
                  <a:gd name="connsiteY4-120" fmla="*/ 537557 h 916596"/>
                  <a:gd name="connsiteX0-121" fmla="*/ 0 w 2502076"/>
                  <a:gd name="connsiteY0-122" fmla="*/ 525662 h 904701"/>
                  <a:gd name="connsiteX1-123" fmla="*/ 2502076 w 2502076"/>
                  <a:gd name="connsiteY1-124" fmla="*/ 196 h 904701"/>
                  <a:gd name="connsiteX2-125" fmla="*/ 2288203 w 2502076"/>
                  <a:gd name="connsiteY2-126" fmla="*/ 435143 h 904701"/>
                  <a:gd name="connsiteX3-127" fmla="*/ 208015 w 2502076"/>
                  <a:gd name="connsiteY3-128" fmla="*/ 904701 h 904701"/>
                  <a:gd name="connsiteX4-129" fmla="*/ 0 w 2502076"/>
                  <a:gd name="connsiteY4-130" fmla="*/ 525662 h 9047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2076" h="904701">
                    <a:moveTo>
                      <a:pt x="0" y="525662"/>
                    </a:moveTo>
                    <a:cubicBezTo>
                      <a:pt x="745399" y="186193"/>
                      <a:pt x="1613667" y="-7027"/>
                      <a:pt x="2502076" y="196"/>
                    </a:cubicBezTo>
                    <a:lnTo>
                      <a:pt x="2288203" y="435143"/>
                    </a:lnTo>
                    <a:cubicBezTo>
                      <a:pt x="1603474" y="451033"/>
                      <a:pt x="832073" y="637459"/>
                      <a:pt x="208015" y="904701"/>
                    </a:cubicBezTo>
                    <a:lnTo>
                      <a:pt x="0" y="525662"/>
                    </a:lnTo>
                    <a:close/>
                  </a:path>
                </a:pathLst>
              </a:custGeom>
              <a:gradFill>
                <a:gsLst>
                  <a:gs pos="4000">
                    <a:srgbClr val="0073C4"/>
                  </a:gs>
                  <a:gs pos="83000">
                    <a:srgbClr val="00AFF0"/>
                  </a:gs>
                </a:gsLst>
                <a:lin ang="21594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7" name="矩形 3"/>
              <p:cNvSpPr/>
              <p:nvPr/>
            </p:nvSpPr>
            <p:spPr bwMode="auto">
              <a:xfrm>
                <a:off x="5978221" y="1639486"/>
                <a:ext cx="217970" cy="548051"/>
              </a:xfrm>
              <a:custGeom>
                <a:avLst/>
                <a:gdLst>
                  <a:gd name="connsiteX0" fmla="*/ 0 w 288032"/>
                  <a:gd name="connsiteY0" fmla="*/ 0 h 288032"/>
                  <a:gd name="connsiteX1" fmla="*/ 288032 w 288032"/>
                  <a:gd name="connsiteY1" fmla="*/ 0 h 288032"/>
                  <a:gd name="connsiteX2" fmla="*/ 288032 w 288032"/>
                  <a:gd name="connsiteY2" fmla="*/ 288032 h 288032"/>
                  <a:gd name="connsiteX3" fmla="*/ 0 w 288032"/>
                  <a:gd name="connsiteY3" fmla="*/ 288032 h 288032"/>
                  <a:gd name="connsiteX4" fmla="*/ 0 w 288032"/>
                  <a:gd name="connsiteY4" fmla="*/ 0 h 288032"/>
                  <a:gd name="connsiteX0-1" fmla="*/ 60671 w 288032"/>
                  <a:gd name="connsiteY0-2" fmla="*/ 0 h 1046421"/>
                  <a:gd name="connsiteX1-3" fmla="*/ 288032 w 288032"/>
                  <a:gd name="connsiteY1-4" fmla="*/ 758389 h 1046421"/>
                  <a:gd name="connsiteX2-5" fmla="*/ 288032 w 288032"/>
                  <a:gd name="connsiteY2-6" fmla="*/ 1046421 h 1046421"/>
                  <a:gd name="connsiteX3-7" fmla="*/ 0 w 288032"/>
                  <a:gd name="connsiteY3-8" fmla="*/ 1046421 h 1046421"/>
                  <a:gd name="connsiteX4-9" fmla="*/ 60671 w 288032"/>
                  <a:gd name="connsiteY4-10" fmla="*/ 0 h 1046421"/>
                  <a:gd name="connsiteX0-11" fmla="*/ 212349 w 439710"/>
                  <a:gd name="connsiteY0-12" fmla="*/ 0 h 1046421"/>
                  <a:gd name="connsiteX1-13" fmla="*/ 439710 w 439710"/>
                  <a:gd name="connsiteY1-14" fmla="*/ 758389 h 1046421"/>
                  <a:gd name="connsiteX2-15" fmla="*/ 439710 w 439710"/>
                  <a:gd name="connsiteY2-16" fmla="*/ 1046421 h 1046421"/>
                  <a:gd name="connsiteX3-17" fmla="*/ 0 w 439710"/>
                  <a:gd name="connsiteY3-18" fmla="*/ 444044 h 1046421"/>
                  <a:gd name="connsiteX4-19" fmla="*/ 212349 w 439710"/>
                  <a:gd name="connsiteY4-20" fmla="*/ 0 h 1046421"/>
                  <a:gd name="connsiteX0-21" fmla="*/ 212349 w 439710"/>
                  <a:gd name="connsiteY0-22" fmla="*/ 0 h 758389"/>
                  <a:gd name="connsiteX1-23" fmla="*/ 439710 w 439710"/>
                  <a:gd name="connsiteY1-24" fmla="*/ 758389 h 758389"/>
                  <a:gd name="connsiteX2-25" fmla="*/ 41014 w 439710"/>
                  <a:gd name="connsiteY2-26" fmla="*/ 548051 h 758389"/>
                  <a:gd name="connsiteX3-27" fmla="*/ 0 w 439710"/>
                  <a:gd name="connsiteY3-28" fmla="*/ 444044 h 758389"/>
                  <a:gd name="connsiteX4-29" fmla="*/ 212349 w 439710"/>
                  <a:gd name="connsiteY4-30" fmla="*/ 0 h 758389"/>
                  <a:gd name="connsiteX0-31" fmla="*/ 212349 w 214360"/>
                  <a:gd name="connsiteY0-32" fmla="*/ 0 h 548051"/>
                  <a:gd name="connsiteX1-33" fmla="*/ 214360 w 214360"/>
                  <a:gd name="connsiteY1-34" fmla="*/ 208015 h 548051"/>
                  <a:gd name="connsiteX2-35" fmla="*/ 41014 w 214360"/>
                  <a:gd name="connsiteY2-36" fmla="*/ 548051 h 548051"/>
                  <a:gd name="connsiteX3-37" fmla="*/ 0 w 214360"/>
                  <a:gd name="connsiteY3-38" fmla="*/ 444044 h 548051"/>
                  <a:gd name="connsiteX4-39" fmla="*/ 212349 w 214360"/>
                  <a:gd name="connsiteY4-40" fmla="*/ 0 h 548051"/>
                  <a:gd name="connsiteX0-41" fmla="*/ 214730 w 214888"/>
                  <a:gd name="connsiteY0-42" fmla="*/ 0 h 548051"/>
                  <a:gd name="connsiteX1-43" fmla="*/ 214360 w 214888"/>
                  <a:gd name="connsiteY1-44" fmla="*/ 208015 h 548051"/>
                  <a:gd name="connsiteX2-45" fmla="*/ 41014 w 214888"/>
                  <a:gd name="connsiteY2-46" fmla="*/ 548051 h 548051"/>
                  <a:gd name="connsiteX3-47" fmla="*/ 0 w 214888"/>
                  <a:gd name="connsiteY3-48" fmla="*/ 444044 h 548051"/>
                  <a:gd name="connsiteX4-49" fmla="*/ 214730 w 214888"/>
                  <a:gd name="connsiteY4-50" fmla="*/ 0 h 548051"/>
                  <a:gd name="connsiteX0-51" fmla="*/ 217813 w 217971"/>
                  <a:gd name="connsiteY0-52" fmla="*/ 0 h 548051"/>
                  <a:gd name="connsiteX1-53" fmla="*/ 217443 w 217971"/>
                  <a:gd name="connsiteY1-54" fmla="*/ 208015 h 548051"/>
                  <a:gd name="connsiteX2-55" fmla="*/ 44097 w 217971"/>
                  <a:gd name="connsiteY2-56" fmla="*/ 548051 h 548051"/>
                  <a:gd name="connsiteX3-57" fmla="*/ 0 w 217971"/>
                  <a:gd name="connsiteY3-58" fmla="*/ 444044 h 548051"/>
                  <a:gd name="connsiteX4-59" fmla="*/ 217813 w 217971"/>
                  <a:gd name="connsiteY4-60" fmla="*/ 0 h 5480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7971" h="548051">
                    <a:moveTo>
                      <a:pt x="217813" y="0"/>
                    </a:moveTo>
                    <a:cubicBezTo>
                      <a:pt x="218483" y="69338"/>
                      <a:pt x="216773" y="138677"/>
                      <a:pt x="217443" y="208015"/>
                    </a:cubicBezTo>
                    <a:lnTo>
                      <a:pt x="44097" y="548051"/>
                    </a:lnTo>
                    <a:lnTo>
                      <a:pt x="0" y="444044"/>
                    </a:lnTo>
                    <a:lnTo>
                      <a:pt x="217813" y="0"/>
                    </a:lnTo>
                    <a:close/>
                  </a:path>
                </a:pathLst>
              </a:custGeom>
              <a:gradFill>
                <a:gsLst>
                  <a:gs pos="100000">
                    <a:srgbClr val="0073C4"/>
                  </a:gs>
                  <a:gs pos="0">
                    <a:srgbClr val="00AFF0"/>
                  </a:gs>
                </a:gsLst>
                <a:lin ang="13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4" name="矩形 2"/>
            <p:cNvSpPr/>
            <p:nvPr/>
          </p:nvSpPr>
          <p:spPr bwMode="auto">
            <a:xfrm flipH="1">
              <a:off x="3925219" y="1575034"/>
              <a:ext cx="1698242" cy="699051"/>
            </a:xfrm>
            <a:custGeom>
              <a:avLst/>
              <a:gdLst/>
              <a:ahLst/>
              <a:cxnLst/>
              <a:rect l="l" t="t" r="r" b="b"/>
              <a:pathLst>
                <a:path w="1933322" h="699051">
                  <a:moveTo>
                    <a:pt x="1933322" y="152"/>
                  </a:moveTo>
                  <a:lnTo>
                    <a:pt x="1927123" y="12758"/>
                  </a:lnTo>
                  <a:lnTo>
                    <a:pt x="1864552" y="9511"/>
                  </a:lnTo>
                  <a:cubicBezTo>
                    <a:pt x="1547797" y="9511"/>
                    <a:pt x="1267111" y="168202"/>
                    <a:pt x="1095894" y="414009"/>
                  </a:cubicBezTo>
                  <a:cubicBezTo>
                    <a:pt x="769177" y="477181"/>
                    <a:pt x="445149" y="577254"/>
                    <a:pt x="160731" y="699051"/>
                  </a:cubicBezTo>
                  <a:lnTo>
                    <a:pt x="0" y="406173"/>
                  </a:lnTo>
                  <a:cubicBezTo>
                    <a:pt x="575960" y="143869"/>
                    <a:pt x="1246860" y="-5430"/>
                    <a:pt x="1933322" y="152"/>
                  </a:cubicBezTo>
                  <a:close/>
                </a:path>
              </a:pathLst>
            </a:custGeom>
            <a:gradFill>
              <a:gsLst>
                <a:gs pos="43000">
                  <a:srgbClr val="FFFFFF">
                    <a:lumMod val="84000"/>
                    <a:lumOff val="16000"/>
                    <a:alpha val="20000"/>
                  </a:srgbClr>
                </a:gs>
                <a:gs pos="100000">
                  <a:sysClr val="window" lastClr="FFFFFF">
                    <a:alpha val="0"/>
                  </a:sysClr>
                </a:gs>
                <a:gs pos="0">
                  <a:sysClr val="window" lastClr="FFFFFF">
                    <a:alpha val="32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8" name="组合 37"/>
          <p:cNvGrpSpPr/>
          <p:nvPr/>
        </p:nvGrpSpPr>
        <p:grpSpPr>
          <a:xfrm>
            <a:off x="3212095" y="2318034"/>
            <a:ext cx="1203329" cy="590600"/>
            <a:chOff x="4132713" y="2177872"/>
            <a:chExt cx="1203329" cy="590600"/>
          </a:xfrm>
        </p:grpSpPr>
        <p:grpSp>
          <p:nvGrpSpPr>
            <p:cNvPr id="39" name="组合 38"/>
            <p:cNvGrpSpPr/>
            <p:nvPr/>
          </p:nvGrpSpPr>
          <p:grpSpPr>
            <a:xfrm flipH="1">
              <a:off x="4132713" y="2177872"/>
              <a:ext cx="1203329" cy="588942"/>
              <a:chOff x="4112076" y="2435611"/>
              <a:chExt cx="1772905" cy="762200"/>
            </a:xfrm>
          </p:grpSpPr>
          <p:sp>
            <p:nvSpPr>
              <p:cNvPr id="41" name="矩形 5"/>
              <p:cNvSpPr/>
              <p:nvPr/>
            </p:nvSpPr>
            <p:spPr bwMode="auto">
              <a:xfrm>
                <a:off x="5611204" y="2435931"/>
                <a:ext cx="273777" cy="399382"/>
              </a:xfrm>
              <a:custGeom>
                <a:avLst/>
                <a:gdLst>
                  <a:gd name="connsiteX0" fmla="*/ 0 w 321602"/>
                  <a:gd name="connsiteY0" fmla="*/ 0 h 225699"/>
                  <a:gd name="connsiteX1" fmla="*/ 321602 w 321602"/>
                  <a:gd name="connsiteY1" fmla="*/ 0 h 225699"/>
                  <a:gd name="connsiteX2" fmla="*/ 321602 w 321602"/>
                  <a:gd name="connsiteY2" fmla="*/ 225699 h 225699"/>
                  <a:gd name="connsiteX3" fmla="*/ 0 w 321602"/>
                  <a:gd name="connsiteY3" fmla="*/ 225699 h 225699"/>
                  <a:gd name="connsiteX4" fmla="*/ 0 w 321602"/>
                  <a:gd name="connsiteY4" fmla="*/ 0 h 225699"/>
                  <a:gd name="connsiteX0-1" fmla="*/ 0 w 598956"/>
                  <a:gd name="connsiteY0-2" fmla="*/ 0 h 381710"/>
                  <a:gd name="connsiteX1-3" fmla="*/ 598956 w 598956"/>
                  <a:gd name="connsiteY1-4" fmla="*/ 156011 h 381710"/>
                  <a:gd name="connsiteX2-5" fmla="*/ 598956 w 598956"/>
                  <a:gd name="connsiteY2-6" fmla="*/ 381710 h 381710"/>
                  <a:gd name="connsiteX3-7" fmla="*/ 277354 w 598956"/>
                  <a:gd name="connsiteY3-8" fmla="*/ 381710 h 381710"/>
                  <a:gd name="connsiteX4-9" fmla="*/ 0 w 598956"/>
                  <a:gd name="connsiteY4-10" fmla="*/ 0 h 381710"/>
                  <a:gd name="connsiteX0-11" fmla="*/ 0 w 598956"/>
                  <a:gd name="connsiteY0-12" fmla="*/ 0 h 381710"/>
                  <a:gd name="connsiteX1-13" fmla="*/ 78918 w 598956"/>
                  <a:gd name="connsiteY1-14" fmla="*/ 56337 h 381710"/>
                  <a:gd name="connsiteX2-15" fmla="*/ 598956 w 598956"/>
                  <a:gd name="connsiteY2-16" fmla="*/ 381710 h 381710"/>
                  <a:gd name="connsiteX3-17" fmla="*/ 277354 w 598956"/>
                  <a:gd name="connsiteY3-18" fmla="*/ 381710 h 381710"/>
                  <a:gd name="connsiteX4-19" fmla="*/ 0 w 598956"/>
                  <a:gd name="connsiteY4-20" fmla="*/ 0 h 381710"/>
                  <a:gd name="connsiteX0-21" fmla="*/ 190680 w 789636"/>
                  <a:gd name="connsiteY0-22" fmla="*/ 0 h 399045"/>
                  <a:gd name="connsiteX1-23" fmla="*/ 269598 w 789636"/>
                  <a:gd name="connsiteY1-24" fmla="*/ 56337 h 399045"/>
                  <a:gd name="connsiteX2-25" fmla="*/ 789636 w 789636"/>
                  <a:gd name="connsiteY2-26" fmla="*/ 381710 h 399045"/>
                  <a:gd name="connsiteX3-27" fmla="*/ 0 w 789636"/>
                  <a:gd name="connsiteY3-28" fmla="*/ 399045 h 399045"/>
                  <a:gd name="connsiteX4-29" fmla="*/ 190680 w 789636"/>
                  <a:gd name="connsiteY4-30" fmla="*/ 0 h 399045"/>
                  <a:gd name="connsiteX0-31" fmla="*/ 190680 w 269598"/>
                  <a:gd name="connsiteY0-32" fmla="*/ 0 h 399045"/>
                  <a:gd name="connsiteX1-33" fmla="*/ 269598 w 269598"/>
                  <a:gd name="connsiteY1-34" fmla="*/ 56337 h 399045"/>
                  <a:gd name="connsiteX2-35" fmla="*/ 100586 w 269598"/>
                  <a:gd name="connsiteY2-36" fmla="*/ 381710 h 399045"/>
                  <a:gd name="connsiteX3-37" fmla="*/ 0 w 269598"/>
                  <a:gd name="connsiteY3-38" fmla="*/ 399045 h 399045"/>
                  <a:gd name="connsiteX4-39" fmla="*/ 190680 w 269598"/>
                  <a:gd name="connsiteY4-40" fmla="*/ 0 h 399045"/>
                  <a:gd name="connsiteX0-41" fmla="*/ 199348 w 269598"/>
                  <a:gd name="connsiteY0-42" fmla="*/ 0 h 412046"/>
                  <a:gd name="connsiteX1-43" fmla="*/ 269598 w 269598"/>
                  <a:gd name="connsiteY1-44" fmla="*/ 69338 h 412046"/>
                  <a:gd name="connsiteX2-45" fmla="*/ 100586 w 269598"/>
                  <a:gd name="connsiteY2-46" fmla="*/ 394711 h 412046"/>
                  <a:gd name="connsiteX3-47" fmla="*/ 0 w 269598"/>
                  <a:gd name="connsiteY3-48" fmla="*/ 412046 h 412046"/>
                  <a:gd name="connsiteX4-49" fmla="*/ 199348 w 269598"/>
                  <a:gd name="connsiteY4-50" fmla="*/ 0 h 412046"/>
                  <a:gd name="connsiteX0-51" fmla="*/ 199348 w 269598"/>
                  <a:gd name="connsiteY0-52" fmla="*/ 0 h 396849"/>
                  <a:gd name="connsiteX1-53" fmla="*/ 269598 w 269598"/>
                  <a:gd name="connsiteY1-54" fmla="*/ 54141 h 396849"/>
                  <a:gd name="connsiteX2-55" fmla="*/ 100586 w 269598"/>
                  <a:gd name="connsiteY2-56" fmla="*/ 379514 h 396849"/>
                  <a:gd name="connsiteX3-57" fmla="*/ 0 w 269598"/>
                  <a:gd name="connsiteY3-58" fmla="*/ 396849 h 396849"/>
                  <a:gd name="connsiteX4-59" fmla="*/ 199348 w 269598"/>
                  <a:gd name="connsiteY4-60" fmla="*/ 0 h 396849"/>
                  <a:gd name="connsiteX0-61" fmla="*/ 204414 w 269598"/>
                  <a:gd name="connsiteY0-62" fmla="*/ 0 h 399382"/>
                  <a:gd name="connsiteX1-63" fmla="*/ 269598 w 269598"/>
                  <a:gd name="connsiteY1-64" fmla="*/ 56674 h 399382"/>
                  <a:gd name="connsiteX2-65" fmla="*/ 100586 w 269598"/>
                  <a:gd name="connsiteY2-66" fmla="*/ 382047 h 399382"/>
                  <a:gd name="connsiteX3-67" fmla="*/ 0 w 269598"/>
                  <a:gd name="connsiteY3-68" fmla="*/ 399382 h 399382"/>
                  <a:gd name="connsiteX4-69" fmla="*/ 204414 w 269598"/>
                  <a:gd name="connsiteY4-70" fmla="*/ 0 h 399382"/>
                  <a:gd name="connsiteX0-71" fmla="*/ 204414 w 264532"/>
                  <a:gd name="connsiteY0-72" fmla="*/ 0 h 399382"/>
                  <a:gd name="connsiteX1-73" fmla="*/ 264532 w 264532"/>
                  <a:gd name="connsiteY1-74" fmla="*/ 59207 h 399382"/>
                  <a:gd name="connsiteX2-75" fmla="*/ 100586 w 264532"/>
                  <a:gd name="connsiteY2-76" fmla="*/ 382047 h 399382"/>
                  <a:gd name="connsiteX3-77" fmla="*/ 0 w 264532"/>
                  <a:gd name="connsiteY3-78" fmla="*/ 399382 h 399382"/>
                  <a:gd name="connsiteX4-79" fmla="*/ 204414 w 264532"/>
                  <a:gd name="connsiteY4-80" fmla="*/ 0 h 399382"/>
                  <a:gd name="connsiteX0-81" fmla="*/ 201881 w 261999"/>
                  <a:gd name="connsiteY0-82" fmla="*/ 0 h 404448"/>
                  <a:gd name="connsiteX1-83" fmla="*/ 261999 w 261999"/>
                  <a:gd name="connsiteY1-84" fmla="*/ 59207 h 404448"/>
                  <a:gd name="connsiteX2-85" fmla="*/ 98053 w 261999"/>
                  <a:gd name="connsiteY2-86" fmla="*/ 382047 h 404448"/>
                  <a:gd name="connsiteX3-87" fmla="*/ 0 w 261999"/>
                  <a:gd name="connsiteY3-88" fmla="*/ 404448 h 404448"/>
                  <a:gd name="connsiteX4-89" fmla="*/ 201881 w 261999"/>
                  <a:gd name="connsiteY4-90" fmla="*/ 0 h 404448"/>
                  <a:gd name="connsiteX0-91" fmla="*/ 204414 w 264532"/>
                  <a:gd name="connsiteY0-92" fmla="*/ 0 h 401915"/>
                  <a:gd name="connsiteX1-93" fmla="*/ 264532 w 264532"/>
                  <a:gd name="connsiteY1-94" fmla="*/ 59207 h 401915"/>
                  <a:gd name="connsiteX2-95" fmla="*/ 100586 w 264532"/>
                  <a:gd name="connsiteY2-96" fmla="*/ 382047 h 401915"/>
                  <a:gd name="connsiteX3-97" fmla="*/ 0 w 264532"/>
                  <a:gd name="connsiteY3-98" fmla="*/ 401915 h 401915"/>
                  <a:gd name="connsiteX4-99" fmla="*/ 204414 w 264532"/>
                  <a:gd name="connsiteY4-100" fmla="*/ 0 h 401915"/>
                  <a:gd name="connsiteX0-101" fmla="*/ 201881 w 264532"/>
                  <a:gd name="connsiteY0-102" fmla="*/ 0 h 399382"/>
                  <a:gd name="connsiteX1-103" fmla="*/ 264532 w 264532"/>
                  <a:gd name="connsiteY1-104" fmla="*/ 56674 h 399382"/>
                  <a:gd name="connsiteX2-105" fmla="*/ 100586 w 264532"/>
                  <a:gd name="connsiteY2-106" fmla="*/ 379514 h 399382"/>
                  <a:gd name="connsiteX3-107" fmla="*/ 0 w 264532"/>
                  <a:gd name="connsiteY3-108" fmla="*/ 399382 h 399382"/>
                  <a:gd name="connsiteX4-109" fmla="*/ 201881 w 264532"/>
                  <a:gd name="connsiteY4-110" fmla="*/ 0 h 399382"/>
                  <a:gd name="connsiteX0-111" fmla="*/ 211127 w 273778"/>
                  <a:gd name="connsiteY0-112" fmla="*/ 0 h 399382"/>
                  <a:gd name="connsiteX1-113" fmla="*/ 273778 w 273778"/>
                  <a:gd name="connsiteY1-114" fmla="*/ 56674 h 399382"/>
                  <a:gd name="connsiteX2-115" fmla="*/ 109832 w 273778"/>
                  <a:gd name="connsiteY2-116" fmla="*/ 379514 h 399382"/>
                  <a:gd name="connsiteX3-117" fmla="*/ 0 w 273778"/>
                  <a:gd name="connsiteY3-118" fmla="*/ 399382 h 399382"/>
                  <a:gd name="connsiteX4-119" fmla="*/ 211127 w 273778"/>
                  <a:gd name="connsiteY4-120" fmla="*/ 0 h 39938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778" h="399382">
                    <a:moveTo>
                      <a:pt x="211127" y="0"/>
                    </a:moveTo>
                    <a:lnTo>
                      <a:pt x="273778" y="56674"/>
                    </a:lnTo>
                    <a:lnTo>
                      <a:pt x="109832" y="379514"/>
                    </a:lnTo>
                    <a:lnTo>
                      <a:pt x="0" y="399382"/>
                    </a:lnTo>
                    <a:lnTo>
                      <a:pt x="211127" y="0"/>
                    </a:lnTo>
                    <a:close/>
                  </a:path>
                </a:pathLst>
              </a:custGeom>
              <a:gradFill>
                <a:gsLst>
                  <a:gs pos="100000">
                    <a:srgbClr val="EB7D1E"/>
                  </a:gs>
                  <a:gs pos="0">
                    <a:srgbClr val="FFBE00"/>
                  </a:gs>
                </a:gsLst>
                <a:lin ang="120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矩形 5"/>
              <p:cNvSpPr/>
              <p:nvPr/>
            </p:nvSpPr>
            <p:spPr bwMode="auto">
              <a:xfrm>
                <a:off x="4285170" y="2827254"/>
                <a:ext cx="1330431" cy="364376"/>
              </a:xfrm>
              <a:custGeom>
                <a:avLst/>
                <a:gdLst>
                  <a:gd name="connsiteX0" fmla="*/ 0 w 321602"/>
                  <a:gd name="connsiteY0" fmla="*/ 0 h 225699"/>
                  <a:gd name="connsiteX1" fmla="*/ 321602 w 321602"/>
                  <a:gd name="connsiteY1" fmla="*/ 0 h 225699"/>
                  <a:gd name="connsiteX2" fmla="*/ 321602 w 321602"/>
                  <a:gd name="connsiteY2" fmla="*/ 225699 h 225699"/>
                  <a:gd name="connsiteX3" fmla="*/ 0 w 321602"/>
                  <a:gd name="connsiteY3" fmla="*/ 225699 h 225699"/>
                  <a:gd name="connsiteX4" fmla="*/ 0 w 321602"/>
                  <a:gd name="connsiteY4" fmla="*/ 0 h 225699"/>
                  <a:gd name="connsiteX0-1" fmla="*/ 0 w 598956"/>
                  <a:gd name="connsiteY0-2" fmla="*/ 0 h 381710"/>
                  <a:gd name="connsiteX1-3" fmla="*/ 598956 w 598956"/>
                  <a:gd name="connsiteY1-4" fmla="*/ 156011 h 381710"/>
                  <a:gd name="connsiteX2-5" fmla="*/ 598956 w 598956"/>
                  <a:gd name="connsiteY2-6" fmla="*/ 381710 h 381710"/>
                  <a:gd name="connsiteX3-7" fmla="*/ 277354 w 598956"/>
                  <a:gd name="connsiteY3-8" fmla="*/ 381710 h 381710"/>
                  <a:gd name="connsiteX4-9" fmla="*/ 0 w 598956"/>
                  <a:gd name="connsiteY4-10" fmla="*/ 0 h 381710"/>
                  <a:gd name="connsiteX0-11" fmla="*/ 0 w 598956"/>
                  <a:gd name="connsiteY0-12" fmla="*/ 0 h 381710"/>
                  <a:gd name="connsiteX1-13" fmla="*/ 78918 w 598956"/>
                  <a:gd name="connsiteY1-14" fmla="*/ 56337 h 381710"/>
                  <a:gd name="connsiteX2-15" fmla="*/ 598956 w 598956"/>
                  <a:gd name="connsiteY2-16" fmla="*/ 381710 h 381710"/>
                  <a:gd name="connsiteX3-17" fmla="*/ 277354 w 598956"/>
                  <a:gd name="connsiteY3-18" fmla="*/ 381710 h 381710"/>
                  <a:gd name="connsiteX4-19" fmla="*/ 0 w 598956"/>
                  <a:gd name="connsiteY4-20" fmla="*/ 0 h 381710"/>
                  <a:gd name="connsiteX0-21" fmla="*/ 190680 w 789636"/>
                  <a:gd name="connsiteY0-22" fmla="*/ 0 h 399045"/>
                  <a:gd name="connsiteX1-23" fmla="*/ 269598 w 789636"/>
                  <a:gd name="connsiteY1-24" fmla="*/ 56337 h 399045"/>
                  <a:gd name="connsiteX2-25" fmla="*/ 789636 w 789636"/>
                  <a:gd name="connsiteY2-26" fmla="*/ 381710 h 399045"/>
                  <a:gd name="connsiteX3-27" fmla="*/ 0 w 789636"/>
                  <a:gd name="connsiteY3-28" fmla="*/ 399045 h 399045"/>
                  <a:gd name="connsiteX4-29" fmla="*/ 190680 w 789636"/>
                  <a:gd name="connsiteY4-30" fmla="*/ 0 h 399045"/>
                  <a:gd name="connsiteX0-31" fmla="*/ 190680 w 269598"/>
                  <a:gd name="connsiteY0-32" fmla="*/ 0 h 399045"/>
                  <a:gd name="connsiteX1-33" fmla="*/ 269598 w 269598"/>
                  <a:gd name="connsiteY1-34" fmla="*/ 56337 h 399045"/>
                  <a:gd name="connsiteX2-35" fmla="*/ 100586 w 269598"/>
                  <a:gd name="connsiteY2-36" fmla="*/ 381710 h 399045"/>
                  <a:gd name="connsiteX3-37" fmla="*/ 0 w 269598"/>
                  <a:gd name="connsiteY3-38" fmla="*/ 399045 h 399045"/>
                  <a:gd name="connsiteX4-39" fmla="*/ 190680 w 269598"/>
                  <a:gd name="connsiteY4-40" fmla="*/ 0 h 399045"/>
                  <a:gd name="connsiteX0-41" fmla="*/ 199348 w 269598"/>
                  <a:gd name="connsiteY0-42" fmla="*/ 0 h 412046"/>
                  <a:gd name="connsiteX1-43" fmla="*/ 269598 w 269598"/>
                  <a:gd name="connsiteY1-44" fmla="*/ 69338 h 412046"/>
                  <a:gd name="connsiteX2-45" fmla="*/ 100586 w 269598"/>
                  <a:gd name="connsiteY2-46" fmla="*/ 394711 h 412046"/>
                  <a:gd name="connsiteX3-47" fmla="*/ 0 w 269598"/>
                  <a:gd name="connsiteY3-48" fmla="*/ 412046 h 412046"/>
                  <a:gd name="connsiteX4-49" fmla="*/ 199348 w 269598"/>
                  <a:gd name="connsiteY4-50" fmla="*/ 0 h 412046"/>
                  <a:gd name="connsiteX0-51" fmla="*/ 1867803 w 1938053"/>
                  <a:gd name="connsiteY0-52" fmla="*/ 0 h 433714"/>
                  <a:gd name="connsiteX1-53" fmla="*/ 1938053 w 1938053"/>
                  <a:gd name="connsiteY1-54" fmla="*/ 69338 h 433714"/>
                  <a:gd name="connsiteX2-55" fmla="*/ 1769041 w 1938053"/>
                  <a:gd name="connsiteY2-56" fmla="*/ 394711 h 433714"/>
                  <a:gd name="connsiteX3-57" fmla="*/ 0 w 1938053"/>
                  <a:gd name="connsiteY3-58" fmla="*/ 433714 h 433714"/>
                  <a:gd name="connsiteX4-59" fmla="*/ 1867803 w 1938053"/>
                  <a:gd name="connsiteY4-60" fmla="*/ 0 h 433714"/>
                  <a:gd name="connsiteX0-61" fmla="*/ 1330431 w 1938053"/>
                  <a:gd name="connsiteY0-62" fmla="*/ 0 h 364376"/>
                  <a:gd name="connsiteX1-63" fmla="*/ 1938053 w 1938053"/>
                  <a:gd name="connsiteY1-64" fmla="*/ 0 h 364376"/>
                  <a:gd name="connsiteX2-65" fmla="*/ 1769041 w 1938053"/>
                  <a:gd name="connsiteY2-66" fmla="*/ 325373 h 364376"/>
                  <a:gd name="connsiteX3-67" fmla="*/ 0 w 1938053"/>
                  <a:gd name="connsiteY3-68" fmla="*/ 364376 h 364376"/>
                  <a:gd name="connsiteX4-69" fmla="*/ 1330431 w 1938053"/>
                  <a:gd name="connsiteY4-70" fmla="*/ 0 h 364376"/>
                  <a:gd name="connsiteX0-71" fmla="*/ 1330431 w 1938053"/>
                  <a:gd name="connsiteY0-72" fmla="*/ 0 h 364376"/>
                  <a:gd name="connsiteX1-73" fmla="*/ 1938053 w 1938053"/>
                  <a:gd name="connsiteY1-74" fmla="*/ 0 h 364376"/>
                  <a:gd name="connsiteX2-75" fmla="*/ 1769041 w 1938053"/>
                  <a:gd name="connsiteY2-76" fmla="*/ 325373 h 364376"/>
                  <a:gd name="connsiteX3-77" fmla="*/ 0 w 1938053"/>
                  <a:gd name="connsiteY3-78" fmla="*/ 364376 h 364376"/>
                  <a:gd name="connsiteX4-79" fmla="*/ 1330431 w 1938053"/>
                  <a:gd name="connsiteY4-80" fmla="*/ 0 h 364376"/>
                  <a:gd name="connsiteX0-81" fmla="*/ 1330431 w 1938053"/>
                  <a:gd name="connsiteY0-82" fmla="*/ 0 h 364376"/>
                  <a:gd name="connsiteX1-83" fmla="*/ 1938053 w 1938053"/>
                  <a:gd name="connsiteY1-84" fmla="*/ 0 h 364376"/>
                  <a:gd name="connsiteX2-85" fmla="*/ 1769041 w 1938053"/>
                  <a:gd name="connsiteY2-86" fmla="*/ 325373 h 364376"/>
                  <a:gd name="connsiteX3-87" fmla="*/ 0 w 1938053"/>
                  <a:gd name="connsiteY3-88" fmla="*/ 364376 h 364376"/>
                  <a:gd name="connsiteX4-89" fmla="*/ 1330431 w 1938053"/>
                  <a:gd name="connsiteY4-90" fmla="*/ 0 h 364376"/>
                  <a:gd name="connsiteX0-91" fmla="*/ 1330431 w 1938053"/>
                  <a:gd name="connsiteY0-92" fmla="*/ 0 h 364376"/>
                  <a:gd name="connsiteX1-93" fmla="*/ 1938053 w 1938053"/>
                  <a:gd name="connsiteY1-94" fmla="*/ 0 h 364376"/>
                  <a:gd name="connsiteX2-95" fmla="*/ 325936 w 1938053"/>
                  <a:gd name="connsiteY2-96" fmla="*/ 299371 h 364376"/>
                  <a:gd name="connsiteX3-97" fmla="*/ 0 w 1938053"/>
                  <a:gd name="connsiteY3-98" fmla="*/ 364376 h 364376"/>
                  <a:gd name="connsiteX4-99" fmla="*/ 1330431 w 1938053"/>
                  <a:gd name="connsiteY4-100" fmla="*/ 0 h 364376"/>
                  <a:gd name="connsiteX0-101" fmla="*/ 1330431 w 1330431"/>
                  <a:gd name="connsiteY0-102" fmla="*/ 0 h 364376"/>
                  <a:gd name="connsiteX1-103" fmla="*/ 325936 w 1330431"/>
                  <a:gd name="connsiteY1-104" fmla="*/ 299371 h 364376"/>
                  <a:gd name="connsiteX2-105" fmla="*/ 0 w 1330431"/>
                  <a:gd name="connsiteY2-106" fmla="*/ 364376 h 364376"/>
                  <a:gd name="connsiteX3-107" fmla="*/ 1330431 w 1330431"/>
                  <a:gd name="connsiteY3-108" fmla="*/ 0 h 364376"/>
                  <a:gd name="connsiteX0-109" fmla="*/ 1330431 w 1330431"/>
                  <a:gd name="connsiteY0-110" fmla="*/ 0 h 364376"/>
                  <a:gd name="connsiteX1-111" fmla="*/ 325936 w 1330431"/>
                  <a:gd name="connsiteY1-112" fmla="*/ 299371 h 364376"/>
                  <a:gd name="connsiteX2-113" fmla="*/ 0 w 1330431"/>
                  <a:gd name="connsiteY2-114" fmla="*/ 364376 h 364376"/>
                  <a:gd name="connsiteX3-115" fmla="*/ 1330431 w 1330431"/>
                  <a:gd name="connsiteY3-116" fmla="*/ 0 h 364376"/>
                  <a:gd name="connsiteX0-117" fmla="*/ 1330431 w 1330431"/>
                  <a:gd name="connsiteY0-118" fmla="*/ 0 h 364376"/>
                  <a:gd name="connsiteX1-119" fmla="*/ 325936 w 1330431"/>
                  <a:gd name="connsiteY1-120" fmla="*/ 299371 h 364376"/>
                  <a:gd name="connsiteX2-121" fmla="*/ 0 w 1330431"/>
                  <a:gd name="connsiteY2-122" fmla="*/ 364376 h 364376"/>
                  <a:gd name="connsiteX3-123" fmla="*/ 1330431 w 1330431"/>
                  <a:gd name="connsiteY3-124" fmla="*/ 0 h 364376"/>
                </a:gdLst>
                <a:ahLst/>
                <a:cxnLst>
                  <a:cxn ang="0">
                    <a:pos x="connsiteX0-1" y="connsiteY0-2"/>
                  </a:cxn>
                  <a:cxn ang="0">
                    <a:pos x="connsiteX1-3" y="connsiteY1-4"/>
                  </a:cxn>
                  <a:cxn ang="0">
                    <a:pos x="connsiteX2-5" y="connsiteY2-6"/>
                  </a:cxn>
                  <a:cxn ang="0">
                    <a:pos x="connsiteX3-7" y="connsiteY3-8"/>
                  </a:cxn>
                </a:cxnLst>
                <a:rect l="l" t="t" r="r" b="b"/>
                <a:pathLst>
                  <a:path w="1330431" h="364376">
                    <a:moveTo>
                      <a:pt x="1330431" y="0"/>
                    </a:moveTo>
                    <a:cubicBezTo>
                      <a:pt x="956596" y="73788"/>
                      <a:pt x="639100" y="160578"/>
                      <a:pt x="325936" y="299371"/>
                    </a:cubicBezTo>
                    <a:lnTo>
                      <a:pt x="0" y="364376"/>
                    </a:lnTo>
                    <a:cubicBezTo>
                      <a:pt x="400141" y="212582"/>
                      <a:pt x="778613" y="73788"/>
                      <a:pt x="1330431" y="0"/>
                    </a:cubicBezTo>
                    <a:close/>
                  </a:path>
                </a:pathLst>
              </a:custGeom>
              <a:gradFill>
                <a:gsLst>
                  <a:gs pos="31000">
                    <a:srgbClr val="EB7D1E"/>
                  </a:gs>
                  <a:gs pos="0">
                    <a:srgbClr val="FFBE00"/>
                  </a:gs>
                </a:gsLst>
                <a:lin ang="10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3" name="矩形 2"/>
              <p:cNvSpPr/>
              <p:nvPr/>
            </p:nvSpPr>
            <p:spPr bwMode="auto">
              <a:xfrm>
                <a:off x="4112076" y="2435611"/>
                <a:ext cx="1716893" cy="762200"/>
              </a:xfrm>
              <a:custGeom>
                <a:avLst/>
                <a:gdLst>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0 w 936104"/>
                  <a:gd name="connsiteY4" fmla="*/ 0 h 288032"/>
                  <a:gd name="connsiteX0-1" fmla="*/ 0 w 2088855"/>
                  <a:gd name="connsiteY0-2" fmla="*/ 255685 h 543717"/>
                  <a:gd name="connsiteX1-3" fmla="*/ 2088855 w 2088855"/>
                  <a:gd name="connsiteY1-4" fmla="*/ 0 h 543717"/>
                  <a:gd name="connsiteX2-5" fmla="*/ 936104 w 2088855"/>
                  <a:gd name="connsiteY2-6" fmla="*/ 543717 h 543717"/>
                  <a:gd name="connsiteX3-7" fmla="*/ 0 w 2088855"/>
                  <a:gd name="connsiteY3-8" fmla="*/ 543717 h 543717"/>
                  <a:gd name="connsiteX4-9" fmla="*/ 0 w 2088855"/>
                  <a:gd name="connsiteY4-10" fmla="*/ 255685 h 543717"/>
                  <a:gd name="connsiteX0-11" fmla="*/ 0 w 2088855"/>
                  <a:gd name="connsiteY0-12" fmla="*/ 255685 h 543717"/>
                  <a:gd name="connsiteX1-13" fmla="*/ 2088855 w 2088855"/>
                  <a:gd name="connsiteY1-14" fmla="*/ 0 h 543717"/>
                  <a:gd name="connsiteX2-15" fmla="*/ 1867839 w 2088855"/>
                  <a:gd name="connsiteY2-16" fmla="*/ 439709 h 543717"/>
                  <a:gd name="connsiteX3-17" fmla="*/ 0 w 2088855"/>
                  <a:gd name="connsiteY3-18" fmla="*/ 543717 h 543717"/>
                  <a:gd name="connsiteX4-19" fmla="*/ 0 w 2088855"/>
                  <a:gd name="connsiteY4-20" fmla="*/ 255685 h 543717"/>
                  <a:gd name="connsiteX0-21" fmla="*/ 212349 w 2301204"/>
                  <a:gd name="connsiteY0-22" fmla="*/ 255685 h 916411"/>
                  <a:gd name="connsiteX1-23" fmla="*/ 2301204 w 2301204"/>
                  <a:gd name="connsiteY1-24" fmla="*/ 0 h 916411"/>
                  <a:gd name="connsiteX2-25" fmla="*/ 2080188 w 2301204"/>
                  <a:gd name="connsiteY2-26" fmla="*/ 439709 h 916411"/>
                  <a:gd name="connsiteX3-27" fmla="*/ 0 w 2301204"/>
                  <a:gd name="connsiteY3-28" fmla="*/ 916411 h 916411"/>
                  <a:gd name="connsiteX4-29" fmla="*/ 212349 w 2301204"/>
                  <a:gd name="connsiteY4-30" fmla="*/ 255685 h 916411"/>
                  <a:gd name="connsiteX0-31" fmla="*/ 0 w 2509219"/>
                  <a:gd name="connsiteY0-32" fmla="*/ 537372 h 916411"/>
                  <a:gd name="connsiteX1-33" fmla="*/ 2509219 w 2509219"/>
                  <a:gd name="connsiteY1-34" fmla="*/ 0 h 916411"/>
                  <a:gd name="connsiteX2-35" fmla="*/ 2288203 w 2509219"/>
                  <a:gd name="connsiteY2-36" fmla="*/ 439709 h 916411"/>
                  <a:gd name="connsiteX3-37" fmla="*/ 208015 w 2509219"/>
                  <a:gd name="connsiteY3-38" fmla="*/ 916411 h 916411"/>
                  <a:gd name="connsiteX4-39" fmla="*/ 0 w 2509219"/>
                  <a:gd name="connsiteY4-40" fmla="*/ 537372 h 916411"/>
                  <a:gd name="connsiteX0-41" fmla="*/ 0 w 2509219"/>
                  <a:gd name="connsiteY0-42" fmla="*/ 538151 h 917190"/>
                  <a:gd name="connsiteX1-43" fmla="*/ 2509219 w 2509219"/>
                  <a:gd name="connsiteY1-44" fmla="*/ 779 h 917190"/>
                  <a:gd name="connsiteX2-45" fmla="*/ 2288203 w 2509219"/>
                  <a:gd name="connsiteY2-46" fmla="*/ 440488 h 917190"/>
                  <a:gd name="connsiteX3-47" fmla="*/ 208015 w 2509219"/>
                  <a:gd name="connsiteY3-48" fmla="*/ 917190 h 917190"/>
                  <a:gd name="connsiteX4-49" fmla="*/ 0 w 2509219"/>
                  <a:gd name="connsiteY4-50" fmla="*/ 538151 h 917190"/>
                  <a:gd name="connsiteX0-51" fmla="*/ 0 w 2509219"/>
                  <a:gd name="connsiteY0-52" fmla="*/ 538668 h 917707"/>
                  <a:gd name="connsiteX1-53" fmla="*/ 2509219 w 2509219"/>
                  <a:gd name="connsiteY1-54" fmla="*/ 1296 h 917707"/>
                  <a:gd name="connsiteX2-55" fmla="*/ 2288203 w 2509219"/>
                  <a:gd name="connsiteY2-56" fmla="*/ 441005 h 917707"/>
                  <a:gd name="connsiteX3-57" fmla="*/ 208015 w 2509219"/>
                  <a:gd name="connsiteY3-58" fmla="*/ 917707 h 917707"/>
                  <a:gd name="connsiteX4-59" fmla="*/ 0 w 2509219"/>
                  <a:gd name="connsiteY4-60" fmla="*/ 538668 h 917707"/>
                  <a:gd name="connsiteX0-61" fmla="*/ 0 w 2509219"/>
                  <a:gd name="connsiteY0-62" fmla="*/ 537557 h 916596"/>
                  <a:gd name="connsiteX1-63" fmla="*/ 2509219 w 2509219"/>
                  <a:gd name="connsiteY1-64" fmla="*/ 185 h 916596"/>
                  <a:gd name="connsiteX2-65" fmla="*/ 2288203 w 2509219"/>
                  <a:gd name="connsiteY2-66" fmla="*/ 439894 h 916596"/>
                  <a:gd name="connsiteX3-67" fmla="*/ 208015 w 2509219"/>
                  <a:gd name="connsiteY3-68" fmla="*/ 916596 h 916596"/>
                  <a:gd name="connsiteX4-69" fmla="*/ 0 w 2509219"/>
                  <a:gd name="connsiteY4-70" fmla="*/ 537557 h 916596"/>
                  <a:gd name="connsiteX0-71" fmla="*/ 0 w 2509219"/>
                  <a:gd name="connsiteY0-72" fmla="*/ 537557 h 916596"/>
                  <a:gd name="connsiteX1-73" fmla="*/ 2509219 w 2509219"/>
                  <a:gd name="connsiteY1-74" fmla="*/ 185 h 916596"/>
                  <a:gd name="connsiteX2-75" fmla="*/ 2288203 w 2509219"/>
                  <a:gd name="connsiteY2-76" fmla="*/ 439894 h 916596"/>
                  <a:gd name="connsiteX3-77" fmla="*/ 208015 w 2509219"/>
                  <a:gd name="connsiteY3-78" fmla="*/ 916596 h 916596"/>
                  <a:gd name="connsiteX4-79" fmla="*/ 0 w 2509219"/>
                  <a:gd name="connsiteY4-80" fmla="*/ 537557 h 916596"/>
                  <a:gd name="connsiteX0-81" fmla="*/ 0 w 2509219"/>
                  <a:gd name="connsiteY0-82" fmla="*/ 537557 h 916596"/>
                  <a:gd name="connsiteX1-83" fmla="*/ 2509219 w 2509219"/>
                  <a:gd name="connsiteY1-84" fmla="*/ 185 h 916596"/>
                  <a:gd name="connsiteX2-85" fmla="*/ 2288203 w 2509219"/>
                  <a:gd name="connsiteY2-86" fmla="*/ 439894 h 916596"/>
                  <a:gd name="connsiteX3-87" fmla="*/ 208015 w 2509219"/>
                  <a:gd name="connsiteY3-88" fmla="*/ 916596 h 916596"/>
                  <a:gd name="connsiteX4-89" fmla="*/ 0 w 2509219"/>
                  <a:gd name="connsiteY4-90" fmla="*/ 537557 h 916596"/>
                  <a:gd name="connsiteX0-91" fmla="*/ 0 w 2509219"/>
                  <a:gd name="connsiteY0-92" fmla="*/ 537557 h 916596"/>
                  <a:gd name="connsiteX1-93" fmla="*/ 2509219 w 2509219"/>
                  <a:gd name="connsiteY1-94" fmla="*/ 185 h 916596"/>
                  <a:gd name="connsiteX2-95" fmla="*/ 2288203 w 2509219"/>
                  <a:gd name="connsiteY2-96" fmla="*/ 439894 h 916596"/>
                  <a:gd name="connsiteX3-97" fmla="*/ 208015 w 2509219"/>
                  <a:gd name="connsiteY3-98" fmla="*/ 916596 h 916596"/>
                  <a:gd name="connsiteX4-99" fmla="*/ 0 w 2509219"/>
                  <a:gd name="connsiteY4-100" fmla="*/ 537557 h 916596"/>
                  <a:gd name="connsiteX0-101" fmla="*/ 0 w 2509219"/>
                  <a:gd name="connsiteY0-102" fmla="*/ 537557 h 916596"/>
                  <a:gd name="connsiteX1-103" fmla="*/ 2509219 w 2509219"/>
                  <a:gd name="connsiteY1-104" fmla="*/ 185 h 916596"/>
                  <a:gd name="connsiteX2-105" fmla="*/ 2288203 w 2509219"/>
                  <a:gd name="connsiteY2-106" fmla="*/ 439894 h 916596"/>
                  <a:gd name="connsiteX3-107" fmla="*/ 208015 w 2509219"/>
                  <a:gd name="connsiteY3-108" fmla="*/ 916596 h 916596"/>
                  <a:gd name="connsiteX4-109" fmla="*/ 0 w 2509219"/>
                  <a:gd name="connsiteY4-110" fmla="*/ 537557 h 916596"/>
                  <a:gd name="connsiteX0-111" fmla="*/ 0 w 2288203"/>
                  <a:gd name="connsiteY0-112" fmla="*/ 862468 h 1241507"/>
                  <a:gd name="connsiteX1-113" fmla="*/ 2067186 w 2288203"/>
                  <a:gd name="connsiteY1-114" fmla="*/ 73 h 1241507"/>
                  <a:gd name="connsiteX2-115" fmla="*/ 2288203 w 2288203"/>
                  <a:gd name="connsiteY2-116" fmla="*/ 764805 h 1241507"/>
                  <a:gd name="connsiteX3-117" fmla="*/ 208015 w 2288203"/>
                  <a:gd name="connsiteY3-118" fmla="*/ 1241507 h 1241507"/>
                  <a:gd name="connsiteX4-119" fmla="*/ 0 w 2288203"/>
                  <a:gd name="connsiteY4-120" fmla="*/ 862468 h 1241507"/>
                  <a:gd name="connsiteX0-121" fmla="*/ 151678 w 2080188"/>
                  <a:gd name="connsiteY0-122" fmla="*/ 412134 h 1241873"/>
                  <a:gd name="connsiteX1-123" fmla="*/ 1859171 w 2080188"/>
                  <a:gd name="connsiteY1-124" fmla="*/ 439 h 1241873"/>
                  <a:gd name="connsiteX2-125" fmla="*/ 2080188 w 2080188"/>
                  <a:gd name="connsiteY2-126" fmla="*/ 765171 h 1241873"/>
                  <a:gd name="connsiteX3-127" fmla="*/ 0 w 2080188"/>
                  <a:gd name="connsiteY3-128" fmla="*/ 1241873 h 1241873"/>
                  <a:gd name="connsiteX4-129" fmla="*/ 151678 w 2080188"/>
                  <a:gd name="connsiteY4-130" fmla="*/ 412134 h 1241873"/>
                  <a:gd name="connsiteX0-131" fmla="*/ 0 w 1928510"/>
                  <a:gd name="connsiteY0-132" fmla="*/ 412134 h 765811"/>
                  <a:gd name="connsiteX1-133" fmla="*/ 1707493 w 1928510"/>
                  <a:gd name="connsiteY1-134" fmla="*/ 439 h 765811"/>
                  <a:gd name="connsiteX2-135" fmla="*/ 1928510 w 1928510"/>
                  <a:gd name="connsiteY2-136" fmla="*/ 765171 h 765811"/>
                  <a:gd name="connsiteX3-137" fmla="*/ 160344 w 1928510"/>
                  <a:gd name="connsiteY3-138" fmla="*/ 760838 h 765811"/>
                  <a:gd name="connsiteX4-139" fmla="*/ 0 w 1928510"/>
                  <a:gd name="connsiteY4-140" fmla="*/ 412134 h 765811"/>
                  <a:gd name="connsiteX0-141" fmla="*/ 0 w 1707493"/>
                  <a:gd name="connsiteY0-142" fmla="*/ 412134 h 760838"/>
                  <a:gd name="connsiteX1-143" fmla="*/ 1707493 w 1707493"/>
                  <a:gd name="connsiteY1-144" fmla="*/ 439 h 760838"/>
                  <a:gd name="connsiteX2-145" fmla="*/ 1508146 w 1707493"/>
                  <a:gd name="connsiteY2-146" fmla="*/ 401144 h 760838"/>
                  <a:gd name="connsiteX3-147" fmla="*/ 160344 w 1707493"/>
                  <a:gd name="connsiteY3-148" fmla="*/ 760838 h 760838"/>
                  <a:gd name="connsiteX4-149" fmla="*/ 0 w 1707493"/>
                  <a:gd name="connsiteY4-150" fmla="*/ 412134 h 760838"/>
                  <a:gd name="connsiteX0-151" fmla="*/ 0 w 1707493"/>
                  <a:gd name="connsiteY0-152" fmla="*/ 412134 h 760838"/>
                  <a:gd name="connsiteX1-153" fmla="*/ 1707493 w 1707493"/>
                  <a:gd name="connsiteY1-154" fmla="*/ 439 h 760838"/>
                  <a:gd name="connsiteX2-155" fmla="*/ 1508146 w 1707493"/>
                  <a:gd name="connsiteY2-156" fmla="*/ 401144 h 760838"/>
                  <a:gd name="connsiteX3-157" fmla="*/ 160344 w 1707493"/>
                  <a:gd name="connsiteY3-158" fmla="*/ 760838 h 760838"/>
                  <a:gd name="connsiteX4-159" fmla="*/ 0 w 1707493"/>
                  <a:gd name="connsiteY4-160" fmla="*/ 412134 h 760838"/>
                  <a:gd name="connsiteX0-161" fmla="*/ 0 w 1707493"/>
                  <a:gd name="connsiteY0-162" fmla="*/ 412134 h 765171"/>
                  <a:gd name="connsiteX1-163" fmla="*/ 1707493 w 1707493"/>
                  <a:gd name="connsiteY1-164" fmla="*/ 439 h 765171"/>
                  <a:gd name="connsiteX2-165" fmla="*/ 1508146 w 1707493"/>
                  <a:gd name="connsiteY2-166" fmla="*/ 401144 h 765171"/>
                  <a:gd name="connsiteX3-167" fmla="*/ 173345 w 1707493"/>
                  <a:gd name="connsiteY3-168" fmla="*/ 765171 h 765171"/>
                  <a:gd name="connsiteX4-169" fmla="*/ 0 w 1707493"/>
                  <a:gd name="connsiteY4-170" fmla="*/ 412134 h 765171"/>
                  <a:gd name="connsiteX0-171" fmla="*/ 0 w 1707493"/>
                  <a:gd name="connsiteY0-172" fmla="*/ 412134 h 765171"/>
                  <a:gd name="connsiteX1-173" fmla="*/ 1707493 w 1707493"/>
                  <a:gd name="connsiteY1-174" fmla="*/ 439 h 765171"/>
                  <a:gd name="connsiteX2-175" fmla="*/ 1508146 w 1707493"/>
                  <a:gd name="connsiteY2-176" fmla="*/ 401144 h 765171"/>
                  <a:gd name="connsiteX3-177" fmla="*/ 173345 w 1707493"/>
                  <a:gd name="connsiteY3-178" fmla="*/ 765171 h 765171"/>
                  <a:gd name="connsiteX4-179" fmla="*/ 0 w 1707493"/>
                  <a:gd name="connsiteY4-180" fmla="*/ 412134 h 765171"/>
                  <a:gd name="connsiteX0-181" fmla="*/ 0 w 1711827"/>
                  <a:gd name="connsiteY0-182" fmla="*/ 425082 h 765118"/>
                  <a:gd name="connsiteX1-183" fmla="*/ 1711827 w 1711827"/>
                  <a:gd name="connsiteY1-184" fmla="*/ 386 h 765118"/>
                  <a:gd name="connsiteX2-185" fmla="*/ 1512480 w 1711827"/>
                  <a:gd name="connsiteY2-186" fmla="*/ 401091 h 765118"/>
                  <a:gd name="connsiteX3-187" fmla="*/ 177679 w 1711827"/>
                  <a:gd name="connsiteY3-188" fmla="*/ 765118 h 765118"/>
                  <a:gd name="connsiteX4-189" fmla="*/ 0 w 1711827"/>
                  <a:gd name="connsiteY4-190" fmla="*/ 425082 h 765118"/>
                  <a:gd name="connsiteX0-191" fmla="*/ 0 w 1711827"/>
                  <a:gd name="connsiteY0-192" fmla="*/ 424859 h 764895"/>
                  <a:gd name="connsiteX1-193" fmla="*/ 1711827 w 1711827"/>
                  <a:gd name="connsiteY1-194" fmla="*/ 163 h 764895"/>
                  <a:gd name="connsiteX2-195" fmla="*/ 1512480 w 1711827"/>
                  <a:gd name="connsiteY2-196" fmla="*/ 400868 h 764895"/>
                  <a:gd name="connsiteX3-197" fmla="*/ 177679 w 1711827"/>
                  <a:gd name="connsiteY3-198" fmla="*/ 764895 h 764895"/>
                  <a:gd name="connsiteX4-199" fmla="*/ 0 w 1711827"/>
                  <a:gd name="connsiteY4-200" fmla="*/ 424859 h 764895"/>
                  <a:gd name="connsiteX0-201" fmla="*/ 0 w 1711827"/>
                  <a:gd name="connsiteY0-202" fmla="*/ 424696 h 764732"/>
                  <a:gd name="connsiteX1-203" fmla="*/ 1711827 w 1711827"/>
                  <a:gd name="connsiteY1-204" fmla="*/ 0 h 764732"/>
                  <a:gd name="connsiteX2-205" fmla="*/ 1512480 w 1711827"/>
                  <a:gd name="connsiteY2-206" fmla="*/ 400705 h 764732"/>
                  <a:gd name="connsiteX3-207" fmla="*/ 177679 w 1711827"/>
                  <a:gd name="connsiteY3-208" fmla="*/ 764732 h 764732"/>
                  <a:gd name="connsiteX4-209" fmla="*/ 0 w 1711827"/>
                  <a:gd name="connsiteY4-210" fmla="*/ 424696 h 764732"/>
                  <a:gd name="connsiteX0-211" fmla="*/ 0 w 1711827"/>
                  <a:gd name="connsiteY0-212" fmla="*/ 419631 h 759667"/>
                  <a:gd name="connsiteX1-213" fmla="*/ 1711827 w 1711827"/>
                  <a:gd name="connsiteY1-214" fmla="*/ 0 h 759667"/>
                  <a:gd name="connsiteX2-215" fmla="*/ 1512480 w 1711827"/>
                  <a:gd name="connsiteY2-216" fmla="*/ 395640 h 759667"/>
                  <a:gd name="connsiteX3-217" fmla="*/ 177679 w 1711827"/>
                  <a:gd name="connsiteY3-218" fmla="*/ 759667 h 759667"/>
                  <a:gd name="connsiteX4-219" fmla="*/ 0 w 1711827"/>
                  <a:gd name="connsiteY4-220" fmla="*/ 419631 h 759667"/>
                  <a:gd name="connsiteX0-221" fmla="*/ 0 w 1716893"/>
                  <a:gd name="connsiteY0-222" fmla="*/ 422164 h 762200"/>
                  <a:gd name="connsiteX1-223" fmla="*/ 1716893 w 1716893"/>
                  <a:gd name="connsiteY1-224" fmla="*/ 0 h 762200"/>
                  <a:gd name="connsiteX2-225" fmla="*/ 1512480 w 1716893"/>
                  <a:gd name="connsiteY2-226" fmla="*/ 398173 h 762200"/>
                  <a:gd name="connsiteX3-227" fmla="*/ 177679 w 1716893"/>
                  <a:gd name="connsiteY3-228" fmla="*/ 762200 h 762200"/>
                  <a:gd name="connsiteX4-229" fmla="*/ 0 w 1716893"/>
                  <a:gd name="connsiteY4-230" fmla="*/ 422164 h 762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16893" h="762200">
                    <a:moveTo>
                      <a:pt x="0" y="422164"/>
                    </a:moveTo>
                    <a:cubicBezTo>
                      <a:pt x="420375" y="225706"/>
                      <a:pt x="993163" y="31780"/>
                      <a:pt x="1716893" y="0"/>
                    </a:cubicBezTo>
                    <a:lnTo>
                      <a:pt x="1512480" y="398173"/>
                    </a:lnTo>
                    <a:cubicBezTo>
                      <a:pt x="1014098" y="470400"/>
                      <a:pt x="810404" y="512293"/>
                      <a:pt x="177679" y="762200"/>
                    </a:cubicBezTo>
                    <a:lnTo>
                      <a:pt x="0" y="422164"/>
                    </a:lnTo>
                    <a:close/>
                  </a:path>
                </a:pathLst>
              </a:custGeom>
              <a:gradFill>
                <a:gsLst>
                  <a:gs pos="100000">
                    <a:srgbClr val="EB7D1E"/>
                  </a:gs>
                  <a:gs pos="77000">
                    <a:srgbClr val="FFBE00"/>
                  </a:gs>
                </a:gsLst>
                <a:lin ang="10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0" name="矩形 2"/>
            <p:cNvSpPr/>
            <p:nvPr/>
          </p:nvSpPr>
          <p:spPr bwMode="auto">
            <a:xfrm flipH="1">
              <a:off x="4782395" y="2280025"/>
              <a:ext cx="553647" cy="488447"/>
            </a:xfrm>
            <a:custGeom>
              <a:avLst/>
              <a:gdLst/>
              <a:ahLst/>
              <a:cxnLst/>
              <a:rect l="l" t="t" r="r" b="b"/>
              <a:pathLst>
                <a:path w="630286" h="488447">
                  <a:moveTo>
                    <a:pt x="630286" y="0"/>
                  </a:moveTo>
                  <a:cubicBezTo>
                    <a:pt x="603749" y="89296"/>
                    <a:pt x="589704" y="184087"/>
                    <a:pt x="589704" y="282248"/>
                  </a:cubicBezTo>
                  <a:cubicBezTo>
                    <a:pt x="589704" y="296603"/>
                    <a:pt x="590005" y="310886"/>
                    <a:pt x="591807" y="325040"/>
                  </a:cubicBezTo>
                  <a:cubicBezTo>
                    <a:pt x="468605" y="362133"/>
                    <a:pt x="328230" y="413032"/>
                    <a:pt x="137291" y="488447"/>
                  </a:cubicBezTo>
                  <a:lnTo>
                    <a:pt x="0" y="225706"/>
                  </a:lnTo>
                  <a:cubicBezTo>
                    <a:pt x="176167" y="143376"/>
                    <a:pt x="385823" y="61046"/>
                    <a:pt x="630286" y="0"/>
                  </a:cubicBezTo>
                  <a:close/>
                </a:path>
              </a:pathLst>
            </a:custGeom>
            <a:gradFill>
              <a:gsLst>
                <a:gs pos="43000">
                  <a:srgbClr val="FFFFFF">
                    <a:lumMod val="84000"/>
                    <a:lumOff val="16000"/>
                    <a:alpha val="20000"/>
                  </a:srgbClr>
                </a:gs>
                <a:gs pos="100000">
                  <a:sysClr val="window" lastClr="FFFFFF">
                    <a:alpha val="0"/>
                  </a:sysClr>
                </a:gs>
                <a:gs pos="0">
                  <a:sysClr val="window" lastClr="FFFFFF">
                    <a:alpha val="32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3110838" y="2906173"/>
            <a:ext cx="1056431" cy="506469"/>
            <a:chOff x="4031456" y="2738643"/>
            <a:chExt cx="1056431" cy="506469"/>
          </a:xfrm>
        </p:grpSpPr>
        <p:grpSp>
          <p:nvGrpSpPr>
            <p:cNvPr id="45" name="组合 44"/>
            <p:cNvGrpSpPr/>
            <p:nvPr/>
          </p:nvGrpSpPr>
          <p:grpSpPr>
            <a:xfrm flipH="1">
              <a:off x="4031456" y="2738643"/>
              <a:ext cx="1056010" cy="506469"/>
              <a:chOff x="3743053" y="2385144"/>
              <a:chExt cx="1555855" cy="655465"/>
            </a:xfrm>
          </p:grpSpPr>
          <p:sp>
            <p:nvSpPr>
              <p:cNvPr id="47" name="矩形 5"/>
              <p:cNvSpPr/>
              <p:nvPr/>
            </p:nvSpPr>
            <p:spPr bwMode="auto">
              <a:xfrm>
                <a:off x="4612860" y="2385144"/>
                <a:ext cx="172060" cy="208364"/>
              </a:xfrm>
              <a:custGeom>
                <a:avLst/>
                <a:gdLst>
                  <a:gd name="connsiteX0" fmla="*/ 0 w 321602"/>
                  <a:gd name="connsiteY0" fmla="*/ 0 h 225699"/>
                  <a:gd name="connsiteX1" fmla="*/ 321602 w 321602"/>
                  <a:gd name="connsiteY1" fmla="*/ 0 h 225699"/>
                  <a:gd name="connsiteX2" fmla="*/ 321602 w 321602"/>
                  <a:gd name="connsiteY2" fmla="*/ 225699 h 225699"/>
                  <a:gd name="connsiteX3" fmla="*/ 0 w 321602"/>
                  <a:gd name="connsiteY3" fmla="*/ 225699 h 225699"/>
                  <a:gd name="connsiteX4" fmla="*/ 0 w 321602"/>
                  <a:gd name="connsiteY4" fmla="*/ 0 h 225699"/>
                  <a:gd name="connsiteX0-1" fmla="*/ 0 w 598956"/>
                  <a:gd name="connsiteY0-2" fmla="*/ 0 h 381710"/>
                  <a:gd name="connsiteX1-3" fmla="*/ 598956 w 598956"/>
                  <a:gd name="connsiteY1-4" fmla="*/ 156011 h 381710"/>
                  <a:gd name="connsiteX2-5" fmla="*/ 598956 w 598956"/>
                  <a:gd name="connsiteY2-6" fmla="*/ 381710 h 381710"/>
                  <a:gd name="connsiteX3-7" fmla="*/ 277354 w 598956"/>
                  <a:gd name="connsiteY3-8" fmla="*/ 381710 h 381710"/>
                  <a:gd name="connsiteX4-9" fmla="*/ 0 w 598956"/>
                  <a:gd name="connsiteY4-10" fmla="*/ 0 h 381710"/>
                  <a:gd name="connsiteX0-11" fmla="*/ 0 w 598956"/>
                  <a:gd name="connsiteY0-12" fmla="*/ 0 h 381710"/>
                  <a:gd name="connsiteX1-13" fmla="*/ 78918 w 598956"/>
                  <a:gd name="connsiteY1-14" fmla="*/ 56337 h 381710"/>
                  <a:gd name="connsiteX2-15" fmla="*/ 598956 w 598956"/>
                  <a:gd name="connsiteY2-16" fmla="*/ 381710 h 381710"/>
                  <a:gd name="connsiteX3-17" fmla="*/ 277354 w 598956"/>
                  <a:gd name="connsiteY3-18" fmla="*/ 381710 h 381710"/>
                  <a:gd name="connsiteX4-19" fmla="*/ 0 w 598956"/>
                  <a:gd name="connsiteY4-20" fmla="*/ 0 h 381710"/>
                  <a:gd name="connsiteX0-21" fmla="*/ 190680 w 789636"/>
                  <a:gd name="connsiteY0-22" fmla="*/ 0 h 399045"/>
                  <a:gd name="connsiteX1-23" fmla="*/ 269598 w 789636"/>
                  <a:gd name="connsiteY1-24" fmla="*/ 56337 h 399045"/>
                  <a:gd name="connsiteX2-25" fmla="*/ 789636 w 789636"/>
                  <a:gd name="connsiteY2-26" fmla="*/ 381710 h 399045"/>
                  <a:gd name="connsiteX3-27" fmla="*/ 0 w 789636"/>
                  <a:gd name="connsiteY3-28" fmla="*/ 399045 h 399045"/>
                  <a:gd name="connsiteX4-29" fmla="*/ 190680 w 789636"/>
                  <a:gd name="connsiteY4-30" fmla="*/ 0 h 399045"/>
                  <a:gd name="connsiteX0-31" fmla="*/ 190680 w 269598"/>
                  <a:gd name="connsiteY0-32" fmla="*/ 0 h 399045"/>
                  <a:gd name="connsiteX1-33" fmla="*/ 269598 w 269598"/>
                  <a:gd name="connsiteY1-34" fmla="*/ 56337 h 399045"/>
                  <a:gd name="connsiteX2-35" fmla="*/ 100586 w 269598"/>
                  <a:gd name="connsiteY2-36" fmla="*/ 381710 h 399045"/>
                  <a:gd name="connsiteX3-37" fmla="*/ 0 w 269598"/>
                  <a:gd name="connsiteY3-38" fmla="*/ 399045 h 399045"/>
                  <a:gd name="connsiteX4-39" fmla="*/ 190680 w 269598"/>
                  <a:gd name="connsiteY4-40" fmla="*/ 0 h 399045"/>
                  <a:gd name="connsiteX0-41" fmla="*/ 199348 w 269598"/>
                  <a:gd name="connsiteY0-42" fmla="*/ 0 h 412046"/>
                  <a:gd name="connsiteX1-43" fmla="*/ 269598 w 269598"/>
                  <a:gd name="connsiteY1-44" fmla="*/ 69338 h 412046"/>
                  <a:gd name="connsiteX2-45" fmla="*/ 100586 w 269598"/>
                  <a:gd name="connsiteY2-46" fmla="*/ 394711 h 412046"/>
                  <a:gd name="connsiteX3-47" fmla="*/ 0 w 269598"/>
                  <a:gd name="connsiteY3-48" fmla="*/ 412046 h 412046"/>
                  <a:gd name="connsiteX4-49" fmla="*/ 199348 w 269598"/>
                  <a:gd name="connsiteY4-50" fmla="*/ 0 h 412046"/>
                  <a:gd name="connsiteX0-51" fmla="*/ 554707 w 624957"/>
                  <a:gd name="connsiteY0-52" fmla="*/ 0 h 537722"/>
                  <a:gd name="connsiteX1-53" fmla="*/ 624957 w 624957"/>
                  <a:gd name="connsiteY1-54" fmla="*/ 69338 h 537722"/>
                  <a:gd name="connsiteX2-55" fmla="*/ 455945 w 624957"/>
                  <a:gd name="connsiteY2-56" fmla="*/ 394711 h 537722"/>
                  <a:gd name="connsiteX3-57" fmla="*/ 0 w 624957"/>
                  <a:gd name="connsiteY3-58" fmla="*/ 537722 h 537722"/>
                  <a:gd name="connsiteX4-59" fmla="*/ 554707 w 624957"/>
                  <a:gd name="connsiteY4-60" fmla="*/ 0 h 537722"/>
                  <a:gd name="connsiteX0-61" fmla="*/ 65005 w 624957"/>
                  <a:gd name="connsiteY0-62" fmla="*/ 329358 h 468384"/>
                  <a:gd name="connsiteX1-63" fmla="*/ 624957 w 624957"/>
                  <a:gd name="connsiteY1-64" fmla="*/ 0 h 468384"/>
                  <a:gd name="connsiteX2-65" fmla="*/ 455945 w 624957"/>
                  <a:gd name="connsiteY2-66" fmla="*/ 325373 h 468384"/>
                  <a:gd name="connsiteX3-67" fmla="*/ 0 w 624957"/>
                  <a:gd name="connsiteY3-68" fmla="*/ 468384 h 468384"/>
                  <a:gd name="connsiteX4-69" fmla="*/ 65005 w 624957"/>
                  <a:gd name="connsiteY4-70" fmla="*/ 329358 h 468384"/>
                  <a:gd name="connsiteX0-71" fmla="*/ 65005 w 455945"/>
                  <a:gd name="connsiteY0-72" fmla="*/ 69339 h 208365"/>
                  <a:gd name="connsiteX1-73" fmla="*/ 187258 w 455945"/>
                  <a:gd name="connsiteY1-74" fmla="*/ 0 h 208365"/>
                  <a:gd name="connsiteX2-75" fmla="*/ 455945 w 455945"/>
                  <a:gd name="connsiteY2-76" fmla="*/ 65354 h 208365"/>
                  <a:gd name="connsiteX3-77" fmla="*/ 0 w 455945"/>
                  <a:gd name="connsiteY3-78" fmla="*/ 208365 h 208365"/>
                  <a:gd name="connsiteX4-79" fmla="*/ 65005 w 455945"/>
                  <a:gd name="connsiteY4-80" fmla="*/ 69339 h 208365"/>
                  <a:gd name="connsiteX0-81" fmla="*/ 65005 w 187258"/>
                  <a:gd name="connsiteY0-82" fmla="*/ 69339 h 208365"/>
                  <a:gd name="connsiteX1-83" fmla="*/ 187258 w 187258"/>
                  <a:gd name="connsiteY1-84" fmla="*/ 0 h 208365"/>
                  <a:gd name="connsiteX2-85" fmla="*/ 143922 w 187258"/>
                  <a:gd name="connsiteY2-86" fmla="*/ 126025 h 208365"/>
                  <a:gd name="connsiteX3-87" fmla="*/ 0 w 187258"/>
                  <a:gd name="connsiteY3-88" fmla="*/ 208365 h 208365"/>
                  <a:gd name="connsiteX4-89" fmla="*/ 65005 w 187258"/>
                  <a:gd name="connsiteY4-90" fmla="*/ 69339 h 208365"/>
                  <a:gd name="connsiteX0-91" fmla="*/ 57406 w 179659"/>
                  <a:gd name="connsiteY0-92" fmla="*/ 69339 h 223562"/>
                  <a:gd name="connsiteX1-93" fmla="*/ 179659 w 179659"/>
                  <a:gd name="connsiteY1-94" fmla="*/ 0 h 223562"/>
                  <a:gd name="connsiteX2-95" fmla="*/ 136323 w 179659"/>
                  <a:gd name="connsiteY2-96" fmla="*/ 126025 h 223562"/>
                  <a:gd name="connsiteX3-97" fmla="*/ 0 w 179659"/>
                  <a:gd name="connsiteY3-98" fmla="*/ 223562 h 223562"/>
                  <a:gd name="connsiteX4-99" fmla="*/ 57406 w 179659"/>
                  <a:gd name="connsiteY4-100" fmla="*/ 69339 h 223562"/>
                  <a:gd name="connsiteX0-101" fmla="*/ 57406 w 169527"/>
                  <a:gd name="connsiteY0-102" fmla="*/ 54141 h 208364"/>
                  <a:gd name="connsiteX1-103" fmla="*/ 169527 w 169527"/>
                  <a:gd name="connsiteY1-104" fmla="*/ 0 h 208364"/>
                  <a:gd name="connsiteX2-105" fmla="*/ 136323 w 169527"/>
                  <a:gd name="connsiteY2-106" fmla="*/ 110827 h 208364"/>
                  <a:gd name="connsiteX3-107" fmla="*/ 0 w 169527"/>
                  <a:gd name="connsiteY3-108" fmla="*/ 208364 h 208364"/>
                  <a:gd name="connsiteX4-109" fmla="*/ 57406 w 169527"/>
                  <a:gd name="connsiteY4-110" fmla="*/ 54141 h 208364"/>
                  <a:gd name="connsiteX0-111" fmla="*/ 57406 w 164461"/>
                  <a:gd name="connsiteY0-112" fmla="*/ 54141 h 208364"/>
                  <a:gd name="connsiteX1-113" fmla="*/ 164461 w 164461"/>
                  <a:gd name="connsiteY1-114" fmla="*/ 0 h 208364"/>
                  <a:gd name="connsiteX2-115" fmla="*/ 136323 w 164461"/>
                  <a:gd name="connsiteY2-116" fmla="*/ 110827 h 208364"/>
                  <a:gd name="connsiteX3-117" fmla="*/ 0 w 164461"/>
                  <a:gd name="connsiteY3-118" fmla="*/ 208364 h 208364"/>
                  <a:gd name="connsiteX4-119" fmla="*/ 57406 w 164461"/>
                  <a:gd name="connsiteY4-120" fmla="*/ 54141 h 208364"/>
                  <a:gd name="connsiteX0-121" fmla="*/ 57406 w 172060"/>
                  <a:gd name="connsiteY0-122" fmla="*/ 54141 h 208364"/>
                  <a:gd name="connsiteX1-123" fmla="*/ 172060 w 172060"/>
                  <a:gd name="connsiteY1-124" fmla="*/ 0 h 208364"/>
                  <a:gd name="connsiteX2-125" fmla="*/ 136323 w 172060"/>
                  <a:gd name="connsiteY2-126" fmla="*/ 110827 h 208364"/>
                  <a:gd name="connsiteX3-127" fmla="*/ 0 w 172060"/>
                  <a:gd name="connsiteY3-128" fmla="*/ 208364 h 208364"/>
                  <a:gd name="connsiteX4-129" fmla="*/ 57406 w 172060"/>
                  <a:gd name="connsiteY4-130" fmla="*/ 54141 h 2083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060" h="208364">
                    <a:moveTo>
                      <a:pt x="57406" y="54141"/>
                    </a:moveTo>
                    <a:lnTo>
                      <a:pt x="172060" y="0"/>
                    </a:lnTo>
                    <a:lnTo>
                      <a:pt x="136323" y="110827"/>
                    </a:lnTo>
                    <a:lnTo>
                      <a:pt x="0" y="208364"/>
                    </a:lnTo>
                    <a:lnTo>
                      <a:pt x="57406" y="54141"/>
                    </a:lnTo>
                    <a:close/>
                  </a:path>
                </a:pathLst>
              </a:custGeom>
              <a:gradFill>
                <a:gsLst>
                  <a:gs pos="97000">
                    <a:srgbClr val="64961E"/>
                  </a:gs>
                  <a:gs pos="2000">
                    <a:srgbClr val="96E623"/>
                  </a:gs>
                </a:gsLst>
                <a:lin ang="120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8" name="矩形 7"/>
              <p:cNvSpPr/>
              <p:nvPr/>
            </p:nvSpPr>
            <p:spPr bwMode="auto">
              <a:xfrm>
                <a:off x="3743053" y="2439844"/>
                <a:ext cx="1526606" cy="600765"/>
              </a:xfrm>
              <a:custGeom>
                <a:avLst/>
                <a:gdLst>
                  <a:gd name="connsiteX0" fmla="*/ 0 w 412858"/>
                  <a:gd name="connsiteY0" fmla="*/ 0 h 350350"/>
                  <a:gd name="connsiteX1" fmla="*/ 412858 w 412858"/>
                  <a:gd name="connsiteY1" fmla="*/ 0 h 350350"/>
                  <a:gd name="connsiteX2" fmla="*/ 412858 w 412858"/>
                  <a:gd name="connsiteY2" fmla="*/ 350350 h 350350"/>
                  <a:gd name="connsiteX3" fmla="*/ 0 w 412858"/>
                  <a:gd name="connsiteY3" fmla="*/ 350350 h 350350"/>
                  <a:gd name="connsiteX4" fmla="*/ 0 w 412858"/>
                  <a:gd name="connsiteY4" fmla="*/ 0 h 350350"/>
                  <a:gd name="connsiteX0-1" fmla="*/ 0 w 967565"/>
                  <a:gd name="connsiteY0-2" fmla="*/ 0 h 359017"/>
                  <a:gd name="connsiteX1-3" fmla="*/ 967565 w 967565"/>
                  <a:gd name="connsiteY1-4" fmla="*/ 8667 h 359017"/>
                  <a:gd name="connsiteX2-5" fmla="*/ 967565 w 967565"/>
                  <a:gd name="connsiteY2-6" fmla="*/ 359017 h 359017"/>
                  <a:gd name="connsiteX3-7" fmla="*/ 554707 w 967565"/>
                  <a:gd name="connsiteY3-8" fmla="*/ 359017 h 359017"/>
                  <a:gd name="connsiteX4-9" fmla="*/ 0 w 967565"/>
                  <a:gd name="connsiteY4-10" fmla="*/ 0 h 359017"/>
                  <a:gd name="connsiteX0-11" fmla="*/ 0 w 967565"/>
                  <a:gd name="connsiteY0-12" fmla="*/ 0 h 359017"/>
                  <a:gd name="connsiteX1-13" fmla="*/ 967565 w 967565"/>
                  <a:gd name="connsiteY1-14" fmla="*/ 8667 h 359017"/>
                  <a:gd name="connsiteX2-15" fmla="*/ 967565 w 967565"/>
                  <a:gd name="connsiteY2-16" fmla="*/ 359017 h 359017"/>
                  <a:gd name="connsiteX3-17" fmla="*/ 156012 w 967565"/>
                  <a:gd name="connsiteY3-18" fmla="*/ 315680 h 359017"/>
                  <a:gd name="connsiteX4-19" fmla="*/ 0 w 967565"/>
                  <a:gd name="connsiteY4-20" fmla="*/ 0 h 359017"/>
                  <a:gd name="connsiteX0-21" fmla="*/ 0 w 1509271"/>
                  <a:gd name="connsiteY0-22" fmla="*/ 195014 h 554031"/>
                  <a:gd name="connsiteX1-23" fmla="*/ 1509271 w 1509271"/>
                  <a:gd name="connsiteY1-24" fmla="*/ 0 h 554031"/>
                  <a:gd name="connsiteX2-25" fmla="*/ 967565 w 1509271"/>
                  <a:gd name="connsiteY2-26" fmla="*/ 554031 h 554031"/>
                  <a:gd name="connsiteX3-27" fmla="*/ 156012 w 1509271"/>
                  <a:gd name="connsiteY3-28" fmla="*/ 510694 h 554031"/>
                  <a:gd name="connsiteX4-29" fmla="*/ 0 w 1509271"/>
                  <a:gd name="connsiteY4-30" fmla="*/ 195014 h 554031"/>
                  <a:gd name="connsiteX0-31" fmla="*/ 0 w 1522272"/>
                  <a:gd name="connsiteY0-32" fmla="*/ 195014 h 510694"/>
                  <a:gd name="connsiteX1-33" fmla="*/ 1509271 w 1522272"/>
                  <a:gd name="connsiteY1-34" fmla="*/ 0 h 510694"/>
                  <a:gd name="connsiteX2-35" fmla="*/ 1522272 w 1522272"/>
                  <a:gd name="connsiteY2-36" fmla="*/ 203005 h 510694"/>
                  <a:gd name="connsiteX3-37" fmla="*/ 156012 w 1522272"/>
                  <a:gd name="connsiteY3-38" fmla="*/ 510694 h 510694"/>
                  <a:gd name="connsiteX4-39" fmla="*/ 0 w 1522272"/>
                  <a:gd name="connsiteY4-40" fmla="*/ 195014 h 510694"/>
                  <a:gd name="connsiteX0-41" fmla="*/ 0 w 1522272"/>
                  <a:gd name="connsiteY0-42" fmla="*/ 199348 h 515028"/>
                  <a:gd name="connsiteX1-43" fmla="*/ 1522272 w 1522272"/>
                  <a:gd name="connsiteY1-44" fmla="*/ 0 h 515028"/>
                  <a:gd name="connsiteX2-45" fmla="*/ 1522272 w 1522272"/>
                  <a:gd name="connsiteY2-46" fmla="*/ 207339 h 515028"/>
                  <a:gd name="connsiteX3-47" fmla="*/ 156012 w 1522272"/>
                  <a:gd name="connsiteY3-48" fmla="*/ 515028 h 515028"/>
                  <a:gd name="connsiteX4-49" fmla="*/ 0 w 1522272"/>
                  <a:gd name="connsiteY4-50" fmla="*/ 199348 h 515028"/>
                  <a:gd name="connsiteX0-51" fmla="*/ 0 w 1522272"/>
                  <a:gd name="connsiteY0-52" fmla="*/ 199348 h 515028"/>
                  <a:gd name="connsiteX1-53" fmla="*/ 772610 w 1522272"/>
                  <a:gd name="connsiteY1-54" fmla="*/ 96276 h 515028"/>
                  <a:gd name="connsiteX2-55" fmla="*/ 1522272 w 1522272"/>
                  <a:gd name="connsiteY2-56" fmla="*/ 0 h 515028"/>
                  <a:gd name="connsiteX3-57" fmla="*/ 1522272 w 1522272"/>
                  <a:gd name="connsiteY3-58" fmla="*/ 207339 h 515028"/>
                  <a:gd name="connsiteX4-59" fmla="*/ 156012 w 1522272"/>
                  <a:gd name="connsiteY4-60" fmla="*/ 515028 h 515028"/>
                  <a:gd name="connsiteX5" fmla="*/ 0 w 1522272"/>
                  <a:gd name="connsiteY5" fmla="*/ 199348 h 515028"/>
                  <a:gd name="connsiteX0-61" fmla="*/ 0 w 1522272"/>
                  <a:gd name="connsiteY0-62" fmla="*/ 285085 h 600765"/>
                  <a:gd name="connsiteX1-63" fmla="*/ 932955 w 1522272"/>
                  <a:gd name="connsiteY1-64" fmla="*/ 0 h 600765"/>
                  <a:gd name="connsiteX2-65" fmla="*/ 1522272 w 1522272"/>
                  <a:gd name="connsiteY2-66" fmla="*/ 85737 h 600765"/>
                  <a:gd name="connsiteX3-67" fmla="*/ 1522272 w 1522272"/>
                  <a:gd name="connsiteY3-68" fmla="*/ 293076 h 600765"/>
                  <a:gd name="connsiteX4-69" fmla="*/ 156012 w 1522272"/>
                  <a:gd name="connsiteY4-70" fmla="*/ 600765 h 600765"/>
                  <a:gd name="connsiteX5-71" fmla="*/ 0 w 1522272"/>
                  <a:gd name="connsiteY5-72" fmla="*/ 285085 h 600765"/>
                  <a:gd name="connsiteX0-73" fmla="*/ 0 w 1522272"/>
                  <a:gd name="connsiteY0-74" fmla="*/ 285085 h 600765"/>
                  <a:gd name="connsiteX1-75" fmla="*/ 932955 w 1522272"/>
                  <a:gd name="connsiteY1-76" fmla="*/ 0 h 600765"/>
                  <a:gd name="connsiteX2-77" fmla="*/ 1301315 w 1522272"/>
                  <a:gd name="connsiteY2-78" fmla="*/ 47671 h 600765"/>
                  <a:gd name="connsiteX3-79" fmla="*/ 1522272 w 1522272"/>
                  <a:gd name="connsiteY3-80" fmla="*/ 85737 h 600765"/>
                  <a:gd name="connsiteX4-81" fmla="*/ 1522272 w 1522272"/>
                  <a:gd name="connsiteY4-82" fmla="*/ 293076 h 600765"/>
                  <a:gd name="connsiteX5-83" fmla="*/ 156012 w 1522272"/>
                  <a:gd name="connsiteY5-84" fmla="*/ 600765 h 600765"/>
                  <a:gd name="connsiteX6" fmla="*/ 0 w 1522272"/>
                  <a:gd name="connsiteY6" fmla="*/ 285085 h 600765"/>
                  <a:gd name="connsiteX0-85" fmla="*/ 0 w 1522272"/>
                  <a:gd name="connsiteY0-86" fmla="*/ 285085 h 600765"/>
                  <a:gd name="connsiteX1-87" fmla="*/ 932955 w 1522272"/>
                  <a:gd name="connsiteY1-88" fmla="*/ 0 h 600765"/>
                  <a:gd name="connsiteX2-89" fmla="*/ 872284 w 1522272"/>
                  <a:gd name="connsiteY2-90" fmla="*/ 151679 h 600765"/>
                  <a:gd name="connsiteX3-91" fmla="*/ 1522272 w 1522272"/>
                  <a:gd name="connsiteY3-92" fmla="*/ 85737 h 600765"/>
                  <a:gd name="connsiteX4-93" fmla="*/ 1522272 w 1522272"/>
                  <a:gd name="connsiteY4-94" fmla="*/ 293076 h 600765"/>
                  <a:gd name="connsiteX5-95" fmla="*/ 156012 w 1522272"/>
                  <a:gd name="connsiteY5-96" fmla="*/ 600765 h 600765"/>
                  <a:gd name="connsiteX6-97" fmla="*/ 0 w 1522272"/>
                  <a:gd name="connsiteY6-98" fmla="*/ 285085 h 600765"/>
                  <a:gd name="connsiteX0-99" fmla="*/ 0 w 1522272"/>
                  <a:gd name="connsiteY0-100" fmla="*/ 285085 h 600765"/>
                  <a:gd name="connsiteX1-101" fmla="*/ 932955 w 1522272"/>
                  <a:gd name="connsiteY1-102" fmla="*/ 0 h 600765"/>
                  <a:gd name="connsiteX2-103" fmla="*/ 872284 w 1522272"/>
                  <a:gd name="connsiteY2-104" fmla="*/ 151679 h 600765"/>
                  <a:gd name="connsiteX3-105" fmla="*/ 1522272 w 1522272"/>
                  <a:gd name="connsiteY3-106" fmla="*/ 85737 h 600765"/>
                  <a:gd name="connsiteX4-107" fmla="*/ 1522272 w 1522272"/>
                  <a:gd name="connsiteY4-108" fmla="*/ 293076 h 600765"/>
                  <a:gd name="connsiteX5-109" fmla="*/ 156012 w 1522272"/>
                  <a:gd name="connsiteY5-110" fmla="*/ 600765 h 600765"/>
                  <a:gd name="connsiteX6-111" fmla="*/ 0 w 1522272"/>
                  <a:gd name="connsiteY6-112" fmla="*/ 285085 h 600765"/>
                  <a:gd name="connsiteX0-113" fmla="*/ 0 w 1522272"/>
                  <a:gd name="connsiteY0-114" fmla="*/ 285085 h 600765"/>
                  <a:gd name="connsiteX1-115" fmla="*/ 932955 w 1522272"/>
                  <a:gd name="connsiteY1-116" fmla="*/ 0 h 600765"/>
                  <a:gd name="connsiteX2-117" fmla="*/ 872284 w 1522272"/>
                  <a:gd name="connsiteY2-118" fmla="*/ 151679 h 600765"/>
                  <a:gd name="connsiteX3-119" fmla="*/ 1522272 w 1522272"/>
                  <a:gd name="connsiteY3-120" fmla="*/ 85737 h 600765"/>
                  <a:gd name="connsiteX4-121" fmla="*/ 1522272 w 1522272"/>
                  <a:gd name="connsiteY4-122" fmla="*/ 293076 h 600765"/>
                  <a:gd name="connsiteX5-123" fmla="*/ 156012 w 1522272"/>
                  <a:gd name="connsiteY5-124" fmla="*/ 600765 h 600765"/>
                  <a:gd name="connsiteX6-125" fmla="*/ 0 w 1522272"/>
                  <a:gd name="connsiteY6-126" fmla="*/ 285085 h 600765"/>
                  <a:gd name="connsiteX0-127" fmla="*/ 0 w 1522272"/>
                  <a:gd name="connsiteY0-128" fmla="*/ 285085 h 600765"/>
                  <a:gd name="connsiteX1-129" fmla="*/ 932955 w 1522272"/>
                  <a:gd name="connsiteY1-130" fmla="*/ 0 h 600765"/>
                  <a:gd name="connsiteX2-131" fmla="*/ 872284 w 1522272"/>
                  <a:gd name="connsiteY2-132" fmla="*/ 151679 h 600765"/>
                  <a:gd name="connsiteX3-133" fmla="*/ 1522272 w 1522272"/>
                  <a:gd name="connsiteY3-134" fmla="*/ 85737 h 600765"/>
                  <a:gd name="connsiteX4-135" fmla="*/ 1522272 w 1522272"/>
                  <a:gd name="connsiteY4-136" fmla="*/ 293076 h 600765"/>
                  <a:gd name="connsiteX5-137" fmla="*/ 156012 w 1522272"/>
                  <a:gd name="connsiteY5-138" fmla="*/ 600765 h 600765"/>
                  <a:gd name="connsiteX6-139" fmla="*/ 0 w 1522272"/>
                  <a:gd name="connsiteY6-140" fmla="*/ 285085 h 600765"/>
                  <a:gd name="connsiteX0-141" fmla="*/ 0 w 1522272"/>
                  <a:gd name="connsiteY0-142" fmla="*/ 285085 h 600765"/>
                  <a:gd name="connsiteX1-143" fmla="*/ 932955 w 1522272"/>
                  <a:gd name="connsiteY1-144" fmla="*/ 0 h 600765"/>
                  <a:gd name="connsiteX2-145" fmla="*/ 872284 w 1522272"/>
                  <a:gd name="connsiteY2-146" fmla="*/ 151679 h 600765"/>
                  <a:gd name="connsiteX3-147" fmla="*/ 1522272 w 1522272"/>
                  <a:gd name="connsiteY3-148" fmla="*/ 85737 h 600765"/>
                  <a:gd name="connsiteX4-149" fmla="*/ 1522272 w 1522272"/>
                  <a:gd name="connsiteY4-150" fmla="*/ 293076 h 600765"/>
                  <a:gd name="connsiteX5-151" fmla="*/ 156012 w 1522272"/>
                  <a:gd name="connsiteY5-152" fmla="*/ 600765 h 600765"/>
                  <a:gd name="connsiteX6-153" fmla="*/ 0 w 1522272"/>
                  <a:gd name="connsiteY6-154" fmla="*/ 285085 h 600765"/>
                  <a:gd name="connsiteX0-155" fmla="*/ 0 w 1522272"/>
                  <a:gd name="connsiteY0-156" fmla="*/ 285085 h 600765"/>
                  <a:gd name="connsiteX1-157" fmla="*/ 932955 w 1522272"/>
                  <a:gd name="connsiteY1-158" fmla="*/ 0 h 600765"/>
                  <a:gd name="connsiteX2-159" fmla="*/ 872284 w 1522272"/>
                  <a:gd name="connsiteY2-160" fmla="*/ 151679 h 600765"/>
                  <a:gd name="connsiteX3-161" fmla="*/ 1522272 w 1522272"/>
                  <a:gd name="connsiteY3-162" fmla="*/ 85737 h 600765"/>
                  <a:gd name="connsiteX4-163" fmla="*/ 1522272 w 1522272"/>
                  <a:gd name="connsiteY4-164" fmla="*/ 293076 h 600765"/>
                  <a:gd name="connsiteX5-165" fmla="*/ 156012 w 1522272"/>
                  <a:gd name="connsiteY5-166" fmla="*/ 600765 h 600765"/>
                  <a:gd name="connsiteX6-167" fmla="*/ 0 w 1522272"/>
                  <a:gd name="connsiteY6-168" fmla="*/ 285085 h 600765"/>
                  <a:gd name="connsiteX0-169" fmla="*/ 0 w 1526606"/>
                  <a:gd name="connsiteY0-170" fmla="*/ 285085 h 600765"/>
                  <a:gd name="connsiteX1-171" fmla="*/ 932955 w 1526606"/>
                  <a:gd name="connsiteY1-172" fmla="*/ 0 h 600765"/>
                  <a:gd name="connsiteX2-173" fmla="*/ 872284 w 1526606"/>
                  <a:gd name="connsiteY2-174" fmla="*/ 151679 h 600765"/>
                  <a:gd name="connsiteX3-175" fmla="*/ 1522272 w 1526606"/>
                  <a:gd name="connsiteY3-176" fmla="*/ 85737 h 600765"/>
                  <a:gd name="connsiteX4-177" fmla="*/ 1526606 w 1526606"/>
                  <a:gd name="connsiteY4-178" fmla="*/ 293076 h 600765"/>
                  <a:gd name="connsiteX5-179" fmla="*/ 156012 w 1526606"/>
                  <a:gd name="connsiteY5-180" fmla="*/ 600765 h 600765"/>
                  <a:gd name="connsiteX6-181" fmla="*/ 0 w 1526606"/>
                  <a:gd name="connsiteY6-182" fmla="*/ 285085 h 600765"/>
                  <a:gd name="connsiteX0-183" fmla="*/ 0 w 1526606"/>
                  <a:gd name="connsiteY0-184" fmla="*/ 285085 h 600765"/>
                  <a:gd name="connsiteX1-185" fmla="*/ 932955 w 1526606"/>
                  <a:gd name="connsiteY1-186" fmla="*/ 0 h 600765"/>
                  <a:gd name="connsiteX2-187" fmla="*/ 872284 w 1526606"/>
                  <a:gd name="connsiteY2-188" fmla="*/ 151679 h 600765"/>
                  <a:gd name="connsiteX3-189" fmla="*/ 1522272 w 1526606"/>
                  <a:gd name="connsiteY3-190" fmla="*/ 85737 h 600765"/>
                  <a:gd name="connsiteX4-191" fmla="*/ 1526606 w 1526606"/>
                  <a:gd name="connsiteY4-192" fmla="*/ 293076 h 600765"/>
                  <a:gd name="connsiteX5-193" fmla="*/ 156012 w 1526606"/>
                  <a:gd name="connsiteY5-194" fmla="*/ 600765 h 600765"/>
                  <a:gd name="connsiteX6-195" fmla="*/ 0 w 1526606"/>
                  <a:gd name="connsiteY6-196" fmla="*/ 285085 h 600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 ang="0">
                    <a:pos x="connsiteX6-97" y="connsiteY6-98"/>
                  </a:cxn>
                </a:cxnLst>
                <a:rect l="l" t="t" r="r" b="b"/>
                <a:pathLst>
                  <a:path w="1526606" h="600765">
                    <a:moveTo>
                      <a:pt x="0" y="285085"/>
                    </a:moveTo>
                    <a:cubicBezTo>
                      <a:pt x="297984" y="138053"/>
                      <a:pt x="595968" y="69026"/>
                      <a:pt x="932955" y="0"/>
                    </a:cubicBezTo>
                    <a:lnTo>
                      <a:pt x="872284" y="151679"/>
                    </a:lnTo>
                    <a:lnTo>
                      <a:pt x="1522272" y="85737"/>
                    </a:lnTo>
                    <a:cubicBezTo>
                      <a:pt x="1523717" y="154850"/>
                      <a:pt x="1525161" y="223963"/>
                      <a:pt x="1526606" y="293076"/>
                    </a:cubicBezTo>
                    <a:cubicBezTo>
                      <a:pt x="997514" y="317633"/>
                      <a:pt x="615766" y="398527"/>
                      <a:pt x="156012" y="600765"/>
                    </a:cubicBezTo>
                    <a:lnTo>
                      <a:pt x="0" y="285085"/>
                    </a:lnTo>
                    <a:close/>
                  </a:path>
                </a:pathLst>
              </a:custGeom>
              <a:gradFill>
                <a:gsLst>
                  <a:gs pos="97000">
                    <a:srgbClr val="64961E"/>
                  </a:gs>
                  <a:gs pos="62000">
                    <a:srgbClr val="96E623"/>
                  </a:gs>
                </a:gsLst>
                <a:lin ang="120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9" name="矩形 5"/>
              <p:cNvSpPr/>
              <p:nvPr/>
            </p:nvSpPr>
            <p:spPr bwMode="auto">
              <a:xfrm>
                <a:off x="3849779" y="2388981"/>
                <a:ext cx="936068" cy="287438"/>
              </a:xfrm>
              <a:custGeom>
                <a:avLst/>
                <a:gdLst>
                  <a:gd name="connsiteX0" fmla="*/ 0 w 321602"/>
                  <a:gd name="connsiteY0" fmla="*/ 0 h 225699"/>
                  <a:gd name="connsiteX1" fmla="*/ 321602 w 321602"/>
                  <a:gd name="connsiteY1" fmla="*/ 0 h 225699"/>
                  <a:gd name="connsiteX2" fmla="*/ 321602 w 321602"/>
                  <a:gd name="connsiteY2" fmla="*/ 225699 h 225699"/>
                  <a:gd name="connsiteX3" fmla="*/ 0 w 321602"/>
                  <a:gd name="connsiteY3" fmla="*/ 225699 h 225699"/>
                  <a:gd name="connsiteX4" fmla="*/ 0 w 321602"/>
                  <a:gd name="connsiteY4" fmla="*/ 0 h 225699"/>
                  <a:gd name="connsiteX0-1" fmla="*/ 0 w 598956"/>
                  <a:gd name="connsiteY0-2" fmla="*/ 0 h 381710"/>
                  <a:gd name="connsiteX1-3" fmla="*/ 598956 w 598956"/>
                  <a:gd name="connsiteY1-4" fmla="*/ 156011 h 381710"/>
                  <a:gd name="connsiteX2-5" fmla="*/ 598956 w 598956"/>
                  <a:gd name="connsiteY2-6" fmla="*/ 381710 h 381710"/>
                  <a:gd name="connsiteX3-7" fmla="*/ 277354 w 598956"/>
                  <a:gd name="connsiteY3-8" fmla="*/ 381710 h 381710"/>
                  <a:gd name="connsiteX4-9" fmla="*/ 0 w 598956"/>
                  <a:gd name="connsiteY4-10" fmla="*/ 0 h 381710"/>
                  <a:gd name="connsiteX0-11" fmla="*/ 0 w 598956"/>
                  <a:gd name="connsiteY0-12" fmla="*/ 0 h 381710"/>
                  <a:gd name="connsiteX1-13" fmla="*/ 78918 w 598956"/>
                  <a:gd name="connsiteY1-14" fmla="*/ 56337 h 381710"/>
                  <a:gd name="connsiteX2-15" fmla="*/ 598956 w 598956"/>
                  <a:gd name="connsiteY2-16" fmla="*/ 381710 h 381710"/>
                  <a:gd name="connsiteX3-17" fmla="*/ 277354 w 598956"/>
                  <a:gd name="connsiteY3-18" fmla="*/ 381710 h 381710"/>
                  <a:gd name="connsiteX4-19" fmla="*/ 0 w 598956"/>
                  <a:gd name="connsiteY4-20" fmla="*/ 0 h 381710"/>
                  <a:gd name="connsiteX0-21" fmla="*/ 190680 w 789636"/>
                  <a:gd name="connsiteY0-22" fmla="*/ 0 h 399045"/>
                  <a:gd name="connsiteX1-23" fmla="*/ 269598 w 789636"/>
                  <a:gd name="connsiteY1-24" fmla="*/ 56337 h 399045"/>
                  <a:gd name="connsiteX2-25" fmla="*/ 789636 w 789636"/>
                  <a:gd name="connsiteY2-26" fmla="*/ 381710 h 399045"/>
                  <a:gd name="connsiteX3-27" fmla="*/ 0 w 789636"/>
                  <a:gd name="connsiteY3-28" fmla="*/ 399045 h 399045"/>
                  <a:gd name="connsiteX4-29" fmla="*/ 190680 w 789636"/>
                  <a:gd name="connsiteY4-30" fmla="*/ 0 h 399045"/>
                  <a:gd name="connsiteX0-31" fmla="*/ 190680 w 269598"/>
                  <a:gd name="connsiteY0-32" fmla="*/ 0 h 399045"/>
                  <a:gd name="connsiteX1-33" fmla="*/ 269598 w 269598"/>
                  <a:gd name="connsiteY1-34" fmla="*/ 56337 h 399045"/>
                  <a:gd name="connsiteX2-35" fmla="*/ 100586 w 269598"/>
                  <a:gd name="connsiteY2-36" fmla="*/ 381710 h 399045"/>
                  <a:gd name="connsiteX3-37" fmla="*/ 0 w 269598"/>
                  <a:gd name="connsiteY3-38" fmla="*/ 399045 h 399045"/>
                  <a:gd name="connsiteX4-39" fmla="*/ 190680 w 269598"/>
                  <a:gd name="connsiteY4-40" fmla="*/ 0 h 399045"/>
                  <a:gd name="connsiteX0-41" fmla="*/ 199348 w 269598"/>
                  <a:gd name="connsiteY0-42" fmla="*/ 0 h 412046"/>
                  <a:gd name="connsiteX1-43" fmla="*/ 269598 w 269598"/>
                  <a:gd name="connsiteY1-44" fmla="*/ 69338 h 412046"/>
                  <a:gd name="connsiteX2-45" fmla="*/ 100586 w 269598"/>
                  <a:gd name="connsiteY2-46" fmla="*/ 394711 h 412046"/>
                  <a:gd name="connsiteX3-47" fmla="*/ 0 w 269598"/>
                  <a:gd name="connsiteY3-48" fmla="*/ 412046 h 412046"/>
                  <a:gd name="connsiteX4-49" fmla="*/ 199348 w 269598"/>
                  <a:gd name="connsiteY4-50" fmla="*/ 0 h 412046"/>
                  <a:gd name="connsiteX0-51" fmla="*/ 199348 w 269598"/>
                  <a:gd name="connsiteY0-52" fmla="*/ 0 h 412046"/>
                  <a:gd name="connsiteX1-53" fmla="*/ 269598 w 269598"/>
                  <a:gd name="connsiteY1-54" fmla="*/ 69338 h 412046"/>
                  <a:gd name="connsiteX2-55" fmla="*/ 0 w 269598"/>
                  <a:gd name="connsiteY2-56" fmla="*/ 412046 h 412046"/>
                  <a:gd name="connsiteX3-57" fmla="*/ 199348 w 269598"/>
                  <a:gd name="connsiteY3-58" fmla="*/ 0 h 412046"/>
                  <a:gd name="connsiteX0-59" fmla="*/ 1265426 w 1335676"/>
                  <a:gd name="connsiteY0-60" fmla="*/ 0 h 680732"/>
                  <a:gd name="connsiteX1-61" fmla="*/ 1335676 w 1335676"/>
                  <a:gd name="connsiteY1-62" fmla="*/ 69338 h 680732"/>
                  <a:gd name="connsiteX2-63" fmla="*/ 0 w 1335676"/>
                  <a:gd name="connsiteY2-64" fmla="*/ 680732 h 680732"/>
                  <a:gd name="connsiteX3-65" fmla="*/ 1265426 w 1335676"/>
                  <a:gd name="connsiteY3-66" fmla="*/ 0 h 680732"/>
                  <a:gd name="connsiteX0-67" fmla="*/ 1265426 w 1265426"/>
                  <a:gd name="connsiteY0-68" fmla="*/ 0 h 680732"/>
                  <a:gd name="connsiteX1-69" fmla="*/ 811304 w 1265426"/>
                  <a:gd name="connsiteY1-70" fmla="*/ 450700 h 680732"/>
                  <a:gd name="connsiteX2-71" fmla="*/ 0 w 1265426"/>
                  <a:gd name="connsiteY2-72" fmla="*/ 680732 h 680732"/>
                  <a:gd name="connsiteX3-73" fmla="*/ 1265426 w 1265426"/>
                  <a:gd name="connsiteY3-74" fmla="*/ 0 h 680732"/>
                  <a:gd name="connsiteX0-75" fmla="*/ 936068 w 936068"/>
                  <a:gd name="connsiteY0-76" fmla="*/ 0 h 295037"/>
                  <a:gd name="connsiteX1-77" fmla="*/ 811304 w 936068"/>
                  <a:gd name="connsiteY1-78" fmla="*/ 65005 h 295037"/>
                  <a:gd name="connsiteX2-79" fmla="*/ 0 w 936068"/>
                  <a:gd name="connsiteY2-80" fmla="*/ 295037 h 295037"/>
                  <a:gd name="connsiteX3-81" fmla="*/ 936068 w 936068"/>
                  <a:gd name="connsiteY3-82" fmla="*/ 0 h 295037"/>
                  <a:gd name="connsiteX0-83" fmla="*/ 936068 w 936068"/>
                  <a:gd name="connsiteY0-84" fmla="*/ 0 h 295037"/>
                  <a:gd name="connsiteX1-85" fmla="*/ 811304 w 936068"/>
                  <a:gd name="connsiteY1-86" fmla="*/ 65005 h 295037"/>
                  <a:gd name="connsiteX2-87" fmla="*/ 0 w 936068"/>
                  <a:gd name="connsiteY2-88" fmla="*/ 295037 h 295037"/>
                  <a:gd name="connsiteX3-89" fmla="*/ 936068 w 936068"/>
                  <a:gd name="connsiteY3-90" fmla="*/ 0 h 295037"/>
                  <a:gd name="connsiteX0-91" fmla="*/ 936068 w 936068"/>
                  <a:gd name="connsiteY0-92" fmla="*/ 0 h 295037"/>
                  <a:gd name="connsiteX1-93" fmla="*/ 811304 w 936068"/>
                  <a:gd name="connsiteY1-94" fmla="*/ 65005 h 295037"/>
                  <a:gd name="connsiteX2-95" fmla="*/ 0 w 936068"/>
                  <a:gd name="connsiteY2-96" fmla="*/ 295037 h 295037"/>
                  <a:gd name="connsiteX3-97" fmla="*/ 936068 w 936068"/>
                  <a:gd name="connsiteY3-98" fmla="*/ 0 h 295037"/>
                  <a:gd name="connsiteX0-99" fmla="*/ 936068 w 936068"/>
                  <a:gd name="connsiteY0-100" fmla="*/ 0 h 295037"/>
                  <a:gd name="connsiteX1-101" fmla="*/ 811304 w 936068"/>
                  <a:gd name="connsiteY1-102" fmla="*/ 65005 h 295037"/>
                  <a:gd name="connsiteX2-103" fmla="*/ 0 w 936068"/>
                  <a:gd name="connsiteY2-104" fmla="*/ 295037 h 295037"/>
                  <a:gd name="connsiteX3-105" fmla="*/ 936068 w 936068"/>
                  <a:gd name="connsiteY3-106" fmla="*/ 0 h 295037"/>
                  <a:gd name="connsiteX0-107" fmla="*/ 936068 w 936068"/>
                  <a:gd name="connsiteY0-108" fmla="*/ 0 h 295037"/>
                  <a:gd name="connsiteX1-109" fmla="*/ 811304 w 936068"/>
                  <a:gd name="connsiteY1-110" fmla="*/ 65005 h 295037"/>
                  <a:gd name="connsiteX2-111" fmla="*/ 0 w 936068"/>
                  <a:gd name="connsiteY2-112" fmla="*/ 295037 h 295037"/>
                  <a:gd name="connsiteX3-113" fmla="*/ 936068 w 936068"/>
                  <a:gd name="connsiteY3-114" fmla="*/ 0 h 295037"/>
                  <a:gd name="connsiteX0-115" fmla="*/ 941134 w 941134"/>
                  <a:gd name="connsiteY0-116" fmla="*/ 0 h 300103"/>
                  <a:gd name="connsiteX1-117" fmla="*/ 811304 w 941134"/>
                  <a:gd name="connsiteY1-118" fmla="*/ 70071 h 300103"/>
                  <a:gd name="connsiteX2-119" fmla="*/ 0 w 941134"/>
                  <a:gd name="connsiteY2-120" fmla="*/ 300103 h 300103"/>
                  <a:gd name="connsiteX3-121" fmla="*/ 941134 w 941134"/>
                  <a:gd name="connsiteY3-122" fmla="*/ 0 h 300103"/>
                  <a:gd name="connsiteX0-123" fmla="*/ 948733 w 948733"/>
                  <a:gd name="connsiteY0-124" fmla="*/ 0 h 300103"/>
                  <a:gd name="connsiteX1-125" fmla="*/ 811304 w 948733"/>
                  <a:gd name="connsiteY1-126" fmla="*/ 70071 h 300103"/>
                  <a:gd name="connsiteX2-127" fmla="*/ 0 w 948733"/>
                  <a:gd name="connsiteY2-128" fmla="*/ 300103 h 300103"/>
                  <a:gd name="connsiteX3-129" fmla="*/ 948733 w 948733"/>
                  <a:gd name="connsiteY3-130" fmla="*/ 0 h 300103"/>
                  <a:gd name="connsiteX0-131" fmla="*/ 941134 w 941134"/>
                  <a:gd name="connsiteY0-132" fmla="*/ 0 h 295037"/>
                  <a:gd name="connsiteX1-133" fmla="*/ 811304 w 941134"/>
                  <a:gd name="connsiteY1-134" fmla="*/ 65005 h 295037"/>
                  <a:gd name="connsiteX2-135" fmla="*/ 0 w 941134"/>
                  <a:gd name="connsiteY2-136" fmla="*/ 295037 h 295037"/>
                  <a:gd name="connsiteX3-137" fmla="*/ 941134 w 941134"/>
                  <a:gd name="connsiteY3-138" fmla="*/ 0 h 295037"/>
                  <a:gd name="connsiteX0-139" fmla="*/ 936068 w 936068"/>
                  <a:gd name="connsiteY0-140" fmla="*/ 0 h 292504"/>
                  <a:gd name="connsiteX1-141" fmla="*/ 811304 w 936068"/>
                  <a:gd name="connsiteY1-142" fmla="*/ 62472 h 292504"/>
                  <a:gd name="connsiteX2-143" fmla="*/ 0 w 936068"/>
                  <a:gd name="connsiteY2-144" fmla="*/ 292504 h 292504"/>
                  <a:gd name="connsiteX3-145" fmla="*/ 936068 w 936068"/>
                  <a:gd name="connsiteY3-146" fmla="*/ 0 h 292504"/>
                  <a:gd name="connsiteX0-147" fmla="*/ 936068 w 936068"/>
                  <a:gd name="connsiteY0-148" fmla="*/ 0 h 287438"/>
                  <a:gd name="connsiteX1-149" fmla="*/ 811304 w 936068"/>
                  <a:gd name="connsiteY1-150" fmla="*/ 57406 h 287438"/>
                  <a:gd name="connsiteX2-151" fmla="*/ 0 w 936068"/>
                  <a:gd name="connsiteY2-152" fmla="*/ 287438 h 287438"/>
                  <a:gd name="connsiteX3-153" fmla="*/ 936068 w 936068"/>
                  <a:gd name="connsiteY3-154" fmla="*/ 0 h 287438"/>
                </a:gdLst>
                <a:ahLst/>
                <a:cxnLst>
                  <a:cxn ang="0">
                    <a:pos x="connsiteX0-1" y="connsiteY0-2"/>
                  </a:cxn>
                  <a:cxn ang="0">
                    <a:pos x="connsiteX1-3" y="connsiteY1-4"/>
                  </a:cxn>
                  <a:cxn ang="0">
                    <a:pos x="connsiteX2-5" y="connsiteY2-6"/>
                  </a:cxn>
                  <a:cxn ang="0">
                    <a:pos x="connsiteX3-7" y="connsiteY3-8"/>
                  </a:cxn>
                </a:cxnLst>
                <a:rect l="l" t="t" r="r" b="b"/>
                <a:pathLst>
                  <a:path w="936068" h="287438">
                    <a:moveTo>
                      <a:pt x="936068" y="0"/>
                    </a:moveTo>
                    <a:lnTo>
                      <a:pt x="811304" y="57406"/>
                    </a:lnTo>
                    <a:cubicBezTo>
                      <a:pt x="532202" y="103747"/>
                      <a:pt x="279103" y="180425"/>
                      <a:pt x="0" y="287438"/>
                    </a:cubicBezTo>
                    <a:cubicBezTo>
                      <a:pt x="290355" y="158756"/>
                      <a:pt x="576375" y="50676"/>
                      <a:pt x="936068" y="0"/>
                    </a:cubicBezTo>
                    <a:close/>
                  </a:path>
                </a:pathLst>
              </a:custGeom>
              <a:gradFill>
                <a:gsLst>
                  <a:gs pos="48000">
                    <a:srgbClr val="64961E"/>
                  </a:gs>
                  <a:gs pos="2000">
                    <a:srgbClr val="96E623"/>
                  </a:gs>
                </a:gsLst>
                <a:lin ang="120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矩形 5"/>
              <p:cNvSpPr/>
              <p:nvPr/>
            </p:nvSpPr>
            <p:spPr bwMode="auto">
              <a:xfrm>
                <a:off x="4608188" y="2446553"/>
                <a:ext cx="685628" cy="147694"/>
              </a:xfrm>
              <a:custGeom>
                <a:avLst/>
                <a:gdLst>
                  <a:gd name="connsiteX0" fmla="*/ 0 w 321602"/>
                  <a:gd name="connsiteY0" fmla="*/ 0 h 225699"/>
                  <a:gd name="connsiteX1" fmla="*/ 321602 w 321602"/>
                  <a:gd name="connsiteY1" fmla="*/ 0 h 225699"/>
                  <a:gd name="connsiteX2" fmla="*/ 321602 w 321602"/>
                  <a:gd name="connsiteY2" fmla="*/ 225699 h 225699"/>
                  <a:gd name="connsiteX3" fmla="*/ 0 w 321602"/>
                  <a:gd name="connsiteY3" fmla="*/ 225699 h 225699"/>
                  <a:gd name="connsiteX4" fmla="*/ 0 w 321602"/>
                  <a:gd name="connsiteY4" fmla="*/ 0 h 225699"/>
                  <a:gd name="connsiteX0-1" fmla="*/ 0 w 598956"/>
                  <a:gd name="connsiteY0-2" fmla="*/ 0 h 381710"/>
                  <a:gd name="connsiteX1-3" fmla="*/ 598956 w 598956"/>
                  <a:gd name="connsiteY1-4" fmla="*/ 156011 h 381710"/>
                  <a:gd name="connsiteX2-5" fmla="*/ 598956 w 598956"/>
                  <a:gd name="connsiteY2-6" fmla="*/ 381710 h 381710"/>
                  <a:gd name="connsiteX3-7" fmla="*/ 277354 w 598956"/>
                  <a:gd name="connsiteY3-8" fmla="*/ 381710 h 381710"/>
                  <a:gd name="connsiteX4-9" fmla="*/ 0 w 598956"/>
                  <a:gd name="connsiteY4-10" fmla="*/ 0 h 381710"/>
                  <a:gd name="connsiteX0-11" fmla="*/ 0 w 598956"/>
                  <a:gd name="connsiteY0-12" fmla="*/ 0 h 381710"/>
                  <a:gd name="connsiteX1-13" fmla="*/ 78918 w 598956"/>
                  <a:gd name="connsiteY1-14" fmla="*/ 56337 h 381710"/>
                  <a:gd name="connsiteX2-15" fmla="*/ 598956 w 598956"/>
                  <a:gd name="connsiteY2-16" fmla="*/ 381710 h 381710"/>
                  <a:gd name="connsiteX3-17" fmla="*/ 277354 w 598956"/>
                  <a:gd name="connsiteY3-18" fmla="*/ 381710 h 381710"/>
                  <a:gd name="connsiteX4-19" fmla="*/ 0 w 598956"/>
                  <a:gd name="connsiteY4-20" fmla="*/ 0 h 381710"/>
                  <a:gd name="connsiteX0-21" fmla="*/ 190680 w 789636"/>
                  <a:gd name="connsiteY0-22" fmla="*/ 0 h 399045"/>
                  <a:gd name="connsiteX1-23" fmla="*/ 269598 w 789636"/>
                  <a:gd name="connsiteY1-24" fmla="*/ 56337 h 399045"/>
                  <a:gd name="connsiteX2-25" fmla="*/ 789636 w 789636"/>
                  <a:gd name="connsiteY2-26" fmla="*/ 381710 h 399045"/>
                  <a:gd name="connsiteX3-27" fmla="*/ 0 w 789636"/>
                  <a:gd name="connsiteY3-28" fmla="*/ 399045 h 399045"/>
                  <a:gd name="connsiteX4-29" fmla="*/ 190680 w 789636"/>
                  <a:gd name="connsiteY4-30" fmla="*/ 0 h 399045"/>
                  <a:gd name="connsiteX0-31" fmla="*/ 190680 w 269598"/>
                  <a:gd name="connsiteY0-32" fmla="*/ 0 h 399045"/>
                  <a:gd name="connsiteX1-33" fmla="*/ 269598 w 269598"/>
                  <a:gd name="connsiteY1-34" fmla="*/ 56337 h 399045"/>
                  <a:gd name="connsiteX2-35" fmla="*/ 100586 w 269598"/>
                  <a:gd name="connsiteY2-36" fmla="*/ 381710 h 399045"/>
                  <a:gd name="connsiteX3-37" fmla="*/ 0 w 269598"/>
                  <a:gd name="connsiteY3-38" fmla="*/ 399045 h 399045"/>
                  <a:gd name="connsiteX4-39" fmla="*/ 190680 w 269598"/>
                  <a:gd name="connsiteY4-40" fmla="*/ 0 h 399045"/>
                  <a:gd name="connsiteX0-41" fmla="*/ 199348 w 269598"/>
                  <a:gd name="connsiteY0-42" fmla="*/ 0 h 412046"/>
                  <a:gd name="connsiteX1-43" fmla="*/ 269598 w 269598"/>
                  <a:gd name="connsiteY1-44" fmla="*/ 69338 h 412046"/>
                  <a:gd name="connsiteX2-45" fmla="*/ 100586 w 269598"/>
                  <a:gd name="connsiteY2-46" fmla="*/ 394711 h 412046"/>
                  <a:gd name="connsiteX3-47" fmla="*/ 0 w 269598"/>
                  <a:gd name="connsiteY3-48" fmla="*/ 412046 h 412046"/>
                  <a:gd name="connsiteX4-49" fmla="*/ 199348 w 269598"/>
                  <a:gd name="connsiteY4-50" fmla="*/ 0 h 412046"/>
                  <a:gd name="connsiteX0-51" fmla="*/ 199348 w 377939"/>
                  <a:gd name="connsiteY0-52" fmla="*/ 0 h 450699"/>
                  <a:gd name="connsiteX1-53" fmla="*/ 377939 w 377939"/>
                  <a:gd name="connsiteY1-54" fmla="*/ 450699 h 450699"/>
                  <a:gd name="connsiteX2-55" fmla="*/ 100586 w 377939"/>
                  <a:gd name="connsiteY2-56" fmla="*/ 394711 h 450699"/>
                  <a:gd name="connsiteX3-57" fmla="*/ 0 w 377939"/>
                  <a:gd name="connsiteY3-58" fmla="*/ 412046 h 450699"/>
                  <a:gd name="connsiteX4-59" fmla="*/ 199348 w 377939"/>
                  <a:gd name="connsiteY4-60" fmla="*/ 0 h 450699"/>
                  <a:gd name="connsiteX0-61" fmla="*/ 199348 w 377939"/>
                  <a:gd name="connsiteY0-62" fmla="*/ 0 h 524720"/>
                  <a:gd name="connsiteX1-63" fmla="*/ 377939 w 377939"/>
                  <a:gd name="connsiteY1-64" fmla="*/ 450699 h 524720"/>
                  <a:gd name="connsiteX2-65" fmla="*/ 343270 w 377939"/>
                  <a:gd name="connsiteY2-66" fmla="*/ 524720 h 524720"/>
                  <a:gd name="connsiteX3-67" fmla="*/ 0 w 377939"/>
                  <a:gd name="connsiteY3-68" fmla="*/ 412046 h 524720"/>
                  <a:gd name="connsiteX4-69" fmla="*/ 199348 w 377939"/>
                  <a:gd name="connsiteY4-70" fmla="*/ 0 h 524720"/>
                  <a:gd name="connsiteX0-71" fmla="*/ 511371 w 689962"/>
                  <a:gd name="connsiteY0-72" fmla="*/ 0 h 585392"/>
                  <a:gd name="connsiteX1-73" fmla="*/ 689962 w 689962"/>
                  <a:gd name="connsiteY1-74" fmla="*/ 450699 h 585392"/>
                  <a:gd name="connsiteX2-75" fmla="*/ 655293 w 689962"/>
                  <a:gd name="connsiteY2-76" fmla="*/ 524720 h 585392"/>
                  <a:gd name="connsiteX3-77" fmla="*/ 0 w 689962"/>
                  <a:gd name="connsiteY3-78" fmla="*/ 585392 h 585392"/>
                  <a:gd name="connsiteX4-79" fmla="*/ 511371 w 689962"/>
                  <a:gd name="connsiteY4-80" fmla="*/ 0 h 585392"/>
                  <a:gd name="connsiteX0-81" fmla="*/ 138677 w 689962"/>
                  <a:gd name="connsiteY0-82" fmla="*/ 30336 h 134693"/>
                  <a:gd name="connsiteX1-83" fmla="*/ 689962 w 689962"/>
                  <a:gd name="connsiteY1-84" fmla="*/ 0 h 134693"/>
                  <a:gd name="connsiteX2-85" fmla="*/ 655293 w 689962"/>
                  <a:gd name="connsiteY2-86" fmla="*/ 74021 h 134693"/>
                  <a:gd name="connsiteX3-87" fmla="*/ 0 w 689962"/>
                  <a:gd name="connsiteY3-88" fmla="*/ 134693 h 134693"/>
                  <a:gd name="connsiteX4-89" fmla="*/ 138677 w 689962"/>
                  <a:gd name="connsiteY4-90" fmla="*/ 30336 h 134693"/>
                  <a:gd name="connsiteX0-91" fmla="*/ 138677 w 685628"/>
                  <a:gd name="connsiteY0-92" fmla="*/ 43337 h 147694"/>
                  <a:gd name="connsiteX1-93" fmla="*/ 685628 w 685628"/>
                  <a:gd name="connsiteY1-94" fmla="*/ 0 h 147694"/>
                  <a:gd name="connsiteX2-95" fmla="*/ 655293 w 685628"/>
                  <a:gd name="connsiteY2-96" fmla="*/ 87022 h 147694"/>
                  <a:gd name="connsiteX3-97" fmla="*/ 0 w 685628"/>
                  <a:gd name="connsiteY3-98" fmla="*/ 147694 h 147694"/>
                  <a:gd name="connsiteX4-99" fmla="*/ 138677 w 685628"/>
                  <a:gd name="connsiteY4-100" fmla="*/ 43337 h 147694"/>
                  <a:gd name="connsiteX0-101" fmla="*/ 130009 w 685628"/>
                  <a:gd name="connsiteY0-102" fmla="*/ 47670 h 147694"/>
                  <a:gd name="connsiteX1-103" fmla="*/ 685628 w 685628"/>
                  <a:gd name="connsiteY1-104" fmla="*/ 0 h 147694"/>
                  <a:gd name="connsiteX2-105" fmla="*/ 655293 w 685628"/>
                  <a:gd name="connsiteY2-106" fmla="*/ 87022 h 147694"/>
                  <a:gd name="connsiteX3-107" fmla="*/ 0 w 685628"/>
                  <a:gd name="connsiteY3-108" fmla="*/ 147694 h 147694"/>
                  <a:gd name="connsiteX4-109" fmla="*/ 130009 w 685628"/>
                  <a:gd name="connsiteY4-110" fmla="*/ 47670 h 147694"/>
                  <a:gd name="connsiteX0-111" fmla="*/ 140141 w 685628"/>
                  <a:gd name="connsiteY0-112" fmla="*/ 47670 h 147694"/>
                  <a:gd name="connsiteX1-113" fmla="*/ 685628 w 685628"/>
                  <a:gd name="connsiteY1-114" fmla="*/ 0 h 147694"/>
                  <a:gd name="connsiteX2-115" fmla="*/ 655293 w 685628"/>
                  <a:gd name="connsiteY2-116" fmla="*/ 87022 h 147694"/>
                  <a:gd name="connsiteX3-117" fmla="*/ 0 w 685628"/>
                  <a:gd name="connsiteY3-118" fmla="*/ 147694 h 147694"/>
                  <a:gd name="connsiteX4-119" fmla="*/ 140141 w 685628"/>
                  <a:gd name="connsiteY4-120" fmla="*/ 47670 h 1476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628" h="147694">
                    <a:moveTo>
                      <a:pt x="140141" y="47670"/>
                    </a:moveTo>
                    <a:lnTo>
                      <a:pt x="685628" y="0"/>
                    </a:lnTo>
                    <a:lnTo>
                      <a:pt x="655293" y="87022"/>
                    </a:lnTo>
                    <a:lnTo>
                      <a:pt x="0" y="147694"/>
                    </a:lnTo>
                    <a:lnTo>
                      <a:pt x="140141" y="47670"/>
                    </a:lnTo>
                    <a:close/>
                  </a:path>
                </a:pathLst>
              </a:custGeom>
              <a:gradFill>
                <a:gsLst>
                  <a:gs pos="97000">
                    <a:srgbClr val="64961E"/>
                  </a:gs>
                  <a:gs pos="2000">
                    <a:srgbClr val="96E623"/>
                  </a:gs>
                </a:gsLst>
                <a:lin ang="120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 name="矩形 5"/>
              <p:cNvSpPr/>
              <p:nvPr/>
            </p:nvSpPr>
            <p:spPr bwMode="auto">
              <a:xfrm>
                <a:off x="5255527" y="2444406"/>
                <a:ext cx="43381" cy="295458"/>
              </a:xfrm>
              <a:custGeom>
                <a:avLst/>
                <a:gdLst>
                  <a:gd name="connsiteX0" fmla="*/ 0 w 321602"/>
                  <a:gd name="connsiteY0" fmla="*/ 0 h 225699"/>
                  <a:gd name="connsiteX1" fmla="*/ 321602 w 321602"/>
                  <a:gd name="connsiteY1" fmla="*/ 0 h 225699"/>
                  <a:gd name="connsiteX2" fmla="*/ 321602 w 321602"/>
                  <a:gd name="connsiteY2" fmla="*/ 225699 h 225699"/>
                  <a:gd name="connsiteX3" fmla="*/ 0 w 321602"/>
                  <a:gd name="connsiteY3" fmla="*/ 225699 h 225699"/>
                  <a:gd name="connsiteX4" fmla="*/ 0 w 321602"/>
                  <a:gd name="connsiteY4" fmla="*/ 0 h 225699"/>
                  <a:gd name="connsiteX0-1" fmla="*/ 0 w 598956"/>
                  <a:gd name="connsiteY0-2" fmla="*/ 0 h 381710"/>
                  <a:gd name="connsiteX1-3" fmla="*/ 598956 w 598956"/>
                  <a:gd name="connsiteY1-4" fmla="*/ 156011 h 381710"/>
                  <a:gd name="connsiteX2-5" fmla="*/ 598956 w 598956"/>
                  <a:gd name="connsiteY2-6" fmla="*/ 381710 h 381710"/>
                  <a:gd name="connsiteX3-7" fmla="*/ 277354 w 598956"/>
                  <a:gd name="connsiteY3-8" fmla="*/ 381710 h 381710"/>
                  <a:gd name="connsiteX4-9" fmla="*/ 0 w 598956"/>
                  <a:gd name="connsiteY4-10" fmla="*/ 0 h 381710"/>
                  <a:gd name="connsiteX0-11" fmla="*/ 0 w 598956"/>
                  <a:gd name="connsiteY0-12" fmla="*/ 0 h 381710"/>
                  <a:gd name="connsiteX1-13" fmla="*/ 78918 w 598956"/>
                  <a:gd name="connsiteY1-14" fmla="*/ 56337 h 381710"/>
                  <a:gd name="connsiteX2-15" fmla="*/ 598956 w 598956"/>
                  <a:gd name="connsiteY2-16" fmla="*/ 381710 h 381710"/>
                  <a:gd name="connsiteX3-17" fmla="*/ 277354 w 598956"/>
                  <a:gd name="connsiteY3-18" fmla="*/ 381710 h 381710"/>
                  <a:gd name="connsiteX4-19" fmla="*/ 0 w 598956"/>
                  <a:gd name="connsiteY4-20" fmla="*/ 0 h 381710"/>
                  <a:gd name="connsiteX0-21" fmla="*/ 190680 w 789636"/>
                  <a:gd name="connsiteY0-22" fmla="*/ 0 h 399045"/>
                  <a:gd name="connsiteX1-23" fmla="*/ 269598 w 789636"/>
                  <a:gd name="connsiteY1-24" fmla="*/ 56337 h 399045"/>
                  <a:gd name="connsiteX2-25" fmla="*/ 789636 w 789636"/>
                  <a:gd name="connsiteY2-26" fmla="*/ 381710 h 399045"/>
                  <a:gd name="connsiteX3-27" fmla="*/ 0 w 789636"/>
                  <a:gd name="connsiteY3-28" fmla="*/ 399045 h 399045"/>
                  <a:gd name="connsiteX4-29" fmla="*/ 190680 w 789636"/>
                  <a:gd name="connsiteY4-30" fmla="*/ 0 h 399045"/>
                  <a:gd name="connsiteX0-31" fmla="*/ 190680 w 269598"/>
                  <a:gd name="connsiteY0-32" fmla="*/ 0 h 399045"/>
                  <a:gd name="connsiteX1-33" fmla="*/ 269598 w 269598"/>
                  <a:gd name="connsiteY1-34" fmla="*/ 56337 h 399045"/>
                  <a:gd name="connsiteX2-35" fmla="*/ 100586 w 269598"/>
                  <a:gd name="connsiteY2-36" fmla="*/ 381710 h 399045"/>
                  <a:gd name="connsiteX3-37" fmla="*/ 0 w 269598"/>
                  <a:gd name="connsiteY3-38" fmla="*/ 399045 h 399045"/>
                  <a:gd name="connsiteX4-39" fmla="*/ 190680 w 269598"/>
                  <a:gd name="connsiteY4-40" fmla="*/ 0 h 399045"/>
                  <a:gd name="connsiteX0-41" fmla="*/ 199348 w 269598"/>
                  <a:gd name="connsiteY0-42" fmla="*/ 0 h 412046"/>
                  <a:gd name="connsiteX1-43" fmla="*/ 269598 w 269598"/>
                  <a:gd name="connsiteY1-44" fmla="*/ 69338 h 412046"/>
                  <a:gd name="connsiteX2-45" fmla="*/ 100586 w 269598"/>
                  <a:gd name="connsiteY2-46" fmla="*/ 394711 h 412046"/>
                  <a:gd name="connsiteX3-47" fmla="*/ 0 w 269598"/>
                  <a:gd name="connsiteY3-48" fmla="*/ 412046 h 412046"/>
                  <a:gd name="connsiteX4-49" fmla="*/ 199348 w 269598"/>
                  <a:gd name="connsiteY4-50" fmla="*/ 0 h 412046"/>
                  <a:gd name="connsiteX0-51" fmla="*/ 68379 w 269598"/>
                  <a:gd name="connsiteY0-52" fmla="*/ 0 h 566828"/>
                  <a:gd name="connsiteX1-53" fmla="*/ 269598 w 269598"/>
                  <a:gd name="connsiteY1-54" fmla="*/ 224120 h 566828"/>
                  <a:gd name="connsiteX2-55" fmla="*/ 100586 w 269598"/>
                  <a:gd name="connsiteY2-56" fmla="*/ 549493 h 566828"/>
                  <a:gd name="connsiteX3-57" fmla="*/ 0 w 269598"/>
                  <a:gd name="connsiteY3-58" fmla="*/ 566828 h 566828"/>
                  <a:gd name="connsiteX4-59" fmla="*/ 68379 w 269598"/>
                  <a:gd name="connsiteY4-60" fmla="*/ 0 h 566828"/>
                  <a:gd name="connsiteX0-61" fmla="*/ 32661 w 233880"/>
                  <a:gd name="connsiteY0-62" fmla="*/ 0 h 549493"/>
                  <a:gd name="connsiteX1-63" fmla="*/ 233880 w 233880"/>
                  <a:gd name="connsiteY1-64" fmla="*/ 224120 h 549493"/>
                  <a:gd name="connsiteX2-65" fmla="*/ 64868 w 233880"/>
                  <a:gd name="connsiteY2-66" fmla="*/ 549493 h 549493"/>
                  <a:gd name="connsiteX3-67" fmla="*/ 0 w 233880"/>
                  <a:gd name="connsiteY3-68" fmla="*/ 83434 h 549493"/>
                  <a:gd name="connsiteX4-69" fmla="*/ 32661 w 233880"/>
                  <a:gd name="connsiteY4-70" fmla="*/ 0 h 549493"/>
                  <a:gd name="connsiteX0-71" fmla="*/ 32661 w 233880"/>
                  <a:gd name="connsiteY0-72" fmla="*/ 0 h 282793"/>
                  <a:gd name="connsiteX1-73" fmla="*/ 233880 w 233880"/>
                  <a:gd name="connsiteY1-74" fmla="*/ 224120 h 282793"/>
                  <a:gd name="connsiteX2-75" fmla="*/ 5337 w 233880"/>
                  <a:gd name="connsiteY2-76" fmla="*/ 282793 h 282793"/>
                  <a:gd name="connsiteX3-77" fmla="*/ 0 w 233880"/>
                  <a:gd name="connsiteY3-78" fmla="*/ 83434 h 282793"/>
                  <a:gd name="connsiteX4-79" fmla="*/ 32661 w 233880"/>
                  <a:gd name="connsiteY4-80" fmla="*/ 0 h 282793"/>
                  <a:gd name="connsiteX0-81" fmla="*/ 32661 w 38618"/>
                  <a:gd name="connsiteY0-82" fmla="*/ 0 h 282793"/>
                  <a:gd name="connsiteX1-83" fmla="*/ 38618 w 38618"/>
                  <a:gd name="connsiteY1-84" fmla="*/ 174114 h 282793"/>
                  <a:gd name="connsiteX2-85" fmla="*/ 5337 w 38618"/>
                  <a:gd name="connsiteY2-86" fmla="*/ 282793 h 282793"/>
                  <a:gd name="connsiteX3-87" fmla="*/ 0 w 38618"/>
                  <a:gd name="connsiteY3-88" fmla="*/ 83434 h 282793"/>
                  <a:gd name="connsiteX4-89" fmla="*/ 32661 w 38618"/>
                  <a:gd name="connsiteY4-90" fmla="*/ 0 h 282793"/>
                  <a:gd name="connsiteX0-91" fmla="*/ 37424 w 43381"/>
                  <a:gd name="connsiteY0-92" fmla="*/ 0 h 282793"/>
                  <a:gd name="connsiteX1-93" fmla="*/ 43381 w 43381"/>
                  <a:gd name="connsiteY1-94" fmla="*/ 174114 h 282793"/>
                  <a:gd name="connsiteX2-95" fmla="*/ 10100 w 43381"/>
                  <a:gd name="connsiteY2-96" fmla="*/ 282793 h 282793"/>
                  <a:gd name="connsiteX3-97" fmla="*/ 0 w 43381"/>
                  <a:gd name="connsiteY3-98" fmla="*/ 83434 h 282793"/>
                  <a:gd name="connsiteX4-99" fmla="*/ 37424 w 43381"/>
                  <a:gd name="connsiteY4-100" fmla="*/ 0 h 282793"/>
                  <a:gd name="connsiteX0-101" fmla="*/ 37424 w 43381"/>
                  <a:gd name="connsiteY0-102" fmla="*/ 0 h 287859"/>
                  <a:gd name="connsiteX1-103" fmla="*/ 43381 w 43381"/>
                  <a:gd name="connsiteY1-104" fmla="*/ 174114 h 287859"/>
                  <a:gd name="connsiteX2-105" fmla="*/ 10100 w 43381"/>
                  <a:gd name="connsiteY2-106" fmla="*/ 287859 h 287859"/>
                  <a:gd name="connsiteX3-107" fmla="*/ 0 w 43381"/>
                  <a:gd name="connsiteY3-108" fmla="*/ 83434 h 287859"/>
                  <a:gd name="connsiteX4-109" fmla="*/ 37424 w 43381"/>
                  <a:gd name="connsiteY4-110" fmla="*/ 0 h 287859"/>
                  <a:gd name="connsiteX0-111" fmla="*/ 37424 w 43381"/>
                  <a:gd name="connsiteY0-112" fmla="*/ 0 h 295458"/>
                  <a:gd name="connsiteX1-113" fmla="*/ 43381 w 43381"/>
                  <a:gd name="connsiteY1-114" fmla="*/ 174114 h 295458"/>
                  <a:gd name="connsiteX2-115" fmla="*/ 10100 w 43381"/>
                  <a:gd name="connsiteY2-116" fmla="*/ 295458 h 295458"/>
                  <a:gd name="connsiteX3-117" fmla="*/ 0 w 43381"/>
                  <a:gd name="connsiteY3-118" fmla="*/ 83434 h 295458"/>
                  <a:gd name="connsiteX4-119" fmla="*/ 37424 w 43381"/>
                  <a:gd name="connsiteY4-120" fmla="*/ 0 h 2954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381" h="295458">
                    <a:moveTo>
                      <a:pt x="37424" y="0"/>
                    </a:moveTo>
                    <a:lnTo>
                      <a:pt x="43381" y="174114"/>
                    </a:lnTo>
                    <a:lnTo>
                      <a:pt x="10100" y="295458"/>
                    </a:lnTo>
                    <a:lnTo>
                      <a:pt x="0" y="83434"/>
                    </a:lnTo>
                    <a:lnTo>
                      <a:pt x="37424" y="0"/>
                    </a:lnTo>
                    <a:close/>
                  </a:path>
                </a:pathLst>
              </a:custGeom>
              <a:gradFill>
                <a:gsLst>
                  <a:gs pos="97000">
                    <a:srgbClr val="64961E"/>
                  </a:gs>
                  <a:gs pos="2000">
                    <a:srgbClr val="96E623"/>
                  </a:gs>
                </a:gsLst>
                <a:lin ang="120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6" name="矩形 7"/>
            <p:cNvSpPr/>
            <p:nvPr/>
          </p:nvSpPr>
          <p:spPr bwMode="auto">
            <a:xfrm flipH="1">
              <a:off x="4697358" y="2869028"/>
              <a:ext cx="390529" cy="369255"/>
            </a:xfrm>
            <a:custGeom>
              <a:avLst/>
              <a:gdLst/>
              <a:ahLst/>
              <a:cxnLst/>
              <a:rect l="l" t="t" r="r" b="b"/>
              <a:pathLst>
                <a:path w="444588" h="369255">
                  <a:moveTo>
                    <a:pt x="326615" y="0"/>
                  </a:moveTo>
                  <a:cubicBezTo>
                    <a:pt x="354178" y="89239"/>
                    <a:pt x="394244" y="172767"/>
                    <a:pt x="444588" y="248561"/>
                  </a:cubicBezTo>
                  <a:cubicBezTo>
                    <a:pt x="338764" y="279963"/>
                    <a:pt x="232658" y="319940"/>
                    <a:pt x="120549" y="369255"/>
                  </a:cubicBezTo>
                  <a:lnTo>
                    <a:pt x="0" y="125333"/>
                  </a:lnTo>
                  <a:cubicBezTo>
                    <a:pt x="107767" y="72159"/>
                    <a:pt x="215533" y="32189"/>
                    <a:pt x="326615" y="0"/>
                  </a:cubicBezTo>
                  <a:close/>
                </a:path>
              </a:pathLst>
            </a:custGeom>
            <a:gradFill>
              <a:gsLst>
                <a:gs pos="43000">
                  <a:srgbClr val="FFFFFF">
                    <a:lumMod val="84000"/>
                    <a:lumOff val="16000"/>
                    <a:alpha val="20000"/>
                  </a:srgbClr>
                </a:gs>
                <a:gs pos="100000">
                  <a:sysClr val="window" lastClr="FFFFFF">
                    <a:alpha val="0"/>
                  </a:sysClr>
                </a:gs>
                <a:gs pos="0">
                  <a:sysClr val="window" lastClr="FFFFFF">
                    <a:alpha val="32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52" name="组合 51"/>
          <p:cNvGrpSpPr/>
          <p:nvPr/>
        </p:nvGrpSpPr>
        <p:grpSpPr>
          <a:xfrm>
            <a:off x="3101974" y="3405087"/>
            <a:ext cx="822617" cy="557873"/>
            <a:chOff x="4022592" y="3132849"/>
            <a:chExt cx="822617" cy="557873"/>
          </a:xfrm>
        </p:grpSpPr>
        <p:grpSp>
          <p:nvGrpSpPr>
            <p:cNvPr id="53" name="组合 52"/>
            <p:cNvGrpSpPr/>
            <p:nvPr/>
          </p:nvGrpSpPr>
          <p:grpSpPr>
            <a:xfrm flipH="1">
              <a:off x="4022592" y="3132849"/>
              <a:ext cx="822617" cy="557873"/>
              <a:chOff x="4087631" y="2901974"/>
              <a:chExt cx="1211989" cy="721991"/>
            </a:xfrm>
          </p:grpSpPr>
          <p:sp>
            <p:nvSpPr>
              <p:cNvPr id="55" name="矩形 9"/>
              <p:cNvSpPr/>
              <p:nvPr/>
            </p:nvSpPr>
            <p:spPr bwMode="auto">
              <a:xfrm>
                <a:off x="4090015" y="3067422"/>
                <a:ext cx="1189070" cy="556543"/>
              </a:xfrm>
              <a:custGeom>
                <a:avLst/>
                <a:gdLst>
                  <a:gd name="connsiteX0" fmla="*/ 0 w 491364"/>
                  <a:gd name="connsiteY0" fmla="*/ 0 h 216024"/>
                  <a:gd name="connsiteX1" fmla="*/ 491364 w 491364"/>
                  <a:gd name="connsiteY1" fmla="*/ 0 h 216024"/>
                  <a:gd name="connsiteX2" fmla="*/ 491364 w 491364"/>
                  <a:gd name="connsiteY2" fmla="*/ 216024 h 216024"/>
                  <a:gd name="connsiteX3" fmla="*/ 0 w 491364"/>
                  <a:gd name="connsiteY3" fmla="*/ 216024 h 216024"/>
                  <a:gd name="connsiteX4" fmla="*/ 0 w 491364"/>
                  <a:gd name="connsiteY4" fmla="*/ 0 h 216024"/>
                  <a:gd name="connsiteX0-1" fmla="*/ 0 w 1122395"/>
                  <a:gd name="connsiteY0-2" fmla="*/ 119063 h 216024"/>
                  <a:gd name="connsiteX1-3" fmla="*/ 1122395 w 1122395"/>
                  <a:gd name="connsiteY1-4" fmla="*/ 0 h 216024"/>
                  <a:gd name="connsiteX2-5" fmla="*/ 1122395 w 1122395"/>
                  <a:gd name="connsiteY2-6" fmla="*/ 216024 h 216024"/>
                  <a:gd name="connsiteX3-7" fmla="*/ 631031 w 1122395"/>
                  <a:gd name="connsiteY3-8" fmla="*/ 216024 h 216024"/>
                  <a:gd name="connsiteX4-9" fmla="*/ 0 w 1122395"/>
                  <a:gd name="connsiteY4-10" fmla="*/ 119063 h 216024"/>
                  <a:gd name="connsiteX0-11" fmla="*/ 0 w 1122395"/>
                  <a:gd name="connsiteY0-12" fmla="*/ 119063 h 404143"/>
                  <a:gd name="connsiteX1-13" fmla="*/ 1122395 w 1122395"/>
                  <a:gd name="connsiteY1-14" fmla="*/ 0 h 404143"/>
                  <a:gd name="connsiteX2-15" fmla="*/ 1122395 w 1122395"/>
                  <a:gd name="connsiteY2-16" fmla="*/ 216024 h 404143"/>
                  <a:gd name="connsiteX3-17" fmla="*/ 142874 w 1122395"/>
                  <a:gd name="connsiteY3-18" fmla="*/ 404143 h 404143"/>
                  <a:gd name="connsiteX4-19" fmla="*/ 0 w 1122395"/>
                  <a:gd name="connsiteY4-20" fmla="*/ 119063 h 404143"/>
                  <a:gd name="connsiteX0-21" fmla="*/ 0 w 1189070"/>
                  <a:gd name="connsiteY0-22" fmla="*/ 271463 h 556543"/>
                  <a:gd name="connsiteX1-23" fmla="*/ 1189070 w 1189070"/>
                  <a:gd name="connsiteY1-24" fmla="*/ 0 h 556543"/>
                  <a:gd name="connsiteX2-25" fmla="*/ 1122395 w 1189070"/>
                  <a:gd name="connsiteY2-26" fmla="*/ 368424 h 556543"/>
                  <a:gd name="connsiteX3-27" fmla="*/ 142874 w 1189070"/>
                  <a:gd name="connsiteY3-28" fmla="*/ 556543 h 556543"/>
                  <a:gd name="connsiteX4-29" fmla="*/ 0 w 1189070"/>
                  <a:gd name="connsiteY4-30" fmla="*/ 271463 h 556543"/>
                  <a:gd name="connsiteX0-31" fmla="*/ 0 w 1189070"/>
                  <a:gd name="connsiteY0-32" fmla="*/ 271463 h 556543"/>
                  <a:gd name="connsiteX1-33" fmla="*/ 1189070 w 1189070"/>
                  <a:gd name="connsiteY1-34" fmla="*/ 0 h 556543"/>
                  <a:gd name="connsiteX2-35" fmla="*/ 1179545 w 1189070"/>
                  <a:gd name="connsiteY2-36" fmla="*/ 323181 h 556543"/>
                  <a:gd name="connsiteX3-37" fmla="*/ 142874 w 1189070"/>
                  <a:gd name="connsiteY3-38" fmla="*/ 556543 h 556543"/>
                  <a:gd name="connsiteX4-39" fmla="*/ 0 w 1189070"/>
                  <a:gd name="connsiteY4-40" fmla="*/ 271463 h 556543"/>
                  <a:gd name="connsiteX0-41" fmla="*/ 0 w 1189070"/>
                  <a:gd name="connsiteY0-42" fmla="*/ 271463 h 556543"/>
                  <a:gd name="connsiteX1-43" fmla="*/ 1189070 w 1189070"/>
                  <a:gd name="connsiteY1-44" fmla="*/ 0 h 556543"/>
                  <a:gd name="connsiteX2-45" fmla="*/ 1179545 w 1189070"/>
                  <a:gd name="connsiteY2-46" fmla="*/ 323181 h 556543"/>
                  <a:gd name="connsiteX3-47" fmla="*/ 142874 w 1189070"/>
                  <a:gd name="connsiteY3-48" fmla="*/ 556543 h 556543"/>
                  <a:gd name="connsiteX4-49" fmla="*/ 0 w 1189070"/>
                  <a:gd name="connsiteY4-50" fmla="*/ 271463 h 556543"/>
                  <a:gd name="connsiteX0-51" fmla="*/ 0 w 1189070"/>
                  <a:gd name="connsiteY0-52" fmla="*/ 271463 h 556543"/>
                  <a:gd name="connsiteX1-53" fmla="*/ 1189070 w 1189070"/>
                  <a:gd name="connsiteY1-54" fmla="*/ 0 h 556543"/>
                  <a:gd name="connsiteX2-55" fmla="*/ 1179545 w 1189070"/>
                  <a:gd name="connsiteY2-56" fmla="*/ 323181 h 556543"/>
                  <a:gd name="connsiteX3-57" fmla="*/ 142874 w 1189070"/>
                  <a:gd name="connsiteY3-58" fmla="*/ 556543 h 556543"/>
                  <a:gd name="connsiteX4-59" fmla="*/ 0 w 1189070"/>
                  <a:gd name="connsiteY4-60" fmla="*/ 271463 h 556543"/>
                  <a:gd name="connsiteX0-61" fmla="*/ 0 w 1189070"/>
                  <a:gd name="connsiteY0-62" fmla="*/ 271463 h 556543"/>
                  <a:gd name="connsiteX1-63" fmla="*/ 1189070 w 1189070"/>
                  <a:gd name="connsiteY1-64" fmla="*/ 0 h 556543"/>
                  <a:gd name="connsiteX2-65" fmla="*/ 1179545 w 1189070"/>
                  <a:gd name="connsiteY2-66" fmla="*/ 323181 h 556543"/>
                  <a:gd name="connsiteX3-67" fmla="*/ 142874 w 1189070"/>
                  <a:gd name="connsiteY3-68" fmla="*/ 556543 h 556543"/>
                  <a:gd name="connsiteX4-69" fmla="*/ 0 w 1189070"/>
                  <a:gd name="connsiteY4-70" fmla="*/ 271463 h 556543"/>
                  <a:gd name="connsiteX0-71" fmla="*/ 0 w 1189070"/>
                  <a:gd name="connsiteY0-72" fmla="*/ 271463 h 556543"/>
                  <a:gd name="connsiteX1-73" fmla="*/ 1189070 w 1189070"/>
                  <a:gd name="connsiteY1-74" fmla="*/ 0 h 556543"/>
                  <a:gd name="connsiteX2-75" fmla="*/ 1179545 w 1189070"/>
                  <a:gd name="connsiteY2-76" fmla="*/ 323181 h 556543"/>
                  <a:gd name="connsiteX3-77" fmla="*/ 142874 w 1189070"/>
                  <a:gd name="connsiteY3-78" fmla="*/ 556543 h 556543"/>
                  <a:gd name="connsiteX4-79" fmla="*/ 0 w 1189070"/>
                  <a:gd name="connsiteY4-80" fmla="*/ 271463 h 556543"/>
                  <a:gd name="connsiteX0-81" fmla="*/ 0 w 1189070"/>
                  <a:gd name="connsiteY0-82" fmla="*/ 271463 h 556543"/>
                  <a:gd name="connsiteX1-83" fmla="*/ 1189070 w 1189070"/>
                  <a:gd name="connsiteY1-84" fmla="*/ 0 h 556543"/>
                  <a:gd name="connsiteX2-85" fmla="*/ 1179545 w 1189070"/>
                  <a:gd name="connsiteY2-86" fmla="*/ 323181 h 556543"/>
                  <a:gd name="connsiteX3-87" fmla="*/ 142874 w 1189070"/>
                  <a:gd name="connsiteY3-88" fmla="*/ 556543 h 556543"/>
                  <a:gd name="connsiteX4-89" fmla="*/ 0 w 1189070"/>
                  <a:gd name="connsiteY4-90" fmla="*/ 271463 h 556543"/>
                  <a:gd name="connsiteX0-91" fmla="*/ 0 w 1189070"/>
                  <a:gd name="connsiteY0-92" fmla="*/ 271463 h 556543"/>
                  <a:gd name="connsiteX1-93" fmla="*/ 1189070 w 1189070"/>
                  <a:gd name="connsiteY1-94" fmla="*/ 0 h 556543"/>
                  <a:gd name="connsiteX2-95" fmla="*/ 1179545 w 1189070"/>
                  <a:gd name="connsiteY2-96" fmla="*/ 323181 h 556543"/>
                  <a:gd name="connsiteX3-97" fmla="*/ 142874 w 1189070"/>
                  <a:gd name="connsiteY3-98" fmla="*/ 556543 h 556543"/>
                  <a:gd name="connsiteX4-99" fmla="*/ 0 w 1189070"/>
                  <a:gd name="connsiteY4-100" fmla="*/ 271463 h 556543"/>
                  <a:gd name="connsiteX0-101" fmla="*/ 0 w 1189070"/>
                  <a:gd name="connsiteY0-102" fmla="*/ 271463 h 556543"/>
                  <a:gd name="connsiteX1-103" fmla="*/ 1189070 w 1189070"/>
                  <a:gd name="connsiteY1-104" fmla="*/ 0 h 556543"/>
                  <a:gd name="connsiteX2-105" fmla="*/ 1179545 w 1189070"/>
                  <a:gd name="connsiteY2-106" fmla="*/ 323181 h 556543"/>
                  <a:gd name="connsiteX3-107" fmla="*/ 142874 w 1189070"/>
                  <a:gd name="connsiteY3-108" fmla="*/ 556543 h 556543"/>
                  <a:gd name="connsiteX4-109" fmla="*/ 0 w 1189070"/>
                  <a:gd name="connsiteY4-110" fmla="*/ 271463 h 556543"/>
                  <a:gd name="connsiteX0-111" fmla="*/ 0 w 1189070"/>
                  <a:gd name="connsiteY0-112" fmla="*/ 271463 h 556543"/>
                  <a:gd name="connsiteX1-113" fmla="*/ 1189070 w 1189070"/>
                  <a:gd name="connsiteY1-114" fmla="*/ 0 h 556543"/>
                  <a:gd name="connsiteX2-115" fmla="*/ 1179545 w 1189070"/>
                  <a:gd name="connsiteY2-116" fmla="*/ 323181 h 556543"/>
                  <a:gd name="connsiteX3-117" fmla="*/ 145255 w 1189070"/>
                  <a:gd name="connsiteY3-118" fmla="*/ 556543 h 556543"/>
                  <a:gd name="connsiteX4-119" fmla="*/ 0 w 1189070"/>
                  <a:gd name="connsiteY4-120" fmla="*/ 271463 h 556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9070" h="556543">
                    <a:moveTo>
                      <a:pt x="0" y="271463"/>
                    </a:moveTo>
                    <a:cubicBezTo>
                      <a:pt x="389213" y="109537"/>
                      <a:pt x="773663" y="19050"/>
                      <a:pt x="1189070" y="0"/>
                    </a:cubicBezTo>
                    <a:lnTo>
                      <a:pt x="1179545" y="323181"/>
                    </a:lnTo>
                    <a:cubicBezTo>
                      <a:pt x="819700" y="348581"/>
                      <a:pt x="490812" y="423987"/>
                      <a:pt x="145255" y="556543"/>
                    </a:cubicBezTo>
                    <a:lnTo>
                      <a:pt x="0" y="271463"/>
                    </a:lnTo>
                    <a:close/>
                  </a:path>
                </a:pathLst>
              </a:custGeom>
              <a:gradFill flip="none" rotWithShape="1">
                <a:gsLst>
                  <a:gs pos="0">
                    <a:srgbClr val="D7190F"/>
                  </a:gs>
                  <a:gs pos="38000">
                    <a:srgbClr val="F05F55"/>
                  </a:gs>
                </a:gsLst>
                <a:lin ang="27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6" name="矩形 9"/>
              <p:cNvSpPr/>
              <p:nvPr/>
            </p:nvSpPr>
            <p:spPr bwMode="auto">
              <a:xfrm>
                <a:off x="4087631" y="2901974"/>
                <a:ext cx="1210502" cy="440013"/>
              </a:xfrm>
              <a:custGeom>
                <a:avLst/>
                <a:gdLst>
                  <a:gd name="connsiteX0" fmla="*/ 0 w 491364"/>
                  <a:gd name="connsiteY0" fmla="*/ 0 h 216024"/>
                  <a:gd name="connsiteX1" fmla="*/ 491364 w 491364"/>
                  <a:gd name="connsiteY1" fmla="*/ 0 h 216024"/>
                  <a:gd name="connsiteX2" fmla="*/ 491364 w 491364"/>
                  <a:gd name="connsiteY2" fmla="*/ 216024 h 216024"/>
                  <a:gd name="connsiteX3" fmla="*/ 0 w 491364"/>
                  <a:gd name="connsiteY3" fmla="*/ 216024 h 216024"/>
                  <a:gd name="connsiteX4" fmla="*/ 0 w 491364"/>
                  <a:gd name="connsiteY4" fmla="*/ 0 h 216024"/>
                  <a:gd name="connsiteX0-1" fmla="*/ 0 w 1122395"/>
                  <a:gd name="connsiteY0-2" fmla="*/ 119063 h 216024"/>
                  <a:gd name="connsiteX1-3" fmla="*/ 1122395 w 1122395"/>
                  <a:gd name="connsiteY1-4" fmla="*/ 0 h 216024"/>
                  <a:gd name="connsiteX2-5" fmla="*/ 1122395 w 1122395"/>
                  <a:gd name="connsiteY2-6" fmla="*/ 216024 h 216024"/>
                  <a:gd name="connsiteX3-7" fmla="*/ 631031 w 1122395"/>
                  <a:gd name="connsiteY3-8" fmla="*/ 216024 h 216024"/>
                  <a:gd name="connsiteX4-9" fmla="*/ 0 w 1122395"/>
                  <a:gd name="connsiteY4-10" fmla="*/ 119063 h 216024"/>
                  <a:gd name="connsiteX0-11" fmla="*/ 0 w 1122395"/>
                  <a:gd name="connsiteY0-12" fmla="*/ 119063 h 404143"/>
                  <a:gd name="connsiteX1-13" fmla="*/ 1122395 w 1122395"/>
                  <a:gd name="connsiteY1-14" fmla="*/ 0 h 404143"/>
                  <a:gd name="connsiteX2-15" fmla="*/ 1122395 w 1122395"/>
                  <a:gd name="connsiteY2-16" fmla="*/ 216024 h 404143"/>
                  <a:gd name="connsiteX3-17" fmla="*/ 142874 w 1122395"/>
                  <a:gd name="connsiteY3-18" fmla="*/ 404143 h 404143"/>
                  <a:gd name="connsiteX4-19" fmla="*/ 0 w 1122395"/>
                  <a:gd name="connsiteY4-20" fmla="*/ 119063 h 404143"/>
                  <a:gd name="connsiteX0-21" fmla="*/ 0 w 1189070"/>
                  <a:gd name="connsiteY0-22" fmla="*/ 271463 h 556543"/>
                  <a:gd name="connsiteX1-23" fmla="*/ 1189070 w 1189070"/>
                  <a:gd name="connsiteY1-24" fmla="*/ 0 h 556543"/>
                  <a:gd name="connsiteX2-25" fmla="*/ 1122395 w 1189070"/>
                  <a:gd name="connsiteY2-26" fmla="*/ 368424 h 556543"/>
                  <a:gd name="connsiteX3-27" fmla="*/ 142874 w 1189070"/>
                  <a:gd name="connsiteY3-28" fmla="*/ 556543 h 556543"/>
                  <a:gd name="connsiteX4-29" fmla="*/ 0 w 1189070"/>
                  <a:gd name="connsiteY4-30" fmla="*/ 271463 h 556543"/>
                  <a:gd name="connsiteX0-31" fmla="*/ 0 w 1189070"/>
                  <a:gd name="connsiteY0-32" fmla="*/ 271463 h 556543"/>
                  <a:gd name="connsiteX1-33" fmla="*/ 1189070 w 1189070"/>
                  <a:gd name="connsiteY1-34" fmla="*/ 0 h 556543"/>
                  <a:gd name="connsiteX2-35" fmla="*/ 1179545 w 1189070"/>
                  <a:gd name="connsiteY2-36" fmla="*/ 323181 h 556543"/>
                  <a:gd name="connsiteX3-37" fmla="*/ 142874 w 1189070"/>
                  <a:gd name="connsiteY3-38" fmla="*/ 556543 h 556543"/>
                  <a:gd name="connsiteX4-39" fmla="*/ 0 w 1189070"/>
                  <a:gd name="connsiteY4-40" fmla="*/ 271463 h 556543"/>
                  <a:gd name="connsiteX0-41" fmla="*/ 0 w 1189070"/>
                  <a:gd name="connsiteY0-42" fmla="*/ 271463 h 556543"/>
                  <a:gd name="connsiteX1-43" fmla="*/ 1189070 w 1189070"/>
                  <a:gd name="connsiteY1-44" fmla="*/ 0 h 556543"/>
                  <a:gd name="connsiteX2-45" fmla="*/ 1179545 w 1189070"/>
                  <a:gd name="connsiteY2-46" fmla="*/ 323181 h 556543"/>
                  <a:gd name="connsiteX3-47" fmla="*/ 142874 w 1189070"/>
                  <a:gd name="connsiteY3-48" fmla="*/ 556543 h 556543"/>
                  <a:gd name="connsiteX4-49" fmla="*/ 0 w 1189070"/>
                  <a:gd name="connsiteY4-50" fmla="*/ 271463 h 556543"/>
                  <a:gd name="connsiteX0-51" fmla="*/ 0 w 1189070"/>
                  <a:gd name="connsiteY0-52" fmla="*/ 271463 h 556543"/>
                  <a:gd name="connsiteX1-53" fmla="*/ 1189070 w 1189070"/>
                  <a:gd name="connsiteY1-54" fmla="*/ 0 h 556543"/>
                  <a:gd name="connsiteX2-55" fmla="*/ 1179545 w 1189070"/>
                  <a:gd name="connsiteY2-56" fmla="*/ 323181 h 556543"/>
                  <a:gd name="connsiteX3-57" fmla="*/ 142874 w 1189070"/>
                  <a:gd name="connsiteY3-58" fmla="*/ 556543 h 556543"/>
                  <a:gd name="connsiteX4-59" fmla="*/ 0 w 1189070"/>
                  <a:gd name="connsiteY4-60" fmla="*/ 271463 h 556543"/>
                  <a:gd name="connsiteX0-61" fmla="*/ 0 w 1189070"/>
                  <a:gd name="connsiteY0-62" fmla="*/ 271463 h 556543"/>
                  <a:gd name="connsiteX1-63" fmla="*/ 1189070 w 1189070"/>
                  <a:gd name="connsiteY1-64" fmla="*/ 0 h 556543"/>
                  <a:gd name="connsiteX2-65" fmla="*/ 1179545 w 1189070"/>
                  <a:gd name="connsiteY2-66" fmla="*/ 323181 h 556543"/>
                  <a:gd name="connsiteX3-67" fmla="*/ 142874 w 1189070"/>
                  <a:gd name="connsiteY3-68" fmla="*/ 556543 h 556543"/>
                  <a:gd name="connsiteX4-69" fmla="*/ 0 w 1189070"/>
                  <a:gd name="connsiteY4-70" fmla="*/ 271463 h 556543"/>
                  <a:gd name="connsiteX0-71" fmla="*/ 0 w 1189070"/>
                  <a:gd name="connsiteY0-72" fmla="*/ 271463 h 556543"/>
                  <a:gd name="connsiteX1-73" fmla="*/ 1189070 w 1189070"/>
                  <a:gd name="connsiteY1-74" fmla="*/ 0 h 556543"/>
                  <a:gd name="connsiteX2-75" fmla="*/ 1179545 w 1189070"/>
                  <a:gd name="connsiteY2-76" fmla="*/ 323181 h 556543"/>
                  <a:gd name="connsiteX3-77" fmla="*/ 142874 w 1189070"/>
                  <a:gd name="connsiteY3-78" fmla="*/ 556543 h 556543"/>
                  <a:gd name="connsiteX4-79" fmla="*/ 0 w 1189070"/>
                  <a:gd name="connsiteY4-80" fmla="*/ 271463 h 556543"/>
                  <a:gd name="connsiteX0-81" fmla="*/ 0 w 1189070"/>
                  <a:gd name="connsiteY0-82" fmla="*/ 271463 h 556543"/>
                  <a:gd name="connsiteX1-83" fmla="*/ 1189070 w 1189070"/>
                  <a:gd name="connsiteY1-84" fmla="*/ 0 h 556543"/>
                  <a:gd name="connsiteX2-85" fmla="*/ 1179545 w 1189070"/>
                  <a:gd name="connsiteY2-86" fmla="*/ 323181 h 556543"/>
                  <a:gd name="connsiteX3-87" fmla="*/ 142874 w 1189070"/>
                  <a:gd name="connsiteY3-88" fmla="*/ 556543 h 556543"/>
                  <a:gd name="connsiteX4-89" fmla="*/ 0 w 1189070"/>
                  <a:gd name="connsiteY4-90" fmla="*/ 271463 h 556543"/>
                  <a:gd name="connsiteX0-91" fmla="*/ 0 w 1189070"/>
                  <a:gd name="connsiteY0-92" fmla="*/ 271463 h 556543"/>
                  <a:gd name="connsiteX1-93" fmla="*/ 1189070 w 1189070"/>
                  <a:gd name="connsiteY1-94" fmla="*/ 0 h 556543"/>
                  <a:gd name="connsiteX2-95" fmla="*/ 1179545 w 1189070"/>
                  <a:gd name="connsiteY2-96" fmla="*/ 323181 h 556543"/>
                  <a:gd name="connsiteX3-97" fmla="*/ 142874 w 1189070"/>
                  <a:gd name="connsiteY3-98" fmla="*/ 556543 h 556543"/>
                  <a:gd name="connsiteX4-99" fmla="*/ 0 w 1189070"/>
                  <a:gd name="connsiteY4-100" fmla="*/ 271463 h 556543"/>
                  <a:gd name="connsiteX0-101" fmla="*/ 0 w 1189070"/>
                  <a:gd name="connsiteY0-102" fmla="*/ 271463 h 556543"/>
                  <a:gd name="connsiteX1-103" fmla="*/ 1189070 w 1189070"/>
                  <a:gd name="connsiteY1-104" fmla="*/ 0 h 556543"/>
                  <a:gd name="connsiteX2-105" fmla="*/ 1179545 w 1189070"/>
                  <a:gd name="connsiteY2-106" fmla="*/ 323181 h 556543"/>
                  <a:gd name="connsiteX3-107" fmla="*/ 142874 w 1189070"/>
                  <a:gd name="connsiteY3-108" fmla="*/ 556543 h 556543"/>
                  <a:gd name="connsiteX4-109" fmla="*/ 0 w 1189070"/>
                  <a:gd name="connsiteY4-110" fmla="*/ 271463 h 556543"/>
                  <a:gd name="connsiteX0-111" fmla="*/ 0 w 1189070"/>
                  <a:gd name="connsiteY0-112" fmla="*/ 271463 h 556543"/>
                  <a:gd name="connsiteX1-113" fmla="*/ 1189070 w 1189070"/>
                  <a:gd name="connsiteY1-114" fmla="*/ 0 h 556543"/>
                  <a:gd name="connsiteX2-115" fmla="*/ 1179545 w 1189070"/>
                  <a:gd name="connsiteY2-116" fmla="*/ 323181 h 556543"/>
                  <a:gd name="connsiteX3-117" fmla="*/ 145255 w 1189070"/>
                  <a:gd name="connsiteY3-118" fmla="*/ 556543 h 556543"/>
                  <a:gd name="connsiteX4-119" fmla="*/ 0 w 1189070"/>
                  <a:gd name="connsiteY4-120" fmla="*/ 271463 h 556543"/>
                  <a:gd name="connsiteX0-121" fmla="*/ 2 w 1189072"/>
                  <a:gd name="connsiteY0-122" fmla="*/ 271463 h 577974"/>
                  <a:gd name="connsiteX1-123" fmla="*/ 1189072 w 1189072"/>
                  <a:gd name="connsiteY1-124" fmla="*/ 0 h 577974"/>
                  <a:gd name="connsiteX2-125" fmla="*/ 1179547 w 1189072"/>
                  <a:gd name="connsiteY2-126" fmla="*/ 323181 h 577974"/>
                  <a:gd name="connsiteX3-127" fmla="*/ 0 w 1189072"/>
                  <a:gd name="connsiteY3-128" fmla="*/ 577974 h 577974"/>
                  <a:gd name="connsiteX4-129" fmla="*/ 2 w 1189072"/>
                  <a:gd name="connsiteY4-130" fmla="*/ 271463 h 577974"/>
                  <a:gd name="connsiteX0-131" fmla="*/ 2 w 1189072"/>
                  <a:gd name="connsiteY0-132" fmla="*/ 271463 h 577974"/>
                  <a:gd name="connsiteX1-133" fmla="*/ 1189072 w 1189072"/>
                  <a:gd name="connsiteY1-134" fmla="*/ 0 h 577974"/>
                  <a:gd name="connsiteX2-135" fmla="*/ 1179547 w 1189072"/>
                  <a:gd name="connsiteY2-136" fmla="*/ 320800 h 577974"/>
                  <a:gd name="connsiteX3-137" fmla="*/ 0 w 1189072"/>
                  <a:gd name="connsiteY3-138" fmla="*/ 577974 h 577974"/>
                  <a:gd name="connsiteX4-139" fmla="*/ 2 w 1189072"/>
                  <a:gd name="connsiteY4-140" fmla="*/ 271463 h 577974"/>
                  <a:gd name="connsiteX0-141" fmla="*/ 2 w 1208122"/>
                  <a:gd name="connsiteY0-142" fmla="*/ 128588 h 435099"/>
                  <a:gd name="connsiteX1-143" fmla="*/ 1208122 w 1208122"/>
                  <a:gd name="connsiteY1-144" fmla="*/ 0 h 435099"/>
                  <a:gd name="connsiteX2-145" fmla="*/ 1179547 w 1208122"/>
                  <a:gd name="connsiteY2-146" fmla="*/ 177925 h 435099"/>
                  <a:gd name="connsiteX3-147" fmla="*/ 0 w 1208122"/>
                  <a:gd name="connsiteY3-148" fmla="*/ 435099 h 435099"/>
                  <a:gd name="connsiteX4-149" fmla="*/ 2 w 1208122"/>
                  <a:gd name="connsiteY4-150" fmla="*/ 128588 h 435099"/>
                  <a:gd name="connsiteX0-151" fmla="*/ 211933 w 1208122"/>
                  <a:gd name="connsiteY0-152" fmla="*/ 221457 h 435099"/>
                  <a:gd name="connsiteX1-153" fmla="*/ 1208122 w 1208122"/>
                  <a:gd name="connsiteY1-154" fmla="*/ 0 h 435099"/>
                  <a:gd name="connsiteX2-155" fmla="*/ 1179547 w 1208122"/>
                  <a:gd name="connsiteY2-156" fmla="*/ 177925 h 435099"/>
                  <a:gd name="connsiteX3-157" fmla="*/ 0 w 1208122"/>
                  <a:gd name="connsiteY3-158" fmla="*/ 435099 h 435099"/>
                  <a:gd name="connsiteX4-159" fmla="*/ 211933 w 1208122"/>
                  <a:gd name="connsiteY4-160" fmla="*/ 221457 h 435099"/>
                  <a:gd name="connsiteX0-161" fmla="*/ 211933 w 1208122"/>
                  <a:gd name="connsiteY0-162" fmla="*/ 221457 h 435099"/>
                  <a:gd name="connsiteX1-163" fmla="*/ 1208122 w 1208122"/>
                  <a:gd name="connsiteY1-164" fmla="*/ 0 h 435099"/>
                  <a:gd name="connsiteX2-165" fmla="*/ 1179547 w 1208122"/>
                  <a:gd name="connsiteY2-166" fmla="*/ 177925 h 435099"/>
                  <a:gd name="connsiteX3-167" fmla="*/ 0 w 1208122"/>
                  <a:gd name="connsiteY3-168" fmla="*/ 435099 h 435099"/>
                  <a:gd name="connsiteX4-169" fmla="*/ 211933 w 1208122"/>
                  <a:gd name="connsiteY4-170" fmla="*/ 221457 h 435099"/>
                  <a:gd name="connsiteX0-171" fmla="*/ 211933 w 1208122"/>
                  <a:gd name="connsiteY0-172" fmla="*/ 221457 h 435099"/>
                  <a:gd name="connsiteX1-173" fmla="*/ 1208122 w 1208122"/>
                  <a:gd name="connsiteY1-174" fmla="*/ 0 h 435099"/>
                  <a:gd name="connsiteX2-175" fmla="*/ 1179547 w 1208122"/>
                  <a:gd name="connsiteY2-176" fmla="*/ 177925 h 435099"/>
                  <a:gd name="connsiteX3-177" fmla="*/ 0 w 1208122"/>
                  <a:gd name="connsiteY3-178" fmla="*/ 435099 h 435099"/>
                  <a:gd name="connsiteX4-179" fmla="*/ 211933 w 1208122"/>
                  <a:gd name="connsiteY4-180" fmla="*/ 221457 h 435099"/>
                  <a:gd name="connsiteX0-181" fmla="*/ 211933 w 1208122"/>
                  <a:gd name="connsiteY0-182" fmla="*/ 221457 h 435099"/>
                  <a:gd name="connsiteX1-183" fmla="*/ 1208122 w 1208122"/>
                  <a:gd name="connsiteY1-184" fmla="*/ 0 h 435099"/>
                  <a:gd name="connsiteX2-185" fmla="*/ 1179547 w 1208122"/>
                  <a:gd name="connsiteY2-186" fmla="*/ 177925 h 435099"/>
                  <a:gd name="connsiteX3-187" fmla="*/ 0 w 1208122"/>
                  <a:gd name="connsiteY3-188" fmla="*/ 435099 h 435099"/>
                  <a:gd name="connsiteX4-189" fmla="*/ 211933 w 1208122"/>
                  <a:gd name="connsiteY4-190" fmla="*/ 221457 h 435099"/>
                  <a:gd name="connsiteX0-191" fmla="*/ 211933 w 1208122"/>
                  <a:gd name="connsiteY0-192" fmla="*/ 221457 h 435099"/>
                  <a:gd name="connsiteX1-193" fmla="*/ 1208122 w 1208122"/>
                  <a:gd name="connsiteY1-194" fmla="*/ 0 h 435099"/>
                  <a:gd name="connsiteX2-195" fmla="*/ 1179547 w 1208122"/>
                  <a:gd name="connsiteY2-196" fmla="*/ 177925 h 435099"/>
                  <a:gd name="connsiteX3-197" fmla="*/ 0 w 1208122"/>
                  <a:gd name="connsiteY3-198" fmla="*/ 435099 h 435099"/>
                  <a:gd name="connsiteX4-199" fmla="*/ 211933 w 1208122"/>
                  <a:gd name="connsiteY4-200" fmla="*/ 221457 h 435099"/>
                  <a:gd name="connsiteX0-201" fmla="*/ 211933 w 1208122"/>
                  <a:gd name="connsiteY0-202" fmla="*/ 221457 h 435099"/>
                  <a:gd name="connsiteX1-203" fmla="*/ 1208122 w 1208122"/>
                  <a:gd name="connsiteY1-204" fmla="*/ 0 h 435099"/>
                  <a:gd name="connsiteX2-205" fmla="*/ 1179547 w 1208122"/>
                  <a:gd name="connsiteY2-206" fmla="*/ 177925 h 435099"/>
                  <a:gd name="connsiteX3-207" fmla="*/ 0 w 1208122"/>
                  <a:gd name="connsiteY3-208" fmla="*/ 435099 h 435099"/>
                  <a:gd name="connsiteX4-209" fmla="*/ 211933 w 1208122"/>
                  <a:gd name="connsiteY4-210" fmla="*/ 221457 h 435099"/>
                  <a:gd name="connsiteX0-211" fmla="*/ 211933 w 1208122"/>
                  <a:gd name="connsiteY0-212" fmla="*/ 221457 h 435099"/>
                  <a:gd name="connsiteX1-213" fmla="*/ 1208122 w 1208122"/>
                  <a:gd name="connsiteY1-214" fmla="*/ 0 h 435099"/>
                  <a:gd name="connsiteX2-215" fmla="*/ 1179547 w 1208122"/>
                  <a:gd name="connsiteY2-216" fmla="*/ 177925 h 435099"/>
                  <a:gd name="connsiteX3-217" fmla="*/ 0 w 1208122"/>
                  <a:gd name="connsiteY3-218" fmla="*/ 435099 h 435099"/>
                  <a:gd name="connsiteX4-219" fmla="*/ 211933 w 1208122"/>
                  <a:gd name="connsiteY4-220" fmla="*/ 221457 h 435099"/>
                  <a:gd name="connsiteX0-221" fmla="*/ 211933 w 1208122"/>
                  <a:gd name="connsiteY0-222" fmla="*/ 221457 h 435099"/>
                  <a:gd name="connsiteX1-223" fmla="*/ 1208122 w 1208122"/>
                  <a:gd name="connsiteY1-224" fmla="*/ 0 h 435099"/>
                  <a:gd name="connsiteX2-225" fmla="*/ 1179547 w 1208122"/>
                  <a:gd name="connsiteY2-226" fmla="*/ 177925 h 435099"/>
                  <a:gd name="connsiteX3-227" fmla="*/ 0 w 1208122"/>
                  <a:gd name="connsiteY3-228" fmla="*/ 435099 h 435099"/>
                  <a:gd name="connsiteX4-229" fmla="*/ 211933 w 1208122"/>
                  <a:gd name="connsiteY4-230" fmla="*/ 221457 h 435099"/>
                  <a:gd name="connsiteX0-231" fmla="*/ 214314 w 1210503"/>
                  <a:gd name="connsiteY0-232" fmla="*/ 221457 h 437480"/>
                  <a:gd name="connsiteX1-233" fmla="*/ 1210503 w 1210503"/>
                  <a:gd name="connsiteY1-234" fmla="*/ 0 h 437480"/>
                  <a:gd name="connsiteX2-235" fmla="*/ 1181928 w 1210503"/>
                  <a:gd name="connsiteY2-236" fmla="*/ 177925 h 437480"/>
                  <a:gd name="connsiteX3-237" fmla="*/ 0 w 1210503"/>
                  <a:gd name="connsiteY3-238" fmla="*/ 437480 h 437480"/>
                  <a:gd name="connsiteX4-239" fmla="*/ 214314 w 1210503"/>
                  <a:gd name="connsiteY4-240" fmla="*/ 221457 h 437480"/>
                  <a:gd name="connsiteX0-241" fmla="*/ 214314 w 1210503"/>
                  <a:gd name="connsiteY0-242" fmla="*/ 221457 h 437480"/>
                  <a:gd name="connsiteX1-243" fmla="*/ 1210503 w 1210503"/>
                  <a:gd name="connsiteY1-244" fmla="*/ 0 h 437480"/>
                  <a:gd name="connsiteX2-245" fmla="*/ 1181928 w 1210503"/>
                  <a:gd name="connsiteY2-246" fmla="*/ 177925 h 437480"/>
                  <a:gd name="connsiteX3-247" fmla="*/ 0 w 1210503"/>
                  <a:gd name="connsiteY3-248" fmla="*/ 437480 h 437480"/>
                  <a:gd name="connsiteX4-249" fmla="*/ 214314 w 1210503"/>
                  <a:gd name="connsiteY4-250" fmla="*/ 221457 h 437480"/>
                  <a:gd name="connsiteX0-251" fmla="*/ 214314 w 1210503"/>
                  <a:gd name="connsiteY0-252" fmla="*/ 221457 h 437480"/>
                  <a:gd name="connsiteX1-253" fmla="*/ 1210503 w 1210503"/>
                  <a:gd name="connsiteY1-254" fmla="*/ 0 h 437480"/>
                  <a:gd name="connsiteX2-255" fmla="*/ 1189072 w 1210503"/>
                  <a:gd name="connsiteY2-256" fmla="*/ 170781 h 437480"/>
                  <a:gd name="connsiteX3-257" fmla="*/ 0 w 1210503"/>
                  <a:gd name="connsiteY3-258" fmla="*/ 437480 h 437480"/>
                  <a:gd name="connsiteX4-259" fmla="*/ 214314 w 1210503"/>
                  <a:gd name="connsiteY4-260" fmla="*/ 221457 h 437480"/>
                  <a:gd name="connsiteX0-261" fmla="*/ 214314 w 1210503"/>
                  <a:gd name="connsiteY0-262" fmla="*/ 221457 h 437480"/>
                  <a:gd name="connsiteX1-263" fmla="*/ 1210503 w 1210503"/>
                  <a:gd name="connsiteY1-264" fmla="*/ 0 h 437480"/>
                  <a:gd name="connsiteX2-265" fmla="*/ 1189072 w 1210503"/>
                  <a:gd name="connsiteY2-266" fmla="*/ 170781 h 437480"/>
                  <a:gd name="connsiteX3-267" fmla="*/ 0 w 1210503"/>
                  <a:gd name="connsiteY3-268" fmla="*/ 437480 h 437480"/>
                  <a:gd name="connsiteX4-269" fmla="*/ 214314 w 1210503"/>
                  <a:gd name="connsiteY4-270" fmla="*/ 221457 h 437480"/>
                  <a:gd name="connsiteX0-271" fmla="*/ 214314 w 1210503"/>
                  <a:gd name="connsiteY0-272" fmla="*/ 221457 h 437480"/>
                  <a:gd name="connsiteX1-273" fmla="*/ 1210503 w 1210503"/>
                  <a:gd name="connsiteY1-274" fmla="*/ 0 h 437480"/>
                  <a:gd name="connsiteX2-275" fmla="*/ 1189072 w 1210503"/>
                  <a:gd name="connsiteY2-276" fmla="*/ 170781 h 437480"/>
                  <a:gd name="connsiteX3-277" fmla="*/ 0 w 1210503"/>
                  <a:gd name="connsiteY3-278" fmla="*/ 437480 h 437480"/>
                  <a:gd name="connsiteX4-279" fmla="*/ 214314 w 1210503"/>
                  <a:gd name="connsiteY4-280" fmla="*/ 221457 h 437480"/>
                  <a:gd name="connsiteX0-281" fmla="*/ 214314 w 1210503"/>
                  <a:gd name="connsiteY0-282" fmla="*/ 221457 h 440013"/>
                  <a:gd name="connsiteX1-283" fmla="*/ 1210503 w 1210503"/>
                  <a:gd name="connsiteY1-284" fmla="*/ 0 h 440013"/>
                  <a:gd name="connsiteX2-285" fmla="*/ 1189072 w 1210503"/>
                  <a:gd name="connsiteY2-286" fmla="*/ 170781 h 440013"/>
                  <a:gd name="connsiteX3-287" fmla="*/ 0 w 1210503"/>
                  <a:gd name="connsiteY3-288" fmla="*/ 440013 h 440013"/>
                  <a:gd name="connsiteX4-289" fmla="*/ 214314 w 1210503"/>
                  <a:gd name="connsiteY4-290" fmla="*/ 221457 h 440013"/>
                  <a:gd name="connsiteX0-291" fmla="*/ 214314 w 1210503"/>
                  <a:gd name="connsiteY0-292" fmla="*/ 221457 h 440013"/>
                  <a:gd name="connsiteX1-293" fmla="*/ 1210503 w 1210503"/>
                  <a:gd name="connsiteY1-294" fmla="*/ 0 h 440013"/>
                  <a:gd name="connsiteX2-295" fmla="*/ 1175038 w 1210503"/>
                  <a:gd name="connsiteY2-296" fmla="*/ 173862 h 440013"/>
                  <a:gd name="connsiteX3-297" fmla="*/ 0 w 1210503"/>
                  <a:gd name="connsiteY3-298" fmla="*/ 440013 h 440013"/>
                  <a:gd name="connsiteX4-299" fmla="*/ 214314 w 1210503"/>
                  <a:gd name="connsiteY4-300" fmla="*/ 221457 h 440013"/>
                  <a:gd name="connsiteX0-301" fmla="*/ 214314 w 1210503"/>
                  <a:gd name="connsiteY0-302" fmla="*/ 221457 h 440013"/>
                  <a:gd name="connsiteX1-303" fmla="*/ 1210503 w 1210503"/>
                  <a:gd name="connsiteY1-304" fmla="*/ 0 h 440013"/>
                  <a:gd name="connsiteX2-305" fmla="*/ 1182054 w 1210503"/>
                  <a:gd name="connsiteY2-306" fmla="*/ 180026 h 440013"/>
                  <a:gd name="connsiteX3-307" fmla="*/ 0 w 1210503"/>
                  <a:gd name="connsiteY3-308" fmla="*/ 440013 h 440013"/>
                  <a:gd name="connsiteX4-309" fmla="*/ 214314 w 1210503"/>
                  <a:gd name="connsiteY4-310" fmla="*/ 221457 h 44001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0503" h="440013">
                    <a:moveTo>
                      <a:pt x="214314" y="221457"/>
                    </a:moveTo>
                    <a:cubicBezTo>
                      <a:pt x="608289" y="64293"/>
                      <a:pt x="804621" y="28575"/>
                      <a:pt x="1210503" y="0"/>
                    </a:cubicBezTo>
                    <a:lnTo>
                      <a:pt x="1182054" y="180026"/>
                    </a:lnTo>
                    <a:cubicBezTo>
                      <a:pt x="793634" y="186376"/>
                      <a:pt x="147986" y="379442"/>
                      <a:pt x="0" y="440013"/>
                    </a:cubicBezTo>
                    <a:cubicBezTo>
                      <a:pt x="76201" y="364036"/>
                      <a:pt x="140495" y="299815"/>
                      <a:pt x="214314" y="221457"/>
                    </a:cubicBezTo>
                    <a:close/>
                  </a:path>
                </a:pathLst>
              </a:custGeom>
              <a:gradFill flip="none" rotWithShape="1">
                <a:gsLst>
                  <a:gs pos="0">
                    <a:srgbClr val="D7190F"/>
                  </a:gs>
                  <a:gs pos="100000">
                    <a:srgbClr val="F05F55"/>
                  </a:gs>
                </a:gsLst>
                <a:lin ang="156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7" name="矩形 5"/>
              <p:cNvSpPr/>
              <p:nvPr/>
            </p:nvSpPr>
            <p:spPr bwMode="auto">
              <a:xfrm>
                <a:off x="5263509" y="2903117"/>
                <a:ext cx="36111" cy="489810"/>
              </a:xfrm>
              <a:custGeom>
                <a:avLst/>
                <a:gdLst>
                  <a:gd name="connsiteX0" fmla="*/ 0 w 321602"/>
                  <a:gd name="connsiteY0" fmla="*/ 0 h 225699"/>
                  <a:gd name="connsiteX1" fmla="*/ 321602 w 321602"/>
                  <a:gd name="connsiteY1" fmla="*/ 0 h 225699"/>
                  <a:gd name="connsiteX2" fmla="*/ 321602 w 321602"/>
                  <a:gd name="connsiteY2" fmla="*/ 225699 h 225699"/>
                  <a:gd name="connsiteX3" fmla="*/ 0 w 321602"/>
                  <a:gd name="connsiteY3" fmla="*/ 225699 h 225699"/>
                  <a:gd name="connsiteX4" fmla="*/ 0 w 321602"/>
                  <a:gd name="connsiteY4" fmla="*/ 0 h 225699"/>
                  <a:gd name="connsiteX0-1" fmla="*/ 0 w 598956"/>
                  <a:gd name="connsiteY0-2" fmla="*/ 0 h 381710"/>
                  <a:gd name="connsiteX1-3" fmla="*/ 598956 w 598956"/>
                  <a:gd name="connsiteY1-4" fmla="*/ 156011 h 381710"/>
                  <a:gd name="connsiteX2-5" fmla="*/ 598956 w 598956"/>
                  <a:gd name="connsiteY2-6" fmla="*/ 381710 h 381710"/>
                  <a:gd name="connsiteX3-7" fmla="*/ 277354 w 598956"/>
                  <a:gd name="connsiteY3-8" fmla="*/ 381710 h 381710"/>
                  <a:gd name="connsiteX4-9" fmla="*/ 0 w 598956"/>
                  <a:gd name="connsiteY4-10" fmla="*/ 0 h 381710"/>
                  <a:gd name="connsiteX0-11" fmla="*/ 0 w 598956"/>
                  <a:gd name="connsiteY0-12" fmla="*/ 0 h 381710"/>
                  <a:gd name="connsiteX1-13" fmla="*/ 78918 w 598956"/>
                  <a:gd name="connsiteY1-14" fmla="*/ 56337 h 381710"/>
                  <a:gd name="connsiteX2-15" fmla="*/ 598956 w 598956"/>
                  <a:gd name="connsiteY2-16" fmla="*/ 381710 h 381710"/>
                  <a:gd name="connsiteX3-17" fmla="*/ 277354 w 598956"/>
                  <a:gd name="connsiteY3-18" fmla="*/ 381710 h 381710"/>
                  <a:gd name="connsiteX4-19" fmla="*/ 0 w 598956"/>
                  <a:gd name="connsiteY4-20" fmla="*/ 0 h 381710"/>
                  <a:gd name="connsiteX0-21" fmla="*/ 190680 w 789636"/>
                  <a:gd name="connsiteY0-22" fmla="*/ 0 h 399045"/>
                  <a:gd name="connsiteX1-23" fmla="*/ 269598 w 789636"/>
                  <a:gd name="connsiteY1-24" fmla="*/ 56337 h 399045"/>
                  <a:gd name="connsiteX2-25" fmla="*/ 789636 w 789636"/>
                  <a:gd name="connsiteY2-26" fmla="*/ 381710 h 399045"/>
                  <a:gd name="connsiteX3-27" fmla="*/ 0 w 789636"/>
                  <a:gd name="connsiteY3-28" fmla="*/ 399045 h 399045"/>
                  <a:gd name="connsiteX4-29" fmla="*/ 190680 w 789636"/>
                  <a:gd name="connsiteY4-30" fmla="*/ 0 h 399045"/>
                  <a:gd name="connsiteX0-31" fmla="*/ 190680 w 269598"/>
                  <a:gd name="connsiteY0-32" fmla="*/ 0 h 399045"/>
                  <a:gd name="connsiteX1-33" fmla="*/ 269598 w 269598"/>
                  <a:gd name="connsiteY1-34" fmla="*/ 56337 h 399045"/>
                  <a:gd name="connsiteX2-35" fmla="*/ 100586 w 269598"/>
                  <a:gd name="connsiteY2-36" fmla="*/ 381710 h 399045"/>
                  <a:gd name="connsiteX3-37" fmla="*/ 0 w 269598"/>
                  <a:gd name="connsiteY3-38" fmla="*/ 399045 h 399045"/>
                  <a:gd name="connsiteX4-39" fmla="*/ 190680 w 269598"/>
                  <a:gd name="connsiteY4-40" fmla="*/ 0 h 399045"/>
                  <a:gd name="connsiteX0-41" fmla="*/ 199348 w 269598"/>
                  <a:gd name="connsiteY0-42" fmla="*/ 0 h 412046"/>
                  <a:gd name="connsiteX1-43" fmla="*/ 269598 w 269598"/>
                  <a:gd name="connsiteY1-44" fmla="*/ 69338 h 412046"/>
                  <a:gd name="connsiteX2-45" fmla="*/ 100586 w 269598"/>
                  <a:gd name="connsiteY2-46" fmla="*/ 394711 h 412046"/>
                  <a:gd name="connsiteX3-47" fmla="*/ 0 w 269598"/>
                  <a:gd name="connsiteY3-48" fmla="*/ 412046 h 412046"/>
                  <a:gd name="connsiteX4-49" fmla="*/ 199348 w 269598"/>
                  <a:gd name="connsiteY4-50" fmla="*/ 0 h 412046"/>
                  <a:gd name="connsiteX0-51" fmla="*/ 68379 w 269598"/>
                  <a:gd name="connsiteY0-52" fmla="*/ 0 h 566828"/>
                  <a:gd name="connsiteX1-53" fmla="*/ 269598 w 269598"/>
                  <a:gd name="connsiteY1-54" fmla="*/ 224120 h 566828"/>
                  <a:gd name="connsiteX2-55" fmla="*/ 100586 w 269598"/>
                  <a:gd name="connsiteY2-56" fmla="*/ 549493 h 566828"/>
                  <a:gd name="connsiteX3-57" fmla="*/ 0 w 269598"/>
                  <a:gd name="connsiteY3-58" fmla="*/ 566828 h 566828"/>
                  <a:gd name="connsiteX4-59" fmla="*/ 68379 w 269598"/>
                  <a:gd name="connsiteY4-60" fmla="*/ 0 h 566828"/>
                  <a:gd name="connsiteX0-61" fmla="*/ 32661 w 233880"/>
                  <a:gd name="connsiteY0-62" fmla="*/ 0 h 549493"/>
                  <a:gd name="connsiteX1-63" fmla="*/ 233880 w 233880"/>
                  <a:gd name="connsiteY1-64" fmla="*/ 224120 h 549493"/>
                  <a:gd name="connsiteX2-65" fmla="*/ 64868 w 233880"/>
                  <a:gd name="connsiteY2-66" fmla="*/ 549493 h 549493"/>
                  <a:gd name="connsiteX3-67" fmla="*/ 0 w 233880"/>
                  <a:gd name="connsiteY3-68" fmla="*/ 83434 h 549493"/>
                  <a:gd name="connsiteX4-69" fmla="*/ 32661 w 233880"/>
                  <a:gd name="connsiteY4-70" fmla="*/ 0 h 549493"/>
                  <a:gd name="connsiteX0-71" fmla="*/ 32661 w 233880"/>
                  <a:gd name="connsiteY0-72" fmla="*/ 0 h 282793"/>
                  <a:gd name="connsiteX1-73" fmla="*/ 233880 w 233880"/>
                  <a:gd name="connsiteY1-74" fmla="*/ 224120 h 282793"/>
                  <a:gd name="connsiteX2-75" fmla="*/ 5337 w 233880"/>
                  <a:gd name="connsiteY2-76" fmla="*/ 282793 h 282793"/>
                  <a:gd name="connsiteX3-77" fmla="*/ 0 w 233880"/>
                  <a:gd name="connsiteY3-78" fmla="*/ 83434 h 282793"/>
                  <a:gd name="connsiteX4-79" fmla="*/ 32661 w 233880"/>
                  <a:gd name="connsiteY4-80" fmla="*/ 0 h 282793"/>
                  <a:gd name="connsiteX0-81" fmla="*/ 32661 w 38618"/>
                  <a:gd name="connsiteY0-82" fmla="*/ 0 h 282793"/>
                  <a:gd name="connsiteX1-83" fmla="*/ 38618 w 38618"/>
                  <a:gd name="connsiteY1-84" fmla="*/ 174114 h 282793"/>
                  <a:gd name="connsiteX2-85" fmla="*/ 5337 w 38618"/>
                  <a:gd name="connsiteY2-86" fmla="*/ 282793 h 282793"/>
                  <a:gd name="connsiteX3-87" fmla="*/ 0 w 38618"/>
                  <a:gd name="connsiteY3-88" fmla="*/ 83434 h 282793"/>
                  <a:gd name="connsiteX4-89" fmla="*/ 32661 w 38618"/>
                  <a:gd name="connsiteY4-90" fmla="*/ 0 h 282793"/>
                  <a:gd name="connsiteX0-91" fmla="*/ 37424 w 43381"/>
                  <a:gd name="connsiteY0-92" fmla="*/ 0 h 282793"/>
                  <a:gd name="connsiteX1-93" fmla="*/ 43381 w 43381"/>
                  <a:gd name="connsiteY1-94" fmla="*/ 174114 h 282793"/>
                  <a:gd name="connsiteX2-95" fmla="*/ 10100 w 43381"/>
                  <a:gd name="connsiteY2-96" fmla="*/ 282793 h 282793"/>
                  <a:gd name="connsiteX3-97" fmla="*/ 0 w 43381"/>
                  <a:gd name="connsiteY3-98" fmla="*/ 83434 h 282793"/>
                  <a:gd name="connsiteX4-99" fmla="*/ 37424 w 43381"/>
                  <a:gd name="connsiteY4-100" fmla="*/ 0 h 282793"/>
                  <a:gd name="connsiteX0-101" fmla="*/ 149343 w 155300"/>
                  <a:gd name="connsiteY0-102" fmla="*/ 0 h 282793"/>
                  <a:gd name="connsiteX1-103" fmla="*/ 155300 w 155300"/>
                  <a:gd name="connsiteY1-104" fmla="*/ 174114 h 282793"/>
                  <a:gd name="connsiteX2-105" fmla="*/ 122019 w 155300"/>
                  <a:gd name="connsiteY2-106" fmla="*/ 282793 h 282793"/>
                  <a:gd name="connsiteX3-107" fmla="*/ 0 w 155300"/>
                  <a:gd name="connsiteY3-108" fmla="*/ 95340 h 282793"/>
                  <a:gd name="connsiteX4-109" fmla="*/ 149343 w 155300"/>
                  <a:gd name="connsiteY4-110" fmla="*/ 0 h 282793"/>
                  <a:gd name="connsiteX0-111" fmla="*/ 23137 w 155300"/>
                  <a:gd name="connsiteY0-112" fmla="*/ 0 h 358993"/>
                  <a:gd name="connsiteX1-113" fmla="*/ 155300 w 155300"/>
                  <a:gd name="connsiteY1-114" fmla="*/ 250314 h 358993"/>
                  <a:gd name="connsiteX2-115" fmla="*/ 122019 w 155300"/>
                  <a:gd name="connsiteY2-116" fmla="*/ 358993 h 358993"/>
                  <a:gd name="connsiteX3-117" fmla="*/ 0 w 155300"/>
                  <a:gd name="connsiteY3-118" fmla="*/ 171540 h 358993"/>
                  <a:gd name="connsiteX4-119" fmla="*/ 23137 w 155300"/>
                  <a:gd name="connsiteY4-120" fmla="*/ 0 h 358993"/>
                  <a:gd name="connsiteX0-121" fmla="*/ 23137 w 155300"/>
                  <a:gd name="connsiteY0-122" fmla="*/ 0 h 492343"/>
                  <a:gd name="connsiteX1-123" fmla="*/ 155300 w 155300"/>
                  <a:gd name="connsiteY1-124" fmla="*/ 250314 h 492343"/>
                  <a:gd name="connsiteX2-125" fmla="*/ 5338 w 155300"/>
                  <a:gd name="connsiteY2-126" fmla="*/ 492343 h 492343"/>
                  <a:gd name="connsiteX3-127" fmla="*/ 0 w 155300"/>
                  <a:gd name="connsiteY3-128" fmla="*/ 171540 h 492343"/>
                  <a:gd name="connsiteX4-129" fmla="*/ 23137 w 155300"/>
                  <a:gd name="connsiteY4-130" fmla="*/ 0 h 492343"/>
                  <a:gd name="connsiteX0-131" fmla="*/ 23137 w 26713"/>
                  <a:gd name="connsiteY0-132" fmla="*/ 0 h 492343"/>
                  <a:gd name="connsiteX1-133" fmla="*/ 26713 w 26713"/>
                  <a:gd name="connsiteY1-134" fmla="*/ 278889 h 492343"/>
                  <a:gd name="connsiteX2-135" fmla="*/ 5338 w 26713"/>
                  <a:gd name="connsiteY2-136" fmla="*/ 492343 h 492343"/>
                  <a:gd name="connsiteX3-137" fmla="*/ 0 w 26713"/>
                  <a:gd name="connsiteY3-138" fmla="*/ 171540 h 492343"/>
                  <a:gd name="connsiteX4-139" fmla="*/ 23137 w 26713"/>
                  <a:gd name="connsiteY4-140" fmla="*/ 0 h 492343"/>
                  <a:gd name="connsiteX0-141" fmla="*/ 23137 w 29094"/>
                  <a:gd name="connsiteY0-142" fmla="*/ 0 h 492343"/>
                  <a:gd name="connsiteX1-143" fmla="*/ 29094 w 29094"/>
                  <a:gd name="connsiteY1-144" fmla="*/ 278889 h 492343"/>
                  <a:gd name="connsiteX2-145" fmla="*/ 5338 w 29094"/>
                  <a:gd name="connsiteY2-146" fmla="*/ 492343 h 492343"/>
                  <a:gd name="connsiteX3-147" fmla="*/ 0 w 29094"/>
                  <a:gd name="connsiteY3-148" fmla="*/ 171540 h 492343"/>
                  <a:gd name="connsiteX4-149" fmla="*/ 23137 w 29094"/>
                  <a:gd name="connsiteY4-150" fmla="*/ 0 h 492343"/>
                  <a:gd name="connsiteX0-151" fmla="*/ 23412 w 29369"/>
                  <a:gd name="connsiteY0-152" fmla="*/ 0 h 489810"/>
                  <a:gd name="connsiteX1-153" fmla="*/ 29369 w 29369"/>
                  <a:gd name="connsiteY1-154" fmla="*/ 278889 h 489810"/>
                  <a:gd name="connsiteX2-155" fmla="*/ 547 w 29369"/>
                  <a:gd name="connsiteY2-156" fmla="*/ 489810 h 489810"/>
                  <a:gd name="connsiteX3-157" fmla="*/ 275 w 29369"/>
                  <a:gd name="connsiteY3-158" fmla="*/ 171540 h 489810"/>
                  <a:gd name="connsiteX4-159" fmla="*/ 23412 w 29369"/>
                  <a:gd name="connsiteY4-160" fmla="*/ 0 h 489810"/>
                  <a:gd name="connsiteX0-161" fmla="*/ 25945 w 29369"/>
                  <a:gd name="connsiteY0-162" fmla="*/ 0 h 489810"/>
                  <a:gd name="connsiteX1-163" fmla="*/ 29369 w 29369"/>
                  <a:gd name="connsiteY1-164" fmla="*/ 278889 h 489810"/>
                  <a:gd name="connsiteX2-165" fmla="*/ 547 w 29369"/>
                  <a:gd name="connsiteY2-166" fmla="*/ 489810 h 489810"/>
                  <a:gd name="connsiteX3-167" fmla="*/ 275 w 29369"/>
                  <a:gd name="connsiteY3-168" fmla="*/ 171540 h 489810"/>
                  <a:gd name="connsiteX4-169" fmla="*/ 25945 w 29369"/>
                  <a:gd name="connsiteY4-170" fmla="*/ 0 h 489810"/>
                  <a:gd name="connsiteX0-171" fmla="*/ 32687 w 36111"/>
                  <a:gd name="connsiteY0-172" fmla="*/ 0 h 489810"/>
                  <a:gd name="connsiteX1-173" fmla="*/ 36111 w 36111"/>
                  <a:gd name="connsiteY1-174" fmla="*/ 278889 h 489810"/>
                  <a:gd name="connsiteX2-175" fmla="*/ 7289 w 36111"/>
                  <a:gd name="connsiteY2-176" fmla="*/ 489810 h 489810"/>
                  <a:gd name="connsiteX3-177" fmla="*/ 0 w 36111"/>
                  <a:gd name="connsiteY3-178" fmla="*/ 183867 h 489810"/>
                  <a:gd name="connsiteX4-179" fmla="*/ 32687 w 36111"/>
                  <a:gd name="connsiteY4-180" fmla="*/ 0 h 489810"/>
                  <a:gd name="connsiteX0-181" fmla="*/ 29178 w 36111"/>
                  <a:gd name="connsiteY0-182" fmla="*/ 0 h 489810"/>
                  <a:gd name="connsiteX1-183" fmla="*/ 36111 w 36111"/>
                  <a:gd name="connsiteY1-184" fmla="*/ 278889 h 489810"/>
                  <a:gd name="connsiteX2-185" fmla="*/ 7289 w 36111"/>
                  <a:gd name="connsiteY2-186" fmla="*/ 489810 h 489810"/>
                  <a:gd name="connsiteX3-187" fmla="*/ 0 w 36111"/>
                  <a:gd name="connsiteY3-188" fmla="*/ 183867 h 489810"/>
                  <a:gd name="connsiteX4-189" fmla="*/ 29178 w 36111"/>
                  <a:gd name="connsiteY4-190" fmla="*/ 0 h 4898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111" h="489810">
                    <a:moveTo>
                      <a:pt x="29178" y="0"/>
                    </a:moveTo>
                    <a:cubicBezTo>
                      <a:pt x="30319" y="92963"/>
                      <a:pt x="34970" y="185926"/>
                      <a:pt x="36111" y="278889"/>
                    </a:cubicBezTo>
                    <a:lnTo>
                      <a:pt x="7289" y="489810"/>
                    </a:lnTo>
                    <a:cubicBezTo>
                      <a:pt x="5510" y="382876"/>
                      <a:pt x="1779" y="290801"/>
                      <a:pt x="0" y="183867"/>
                    </a:cubicBezTo>
                    <a:lnTo>
                      <a:pt x="29178" y="0"/>
                    </a:lnTo>
                    <a:close/>
                  </a:path>
                </a:pathLst>
              </a:custGeom>
              <a:gradFill flip="none" rotWithShape="1">
                <a:gsLst>
                  <a:gs pos="0">
                    <a:srgbClr val="D7190F"/>
                  </a:gs>
                  <a:gs pos="100000">
                    <a:srgbClr val="F05F55"/>
                  </a:gs>
                </a:gsLst>
                <a:lin ang="27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4" name="矩形 9"/>
            <p:cNvSpPr/>
            <p:nvPr/>
          </p:nvSpPr>
          <p:spPr bwMode="auto">
            <a:xfrm flipH="1">
              <a:off x="4164008" y="3339853"/>
              <a:ext cx="681201" cy="349986"/>
            </a:xfrm>
            <a:custGeom>
              <a:avLst/>
              <a:gdLst/>
              <a:ahLst/>
              <a:cxnLst/>
              <a:rect l="l" t="t" r="r" b="b"/>
              <a:pathLst>
                <a:path w="775497" h="349986">
                  <a:moveTo>
                    <a:pt x="392032" y="0"/>
                  </a:moveTo>
                  <a:cubicBezTo>
                    <a:pt x="501388" y="90963"/>
                    <a:pt x="632594" y="154101"/>
                    <a:pt x="775497" y="184318"/>
                  </a:cubicBezTo>
                  <a:cubicBezTo>
                    <a:pt x="548980" y="209772"/>
                    <a:pt x="335095" y="264498"/>
                    <a:pt x="112237" y="349986"/>
                  </a:cubicBezTo>
                  <a:lnTo>
                    <a:pt x="0" y="129709"/>
                  </a:lnTo>
                  <a:cubicBezTo>
                    <a:pt x="130453" y="75436"/>
                    <a:pt x="260214" y="31550"/>
                    <a:pt x="392032" y="0"/>
                  </a:cubicBezTo>
                  <a:close/>
                </a:path>
              </a:pathLst>
            </a:custGeom>
            <a:gradFill>
              <a:gsLst>
                <a:gs pos="43000">
                  <a:srgbClr val="FFFFFF">
                    <a:lumMod val="84000"/>
                    <a:lumOff val="16000"/>
                    <a:alpha val="20000"/>
                  </a:srgbClr>
                </a:gs>
                <a:gs pos="100000">
                  <a:sysClr val="window" lastClr="FFFFFF">
                    <a:alpha val="0"/>
                  </a:sysClr>
                </a:gs>
                <a:gs pos="0">
                  <a:sysClr val="window" lastClr="FFFFFF">
                    <a:alpha val="32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58" name="组合 57"/>
          <p:cNvGrpSpPr/>
          <p:nvPr/>
        </p:nvGrpSpPr>
        <p:grpSpPr>
          <a:xfrm rot="20314893" flipH="1">
            <a:off x="1129517" y="3021271"/>
            <a:ext cx="300322" cy="921676"/>
            <a:chOff x="1098550" y="1762125"/>
            <a:chExt cx="690563" cy="2119313"/>
          </a:xfrm>
        </p:grpSpPr>
        <p:sp>
          <p:nvSpPr>
            <p:cNvPr id="59" name="Freeform 74"/>
            <p:cNvSpPr/>
            <p:nvPr/>
          </p:nvSpPr>
          <p:spPr bwMode="auto">
            <a:xfrm>
              <a:off x="1106488" y="2441575"/>
              <a:ext cx="165100" cy="142875"/>
            </a:xfrm>
            <a:custGeom>
              <a:avLst/>
              <a:gdLst>
                <a:gd name="T0" fmla="*/ 44 w 44"/>
                <a:gd name="T1" fmla="*/ 0 h 38"/>
                <a:gd name="T2" fmla="*/ 41 w 44"/>
                <a:gd name="T3" fmla="*/ 2 h 38"/>
                <a:gd name="T4" fmla="*/ 37 w 44"/>
                <a:gd name="T5" fmla="*/ 4 h 38"/>
                <a:gd name="T6" fmla="*/ 38 w 44"/>
                <a:gd name="T7" fmla="*/ 20 h 38"/>
                <a:gd name="T8" fmla="*/ 0 w 44"/>
                <a:gd name="T9" fmla="*/ 24 h 38"/>
                <a:gd name="T10" fmla="*/ 38 w 44"/>
                <a:gd name="T11" fmla="*/ 32 h 38"/>
                <a:gd name="T12" fmla="*/ 42 w 44"/>
                <a:gd name="T13" fmla="*/ 29 h 38"/>
                <a:gd name="T14" fmla="*/ 44 w 44"/>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38">
                  <a:moveTo>
                    <a:pt x="44" y="0"/>
                  </a:moveTo>
                  <a:cubicBezTo>
                    <a:pt x="43" y="1"/>
                    <a:pt x="42" y="1"/>
                    <a:pt x="41" y="2"/>
                  </a:cubicBezTo>
                  <a:cubicBezTo>
                    <a:pt x="40" y="3"/>
                    <a:pt x="39" y="4"/>
                    <a:pt x="37" y="4"/>
                  </a:cubicBezTo>
                  <a:cubicBezTo>
                    <a:pt x="38" y="20"/>
                    <a:pt x="38" y="20"/>
                    <a:pt x="38" y="20"/>
                  </a:cubicBezTo>
                  <a:cubicBezTo>
                    <a:pt x="27" y="25"/>
                    <a:pt x="15" y="27"/>
                    <a:pt x="0" y="24"/>
                  </a:cubicBezTo>
                  <a:cubicBezTo>
                    <a:pt x="15" y="35"/>
                    <a:pt x="27" y="38"/>
                    <a:pt x="38" y="32"/>
                  </a:cubicBezTo>
                  <a:cubicBezTo>
                    <a:pt x="39" y="31"/>
                    <a:pt x="40" y="31"/>
                    <a:pt x="42" y="29"/>
                  </a:cubicBezTo>
                  <a:cubicBezTo>
                    <a:pt x="44" y="0"/>
                    <a:pt x="44" y="0"/>
                    <a:pt x="44"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0" name="Freeform 75"/>
            <p:cNvSpPr/>
            <p:nvPr/>
          </p:nvSpPr>
          <p:spPr bwMode="auto">
            <a:xfrm>
              <a:off x="1266825" y="2400300"/>
              <a:ext cx="57150" cy="44450"/>
            </a:xfrm>
            <a:custGeom>
              <a:avLst/>
              <a:gdLst>
                <a:gd name="T0" fmla="*/ 0 w 15"/>
                <a:gd name="T1" fmla="*/ 0 h 12"/>
                <a:gd name="T2" fmla="*/ 1 w 15"/>
                <a:gd name="T3" fmla="*/ 11 h 12"/>
                <a:gd name="T4" fmla="*/ 13 w 15"/>
                <a:gd name="T5" fmla="*/ 4 h 12"/>
                <a:gd name="T6" fmla="*/ 0 w 15"/>
                <a:gd name="T7" fmla="*/ 0 h 12"/>
              </a:gdLst>
              <a:ahLst/>
              <a:cxnLst>
                <a:cxn ang="0">
                  <a:pos x="T0" y="T1"/>
                </a:cxn>
                <a:cxn ang="0">
                  <a:pos x="T2" y="T3"/>
                </a:cxn>
                <a:cxn ang="0">
                  <a:pos x="T4" y="T5"/>
                </a:cxn>
                <a:cxn ang="0">
                  <a:pos x="T6" y="T7"/>
                </a:cxn>
              </a:cxnLst>
              <a:rect l="0" t="0" r="r" b="b"/>
              <a:pathLst>
                <a:path w="15" h="12">
                  <a:moveTo>
                    <a:pt x="0" y="0"/>
                  </a:moveTo>
                  <a:cubicBezTo>
                    <a:pt x="1" y="11"/>
                    <a:pt x="1" y="11"/>
                    <a:pt x="1" y="11"/>
                  </a:cubicBezTo>
                  <a:cubicBezTo>
                    <a:pt x="10" y="12"/>
                    <a:pt x="15" y="9"/>
                    <a:pt x="13" y="4"/>
                  </a:cubicBezTo>
                  <a:cubicBezTo>
                    <a:pt x="0" y="0"/>
                    <a:pt x="0" y="0"/>
                    <a:pt x="0"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1" name="Freeform 87"/>
            <p:cNvSpPr/>
            <p:nvPr/>
          </p:nvSpPr>
          <p:spPr bwMode="auto">
            <a:xfrm>
              <a:off x="1219200" y="1762125"/>
              <a:ext cx="434975" cy="458787"/>
            </a:xfrm>
            <a:custGeom>
              <a:avLst/>
              <a:gdLst>
                <a:gd name="T0" fmla="*/ 66 w 116"/>
                <a:gd name="T1" fmla="*/ 5 h 122"/>
                <a:gd name="T2" fmla="*/ 49 w 116"/>
                <a:gd name="T3" fmla="*/ 3 h 122"/>
                <a:gd name="T4" fmla="*/ 15 w 116"/>
                <a:gd name="T5" fmla="*/ 51 h 122"/>
                <a:gd name="T6" fmla="*/ 16 w 116"/>
                <a:gd name="T7" fmla="*/ 68 h 122"/>
                <a:gd name="T8" fmla="*/ 20 w 116"/>
                <a:gd name="T9" fmla="*/ 90 h 122"/>
                <a:gd name="T10" fmla="*/ 0 w 116"/>
                <a:gd name="T11" fmla="*/ 103 h 122"/>
                <a:gd name="T12" fmla="*/ 6 w 116"/>
                <a:gd name="T13" fmla="*/ 108 h 122"/>
                <a:gd name="T14" fmla="*/ 13 w 116"/>
                <a:gd name="T15" fmla="*/ 111 h 122"/>
                <a:gd name="T16" fmla="*/ 32 w 116"/>
                <a:gd name="T17" fmla="*/ 96 h 122"/>
                <a:gd name="T18" fmla="*/ 32 w 116"/>
                <a:gd name="T19" fmla="*/ 90 h 122"/>
                <a:gd name="T20" fmla="*/ 29 w 116"/>
                <a:gd name="T21" fmla="*/ 72 h 122"/>
                <a:gd name="T22" fmla="*/ 22 w 116"/>
                <a:gd name="T23" fmla="*/ 68 h 122"/>
                <a:gd name="T24" fmla="*/ 22 w 116"/>
                <a:gd name="T25" fmla="*/ 65 h 122"/>
                <a:gd name="T26" fmla="*/ 28 w 116"/>
                <a:gd name="T27" fmla="*/ 62 h 122"/>
                <a:gd name="T28" fmla="*/ 35 w 116"/>
                <a:gd name="T29" fmla="*/ 38 h 122"/>
                <a:gd name="T30" fmla="*/ 59 w 116"/>
                <a:gd name="T31" fmla="*/ 13 h 122"/>
                <a:gd name="T32" fmla="*/ 71 w 116"/>
                <a:gd name="T33" fmla="*/ 17 h 122"/>
                <a:gd name="T34" fmla="*/ 96 w 116"/>
                <a:gd name="T35" fmla="*/ 55 h 122"/>
                <a:gd name="T36" fmla="*/ 96 w 116"/>
                <a:gd name="T37" fmla="*/ 56 h 122"/>
                <a:gd name="T38" fmla="*/ 93 w 116"/>
                <a:gd name="T39" fmla="*/ 68 h 122"/>
                <a:gd name="T40" fmla="*/ 93 w 116"/>
                <a:gd name="T41" fmla="*/ 73 h 122"/>
                <a:gd name="T42" fmla="*/ 95 w 116"/>
                <a:gd name="T43" fmla="*/ 75 h 122"/>
                <a:gd name="T44" fmla="*/ 95 w 116"/>
                <a:gd name="T45" fmla="*/ 78 h 122"/>
                <a:gd name="T46" fmla="*/ 88 w 116"/>
                <a:gd name="T47" fmla="*/ 82 h 122"/>
                <a:gd name="T48" fmla="*/ 80 w 116"/>
                <a:gd name="T49" fmla="*/ 97 h 122"/>
                <a:gd name="T50" fmla="*/ 89 w 116"/>
                <a:gd name="T51" fmla="*/ 122 h 122"/>
                <a:gd name="T52" fmla="*/ 91 w 116"/>
                <a:gd name="T53" fmla="*/ 109 h 122"/>
                <a:gd name="T54" fmla="*/ 115 w 116"/>
                <a:gd name="T55" fmla="*/ 109 h 122"/>
                <a:gd name="T56" fmla="*/ 113 w 116"/>
                <a:gd name="T57" fmla="*/ 68 h 122"/>
                <a:gd name="T58" fmla="*/ 113 w 116"/>
                <a:gd name="T59" fmla="*/ 68 h 122"/>
                <a:gd name="T60" fmla="*/ 110 w 116"/>
                <a:gd name="T61" fmla="*/ 36 h 122"/>
                <a:gd name="T62" fmla="*/ 97 w 116"/>
                <a:gd name="T63" fmla="*/ 16 h 122"/>
                <a:gd name="T64" fmla="*/ 66 w 116"/>
                <a:gd name="T65"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22">
                  <a:moveTo>
                    <a:pt x="66" y="5"/>
                  </a:moveTo>
                  <a:cubicBezTo>
                    <a:pt x="61" y="1"/>
                    <a:pt x="56" y="0"/>
                    <a:pt x="49" y="3"/>
                  </a:cubicBezTo>
                  <a:cubicBezTo>
                    <a:pt x="35" y="9"/>
                    <a:pt x="24" y="26"/>
                    <a:pt x="15" y="51"/>
                  </a:cubicBezTo>
                  <a:cubicBezTo>
                    <a:pt x="15" y="56"/>
                    <a:pt x="15" y="62"/>
                    <a:pt x="16" y="68"/>
                  </a:cubicBezTo>
                  <a:cubicBezTo>
                    <a:pt x="16" y="74"/>
                    <a:pt x="18" y="82"/>
                    <a:pt x="20" y="90"/>
                  </a:cubicBezTo>
                  <a:cubicBezTo>
                    <a:pt x="15" y="101"/>
                    <a:pt x="8" y="105"/>
                    <a:pt x="0" y="103"/>
                  </a:cubicBezTo>
                  <a:cubicBezTo>
                    <a:pt x="2" y="105"/>
                    <a:pt x="4" y="107"/>
                    <a:pt x="6" y="108"/>
                  </a:cubicBezTo>
                  <a:cubicBezTo>
                    <a:pt x="8" y="110"/>
                    <a:pt x="10" y="111"/>
                    <a:pt x="13" y="111"/>
                  </a:cubicBezTo>
                  <a:cubicBezTo>
                    <a:pt x="19" y="112"/>
                    <a:pt x="26" y="106"/>
                    <a:pt x="32" y="96"/>
                  </a:cubicBezTo>
                  <a:cubicBezTo>
                    <a:pt x="32" y="90"/>
                    <a:pt x="32" y="90"/>
                    <a:pt x="32" y="90"/>
                  </a:cubicBezTo>
                  <a:cubicBezTo>
                    <a:pt x="29" y="84"/>
                    <a:pt x="28" y="78"/>
                    <a:pt x="29" y="72"/>
                  </a:cubicBezTo>
                  <a:cubicBezTo>
                    <a:pt x="25" y="72"/>
                    <a:pt x="23" y="70"/>
                    <a:pt x="22" y="68"/>
                  </a:cubicBezTo>
                  <a:cubicBezTo>
                    <a:pt x="22" y="67"/>
                    <a:pt x="22" y="66"/>
                    <a:pt x="22" y="65"/>
                  </a:cubicBezTo>
                  <a:cubicBezTo>
                    <a:pt x="28" y="62"/>
                    <a:pt x="28" y="62"/>
                    <a:pt x="28" y="62"/>
                  </a:cubicBezTo>
                  <a:cubicBezTo>
                    <a:pt x="35" y="38"/>
                    <a:pt x="35" y="38"/>
                    <a:pt x="35" y="38"/>
                  </a:cubicBezTo>
                  <a:cubicBezTo>
                    <a:pt x="36" y="25"/>
                    <a:pt x="43" y="17"/>
                    <a:pt x="59" y="13"/>
                  </a:cubicBezTo>
                  <a:cubicBezTo>
                    <a:pt x="71" y="17"/>
                    <a:pt x="71" y="17"/>
                    <a:pt x="71" y="17"/>
                  </a:cubicBezTo>
                  <a:cubicBezTo>
                    <a:pt x="89" y="22"/>
                    <a:pt x="97" y="34"/>
                    <a:pt x="96" y="55"/>
                  </a:cubicBezTo>
                  <a:cubicBezTo>
                    <a:pt x="96" y="56"/>
                    <a:pt x="96" y="56"/>
                    <a:pt x="96" y="56"/>
                  </a:cubicBezTo>
                  <a:cubicBezTo>
                    <a:pt x="94" y="61"/>
                    <a:pt x="94" y="65"/>
                    <a:pt x="93" y="68"/>
                  </a:cubicBezTo>
                  <a:cubicBezTo>
                    <a:pt x="93" y="70"/>
                    <a:pt x="93" y="72"/>
                    <a:pt x="93" y="73"/>
                  </a:cubicBezTo>
                  <a:cubicBezTo>
                    <a:pt x="93" y="75"/>
                    <a:pt x="94" y="75"/>
                    <a:pt x="95" y="75"/>
                  </a:cubicBezTo>
                  <a:cubicBezTo>
                    <a:pt x="95" y="76"/>
                    <a:pt x="95" y="77"/>
                    <a:pt x="95" y="78"/>
                  </a:cubicBezTo>
                  <a:cubicBezTo>
                    <a:pt x="95" y="82"/>
                    <a:pt x="93" y="83"/>
                    <a:pt x="88" y="82"/>
                  </a:cubicBezTo>
                  <a:cubicBezTo>
                    <a:pt x="86" y="89"/>
                    <a:pt x="84" y="93"/>
                    <a:pt x="80" y="97"/>
                  </a:cubicBezTo>
                  <a:cubicBezTo>
                    <a:pt x="81" y="112"/>
                    <a:pt x="84" y="120"/>
                    <a:pt x="89" y="122"/>
                  </a:cubicBezTo>
                  <a:cubicBezTo>
                    <a:pt x="91" y="109"/>
                    <a:pt x="91" y="109"/>
                    <a:pt x="91" y="109"/>
                  </a:cubicBezTo>
                  <a:cubicBezTo>
                    <a:pt x="101" y="118"/>
                    <a:pt x="109" y="118"/>
                    <a:pt x="115" y="109"/>
                  </a:cubicBezTo>
                  <a:cubicBezTo>
                    <a:pt x="111" y="103"/>
                    <a:pt x="110" y="89"/>
                    <a:pt x="113" y="68"/>
                  </a:cubicBezTo>
                  <a:cubicBezTo>
                    <a:pt x="113" y="68"/>
                    <a:pt x="113" y="68"/>
                    <a:pt x="113" y="68"/>
                  </a:cubicBezTo>
                  <a:cubicBezTo>
                    <a:pt x="116" y="56"/>
                    <a:pt x="115" y="45"/>
                    <a:pt x="110" y="36"/>
                  </a:cubicBezTo>
                  <a:cubicBezTo>
                    <a:pt x="97" y="16"/>
                    <a:pt x="97" y="16"/>
                    <a:pt x="97" y="16"/>
                  </a:cubicBezTo>
                  <a:cubicBezTo>
                    <a:pt x="87" y="6"/>
                    <a:pt x="77" y="2"/>
                    <a:pt x="66" y="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2" name="Freeform 88"/>
            <p:cNvSpPr/>
            <p:nvPr/>
          </p:nvSpPr>
          <p:spPr bwMode="auto">
            <a:xfrm>
              <a:off x="1323975" y="1811338"/>
              <a:ext cx="258763" cy="225425"/>
            </a:xfrm>
            <a:custGeom>
              <a:avLst/>
              <a:gdLst>
                <a:gd name="T0" fmla="*/ 43 w 69"/>
                <a:gd name="T1" fmla="*/ 4 h 60"/>
                <a:gd name="T2" fmla="*/ 31 w 69"/>
                <a:gd name="T3" fmla="*/ 0 h 60"/>
                <a:gd name="T4" fmla="*/ 7 w 69"/>
                <a:gd name="T5" fmla="*/ 25 h 60"/>
                <a:gd name="T6" fmla="*/ 0 w 69"/>
                <a:gd name="T7" fmla="*/ 49 h 60"/>
                <a:gd name="T8" fmla="*/ 6 w 69"/>
                <a:gd name="T9" fmla="*/ 36 h 60"/>
                <a:gd name="T10" fmla="*/ 32 w 69"/>
                <a:gd name="T11" fmla="*/ 12 h 60"/>
                <a:gd name="T12" fmla="*/ 59 w 69"/>
                <a:gd name="T13" fmla="*/ 52 h 60"/>
                <a:gd name="T14" fmla="*/ 65 w 69"/>
                <a:gd name="T15" fmla="*/ 60 h 60"/>
                <a:gd name="T16" fmla="*/ 65 w 69"/>
                <a:gd name="T17" fmla="*/ 55 h 60"/>
                <a:gd name="T18" fmla="*/ 68 w 69"/>
                <a:gd name="T19" fmla="*/ 43 h 60"/>
                <a:gd name="T20" fmla="*/ 68 w 69"/>
                <a:gd name="T21" fmla="*/ 42 h 60"/>
                <a:gd name="T22" fmla="*/ 43 w 69"/>
                <a:gd name="T23"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0">
                  <a:moveTo>
                    <a:pt x="43" y="4"/>
                  </a:moveTo>
                  <a:cubicBezTo>
                    <a:pt x="31" y="0"/>
                    <a:pt x="31" y="0"/>
                    <a:pt x="31" y="0"/>
                  </a:cubicBezTo>
                  <a:cubicBezTo>
                    <a:pt x="15" y="4"/>
                    <a:pt x="8" y="12"/>
                    <a:pt x="7" y="25"/>
                  </a:cubicBezTo>
                  <a:cubicBezTo>
                    <a:pt x="0" y="49"/>
                    <a:pt x="0" y="49"/>
                    <a:pt x="0" y="49"/>
                  </a:cubicBezTo>
                  <a:cubicBezTo>
                    <a:pt x="6" y="36"/>
                    <a:pt x="6" y="36"/>
                    <a:pt x="6" y="36"/>
                  </a:cubicBezTo>
                  <a:cubicBezTo>
                    <a:pt x="12" y="22"/>
                    <a:pt x="21" y="14"/>
                    <a:pt x="32" y="12"/>
                  </a:cubicBezTo>
                  <a:cubicBezTo>
                    <a:pt x="52" y="14"/>
                    <a:pt x="61" y="27"/>
                    <a:pt x="59" y="52"/>
                  </a:cubicBezTo>
                  <a:cubicBezTo>
                    <a:pt x="65" y="60"/>
                    <a:pt x="65" y="60"/>
                    <a:pt x="65" y="60"/>
                  </a:cubicBezTo>
                  <a:cubicBezTo>
                    <a:pt x="65" y="59"/>
                    <a:pt x="65" y="57"/>
                    <a:pt x="65" y="55"/>
                  </a:cubicBezTo>
                  <a:cubicBezTo>
                    <a:pt x="66" y="52"/>
                    <a:pt x="66" y="48"/>
                    <a:pt x="68" y="43"/>
                  </a:cubicBezTo>
                  <a:cubicBezTo>
                    <a:pt x="68" y="42"/>
                    <a:pt x="68" y="42"/>
                    <a:pt x="68" y="42"/>
                  </a:cubicBezTo>
                  <a:cubicBezTo>
                    <a:pt x="69" y="21"/>
                    <a:pt x="61" y="9"/>
                    <a:pt x="43" y="4"/>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3" name="Freeform 89"/>
            <p:cNvSpPr>
              <a:spLocks noEditPoints="1"/>
            </p:cNvSpPr>
            <p:nvPr/>
          </p:nvSpPr>
          <p:spPr bwMode="auto">
            <a:xfrm>
              <a:off x="1301750" y="1857375"/>
              <a:ext cx="273050" cy="287337"/>
            </a:xfrm>
            <a:custGeom>
              <a:avLst/>
              <a:gdLst>
                <a:gd name="T0" fmla="*/ 12 w 73"/>
                <a:gd name="T1" fmla="*/ 24 h 77"/>
                <a:gd name="T2" fmla="*/ 6 w 73"/>
                <a:gd name="T3" fmla="*/ 37 h 77"/>
                <a:gd name="T4" fmla="*/ 0 w 73"/>
                <a:gd name="T5" fmla="*/ 40 h 77"/>
                <a:gd name="T6" fmla="*/ 0 w 73"/>
                <a:gd name="T7" fmla="*/ 43 h 77"/>
                <a:gd name="T8" fmla="*/ 7 w 73"/>
                <a:gd name="T9" fmla="*/ 47 h 77"/>
                <a:gd name="T10" fmla="*/ 10 w 73"/>
                <a:gd name="T11" fmla="*/ 65 h 77"/>
                <a:gd name="T12" fmla="*/ 24 w 73"/>
                <a:gd name="T13" fmla="*/ 72 h 77"/>
                <a:gd name="T14" fmla="*/ 61 w 73"/>
                <a:gd name="T15" fmla="*/ 53 h 77"/>
                <a:gd name="T16" fmla="*/ 73 w 73"/>
                <a:gd name="T17" fmla="*/ 53 h 77"/>
                <a:gd name="T18" fmla="*/ 73 w 73"/>
                <a:gd name="T19" fmla="*/ 50 h 77"/>
                <a:gd name="T20" fmla="*/ 71 w 73"/>
                <a:gd name="T21" fmla="*/ 48 h 77"/>
                <a:gd name="T22" fmla="*/ 65 w 73"/>
                <a:gd name="T23" fmla="*/ 40 h 77"/>
                <a:gd name="T24" fmla="*/ 38 w 73"/>
                <a:gd name="T25" fmla="*/ 0 h 77"/>
                <a:gd name="T26" fmla="*/ 12 w 73"/>
                <a:gd name="T27" fmla="*/ 24 h 77"/>
                <a:gd name="T28" fmla="*/ 13 w 73"/>
                <a:gd name="T29" fmla="*/ 26 h 77"/>
                <a:gd name="T30" fmla="*/ 19 w 73"/>
                <a:gd name="T31" fmla="*/ 24 h 77"/>
                <a:gd name="T32" fmla="*/ 12 w 73"/>
                <a:gd name="T33" fmla="*/ 48 h 77"/>
                <a:gd name="T34" fmla="*/ 20 w 73"/>
                <a:gd name="T35" fmla="*/ 70 h 77"/>
                <a:gd name="T36" fmla="*/ 10 w 73"/>
                <a:gd name="T37" fmla="*/ 45 h 77"/>
                <a:gd name="T38" fmla="*/ 13 w 73"/>
                <a:gd name="T39"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77">
                  <a:moveTo>
                    <a:pt x="12" y="24"/>
                  </a:moveTo>
                  <a:cubicBezTo>
                    <a:pt x="6" y="37"/>
                    <a:pt x="6" y="37"/>
                    <a:pt x="6" y="37"/>
                  </a:cubicBezTo>
                  <a:cubicBezTo>
                    <a:pt x="0" y="40"/>
                    <a:pt x="0" y="40"/>
                    <a:pt x="0" y="40"/>
                  </a:cubicBezTo>
                  <a:cubicBezTo>
                    <a:pt x="0" y="41"/>
                    <a:pt x="0" y="42"/>
                    <a:pt x="0" y="43"/>
                  </a:cubicBezTo>
                  <a:cubicBezTo>
                    <a:pt x="1" y="45"/>
                    <a:pt x="3" y="47"/>
                    <a:pt x="7" y="47"/>
                  </a:cubicBezTo>
                  <a:cubicBezTo>
                    <a:pt x="6" y="53"/>
                    <a:pt x="7" y="59"/>
                    <a:pt x="10" y="65"/>
                  </a:cubicBezTo>
                  <a:cubicBezTo>
                    <a:pt x="15" y="68"/>
                    <a:pt x="19" y="71"/>
                    <a:pt x="24" y="72"/>
                  </a:cubicBezTo>
                  <a:cubicBezTo>
                    <a:pt x="38" y="77"/>
                    <a:pt x="50" y="71"/>
                    <a:pt x="61" y="53"/>
                  </a:cubicBezTo>
                  <a:cubicBezTo>
                    <a:pt x="73" y="53"/>
                    <a:pt x="73" y="53"/>
                    <a:pt x="73" y="53"/>
                  </a:cubicBezTo>
                  <a:cubicBezTo>
                    <a:pt x="73" y="52"/>
                    <a:pt x="73" y="51"/>
                    <a:pt x="73" y="50"/>
                  </a:cubicBezTo>
                  <a:cubicBezTo>
                    <a:pt x="72" y="50"/>
                    <a:pt x="71" y="50"/>
                    <a:pt x="71" y="48"/>
                  </a:cubicBezTo>
                  <a:cubicBezTo>
                    <a:pt x="65" y="40"/>
                    <a:pt x="65" y="40"/>
                    <a:pt x="65" y="40"/>
                  </a:cubicBezTo>
                  <a:cubicBezTo>
                    <a:pt x="67" y="15"/>
                    <a:pt x="58" y="2"/>
                    <a:pt x="38" y="0"/>
                  </a:cubicBezTo>
                  <a:cubicBezTo>
                    <a:pt x="27" y="2"/>
                    <a:pt x="18" y="10"/>
                    <a:pt x="12" y="24"/>
                  </a:cubicBezTo>
                  <a:close/>
                  <a:moveTo>
                    <a:pt x="13" y="26"/>
                  </a:moveTo>
                  <a:cubicBezTo>
                    <a:pt x="19" y="24"/>
                    <a:pt x="19" y="24"/>
                    <a:pt x="19" y="24"/>
                  </a:cubicBezTo>
                  <a:cubicBezTo>
                    <a:pt x="12" y="48"/>
                    <a:pt x="12" y="48"/>
                    <a:pt x="12" y="48"/>
                  </a:cubicBezTo>
                  <a:cubicBezTo>
                    <a:pt x="20" y="70"/>
                    <a:pt x="20" y="70"/>
                    <a:pt x="20" y="70"/>
                  </a:cubicBezTo>
                  <a:cubicBezTo>
                    <a:pt x="11" y="62"/>
                    <a:pt x="7" y="54"/>
                    <a:pt x="10" y="45"/>
                  </a:cubicBezTo>
                  <a:cubicBezTo>
                    <a:pt x="13" y="26"/>
                    <a:pt x="13" y="26"/>
                    <a:pt x="13" y="26"/>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4" name="Freeform 90"/>
            <p:cNvSpPr/>
            <p:nvPr/>
          </p:nvSpPr>
          <p:spPr bwMode="auto">
            <a:xfrm>
              <a:off x="1327150" y="1946275"/>
              <a:ext cx="49213" cy="173037"/>
            </a:xfrm>
            <a:custGeom>
              <a:avLst/>
              <a:gdLst>
                <a:gd name="T0" fmla="*/ 12 w 13"/>
                <a:gd name="T1" fmla="*/ 0 h 46"/>
                <a:gd name="T2" fmla="*/ 6 w 13"/>
                <a:gd name="T3" fmla="*/ 2 h 46"/>
                <a:gd name="T4" fmla="*/ 3 w 13"/>
                <a:gd name="T5" fmla="*/ 21 h 46"/>
                <a:gd name="T6" fmla="*/ 13 w 13"/>
                <a:gd name="T7" fmla="*/ 46 h 46"/>
                <a:gd name="T8" fmla="*/ 5 w 13"/>
                <a:gd name="T9" fmla="*/ 24 h 46"/>
                <a:gd name="T10" fmla="*/ 12 w 13"/>
                <a:gd name="T11" fmla="*/ 0 h 46"/>
              </a:gdLst>
              <a:ahLst/>
              <a:cxnLst>
                <a:cxn ang="0">
                  <a:pos x="T0" y="T1"/>
                </a:cxn>
                <a:cxn ang="0">
                  <a:pos x="T2" y="T3"/>
                </a:cxn>
                <a:cxn ang="0">
                  <a:pos x="T4" y="T5"/>
                </a:cxn>
                <a:cxn ang="0">
                  <a:pos x="T6" y="T7"/>
                </a:cxn>
                <a:cxn ang="0">
                  <a:pos x="T8" y="T9"/>
                </a:cxn>
                <a:cxn ang="0">
                  <a:pos x="T10" y="T11"/>
                </a:cxn>
              </a:cxnLst>
              <a:rect l="0" t="0" r="r" b="b"/>
              <a:pathLst>
                <a:path w="13" h="46">
                  <a:moveTo>
                    <a:pt x="12" y="0"/>
                  </a:moveTo>
                  <a:cubicBezTo>
                    <a:pt x="6" y="2"/>
                    <a:pt x="6" y="2"/>
                    <a:pt x="6" y="2"/>
                  </a:cubicBezTo>
                  <a:cubicBezTo>
                    <a:pt x="3" y="21"/>
                    <a:pt x="3" y="21"/>
                    <a:pt x="3" y="21"/>
                  </a:cubicBezTo>
                  <a:cubicBezTo>
                    <a:pt x="0" y="30"/>
                    <a:pt x="4" y="38"/>
                    <a:pt x="13" y="46"/>
                  </a:cubicBezTo>
                  <a:cubicBezTo>
                    <a:pt x="5" y="24"/>
                    <a:pt x="5" y="24"/>
                    <a:pt x="5" y="24"/>
                  </a:cubicBezTo>
                  <a:cubicBezTo>
                    <a:pt x="12" y="0"/>
                    <a:pt x="12" y="0"/>
                    <a:pt x="12" y="0"/>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5" name="Freeform 91"/>
            <p:cNvSpPr/>
            <p:nvPr/>
          </p:nvSpPr>
          <p:spPr bwMode="auto">
            <a:xfrm>
              <a:off x="1338263" y="2055813"/>
              <a:ext cx="236538" cy="344487"/>
            </a:xfrm>
            <a:custGeom>
              <a:avLst/>
              <a:gdLst>
                <a:gd name="T0" fmla="*/ 0 w 63"/>
                <a:gd name="T1" fmla="*/ 12 h 92"/>
                <a:gd name="T2" fmla="*/ 2 w 63"/>
                <a:gd name="T3" fmla="*/ 15 h 92"/>
                <a:gd name="T4" fmla="*/ 36 w 63"/>
                <a:gd name="T5" fmla="*/ 25 h 92"/>
                <a:gd name="T6" fmla="*/ 45 w 63"/>
                <a:gd name="T7" fmla="*/ 53 h 92"/>
                <a:gd name="T8" fmla="*/ 34 w 63"/>
                <a:gd name="T9" fmla="*/ 84 h 92"/>
                <a:gd name="T10" fmla="*/ 36 w 63"/>
                <a:gd name="T11" fmla="*/ 92 h 92"/>
                <a:gd name="T12" fmla="*/ 57 w 63"/>
                <a:gd name="T13" fmla="*/ 44 h 92"/>
                <a:gd name="T14" fmla="*/ 48 w 63"/>
                <a:gd name="T15" fmla="*/ 19 h 92"/>
                <a:gd name="T16" fmla="*/ 56 w 63"/>
                <a:gd name="T17" fmla="*/ 4 h 92"/>
                <a:gd name="T18" fmla="*/ 63 w 63"/>
                <a:gd name="T19" fmla="*/ 0 h 92"/>
                <a:gd name="T20" fmla="*/ 51 w 63"/>
                <a:gd name="T21" fmla="*/ 0 h 92"/>
                <a:gd name="T22" fmla="*/ 14 w 63"/>
                <a:gd name="T23" fmla="*/ 19 h 92"/>
                <a:gd name="T24" fmla="*/ 0 w 63"/>
                <a:gd name="T25"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92">
                  <a:moveTo>
                    <a:pt x="0" y="12"/>
                  </a:moveTo>
                  <a:cubicBezTo>
                    <a:pt x="1" y="13"/>
                    <a:pt x="1" y="14"/>
                    <a:pt x="2" y="15"/>
                  </a:cubicBezTo>
                  <a:cubicBezTo>
                    <a:pt x="10" y="27"/>
                    <a:pt x="21" y="30"/>
                    <a:pt x="36" y="25"/>
                  </a:cubicBezTo>
                  <a:cubicBezTo>
                    <a:pt x="45" y="53"/>
                    <a:pt x="45" y="53"/>
                    <a:pt x="45" y="53"/>
                  </a:cubicBezTo>
                  <a:cubicBezTo>
                    <a:pt x="34" y="84"/>
                    <a:pt x="34" y="84"/>
                    <a:pt x="34" y="84"/>
                  </a:cubicBezTo>
                  <a:cubicBezTo>
                    <a:pt x="35" y="87"/>
                    <a:pt x="35" y="89"/>
                    <a:pt x="36" y="92"/>
                  </a:cubicBezTo>
                  <a:cubicBezTo>
                    <a:pt x="57" y="44"/>
                    <a:pt x="57" y="44"/>
                    <a:pt x="57" y="44"/>
                  </a:cubicBezTo>
                  <a:cubicBezTo>
                    <a:pt x="52" y="42"/>
                    <a:pt x="49" y="34"/>
                    <a:pt x="48" y="19"/>
                  </a:cubicBezTo>
                  <a:cubicBezTo>
                    <a:pt x="52" y="15"/>
                    <a:pt x="54" y="11"/>
                    <a:pt x="56" y="4"/>
                  </a:cubicBezTo>
                  <a:cubicBezTo>
                    <a:pt x="61" y="5"/>
                    <a:pt x="63" y="4"/>
                    <a:pt x="63" y="0"/>
                  </a:cubicBezTo>
                  <a:cubicBezTo>
                    <a:pt x="51" y="0"/>
                    <a:pt x="51" y="0"/>
                    <a:pt x="51" y="0"/>
                  </a:cubicBezTo>
                  <a:cubicBezTo>
                    <a:pt x="40" y="18"/>
                    <a:pt x="28" y="24"/>
                    <a:pt x="14" y="19"/>
                  </a:cubicBezTo>
                  <a:cubicBezTo>
                    <a:pt x="9" y="18"/>
                    <a:pt x="5" y="15"/>
                    <a:pt x="0" y="12"/>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6" name="Freeform 92"/>
            <p:cNvSpPr/>
            <p:nvPr/>
          </p:nvSpPr>
          <p:spPr bwMode="auto">
            <a:xfrm>
              <a:off x="1200150" y="2579688"/>
              <a:ext cx="82550" cy="76200"/>
            </a:xfrm>
            <a:custGeom>
              <a:avLst/>
              <a:gdLst>
                <a:gd name="T0" fmla="*/ 0 w 22"/>
                <a:gd name="T1" fmla="*/ 0 h 20"/>
                <a:gd name="T2" fmla="*/ 3 w 22"/>
                <a:gd name="T3" fmla="*/ 4 h 20"/>
                <a:gd name="T4" fmla="*/ 16 w 22"/>
                <a:gd name="T5" fmla="*/ 10 h 20"/>
                <a:gd name="T6" fmla="*/ 22 w 22"/>
                <a:gd name="T7" fmla="*/ 20 h 20"/>
                <a:gd name="T8" fmla="*/ 22 w 22"/>
                <a:gd name="T9" fmla="*/ 10 h 20"/>
                <a:gd name="T10" fmla="*/ 0 w 22"/>
                <a:gd name="T11" fmla="*/ 0 h 20"/>
              </a:gdLst>
              <a:ahLst/>
              <a:cxnLst>
                <a:cxn ang="0">
                  <a:pos x="T0" y="T1"/>
                </a:cxn>
                <a:cxn ang="0">
                  <a:pos x="T2" y="T3"/>
                </a:cxn>
                <a:cxn ang="0">
                  <a:pos x="T4" y="T5"/>
                </a:cxn>
                <a:cxn ang="0">
                  <a:pos x="T6" y="T7"/>
                </a:cxn>
                <a:cxn ang="0">
                  <a:pos x="T8" y="T9"/>
                </a:cxn>
                <a:cxn ang="0">
                  <a:pos x="T10" y="T11"/>
                </a:cxn>
              </a:cxnLst>
              <a:rect l="0" t="0" r="r" b="b"/>
              <a:pathLst>
                <a:path w="22" h="20">
                  <a:moveTo>
                    <a:pt x="0" y="0"/>
                  </a:moveTo>
                  <a:cubicBezTo>
                    <a:pt x="0" y="1"/>
                    <a:pt x="1" y="2"/>
                    <a:pt x="3" y="4"/>
                  </a:cubicBezTo>
                  <a:cubicBezTo>
                    <a:pt x="16" y="10"/>
                    <a:pt x="16" y="10"/>
                    <a:pt x="16" y="10"/>
                  </a:cubicBezTo>
                  <a:cubicBezTo>
                    <a:pt x="22" y="20"/>
                    <a:pt x="22" y="20"/>
                    <a:pt x="22" y="20"/>
                  </a:cubicBezTo>
                  <a:cubicBezTo>
                    <a:pt x="22" y="10"/>
                    <a:pt x="22" y="10"/>
                    <a:pt x="22" y="10"/>
                  </a:cubicBezTo>
                  <a:cubicBezTo>
                    <a:pt x="0" y="0"/>
                    <a:pt x="0" y="0"/>
                    <a:pt x="0"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7" name="Freeform 93"/>
            <p:cNvSpPr/>
            <p:nvPr/>
          </p:nvSpPr>
          <p:spPr bwMode="auto">
            <a:xfrm>
              <a:off x="1192213" y="2628900"/>
              <a:ext cx="79375" cy="52387"/>
            </a:xfrm>
            <a:custGeom>
              <a:avLst/>
              <a:gdLst>
                <a:gd name="T0" fmla="*/ 21 w 21"/>
                <a:gd name="T1" fmla="*/ 14 h 14"/>
                <a:gd name="T2" fmla="*/ 19 w 21"/>
                <a:gd name="T3" fmla="*/ 7 h 14"/>
                <a:gd name="T4" fmla="*/ 0 w 21"/>
                <a:gd name="T5" fmla="*/ 0 h 14"/>
                <a:gd name="T6" fmla="*/ 1 w 21"/>
                <a:gd name="T7" fmla="*/ 1 h 14"/>
                <a:gd name="T8" fmla="*/ 21 w 21"/>
                <a:gd name="T9" fmla="*/ 14 h 14"/>
              </a:gdLst>
              <a:ahLst/>
              <a:cxnLst>
                <a:cxn ang="0">
                  <a:pos x="T0" y="T1"/>
                </a:cxn>
                <a:cxn ang="0">
                  <a:pos x="T2" y="T3"/>
                </a:cxn>
                <a:cxn ang="0">
                  <a:pos x="T4" y="T5"/>
                </a:cxn>
                <a:cxn ang="0">
                  <a:pos x="T6" y="T7"/>
                </a:cxn>
                <a:cxn ang="0">
                  <a:pos x="T8" y="T9"/>
                </a:cxn>
              </a:cxnLst>
              <a:rect l="0" t="0" r="r" b="b"/>
              <a:pathLst>
                <a:path w="21" h="14">
                  <a:moveTo>
                    <a:pt x="21" y="14"/>
                  </a:moveTo>
                  <a:cubicBezTo>
                    <a:pt x="19" y="7"/>
                    <a:pt x="19" y="7"/>
                    <a:pt x="19" y="7"/>
                  </a:cubicBezTo>
                  <a:cubicBezTo>
                    <a:pt x="0" y="0"/>
                    <a:pt x="0" y="0"/>
                    <a:pt x="0" y="0"/>
                  </a:cubicBezTo>
                  <a:cubicBezTo>
                    <a:pt x="1" y="0"/>
                    <a:pt x="1" y="1"/>
                    <a:pt x="1" y="1"/>
                  </a:cubicBezTo>
                  <a:cubicBezTo>
                    <a:pt x="21" y="14"/>
                    <a:pt x="21" y="14"/>
                    <a:pt x="21" y="14"/>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8" name="Freeform 94"/>
            <p:cNvSpPr/>
            <p:nvPr/>
          </p:nvSpPr>
          <p:spPr bwMode="auto">
            <a:xfrm>
              <a:off x="1225550" y="2703513"/>
              <a:ext cx="79375" cy="52387"/>
            </a:xfrm>
            <a:custGeom>
              <a:avLst/>
              <a:gdLst>
                <a:gd name="T0" fmla="*/ 0 w 50"/>
                <a:gd name="T1" fmla="*/ 0 h 33"/>
                <a:gd name="T2" fmla="*/ 12 w 50"/>
                <a:gd name="T3" fmla="*/ 26 h 33"/>
                <a:gd name="T4" fmla="*/ 48 w 50"/>
                <a:gd name="T5" fmla="*/ 33 h 33"/>
                <a:gd name="T6" fmla="*/ 50 w 50"/>
                <a:gd name="T7" fmla="*/ 5 h 33"/>
                <a:gd name="T8" fmla="*/ 15 w 50"/>
                <a:gd name="T9" fmla="*/ 5 h 33"/>
                <a:gd name="T10" fmla="*/ 0 w 50"/>
                <a:gd name="T11" fmla="*/ 0 h 33"/>
                <a:gd name="T12" fmla="*/ 0 w 5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50" h="33">
                  <a:moveTo>
                    <a:pt x="0" y="0"/>
                  </a:moveTo>
                  <a:lnTo>
                    <a:pt x="12" y="26"/>
                  </a:lnTo>
                  <a:lnTo>
                    <a:pt x="48" y="33"/>
                  </a:lnTo>
                  <a:lnTo>
                    <a:pt x="50" y="5"/>
                  </a:lnTo>
                  <a:lnTo>
                    <a:pt x="15" y="5"/>
                  </a:lnTo>
                  <a:lnTo>
                    <a:pt x="0" y="0"/>
                  </a:lnTo>
                  <a:lnTo>
                    <a:pt x="0" y="0"/>
                  </a:lnTo>
                  <a:close/>
                </a:path>
              </a:pathLst>
            </a:custGeom>
            <a:solidFill>
              <a:srgbClr val="BDC1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9" name="Freeform 95"/>
            <p:cNvSpPr/>
            <p:nvPr/>
          </p:nvSpPr>
          <p:spPr bwMode="auto">
            <a:xfrm>
              <a:off x="1473200" y="2171700"/>
              <a:ext cx="120650" cy="228600"/>
            </a:xfrm>
            <a:custGeom>
              <a:avLst/>
              <a:gdLst>
                <a:gd name="T0" fmla="*/ 32 w 32"/>
                <a:gd name="T1" fmla="*/ 17 h 61"/>
                <a:gd name="T2" fmla="*/ 23 w 32"/>
                <a:gd name="T3" fmla="*/ 0 h 61"/>
                <a:gd name="T4" fmla="*/ 21 w 32"/>
                <a:gd name="T5" fmla="*/ 13 h 61"/>
                <a:gd name="T6" fmla="*/ 0 w 32"/>
                <a:gd name="T7" fmla="*/ 61 h 61"/>
                <a:gd name="T8" fmla="*/ 32 w 32"/>
                <a:gd name="T9" fmla="*/ 17 h 61"/>
              </a:gdLst>
              <a:ahLst/>
              <a:cxnLst>
                <a:cxn ang="0">
                  <a:pos x="T0" y="T1"/>
                </a:cxn>
                <a:cxn ang="0">
                  <a:pos x="T2" y="T3"/>
                </a:cxn>
                <a:cxn ang="0">
                  <a:pos x="T4" y="T5"/>
                </a:cxn>
                <a:cxn ang="0">
                  <a:pos x="T6" y="T7"/>
                </a:cxn>
                <a:cxn ang="0">
                  <a:pos x="T8" y="T9"/>
                </a:cxn>
              </a:cxnLst>
              <a:rect l="0" t="0" r="r" b="b"/>
              <a:pathLst>
                <a:path w="32" h="61">
                  <a:moveTo>
                    <a:pt x="32" y="17"/>
                  </a:moveTo>
                  <a:cubicBezTo>
                    <a:pt x="23" y="0"/>
                    <a:pt x="23" y="0"/>
                    <a:pt x="23" y="0"/>
                  </a:cubicBezTo>
                  <a:cubicBezTo>
                    <a:pt x="21" y="13"/>
                    <a:pt x="21" y="13"/>
                    <a:pt x="21" y="13"/>
                  </a:cubicBezTo>
                  <a:cubicBezTo>
                    <a:pt x="0" y="61"/>
                    <a:pt x="0" y="61"/>
                    <a:pt x="0" y="61"/>
                  </a:cubicBezTo>
                  <a:cubicBezTo>
                    <a:pt x="15" y="49"/>
                    <a:pt x="26" y="34"/>
                    <a:pt x="32" y="17"/>
                  </a:cubicBezTo>
                  <a:close/>
                </a:path>
              </a:pathLst>
            </a:custGeom>
            <a:solidFill>
              <a:srgbClr val="E8EA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0" name="Freeform 96"/>
            <p:cNvSpPr/>
            <p:nvPr/>
          </p:nvSpPr>
          <p:spPr bwMode="auto">
            <a:xfrm>
              <a:off x="1455738" y="2738438"/>
              <a:ext cx="104775" cy="44450"/>
            </a:xfrm>
            <a:custGeom>
              <a:avLst/>
              <a:gdLst>
                <a:gd name="T0" fmla="*/ 19 w 28"/>
                <a:gd name="T1" fmla="*/ 0 h 12"/>
                <a:gd name="T2" fmla="*/ 13 w 28"/>
                <a:gd name="T3" fmla="*/ 3 h 12"/>
                <a:gd name="T4" fmla="*/ 0 w 28"/>
                <a:gd name="T5" fmla="*/ 11 h 12"/>
                <a:gd name="T6" fmla="*/ 14 w 28"/>
                <a:gd name="T7" fmla="*/ 12 h 12"/>
                <a:gd name="T8" fmla="*/ 28 w 28"/>
                <a:gd name="T9" fmla="*/ 12 h 12"/>
                <a:gd name="T10" fmla="*/ 19 w 28"/>
                <a:gd name="T11" fmla="*/ 0 h 12"/>
              </a:gdLst>
              <a:ahLst/>
              <a:cxnLst>
                <a:cxn ang="0">
                  <a:pos x="T0" y="T1"/>
                </a:cxn>
                <a:cxn ang="0">
                  <a:pos x="T2" y="T3"/>
                </a:cxn>
                <a:cxn ang="0">
                  <a:pos x="T4" y="T5"/>
                </a:cxn>
                <a:cxn ang="0">
                  <a:pos x="T6" y="T7"/>
                </a:cxn>
                <a:cxn ang="0">
                  <a:pos x="T8" y="T9"/>
                </a:cxn>
                <a:cxn ang="0">
                  <a:pos x="T10" y="T11"/>
                </a:cxn>
              </a:cxnLst>
              <a:rect l="0" t="0" r="r" b="b"/>
              <a:pathLst>
                <a:path w="28" h="12">
                  <a:moveTo>
                    <a:pt x="19" y="0"/>
                  </a:moveTo>
                  <a:cubicBezTo>
                    <a:pt x="13" y="3"/>
                    <a:pt x="13" y="3"/>
                    <a:pt x="13" y="3"/>
                  </a:cubicBezTo>
                  <a:cubicBezTo>
                    <a:pt x="9" y="6"/>
                    <a:pt x="5" y="9"/>
                    <a:pt x="0" y="11"/>
                  </a:cubicBezTo>
                  <a:cubicBezTo>
                    <a:pt x="14" y="12"/>
                    <a:pt x="14" y="12"/>
                    <a:pt x="14" y="12"/>
                  </a:cubicBezTo>
                  <a:cubicBezTo>
                    <a:pt x="28" y="12"/>
                    <a:pt x="28" y="12"/>
                    <a:pt x="28" y="12"/>
                  </a:cubicBezTo>
                  <a:cubicBezTo>
                    <a:pt x="25" y="9"/>
                    <a:pt x="22" y="5"/>
                    <a:pt x="19" y="0"/>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1" name="Freeform 97"/>
            <p:cNvSpPr/>
            <p:nvPr/>
          </p:nvSpPr>
          <p:spPr bwMode="auto">
            <a:xfrm>
              <a:off x="1492250" y="2771775"/>
              <a:ext cx="198438" cy="209550"/>
            </a:xfrm>
            <a:custGeom>
              <a:avLst/>
              <a:gdLst>
                <a:gd name="T0" fmla="*/ 31 w 53"/>
                <a:gd name="T1" fmla="*/ 12 h 56"/>
                <a:gd name="T2" fmla="*/ 24 w 53"/>
                <a:gd name="T3" fmla="*/ 8 h 56"/>
                <a:gd name="T4" fmla="*/ 18 w 53"/>
                <a:gd name="T5" fmla="*/ 3 h 56"/>
                <a:gd name="T6" fmla="*/ 4 w 53"/>
                <a:gd name="T7" fmla="*/ 3 h 56"/>
                <a:gd name="T8" fmla="*/ 0 w 53"/>
                <a:gd name="T9" fmla="*/ 32 h 56"/>
                <a:gd name="T10" fmla="*/ 9 w 53"/>
                <a:gd name="T11" fmla="*/ 56 h 56"/>
                <a:gd name="T12" fmla="*/ 53 w 53"/>
                <a:gd name="T13" fmla="*/ 26 h 56"/>
                <a:gd name="T14" fmla="*/ 43 w 53"/>
                <a:gd name="T15" fmla="*/ 0 h 56"/>
                <a:gd name="T16" fmla="*/ 31 w 53"/>
                <a:gd name="T1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6">
                  <a:moveTo>
                    <a:pt x="31" y="12"/>
                  </a:moveTo>
                  <a:cubicBezTo>
                    <a:pt x="28" y="11"/>
                    <a:pt x="26" y="9"/>
                    <a:pt x="24" y="8"/>
                  </a:cubicBezTo>
                  <a:cubicBezTo>
                    <a:pt x="22" y="6"/>
                    <a:pt x="20" y="5"/>
                    <a:pt x="18" y="3"/>
                  </a:cubicBezTo>
                  <a:cubicBezTo>
                    <a:pt x="4" y="3"/>
                    <a:pt x="4" y="3"/>
                    <a:pt x="4" y="3"/>
                  </a:cubicBezTo>
                  <a:cubicBezTo>
                    <a:pt x="0" y="32"/>
                    <a:pt x="0" y="32"/>
                    <a:pt x="0" y="32"/>
                  </a:cubicBezTo>
                  <a:cubicBezTo>
                    <a:pt x="9" y="56"/>
                    <a:pt x="9" y="56"/>
                    <a:pt x="9" y="56"/>
                  </a:cubicBezTo>
                  <a:cubicBezTo>
                    <a:pt x="53" y="26"/>
                    <a:pt x="53" y="26"/>
                    <a:pt x="53" y="26"/>
                  </a:cubicBezTo>
                  <a:cubicBezTo>
                    <a:pt x="43" y="0"/>
                    <a:pt x="43" y="0"/>
                    <a:pt x="43" y="0"/>
                  </a:cubicBezTo>
                  <a:cubicBezTo>
                    <a:pt x="31" y="12"/>
                    <a:pt x="31" y="12"/>
                    <a:pt x="31" y="12"/>
                  </a:cubicBezTo>
                  <a:close/>
                </a:path>
              </a:pathLst>
            </a:custGeom>
            <a:solidFill>
              <a:srgbClr val="E8EA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2" name="Freeform 98"/>
            <p:cNvSpPr/>
            <p:nvPr/>
          </p:nvSpPr>
          <p:spPr bwMode="auto">
            <a:xfrm>
              <a:off x="1177925" y="2779713"/>
              <a:ext cx="330200" cy="193675"/>
            </a:xfrm>
            <a:custGeom>
              <a:avLst/>
              <a:gdLst>
                <a:gd name="T0" fmla="*/ 88 w 88"/>
                <a:gd name="T1" fmla="*/ 1 h 52"/>
                <a:gd name="T2" fmla="*/ 74 w 88"/>
                <a:gd name="T3" fmla="*/ 0 h 52"/>
                <a:gd name="T4" fmla="*/ 32 w 88"/>
                <a:gd name="T5" fmla="*/ 15 h 52"/>
                <a:gd name="T6" fmla="*/ 32 w 88"/>
                <a:gd name="T7" fmla="*/ 21 h 52"/>
                <a:gd name="T8" fmla="*/ 3 w 88"/>
                <a:gd name="T9" fmla="*/ 15 h 52"/>
                <a:gd name="T10" fmla="*/ 0 w 88"/>
                <a:gd name="T11" fmla="*/ 22 h 52"/>
                <a:gd name="T12" fmla="*/ 33 w 88"/>
                <a:gd name="T13" fmla="*/ 44 h 52"/>
                <a:gd name="T14" fmla="*/ 73 w 88"/>
                <a:gd name="T15" fmla="*/ 44 h 52"/>
                <a:gd name="T16" fmla="*/ 88 w 88"/>
                <a:gd name="T1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52">
                  <a:moveTo>
                    <a:pt x="88" y="1"/>
                  </a:moveTo>
                  <a:cubicBezTo>
                    <a:pt x="74" y="0"/>
                    <a:pt x="74" y="0"/>
                    <a:pt x="74" y="0"/>
                  </a:cubicBezTo>
                  <a:cubicBezTo>
                    <a:pt x="61" y="7"/>
                    <a:pt x="48" y="12"/>
                    <a:pt x="32" y="15"/>
                  </a:cubicBezTo>
                  <a:cubicBezTo>
                    <a:pt x="32" y="21"/>
                    <a:pt x="32" y="21"/>
                    <a:pt x="32" y="21"/>
                  </a:cubicBezTo>
                  <a:cubicBezTo>
                    <a:pt x="20" y="23"/>
                    <a:pt x="10" y="21"/>
                    <a:pt x="3" y="15"/>
                  </a:cubicBezTo>
                  <a:cubicBezTo>
                    <a:pt x="0" y="22"/>
                    <a:pt x="0" y="22"/>
                    <a:pt x="0" y="22"/>
                  </a:cubicBezTo>
                  <a:cubicBezTo>
                    <a:pt x="33" y="44"/>
                    <a:pt x="33" y="44"/>
                    <a:pt x="33" y="44"/>
                  </a:cubicBezTo>
                  <a:cubicBezTo>
                    <a:pt x="46" y="52"/>
                    <a:pt x="59" y="52"/>
                    <a:pt x="73" y="44"/>
                  </a:cubicBezTo>
                  <a:cubicBezTo>
                    <a:pt x="88" y="1"/>
                    <a:pt x="88" y="1"/>
                    <a:pt x="88" y="1"/>
                  </a:cubicBezTo>
                  <a:close/>
                </a:path>
              </a:pathLst>
            </a:custGeom>
            <a:solidFill>
              <a:srgbClr val="E8EA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3" name="Freeform 99"/>
            <p:cNvSpPr/>
            <p:nvPr/>
          </p:nvSpPr>
          <p:spPr bwMode="auto">
            <a:xfrm>
              <a:off x="1169988" y="2782888"/>
              <a:ext cx="338138" cy="244475"/>
            </a:xfrm>
            <a:custGeom>
              <a:avLst/>
              <a:gdLst>
                <a:gd name="T0" fmla="*/ 86 w 90"/>
                <a:gd name="T1" fmla="*/ 29 h 65"/>
                <a:gd name="T2" fmla="*/ 90 w 90"/>
                <a:gd name="T3" fmla="*/ 0 h 65"/>
                <a:gd name="T4" fmla="*/ 75 w 90"/>
                <a:gd name="T5" fmla="*/ 43 h 65"/>
                <a:gd name="T6" fmla="*/ 35 w 90"/>
                <a:gd name="T7" fmla="*/ 43 h 65"/>
                <a:gd name="T8" fmla="*/ 2 w 90"/>
                <a:gd name="T9" fmla="*/ 21 h 65"/>
                <a:gd name="T10" fmla="*/ 0 w 90"/>
                <a:gd name="T11" fmla="*/ 25 h 65"/>
                <a:gd name="T12" fmla="*/ 8 w 90"/>
                <a:gd name="T13" fmla="*/ 35 h 65"/>
                <a:gd name="T14" fmla="*/ 27 w 90"/>
                <a:gd name="T15" fmla="*/ 57 h 65"/>
                <a:gd name="T16" fmla="*/ 67 w 90"/>
                <a:gd name="T17" fmla="*/ 59 h 65"/>
                <a:gd name="T18" fmla="*/ 82 w 90"/>
                <a:gd name="T19" fmla="*/ 59 h 65"/>
                <a:gd name="T20" fmla="*/ 86 w 90"/>
                <a:gd name="T21"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65">
                  <a:moveTo>
                    <a:pt x="86" y="29"/>
                  </a:moveTo>
                  <a:cubicBezTo>
                    <a:pt x="90" y="0"/>
                    <a:pt x="90" y="0"/>
                    <a:pt x="90" y="0"/>
                  </a:cubicBezTo>
                  <a:cubicBezTo>
                    <a:pt x="75" y="43"/>
                    <a:pt x="75" y="43"/>
                    <a:pt x="75" y="43"/>
                  </a:cubicBezTo>
                  <a:cubicBezTo>
                    <a:pt x="61" y="51"/>
                    <a:pt x="48" y="51"/>
                    <a:pt x="35" y="43"/>
                  </a:cubicBezTo>
                  <a:cubicBezTo>
                    <a:pt x="2" y="21"/>
                    <a:pt x="2" y="21"/>
                    <a:pt x="2" y="21"/>
                  </a:cubicBezTo>
                  <a:cubicBezTo>
                    <a:pt x="0" y="25"/>
                    <a:pt x="0" y="25"/>
                    <a:pt x="0" y="25"/>
                  </a:cubicBezTo>
                  <a:cubicBezTo>
                    <a:pt x="8" y="35"/>
                    <a:pt x="8" y="35"/>
                    <a:pt x="8" y="35"/>
                  </a:cubicBezTo>
                  <a:cubicBezTo>
                    <a:pt x="27" y="57"/>
                    <a:pt x="27" y="57"/>
                    <a:pt x="27" y="57"/>
                  </a:cubicBezTo>
                  <a:cubicBezTo>
                    <a:pt x="41" y="65"/>
                    <a:pt x="54" y="65"/>
                    <a:pt x="67" y="59"/>
                  </a:cubicBezTo>
                  <a:cubicBezTo>
                    <a:pt x="82" y="59"/>
                    <a:pt x="82" y="59"/>
                    <a:pt x="82" y="59"/>
                  </a:cubicBezTo>
                  <a:cubicBezTo>
                    <a:pt x="86" y="29"/>
                    <a:pt x="86" y="29"/>
                    <a:pt x="86" y="29"/>
                  </a:cubicBezTo>
                  <a:close/>
                </a:path>
              </a:pathLst>
            </a:custGeom>
            <a:solidFill>
              <a:srgbClr val="BDC1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4" name="Freeform 100"/>
            <p:cNvSpPr/>
            <p:nvPr/>
          </p:nvSpPr>
          <p:spPr bwMode="auto">
            <a:xfrm>
              <a:off x="1147763" y="2755900"/>
              <a:ext cx="153988" cy="109537"/>
            </a:xfrm>
            <a:custGeom>
              <a:avLst/>
              <a:gdLst>
                <a:gd name="T0" fmla="*/ 40 w 41"/>
                <a:gd name="T1" fmla="*/ 21 h 29"/>
                <a:gd name="T2" fmla="*/ 41 w 41"/>
                <a:gd name="T3" fmla="*/ 12 h 29"/>
                <a:gd name="T4" fmla="*/ 8 w 41"/>
                <a:gd name="T5" fmla="*/ 6 h 29"/>
                <a:gd name="T6" fmla="*/ 0 w 41"/>
                <a:gd name="T7" fmla="*/ 0 h 29"/>
                <a:gd name="T8" fmla="*/ 1 w 41"/>
                <a:gd name="T9" fmla="*/ 8 h 29"/>
                <a:gd name="T10" fmla="*/ 11 w 41"/>
                <a:gd name="T11" fmla="*/ 21 h 29"/>
                <a:gd name="T12" fmla="*/ 40 w 41"/>
                <a:gd name="T13" fmla="*/ 27 h 29"/>
                <a:gd name="T14" fmla="*/ 40 w 41"/>
                <a:gd name="T15" fmla="*/ 21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9">
                  <a:moveTo>
                    <a:pt x="40" y="21"/>
                  </a:moveTo>
                  <a:cubicBezTo>
                    <a:pt x="41" y="12"/>
                    <a:pt x="41" y="12"/>
                    <a:pt x="41" y="12"/>
                  </a:cubicBezTo>
                  <a:cubicBezTo>
                    <a:pt x="30" y="15"/>
                    <a:pt x="19" y="13"/>
                    <a:pt x="8" y="6"/>
                  </a:cubicBezTo>
                  <a:cubicBezTo>
                    <a:pt x="5" y="4"/>
                    <a:pt x="2" y="2"/>
                    <a:pt x="0" y="0"/>
                  </a:cubicBezTo>
                  <a:cubicBezTo>
                    <a:pt x="1" y="8"/>
                    <a:pt x="1" y="8"/>
                    <a:pt x="1" y="8"/>
                  </a:cubicBezTo>
                  <a:cubicBezTo>
                    <a:pt x="4" y="13"/>
                    <a:pt x="7" y="17"/>
                    <a:pt x="11" y="21"/>
                  </a:cubicBezTo>
                  <a:cubicBezTo>
                    <a:pt x="18" y="27"/>
                    <a:pt x="28" y="29"/>
                    <a:pt x="40" y="27"/>
                  </a:cubicBezTo>
                  <a:cubicBezTo>
                    <a:pt x="40" y="21"/>
                    <a:pt x="40" y="21"/>
                    <a:pt x="40" y="21"/>
                  </a:cubicBezTo>
                  <a:close/>
                </a:path>
              </a:pathLst>
            </a:custGeom>
            <a:solidFill>
              <a:srgbClr val="BDC1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5" name="Freeform 101"/>
            <p:cNvSpPr>
              <a:spLocks noEditPoints="1"/>
            </p:cNvSpPr>
            <p:nvPr/>
          </p:nvSpPr>
          <p:spPr bwMode="auto">
            <a:xfrm>
              <a:off x="1195388" y="2986088"/>
              <a:ext cx="484188" cy="727075"/>
            </a:xfrm>
            <a:custGeom>
              <a:avLst/>
              <a:gdLst>
                <a:gd name="T0" fmla="*/ 79 w 129"/>
                <a:gd name="T1" fmla="*/ 15 h 194"/>
                <a:gd name="T2" fmla="*/ 23 w 129"/>
                <a:gd name="T3" fmla="*/ 19 h 194"/>
                <a:gd name="T4" fmla="*/ 0 w 129"/>
                <a:gd name="T5" fmla="*/ 0 h 194"/>
                <a:gd name="T6" fmla="*/ 13 w 129"/>
                <a:gd name="T7" fmla="*/ 29 h 194"/>
                <a:gd name="T8" fmla="*/ 30 w 129"/>
                <a:gd name="T9" fmla="*/ 76 h 194"/>
                <a:gd name="T10" fmla="*/ 37 w 129"/>
                <a:gd name="T11" fmla="*/ 111 h 194"/>
                <a:gd name="T12" fmla="*/ 57 w 129"/>
                <a:gd name="T13" fmla="*/ 188 h 194"/>
                <a:gd name="T14" fmla="*/ 57 w 129"/>
                <a:gd name="T15" fmla="*/ 190 h 194"/>
                <a:gd name="T16" fmla="*/ 65 w 129"/>
                <a:gd name="T17" fmla="*/ 189 h 194"/>
                <a:gd name="T18" fmla="*/ 77 w 129"/>
                <a:gd name="T19" fmla="*/ 156 h 194"/>
                <a:gd name="T20" fmla="*/ 64 w 129"/>
                <a:gd name="T21" fmla="*/ 78 h 194"/>
                <a:gd name="T22" fmla="*/ 78 w 129"/>
                <a:gd name="T23" fmla="*/ 25 h 194"/>
                <a:gd name="T24" fmla="*/ 79 w 129"/>
                <a:gd name="T25" fmla="*/ 29 h 194"/>
                <a:gd name="T26" fmla="*/ 89 w 129"/>
                <a:gd name="T27" fmla="*/ 68 h 194"/>
                <a:gd name="T28" fmla="*/ 94 w 129"/>
                <a:gd name="T29" fmla="*/ 86 h 194"/>
                <a:gd name="T30" fmla="*/ 90 w 129"/>
                <a:gd name="T31" fmla="*/ 130 h 194"/>
                <a:gd name="T32" fmla="*/ 89 w 129"/>
                <a:gd name="T33" fmla="*/ 140 h 194"/>
                <a:gd name="T34" fmla="*/ 94 w 129"/>
                <a:gd name="T35" fmla="*/ 168 h 194"/>
                <a:gd name="T36" fmla="*/ 94 w 129"/>
                <a:gd name="T37" fmla="*/ 186 h 194"/>
                <a:gd name="T38" fmla="*/ 99 w 129"/>
                <a:gd name="T39" fmla="*/ 194 h 194"/>
                <a:gd name="T40" fmla="*/ 116 w 129"/>
                <a:gd name="T41" fmla="*/ 184 h 194"/>
                <a:gd name="T42" fmla="*/ 124 w 129"/>
                <a:gd name="T43" fmla="*/ 121 h 194"/>
                <a:gd name="T44" fmla="*/ 116 w 129"/>
                <a:gd name="T45" fmla="*/ 54 h 194"/>
                <a:gd name="T46" fmla="*/ 129 w 129"/>
                <a:gd name="T47" fmla="*/ 15 h 194"/>
                <a:gd name="T48" fmla="*/ 79 w 129"/>
                <a:gd name="T49" fmla="*/ 15 h 194"/>
                <a:gd name="T50" fmla="*/ 80 w 129"/>
                <a:gd name="T51" fmla="*/ 26 h 194"/>
                <a:gd name="T52" fmla="*/ 88 w 129"/>
                <a:gd name="T53" fmla="*/ 31 h 194"/>
                <a:gd name="T54" fmla="*/ 106 w 129"/>
                <a:gd name="T55" fmla="*/ 88 h 194"/>
                <a:gd name="T56" fmla="*/ 96 w 129"/>
                <a:gd name="T57" fmla="*/ 145 h 194"/>
                <a:gd name="T58" fmla="*/ 101 w 129"/>
                <a:gd name="T59" fmla="*/ 168 h 194"/>
                <a:gd name="T60" fmla="*/ 102 w 129"/>
                <a:gd name="T61" fmla="*/ 191 h 194"/>
                <a:gd name="T62" fmla="*/ 99 w 129"/>
                <a:gd name="T63" fmla="*/ 192 h 194"/>
                <a:gd name="T64" fmla="*/ 95 w 129"/>
                <a:gd name="T65" fmla="*/ 185 h 194"/>
                <a:gd name="T66" fmla="*/ 96 w 129"/>
                <a:gd name="T67" fmla="*/ 168 h 194"/>
                <a:gd name="T68" fmla="*/ 96 w 129"/>
                <a:gd name="T69" fmla="*/ 167 h 194"/>
                <a:gd name="T70" fmla="*/ 91 w 129"/>
                <a:gd name="T71" fmla="*/ 140 h 194"/>
                <a:gd name="T72" fmla="*/ 92 w 129"/>
                <a:gd name="T73" fmla="*/ 131 h 194"/>
                <a:gd name="T74" fmla="*/ 92 w 129"/>
                <a:gd name="T75" fmla="*/ 131 h 194"/>
                <a:gd name="T76" fmla="*/ 96 w 129"/>
                <a:gd name="T77" fmla="*/ 86 h 194"/>
                <a:gd name="T78" fmla="*/ 96 w 129"/>
                <a:gd name="T79" fmla="*/ 85 h 194"/>
                <a:gd name="T80" fmla="*/ 95 w 129"/>
                <a:gd name="T81" fmla="*/ 85 h 194"/>
                <a:gd name="T82" fmla="*/ 91 w 129"/>
                <a:gd name="T83" fmla="*/ 68 h 194"/>
                <a:gd name="T84" fmla="*/ 91 w 129"/>
                <a:gd name="T85" fmla="*/ 67 h 194"/>
                <a:gd name="T86" fmla="*/ 80 w 129"/>
                <a:gd name="T87" fmla="*/ 26 h 194"/>
                <a:gd name="T88" fmla="*/ 31 w 129"/>
                <a:gd name="T89" fmla="*/ 75 h 194"/>
                <a:gd name="T90" fmla="*/ 31 w 129"/>
                <a:gd name="T91" fmla="*/ 75 h 194"/>
                <a:gd name="T92" fmla="*/ 14 w 129"/>
                <a:gd name="T93" fmla="*/ 29 h 194"/>
                <a:gd name="T94" fmla="*/ 14 w 129"/>
                <a:gd name="T95" fmla="*/ 29 h 194"/>
                <a:gd name="T96" fmla="*/ 3 w 129"/>
                <a:gd name="T97" fmla="*/ 4 h 194"/>
                <a:gd name="T98" fmla="*/ 9 w 129"/>
                <a:gd name="T99" fmla="*/ 9 h 194"/>
                <a:gd name="T100" fmla="*/ 20 w 129"/>
                <a:gd name="T101" fmla="*/ 31 h 194"/>
                <a:gd name="T102" fmla="*/ 39 w 129"/>
                <a:gd name="T103" fmla="*/ 76 h 194"/>
                <a:gd name="T104" fmla="*/ 46 w 129"/>
                <a:gd name="T105" fmla="*/ 119 h 194"/>
                <a:gd name="T106" fmla="*/ 65 w 129"/>
                <a:gd name="T107" fmla="*/ 188 h 194"/>
                <a:gd name="T108" fmla="*/ 59 w 129"/>
                <a:gd name="T109" fmla="*/ 189 h 194"/>
                <a:gd name="T110" fmla="*/ 58 w 129"/>
                <a:gd name="T111" fmla="*/ 187 h 194"/>
                <a:gd name="T112" fmla="*/ 58 w 129"/>
                <a:gd name="T113" fmla="*/ 187 h 194"/>
                <a:gd name="T114" fmla="*/ 38 w 129"/>
                <a:gd name="T115" fmla="*/ 114 h 194"/>
                <a:gd name="T116" fmla="*/ 39 w 129"/>
                <a:gd name="T117" fmla="*/ 111 h 194"/>
                <a:gd name="T118" fmla="*/ 39 w 129"/>
                <a:gd name="T119" fmla="*/ 110 h 194"/>
                <a:gd name="T120" fmla="*/ 32 w 129"/>
                <a:gd name="T121" fmla="*/ 79 h 194"/>
                <a:gd name="T122" fmla="*/ 31 w 129"/>
                <a:gd name="T12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 h="194">
                  <a:moveTo>
                    <a:pt x="79" y="15"/>
                  </a:moveTo>
                  <a:cubicBezTo>
                    <a:pt x="23" y="19"/>
                    <a:pt x="23" y="19"/>
                    <a:pt x="23" y="19"/>
                  </a:cubicBezTo>
                  <a:cubicBezTo>
                    <a:pt x="0" y="0"/>
                    <a:pt x="0" y="0"/>
                    <a:pt x="0" y="0"/>
                  </a:cubicBezTo>
                  <a:cubicBezTo>
                    <a:pt x="2" y="10"/>
                    <a:pt x="6" y="20"/>
                    <a:pt x="13" y="29"/>
                  </a:cubicBezTo>
                  <a:cubicBezTo>
                    <a:pt x="14" y="43"/>
                    <a:pt x="19" y="59"/>
                    <a:pt x="30" y="76"/>
                  </a:cubicBezTo>
                  <a:cubicBezTo>
                    <a:pt x="31" y="87"/>
                    <a:pt x="33" y="99"/>
                    <a:pt x="37" y="111"/>
                  </a:cubicBezTo>
                  <a:cubicBezTo>
                    <a:pt x="33" y="136"/>
                    <a:pt x="40" y="161"/>
                    <a:pt x="57" y="188"/>
                  </a:cubicBezTo>
                  <a:cubicBezTo>
                    <a:pt x="57" y="190"/>
                    <a:pt x="57" y="190"/>
                    <a:pt x="57" y="190"/>
                  </a:cubicBezTo>
                  <a:cubicBezTo>
                    <a:pt x="60" y="190"/>
                    <a:pt x="63" y="190"/>
                    <a:pt x="65" y="189"/>
                  </a:cubicBezTo>
                  <a:cubicBezTo>
                    <a:pt x="78" y="186"/>
                    <a:pt x="82" y="175"/>
                    <a:pt x="77" y="156"/>
                  </a:cubicBezTo>
                  <a:cubicBezTo>
                    <a:pt x="64" y="78"/>
                    <a:pt x="64" y="78"/>
                    <a:pt x="64" y="78"/>
                  </a:cubicBezTo>
                  <a:cubicBezTo>
                    <a:pt x="78" y="25"/>
                    <a:pt x="78" y="25"/>
                    <a:pt x="78" y="25"/>
                  </a:cubicBezTo>
                  <a:cubicBezTo>
                    <a:pt x="79" y="29"/>
                    <a:pt x="79" y="29"/>
                    <a:pt x="79" y="29"/>
                  </a:cubicBezTo>
                  <a:cubicBezTo>
                    <a:pt x="89" y="68"/>
                    <a:pt x="89" y="68"/>
                    <a:pt x="89" y="68"/>
                  </a:cubicBezTo>
                  <a:cubicBezTo>
                    <a:pt x="88" y="77"/>
                    <a:pt x="90" y="83"/>
                    <a:pt x="94" y="86"/>
                  </a:cubicBezTo>
                  <a:cubicBezTo>
                    <a:pt x="90" y="130"/>
                    <a:pt x="90" y="130"/>
                    <a:pt x="90" y="130"/>
                  </a:cubicBezTo>
                  <a:cubicBezTo>
                    <a:pt x="90" y="134"/>
                    <a:pt x="89" y="137"/>
                    <a:pt x="89" y="140"/>
                  </a:cubicBezTo>
                  <a:cubicBezTo>
                    <a:pt x="88" y="149"/>
                    <a:pt x="90" y="158"/>
                    <a:pt x="94" y="168"/>
                  </a:cubicBezTo>
                  <a:cubicBezTo>
                    <a:pt x="94" y="186"/>
                    <a:pt x="94" y="186"/>
                    <a:pt x="94" y="186"/>
                  </a:cubicBezTo>
                  <a:cubicBezTo>
                    <a:pt x="99" y="194"/>
                    <a:pt x="99" y="194"/>
                    <a:pt x="99" y="194"/>
                  </a:cubicBezTo>
                  <a:cubicBezTo>
                    <a:pt x="116" y="184"/>
                    <a:pt x="116" y="184"/>
                    <a:pt x="116" y="184"/>
                  </a:cubicBezTo>
                  <a:cubicBezTo>
                    <a:pt x="124" y="121"/>
                    <a:pt x="124" y="121"/>
                    <a:pt x="124" y="121"/>
                  </a:cubicBezTo>
                  <a:cubicBezTo>
                    <a:pt x="116" y="54"/>
                    <a:pt x="116" y="54"/>
                    <a:pt x="116" y="54"/>
                  </a:cubicBezTo>
                  <a:cubicBezTo>
                    <a:pt x="129" y="15"/>
                    <a:pt x="129" y="15"/>
                    <a:pt x="129" y="15"/>
                  </a:cubicBezTo>
                  <a:cubicBezTo>
                    <a:pt x="79" y="15"/>
                    <a:pt x="79" y="15"/>
                    <a:pt x="79" y="15"/>
                  </a:cubicBezTo>
                  <a:close/>
                  <a:moveTo>
                    <a:pt x="80" y="26"/>
                  </a:moveTo>
                  <a:cubicBezTo>
                    <a:pt x="88" y="31"/>
                    <a:pt x="88" y="31"/>
                    <a:pt x="88" y="31"/>
                  </a:cubicBezTo>
                  <a:cubicBezTo>
                    <a:pt x="106" y="88"/>
                    <a:pt x="106" y="88"/>
                    <a:pt x="106" y="88"/>
                  </a:cubicBezTo>
                  <a:cubicBezTo>
                    <a:pt x="96" y="145"/>
                    <a:pt x="96" y="145"/>
                    <a:pt x="96" y="145"/>
                  </a:cubicBezTo>
                  <a:cubicBezTo>
                    <a:pt x="101" y="168"/>
                    <a:pt x="101" y="168"/>
                    <a:pt x="101" y="168"/>
                  </a:cubicBezTo>
                  <a:cubicBezTo>
                    <a:pt x="102" y="191"/>
                    <a:pt x="102" y="191"/>
                    <a:pt x="102" y="191"/>
                  </a:cubicBezTo>
                  <a:cubicBezTo>
                    <a:pt x="99" y="192"/>
                    <a:pt x="99" y="192"/>
                    <a:pt x="99" y="192"/>
                  </a:cubicBezTo>
                  <a:cubicBezTo>
                    <a:pt x="95" y="185"/>
                    <a:pt x="95" y="185"/>
                    <a:pt x="95" y="185"/>
                  </a:cubicBezTo>
                  <a:cubicBezTo>
                    <a:pt x="96" y="168"/>
                    <a:pt x="96" y="168"/>
                    <a:pt x="96" y="168"/>
                  </a:cubicBezTo>
                  <a:cubicBezTo>
                    <a:pt x="96" y="168"/>
                    <a:pt x="96" y="167"/>
                    <a:pt x="96" y="167"/>
                  </a:cubicBezTo>
                  <a:cubicBezTo>
                    <a:pt x="91" y="158"/>
                    <a:pt x="90" y="149"/>
                    <a:pt x="91" y="140"/>
                  </a:cubicBezTo>
                  <a:cubicBezTo>
                    <a:pt x="91" y="137"/>
                    <a:pt x="91" y="134"/>
                    <a:pt x="92" y="131"/>
                  </a:cubicBezTo>
                  <a:cubicBezTo>
                    <a:pt x="92" y="131"/>
                    <a:pt x="92" y="131"/>
                    <a:pt x="92" y="131"/>
                  </a:cubicBezTo>
                  <a:cubicBezTo>
                    <a:pt x="96" y="86"/>
                    <a:pt x="96" y="86"/>
                    <a:pt x="96" y="86"/>
                  </a:cubicBezTo>
                  <a:cubicBezTo>
                    <a:pt x="96" y="86"/>
                    <a:pt x="96" y="85"/>
                    <a:pt x="96" y="85"/>
                  </a:cubicBezTo>
                  <a:cubicBezTo>
                    <a:pt x="96" y="85"/>
                    <a:pt x="96" y="85"/>
                    <a:pt x="95" y="85"/>
                  </a:cubicBezTo>
                  <a:cubicBezTo>
                    <a:pt x="92" y="82"/>
                    <a:pt x="90" y="76"/>
                    <a:pt x="91" y="68"/>
                  </a:cubicBezTo>
                  <a:cubicBezTo>
                    <a:pt x="91" y="68"/>
                    <a:pt x="91" y="68"/>
                    <a:pt x="91" y="67"/>
                  </a:cubicBezTo>
                  <a:cubicBezTo>
                    <a:pt x="80" y="26"/>
                    <a:pt x="80" y="26"/>
                    <a:pt x="80" y="26"/>
                  </a:cubicBezTo>
                  <a:close/>
                  <a:moveTo>
                    <a:pt x="31" y="75"/>
                  </a:moveTo>
                  <a:cubicBezTo>
                    <a:pt x="31" y="75"/>
                    <a:pt x="31" y="75"/>
                    <a:pt x="31" y="75"/>
                  </a:cubicBezTo>
                  <a:cubicBezTo>
                    <a:pt x="21" y="58"/>
                    <a:pt x="15" y="43"/>
                    <a:pt x="14" y="29"/>
                  </a:cubicBezTo>
                  <a:cubicBezTo>
                    <a:pt x="14" y="29"/>
                    <a:pt x="14" y="29"/>
                    <a:pt x="14" y="29"/>
                  </a:cubicBezTo>
                  <a:cubicBezTo>
                    <a:pt x="8" y="20"/>
                    <a:pt x="4" y="12"/>
                    <a:pt x="3" y="4"/>
                  </a:cubicBezTo>
                  <a:cubicBezTo>
                    <a:pt x="9" y="9"/>
                    <a:pt x="9" y="9"/>
                    <a:pt x="9" y="9"/>
                  </a:cubicBezTo>
                  <a:cubicBezTo>
                    <a:pt x="20" y="31"/>
                    <a:pt x="20" y="31"/>
                    <a:pt x="20" y="31"/>
                  </a:cubicBezTo>
                  <a:cubicBezTo>
                    <a:pt x="39" y="76"/>
                    <a:pt x="39" y="76"/>
                    <a:pt x="39" y="76"/>
                  </a:cubicBezTo>
                  <a:cubicBezTo>
                    <a:pt x="46" y="119"/>
                    <a:pt x="46" y="119"/>
                    <a:pt x="46" y="119"/>
                  </a:cubicBezTo>
                  <a:cubicBezTo>
                    <a:pt x="45" y="142"/>
                    <a:pt x="51" y="165"/>
                    <a:pt x="65" y="188"/>
                  </a:cubicBezTo>
                  <a:cubicBezTo>
                    <a:pt x="63" y="188"/>
                    <a:pt x="61" y="189"/>
                    <a:pt x="59" y="189"/>
                  </a:cubicBezTo>
                  <a:cubicBezTo>
                    <a:pt x="58" y="187"/>
                    <a:pt x="58" y="187"/>
                    <a:pt x="58" y="187"/>
                  </a:cubicBezTo>
                  <a:cubicBezTo>
                    <a:pt x="58" y="187"/>
                    <a:pt x="58" y="187"/>
                    <a:pt x="58" y="187"/>
                  </a:cubicBezTo>
                  <a:cubicBezTo>
                    <a:pt x="42" y="162"/>
                    <a:pt x="35" y="138"/>
                    <a:pt x="38" y="114"/>
                  </a:cubicBezTo>
                  <a:cubicBezTo>
                    <a:pt x="38" y="113"/>
                    <a:pt x="39" y="112"/>
                    <a:pt x="39" y="111"/>
                  </a:cubicBezTo>
                  <a:cubicBezTo>
                    <a:pt x="39" y="111"/>
                    <a:pt x="39" y="110"/>
                    <a:pt x="39" y="110"/>
                  </a:cubicBezTo>
                  <a:cubicBezTo>
                    <a:pt x="35" y="100"/>
                    <a:pt x="33" y="89"/>
                    <a:pt x="32" y="79"/>
                  </a:cubicBezTo>
                  <a:cubicBezTo>
                    <a:pt x="32" y="78"/>
                    <a:pt x="32" y="77"/>
                    <a:pt x="31" y="7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6" name="Freeform 102"/>
            <p:cNvSpPr/>
            <p:nvPr/>
          </p:nvSpPr>
          <p:spPr bwMode="auto">
            <a:xfrm>
              <a:off x="1497013" y="3082925"/>
              <a:ext cx="96838" cy="622300"/>
            </a:xfrm>
            <a:custGeom>
              <a:avLst/>
              <a:gdLst>
                <a:gd name="T0" fmla="*/ 8 w 26"/>
                <a:gd name="T1" fmla="*/ 5 h 166"/>
                <a:gd name="T2" fmla="*/ 0 w 26"/>
                <a:gd name="T3" fmla="*/ 0 h 166"/>
                <a:gd name="T4" fmla="*/ 11 w 26"/>
                <a:gd name="T5" fmla="*/ 41 h 166"/>
                <a:gd name="T6" fmla="*/ 11 w 26"/>
                <a:gd name="T7" fmla="*/ 42 h 166"/>
                <a:gd name="T8" fmla="*/ 15 w 26"/>
                <a:gd name="T9" fmla="*/ 59 h 166"/>
                <a:gd name="T10" fmla="*/ 16 w 26"/>
                <a:gd name="T11" fmla="*/ 59 h 166"/>
                <a:gd name="T12" fmla="*/ 16 w 26"/>
                <a:gd name="T13" fmla="*/ 60 h 166"/>
                <a:gd name="T14" fmla="*/ 12 w 26"/>
                <a:gd name="T15" fmla="*/ 105 h 166"/>
                <a:gd name="T16" fmla="*/ 12 w 26"/>
                <a:gd name="T17" fmla="*/ 105 h 166"/>
                <a:gd name="T18" fmla="*/ 11 w 26"/>
                <a:gd name="T19" fmla="*/ 114 h 166"/>
                <a:gd name="T20" fmla="*/ 16 w 26"/>
                <a:gd name="T21" fmla="*/ 141 h 166"/>
                <a:gd name="T22" fmla="*/ 16 w 26"/>
                <a:gd name="T23" fmla="*/ 142 h 166"/>
                <a:gd name="T24" fmla="*/ 15 w 26"/>
                <a:gd name="T25" fmla="*/ 159 h 166"/>
                <a:gd name="T26" fmla="*/ 19 w 26"/>
                <a:gd name="T27" fmla="*/ 166 h 166"/>
                <a:gd name="T28" fmla="*/ 22 w 26"/>
                <a:gd name="T29" fmla="*/ 165 h 166"/>
                <a:gd name="T30" fmla="*/ 21 w 26"/>
                <a:gd name="T31" fmla="*/ 142 h 166"/>
                <a:gd name="T32" fmla="*/ 16 w 26"/>
                <a:gd name="T33" fmla="*/ 119 h 166"/>
                <a:gd name="T34" fmla="*/ 26 w 26"/>
                <a:gd name="T35" fmla="*/ 62 h 166"/>
                <a:gd name="T36" fmla="*/ 8 w 26"/>
                <a:gd name="T37" fmla="*/ 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166">
                  <a:moveTo>
                    <a:pt x="8" y="5"/>
                  </a:moveTo>
                  <a:cubicBezTo>
                    <a:pt x="0" y="0"/>
                    <a:pt x="0" y="0"/>
                    <a:pt x="0" y="0"/>
                  </a:cubicBezTo>
                  <a:cubicBezTo>
                    <a:pt x="11" y="41"/>
                    <a:pt x="11" y="41"/>
                    <a:pt x="11" y="41"/>
                  </a:cubicBezTo>
                  <a:cubicBezTo>
                    <a:pt x="11" y="42"/>
                    <a:pt x="11" y="42"/>
                    <a:pt x="11" y="42"/>
                  </a:cubicBezTo>
                  <a:cubicBezTo>
                    <a:pt x="10" y="50"/>
                    <a:pt x="12" y="56"/>
                    <a:pt x="15" y="59"/>
                  </a:cubicBezTo>
                  <a:cubicBezTo>
                    <a:pt x="16" y="59"/>
                    <a:pt x="16" y="59"/>
                    <a:pt x="16" y="59"/>
                  </a:cubicBezTo>
                  <a:cubicBezTo>
                    <a:pt x="16" y="59"/>
                    <a:pt x="16" y="60"/>
                    <a:pt x="16" y="60"/>
                  </a:cubicBezTo>
                  <a:cubicBezTo>
                    <a:pt x="12" y="105"/>
                    <a:pt x="12" y="105"/>
                    <a:pt x="12" y="105"/>
                  </a:cubicBezTo>
                  <a:cubicBezTo>
                    <a:pt x="12" y="105"/>
                    <a:pt x="12" y="105"/>
                    <a:pt x="12" y="105"/>
                  </a:cubicBezTo>
                  <a:cubicBezTo>
                    <a:pt x="11" y="108"/>
                    <a:pt x="11" y="111"/>
                    <a:pt x="11" y="114"/>
                  </a:cubicBezTo>
                  <a:cubicBezTo>
                    <a:pt x="10" y="123"/>
                    <a:pt x="11" y="132"/>
                    <a:pt x="16" y="141"/>
                  </a:cubicBezTo>
                  <a:cubicBezTo>
                    <a:pt x="16" y="141"/>
                    <a:pt x="16" y="142"/>
                    <a:pt x="16" y="142"/>
                  </a:cubicBezTo>
                  <a:cubicBezTo>
                    <a:pt x="15" y="159"/>
                    <a:pt x="15" y="159"/>
                    <a:pt x="15" y="159"/>
                  </a:cubicBezTo>
                  <a:cubicBezTo>
                    <a:pt x="19" y="166"/>
                    <a:pt x="19" y="166"/>
                    <a:pt x="19" y="166"/>
                  </a:cubicBezTo>
                  <a:cubicBezTo>
                    <a:pt x="22" y="165"/>
                    <a:pt x="22" y="165"/>
                    <a:pt x="22" y="165"/>
                  </a:cubicBezTo>
                  <a:cubicBezTo>
                    <a:pt x="21" y="142"/>
                    <a:pt x="21" y="142"/>
                    <a:pt x="21" y="142"/>
                  </a:cubicBezTo>
                  <a:cubicBezTo>
                    <a:pt x="16" y="119"/>
                    <a:pt x="16" y="119"/>
                    <a:pt x="16" y="119"/>
                  </a:cubicBezTo>
                  <a:cubicBezTo>
                    <a:pt x="26" y="62"/>
                    <a:pt x="26" y="62"/>
                    <a:pt x="26" y="62"/>
                  </a:cubicBezTo>
                  <a:cubicBezTo>
                    <a:pt x="8" y="5"/>
                    <a:pt x="8" y="5"/>
                    <a:pt x="8" y="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7" name="Freeform 103"/>
            <p:cNvSpPr/>
            <p:nvPr/>
          </p:nvSpPr>
          <p:spPr bwMode="auto">
            <a:xfrm>
              <a:off x="1208088" y="3000375"/>
              <a:ext cx="231775" cy="693737"/>
            </a:xfrm>
            <a:custGeom>
              <a:avLst/>
              <a:gdLst>
                <a:gd name="T0" fmla="*/ 28 w 62"/>
                <a:gd name="T1" fmla="*/ 71 h 185"/>
                <a:gd name="T2" fmla="*/ 28 w 62"/>
                <a:gd name="T3" fmla="*/ 71 h 185"/>
                <a:gd name="T4" fmla="*/ 29 w 62"/>
                <a:gd name="T5" fmla="*/ 75 h 185"/>
                <a:gd name="T6" fmla="*/ 36 w 62"/>
                <a:gd name="T7" fmla="*/ 106 h 185"/>
                <a:gd name="T8" fmla="*/ 36 w 62"/>
                <a:gd name="T9" fmla="*/ 107 h 185"/>
                <a:gd name="T10" fmla="*/ 35 w 62"/>
                <a:gd name="T11" fmla="*/ 110 h 185"/>
                <a:gd name="T12" fmla="*/ 55 w 62"/>
                <a:gd name="T13" fmla="*/ 183 h 185"/>
                <a:gd name="T14" fmla="*/ 55 w 62"/>
                <a:gd name="T15" fmla="*/ 183 h 185"/>
                <a:gd name="T16" fmla="*/ 56 w 62"/>
                <a:gd name="T17" fmla="*/ 185 h 185"/>
                <a:gd name="T18" fmla="*/ 62 w 62"/>
                <a:gd name="T19" fmla="*/ 184 h 185"/>
                <a:gd name="T20" fmla="*/ 43 w 62"/>
                <a:gd name="T21" fmla="*/ 115 h 185"/>
                <a:gd name="T22" fmla="*/ 36 w 62"/>
                <a:gd name="T23" fmla="*/ 72 h 185"/>
                <a:gd name="T24" fmla="*/ 17 w 62"/>
                <a:gd name="T25" fmla="*/ 27 h 185"/>
                <a:gd name="T26" fmla="*/ 6 w 62"/>
                <a:gd name="T27" fmla="*/ 5 h 185"/>
                <a:gd name="T28" fmla="*/ 0 w 62"/>
                <a:gd name="T29" fmla="*/ 0 h 185"/>
                <a:gd name="T30" fmla="*/ 11 w 62"/>
                <a:gd name="T31" fmla="*/ 25 h 185"/>
                <a:gd name="T32" fmla="*/ 11 w 62"/>
                <a:gd name="T33" fmla="*/ 25 h 185"/>
                <a:gd name="T34" fmla="*/ 28 w 62"/>
                <a:gd name="T35" fmla="*/ 7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185">
                  <a:moveTo>
                    <a:pt x="28" y="71"/>
                  </a:moveTo>
                  <a:cubicBezTo>
                    <a:pt x="28" y="71"/>
                    <a:pt x="28" y="71"/>
                    <a:pt x="28" y="71"/>
                  </a:cubicBezTo>
                  <a:cubicBezTo>
                    <a:pt x="29" y="73"/>
                    <a:pt x="29" y="74"/>
                    <a:pt x="29" y="75"/>
                  </a:cubicBezTo>
                  <a:cubicBezTo>
                    <a:pt x="30" y="85"/>
                    <a:pt x="32" y="96"/>
                    <a:pt x="36" y="106"/>
                  </a:cubicBezTo>
                  <a:cubicBezTo>
                    <a:pt x="36" y="106"/>
                    <a:pt x="36" y="107"/>
                    <a:pt x="36" y="107"/>
                  </a:cubicBezTo>
                  <a:cubicBezTo>
                    <a:pt x="36" y="108"/>
                    <a:pt x="35" y="109"/>
                    <a:pt x="35" y="110"/>
                  </a:cubicBezTo>
                  <a:cubicBezTo>
                    <a:pt x="32" y="134"/>
                    <a:pt x="39" y="158"/>
                    <a:pt x="55" y="183"/>
                  </a:cubicBezTo>
                  <a:cubicBezTo>
                    <a:pt x="55" y="183"/>
                    <a:pt x="55" y="183"/>
                    <a:pt x="55" y="183"/>
                  </a:cubicBezTo>
                  <a:cubicBezTo>
                    <a:pt x="56" y="185"/>
                    <a:pt x="56" y="185"/>
                    <a:pt x="56" y="185"/>
                  </a:cubicBezTo>
                  <a:cubicBezTo>
                    <a:pt x="58" y="185"/>
                    <a:pt x="60" y="184"/>
                    <a:pt x="62" y="184"/>
                  </a:cubicBezTo>
                  <a:cubicBezTo>
                    <a:pt x="48" y="161"/>
                    <a:pt x="42" y="138"/>
                    <a:pt x="43" y="115"/>
                  </a:cubicBezTo>
                  <a:cubicBezTo>
                    <a:pt x="36" y="72"/>
                    <a:pt x="36" y="72"/>
                    <a:pt x="36" y="72"/>
                  </a:cubicBezTo>
                  <a:cubicBezTo>
                    <a:pt x="17" y="27"/>
                    <a:pt x="17" y="27"/>
                    <a:pt x="17" y="27"/>
                  </a:cubicBezTo>
                  <a:cubicBezTo>
                    <a:pt x="6" y="5"/>
                    <a:pt x="6" y="5"/>
                    <a:pt x="6" y="5"/>
                  </a:cubicBezTo>
                  <a:cubicBezTo>
                    <a:pt x="0" y="0"/>
                    <a:pt x="0" y="0"/>
                    <a:pt x="0" y="0"/>
                  </a:cubicBezTo>
                  <a:cubicBezTo>
                    <a:pt x="1" y="8"/>
                    <a:pt x="5" y="16"/>
                    <a:pt x="11" y="25"/>
                  </a:cubicBezTo>
                  <a:cubicBezTo>
                    <a:pt x="11" y="25"/>
                    <a:pt x="11" y="25"/>
                    <a:pt x="11" y="25"/>
                  </a:cubicBezTo>
                  <a:cubicBezTo>
                    <a:pt x="12" y="39"/>
                    <a:pt x="18" y="54"/>
                    <a:pt x="28" y="71"/>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8" name="Freeform 104"/>
            <p:cNvSpPr/>
            <p:nvPr/>
          </p:nvSpPr>
          <p:spPr bwMode="auto">
            <a:xfrm>
              <a:off x="1214438" y="2122488"/>
              <a:ext cx="574675" cy="881062"/>
            </a:xfrm>
            <a:custGeom>
              <a:avLst/>
              <a:gdLst>
                <a:gd name="T0" fmla="*/ 33 w 153"/>
                <a:gd name="T1" fmla="*/ 6 h 235"/>
                <a:gd name="T2" fmla="*/ 33 w 153"/>
                <a:gd name="T3" fmla="*/ 0 h 235"/>
                <a:gd name="T4" fmla="*/ 14 w 153"/>
                <a:gd name="T5" fmla="*/ 15 h 235"/>
                <a:gd name="T6" fmla="*/ 7 w 153"/>
                <a:gd name="T7" fmla="*/ 12 h 235"/>
                <a:gd name="T8" fmla="*/ 0 w 153"/>
                <a:gd name="T9" fmla="*/ 18 h 235"/>
                <a:gd name="T10" fmla="*/ 24 w 153"/>
                <a:gd name="T11" fmla="*/ 24 h 235"/>
                <a:gd name="T12" fmla="*/ 64 w 153"/>
                <a:gd name="T13" fmla="*/ 79 h 235"/>
                <a:gd name="T14" fmla="*/ 64 w 153"/>
                <a:gd name="T15" fmla="*/ 134 h 235"/>
                <a:gd name="T16" fmla="*/ 36 w 153"/>
                <a:gd name="T17" fmla="*/ 145 h 235"/>
                <a:gd name="T18" fmla="*/ 42 w 153"/>
                <a:gd name="T19" fmla="*/ 151 h 235"/>
                <a:gd name="T20" fmla="*/ 93 w 153"/>
                <a:gd name="T21" fmla="*/ 132 h 235"/>
                <a:gd name="T22" fmla="*/ 118 w 153"/>
                <a:gd name="T23" fmla="*/ 118 h 235"/>
                <a:gd name="T24" fmla="*/ 119 w 153"/>
                <a:gd name="T25" fmla="*/ 117 h 235"/>
                <a:gd name="T26" fmla="*/ 130 w 153"/>
                <a:gd name="T27" fmla="*/ 104 h 235"/>
                <a:gd name="T28" fmla="*/ 134 w 153"/>
                <a:gd name="T29" fmla="*/ 54 h 235"/>
                <a:gd name="T30" fmla="*/ 121 w 153"/>
                <a:gd name="T31" fmla="*/ 101 h 235"/>
                <a:gd name="T32" fmla="*/ 78 w 153"/>
                <a:gd name="T33" fmla="*/ 131 h 235"/>
                <a:gd name="T34" fmla="*/ 73 w 153"/>
                <a:gd name="T35" fmla="*/ 94 h 235"/>
                <a:gd name="T36" fmla="*/ 71 w 153"/>
                <a:gd name="T37" fmla="*/ 81 h 235"/>
                <a:gd name="T38" fmla="*/ 76 w 153"/>
                <a:gd name="T39" fmla="*/ 77 h 235"/>
                <a:gd name="T40" fmla="*/ 106 w 153"/>
                <a:gd name="T41" fmla="*/ 39 h 235"/>
                <a:gd name="T42" fmla="*/ 113 w 153"/>
                <a:gd name="T43" fmla="*/ 24 h 235"/>
                <a:gd name="T44" fmla="*/ 138 w 153"/>
                <a:gd name="T45" fmla="*/ 47 h 235"/>
                <a:gd name="T46" fmla="*/ 137 w 153"/>
                <a:gd name="T47" fmla="*/ 149 h 235"/>
                <a:gd name="T48" fmla="*/ 124 w 153"/>
                <a:gd name="T49" fmla="*/ 155 h 235"/>
                <a:gd name="T50" fmla="*/ 92 w 153"/>
                <a:gd name="T51" fmla="*/ 176 h 235"/>
                <a:gd name="T52" fmla="*/ 98 w 153"/>
                <a:gd name="T53" fmla="*/ 181 h 235"/>
                <a:gd name="T54" fmla="*/ 105 w 153"/>
                <a:gd name="T55" fmla="*/ 185 h 235"/>
                <a:gd name="T56" fmla="*/ 117 w 153"/>
                <a:gd name="T57" fmla="*/ 173 h 235"/>
                <a:gd name="T58" fmla="*/ 127 w 153"/>
                <a:gd name="T59" fmla="*/ 199 h 235"/>
                <a:gd name="T60" fmla="*/ 83 w 153"/>
                <a:gd name="T61" fmla="*/ 229 h 235"/>
                <a:gd name="T62" fmla="*/ 85 w 153"/>
                <a:gd name="T63" fmla="*/ 235 h 235"/>
                <a:gd name="T64" fmla="*/ 139 w 153"/>
                <a:gd name="T65" fmla="*/ 211 h 235"/>
                <a:gd name="T66" fmla="*/ 141 w 153"/>
                <a:gd name="T67" fmla="*/ 207 h 235"/>
                <a:gd name="T68" fmla="*/ 144 w 153"/>
                <a:gd name="T69" fmla="*/ 202 h 235"/>
                <a:gd name="T70" fmla="*/ 132 w 153"/>
                <a:gd name="T71" fmla="*/ 168 h 235"/>
                <a:gd name="T72" fmla="*/ 152 w 153"/>
                <a:gd name="T73" fmla="*/ 141 h 235"/>
                <a:gd name="T74" fmla="*/ 149 w 153"/>
                <a:gd name="T75" fmla="*/ 76 h 235"/>
                <a:gd name="T76" fmla="*/ 136 w 153"/>
                <a:gd name="T77" fmla="*/ 24 h 235"/>
                <a:gd name="T78" fmla="*/ 116 w 153"/>
                <a:gd name="T79" fmla="*/ 13 h 235"/>
                <a:gd name="T80" fmla="*/ 92 w 153"/>
                <a:gd name="T81" fmla="*/ 13 h 235"/>
                <a:gd name="T82" fmla="*/ 101 w 153"/>
                <a:gd name="T83" fmla="*/ 30 h 235"/>
                <a:gd name="T84" fmla="*/ 69 w 153"/>
                <a:gd name="T85" fmla="*/ 74 h 235"/>
                <a:gd name="T86" fmla="*/ 41 w 153"/>
                <a:gd name="T87" fmla="*/ 43 h 235"/>
                <a:gd name="T88" fmla="*/ 33 w 153"/>
                <a:gd name="T89" fmla="*/ 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 h="235">
                  <a:moveTo>
                    <a:pt x="33" y="6"/>
                  </a:moveTo>
                  <a:cubicBezTo>
                    <a:pt x="33" y="0"/>
                    <a:pt x="33" y="0"/>
                    <a:pt x="33" y="0"/>
                  </a:cubicBezTo>
                  <a:cubicBezTo>
                    <a:pt x="27" y="10"/>
                    <a:pt x="20" y="16"/>
                    <a:pt x="14" y="15"/>
                  </a:cubicBezTo>
                  <a:cubicBezTo>
                    <a:pt x="11" y="15"/>
                    <a:pt x="9" y="14"/>
                    <a:pt x="7" y="12"/>
                  </a:cubicBezTo>
                  <a:cubicBezTo>
                    <a:pt x="0" y="18"/>
                    <a:pt x="0" y="18"/>
                    <a:pt x="0" y="18"/>
                  </a:cubicBezTo>
                  <a:cubicBezTo>
                    <a:pt x="24" y="24"/>
                    <a:pt x="24" y="24"/>
                    <a:pt x="24" y="24"/>
                  </a:cubicBezTo>
                  <a:cubicBezTo>
                    <a:pt x="33" y="43"/>
                    <a:pt x="46" y="62"/>
                    <a:pt x="64" y="79"/>
                  </a:cubicBezTo>
                  <a:cubicBezTo>
                    <a:pt x="64" y="134"/>
                    <a:pt x="64" y="134"/>
                    <a:pt x="64" y="134"/>
                  </a:cubicBezTo>
                  <a:cubicBezTo>
                    <a:pt x="36" y="145"/>
                    <a:pt x="36" y="145"/>
                    <a:pt x="36" y="145"/>
                  </a:cubicBezTo>
                  <a:cubicBezTo>
                    <a:pt x="42" y="151"/>
                    <a:pt x="42" y="151"/>
                    <a:pt x="42" y="151"/>
                  </a:cubicBezTo>
                  <a:cubicBezTo>
                    <a:pt x="93" y="132"/>
                    <a:pt x="93" y="132"/>
                    <a:pt x="93" y="132"/>
                  </a:cubicBezTo>
                  <a:cubicBezTo>
                    <a:pt x="98" y="127"/>
                    <a:pt x="107" y="122"/>
                    <a:pt x="118" y="118"/>
                  </a:cubicBezTo>
                  <a:cubicBezTo>
                    <a:pt x="119" y="117"/>
                    <a:pt x="119" y="117"/>
                    <a:pt x="119" y="117"/>
                  </a:cubicBezTo>
                  <a:cubicBezTo>
                    <a:pt x="130" y="104"/>
                    <a:pt x="130" y="104"/>
                    <a:pt x="130" y="104"/>
                  </a:cubicBezTo>
                  <a:cubicBezTo>
                    <a:pt x="133" y="88"/>
                    <a:pt x="134" y="71"/>
                    <a:pt x="134" y="54"/>
                  </a:cubicBezTo>
                  <a:cubicBezTo>
                    <a:pt x="121" y="101"/>
                    <a:pt x="121" y="101"/>
                    <a:pt x="121" y="101"/>
                  </a:cubicBezTo>
                  <a:cubicBezTo>
                    <a:pt x="78" y="131"/>
                    <a:pt x="78" y="131"/>
                    <a:pt x="78" y="131"/>
                  </a:cubicBezTo>
                  <a:cubicBezTo>
                    <a:pt x="73" y="94"/>
                    <a:pt x="73" y="94"/>
                    <a:pt x="73" y="94"/>
                  </a:cubicBezTo>
                  <a:cubicBezTo>
                    <a:pt x="73" y="90"/>
                    <a:pt x="72" y="85"/>
                    <a:pt x="71" y="81"/>
                  </a:cubicBezTo>
                  <a:cubicBezTo>
                    <a:pt x="73" y="80"/>
                    <a:pt x="75" y="78"/>
                    <a:pt x="76" y="77"/>
                  </a:cubicBezTo>
                  <a:cubicBezTo>
                    <a:pt x="90" y="65"/>
                    <a:pt x="100" y="53"/>
                    <a:pt x="106" y="39"/>
                  </a:cubicBezTo>
                  <a:cubicBezTo>
                    <a:pt x="113" y="24"/>
                    <a:pt x="113" y="24"/>
                    <a:pt x="113" y="24"/>
                  </a:cubicBezTo>
                  <a:cubicBezTo>
                    <a:pt x="127" y="25"/>
                    <a:pt x="135" y="33"/>
                    <a:pt x="138" y="47"/>
                  </a:cubicBezTo>
                  <a:cubicBezTo>
                    <a:pt x="146" y="82"/>
                    <a:pt x="146" y="116"/>
                    <a:pt x="137" y="149"/>
                  </a:cubicBezTo>
                  <a:cubicBezTo>
                    <a:pt x="124" y="155"/>
                    <a:pt x="124" y="155"/>
                    <a:pt x="124" y="155"/>
                  </a:cubicBezTo>
                  <a:cubicBezTo>
                    <a:pt x="92" y="176"/>
                    <a:pt x="92" y="176"/>
                    <a:pt x="92" y="176"/>
                  </a:cubicBezTo>
                  <a:cubicBezTo>
                    <a:pt x="94" y="178"/>
                    <a:pt x="96" y="179"/>
                    <a:pt x="98" y="181"/>
                  </a:cubicBezTo>
                  <a:cubicBezTo>
                    <a:pt x="100" y="182"/>
                    <a:pt x="102" y="184"/>
                    <a:pt x="105" y="185"/>
                  </a:cubicBezTo>
                  <a:cubicBezTo>
                    <a:pt x="117" y="173"/>
                    <a:pt x="117" y="173"/>
                    <a:pt x="117" y="173"/>
                  </a:cubicBezTo>
                  <a:cubicBezTo>
                    <a:pt x="127" y="199"/>
                    <a:pt x="127" y="199"/>
                    <a:pt x="127" y="199"/>
                  </a:cubicBezTo>
                  <a:cubicBezTo>
                    <a:pt x="83" y="229"/>
                    <a:pt x="83" y="229"/>
                    <a:pt x="83" y="229"/>
                  </a:cubicBezTo>
                  <a:cubicBezTo>
                    <a:pt x="85" y="235"/>
                    <a:pt x="85" y="235"/>
                    <a:pt x="85" y="235"/>
                  </a:cubicBezTo>
                  <a:cubicBezTo>
                    <a:pt x="111" y="230"/>
                    <a:pt x="129" y="222"/>
                    <a:pt x="139" y="211"/>
                  </a:cubicBezTo>
                  <a:cubicBezTo>
                    <a:pt x="139" y="209"/>
                    <a:pt x="140" y="208"/>
                    <a:pt x="141" y="207"/>
                  </a:cubicBezTo>
                  <a:cubicBezTo>
                    <a:pt x="142" y="206"/>
                    <a:pt x="143" y="204"/>
                    <a:pt x="144" y="202"/>
                  </a:cubicBezTo>
                  <a:cubicBezTo>
                    <a:pt x="132" y="168"/>
                    <a:pt x="132" y="168"/>
                    <a:pt x="132" y="168"/>
                  </a:cubicBezTo>
                  <a:cubicBezTo>
                    <a:pt x="146" y="164"/>
                    <a:pt x="153" y="155"/>
                    <a:pt x="152" y="141"/>
                  </a:cubicBezTo>
                  <a:cubicBezTo>
                    <a:pt x="149" y="76"/>
                    <a:pt x="149" y="76"/>
                    <a:pt x="149" y="76"/>
                  </a:cubicBezTo>
                  <a:cubicBezTo>
                    <a:pt x="150" y="52"/>
                    <a:pt x="146" y="35"/>
                    <a:pt x="136" y="24"/>
                  </a:cubicBezTo>
                  <a:cubicBezTo>
                    <a:pt x="116" y="13"/>
                    <a:pt x="116" y="13"/>
                    <a:pt x="116" y="13"/>
                  </a:cubicBezTo>
                  <a:cubicBezTo>
                    <a:pt x="110" y="22"/>
                    <a:pt x="102" y="22"/>
                    <a:pt x="92" y="13"/>
                  </a:cubicBezTo>
                  <a:cubicBezTo>
                    <a:pt x="101" y="30"/>
                    <a:pt x="101" y="30"/>
                    <a:pt x="101" y="30"/>
                  </a:cubicBezTo>
                  <a:cubicBezTo>
                    <a:pt x="95" y="47"/>
                    <a:pt x="84" y="62"/>
                    <a:pt x="69" y="74"/>
                  </a:cubicBezTo>
                  <a:cubicBezTo>
                    <a:pt x="41" y="43"/>
                    <a:pt x="41" y="43"/>
                    <a:pt x="41" y="43"/>
                  </a:cubicBezTo>
                  <a:cubicBezTo>
                    <a:pt x="34" y="31"/>
                    <a:pt x="31" y="18"/>
                    <a:pt x="33" y="6"/>
                  </a:cubicBezTo>
                  <a:close/>
                </a:path>
              </a:pathLst>
            </a:custGeom>
            <a:solidFill>
              <a:srgbClr val="BDC1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9" name="Freeform 105"/>
            <p:cNvSpPr>
              <a:spLocks noEditPoints="1"/>
            </p:cNvSpPr>
            <p:nvPr/>
          </p:nvSpPr>
          <p:spPr bwMode="auto">
            <a:xfrm>
              <a:off x="1481138" y="2212975"/>
              <a:ext cx="280988" cy="569912"/>
            </a:xfrm>
            <a:custGeom>
              <a:avLst/>
              <a:gdLst>
                <a:gd name="T0" fmla="*/ 42 w 75"/>
                <a:gd name="T1" fmla="*/ 0 h 152"/>
                <a:gd name="T2" fmla="*/ 35 w 75"/>
                <a:gd name="T3" fmla="*/ 15 h 152"/>
                <a:gd name="T4" fmla="*/ 5 w 75"/>
                <a:gd name="T5" fmla="*/ 53 h 152"/>
                <a:gd name="T6" fmla="*/ 0 w 75"/>
                <a:gd name="T7" fmla="*/ 57 h 152"/>
                <a:gd name="T8" fmla="*/ 2 w 75"/>
                <a:gd name="T9" fmla="*/ 70 h 152"/>
                <a:gd name="T10" fmla="*/ 7 w 75"/>
                <a:gd name="T11" fmla="*/ 107 h 152"/>
                <a:gd name="T12" fmla="*/ 50 w 75"/>
                <a:gd name="T13" fmla="*/ 77 h 152"/>
                <a:gd name="T14" fmla="*/ 63 w 75"/>
                <a:gd name="T15" fmla="*/ 30 h 152"/>
                <a:gd name="T16" fmla="*/ 59 w 75"/>
                <a:gd name="T17" fmla="*/ 80 h 152"/>
                <a:gd name="T18" fmla="*/ 48 w 75"/>
                <a:gd name="T19" fmla="*/ 93 h 152"/>
                <a:gd name="T20" fmla="*/ 48 w 75"/>
                <a:gd name="T21" fmla="*/ 94 h 152"/>
                <a:gd name="T22" fmla="*/ 48 w 75"/>
                <a:gd name="T23" fmla="*/ 98 h 152"/>
                <a:gd name="T24" fmla="*/ 47 w 75"/>
                <a:gd name="T25" fmla="*/ 113 h 152"/>
                <a:gd name="T26" fmla="*/ 47 w 75"/>
                <a:gd name="T27" fmla="*/ 114 h 152"/>
                <a:gd name="T28" fmla="*/ 42 w 75"/>
                <a:gd name="T29" fmla="*/ 124 h 152"/>
                <a:gd name="T30" fmla="*/ 42 w 75"/>
                <a:gd name="T31" fmla="*/ 124 h 152"/>
                <a:gd name="T32" fmla="*/ 12 w 75"/>
                <a:gd name="T33" fmla="*/ 140 h 152"/>
                <a:gd name="T34" fmla="*/ 21 w 75"/>
                <a:gd name="T35" fmla="*/ 152 h 152"/>
                <a:gd name="T36" fmla="*/ 53 w 75"/>
                <a:gd name="T37" fmla="*/ 131 h 152"/>
                <a:gd name="T38" fmla="*/ 66 w 75"/>
                <a:gd name="T39" fmla="*/ 125 h 152"/>
                <a:gd name="T40" fmla="*/ 67 w 75"/>
                <a:gd name="T41" fmla="*/ 23 h 152"/>
                <a:gd name="T42" fmla="*/ 42 w 75"/>
                <a:gd name="T43" fmla="*/ 0 h 152"/>
                <a:gd name="T44" fmla="*/ 2 w 75"/>
                <a:gd name="T45" fmla="*/ 58 h 152"/>
                <a:gd name="T46" fmla="*/ 6 w 75"/>
                <a:gd name="T47" fmla="*/ 54 h 152"/>
                <a:gd name="T48" fmla="*/ 13 w 75"/>
                <a:gd name="T49" fmla="*/ 100 h 152"/>
                <a:gd name="T50" fmla="*/ 8 w 75"/>
                <a:gd name="T51" fmla="*/ 104 h 152"/>
                <a:gd name="T52" fmla="*/ 4 w 75"/>
                <a:gd name="T53" fmla="*/ 70 h 152"/>
                <a:gd name="T54" fmla="*/ 2 w 75"/>
                <a:gd name="T55" fmla="*/ 58 h 152"/>
                <a:gd name="T56" fmla="*/ 60 w 75"/>
                <a:gd name="T57" fmla="*/ 81 h 152"/>
                <a:gd name="T58" fmla="*/ 60 w 75"/>
                <a:gd name="T59" fmla="*/ 80 h 152"/>
                <a:gd name="T60" fmla="*/ 65 w 75"/>
                <a:gd name="T61" fmla="*/ 37 h 152"/>
                <a:gd name="T62" fmla="*/ 65 w 75"/>
                <a:gd name="T63" fmla="*/ 87 h 152"/>
                <a:gd name="T64" fmla="*/ 50 w 75"/>
                <a:gd name="T65" fmla="*/ 97 h 152"/>
                <a:gd name="T66" fmla="*/ 50 w 75"/>
                <a:gd name="T67" fmla="*/ 93 h 152"/>
                <a:gd name="T68" fmla="*/ 50 w 75"/>
                <a:gd name="T69" fmla="*/ 93 h 152"/>
                <a:gd name="T70" fmla="*/ 60 w 75"/>
                <a:gd name="T71" fmla="*/ 8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52">
                  <a:moveTo>
                    <a:pt x="42" y="0"/>
                  </a:moveTo>
                  <a:cubicBezTo>
                    <a:pt x="35" y="15"/>
                    <a:pt x="35" y="15"/>
                    <a:pt x="35" y="15"/>
                  </a:cubicBezTo>
                  <a:cubicBezTo>
                    <a:pt x="29" y="29"/>
                    <a:pt x="19" y="41"/>
                    <a:pt x="5" y="53"/>
                  </a:cubicBezTo>
                  <a:cubicBezTo>
                    <a:pt x="4" y="54"/>
                    <a:pt x="2" y="56"/>
                    <a:pt x="0" y="57"/>
                  </a:cubicBezTo>
                  <a:cubicBezTo>
                    <a:pt x="1" y="61"/>
                    <a:pt x="2" y="66"/>
                    <a:pt x="2" y="70"/>
                  </a:cubicBezTo>
                  <a:cubicBezTo>
                    <a:pt x="7" y="107"/>
                    <a:pt x="7" y="107"/>
                    <a:pt x="7" y="107"/>
                  </a:cubicBezTo>
                  <a:cubicBezTo>
                    <a:pt x="50" y="77"/>
                    <a:pt x="50" y="77"/>
                    <a:pt x="50" y="77"/>
                  </a:cubicBezTo>
                  <a:cubicBezTo>
                    <a:pt x="63" y="30"/>
                    <a:pt x="63" y="30"/>
                    <a:pt x="63" y="30"/>
                  </a:cubicBezTo>
                  <a:cubicBezTo>
                    <a:pt x="63" y="47"/>
                    <a:pt x="62" y="64"/>
                    <a:pt x="59" y="80"/>
                  </a:cubicBezTo>
                  <a:cubicBezTo>
                    <a:pt x="48" y="93"/>
                    <a:pt x="48" y="93"/>
                    <a:pt x="48" y="93"/>
                  </a:cubicBezTo>
                  <a:cubicBezTo>
                    <a:pt x="48" y="93"/>
                    <a:pt x="48" y="93"/>
                    <a:pt x="48" y="94"/>
                  </a:cubicBezTo>
                  <a:cubicBezTo>
                    <a:pt x="48" y="95"/>
                    <a:pt x="48" y="96"/>
                    <a:pt x="48" y="98"/>
                  </a:cubicBezTo>
                  <a:cubicBezTo>
                    <a:pt x="49" y="103"/>
                    <a:pt x="48" y="108"/>
                    <a:pt x="47" y="113"/>
                  </a:cubicBezTo>
                  <a:cubicBezTo>
                    <a:pt x="47" y="113"/>
                    <a:pt x="47" y="113"/>
                    <a:pt x="47" y="114"/>
                  </a:cubicBezTo>
                  <a:cubicBezTo>
                    <a:pt x="46" y="117"/>
                    <a:pt x="44" y="120"/>
                    <a:pt x="42" y="124"/>
                  </a:cubicBezTo>
                  <a:cubicBezTo>
                    <a:pt x="42" y="124"/>
                    <a:pt x="42" y="124"/>
                    <a:pt x="42" y="124"/>
                  </a:cubicBezTo>
                  <a:cubicBezTo>
                    <a:pt x="12" y="140"/>
                    <a:pt x="12" y="140"/>
                    <a:pt x="12" y="140"/>
                  </a:cubicBezTo>
                  <a:cubicBezTo>
                    <a:pt x="15" y="145"/>
                    <a:pt x="18" y="149"/>
                    <a:pt x="21" y="152"/>
                  </a:cubicBezTo>
                  <a:cubicBezTo>
                    <a:pt x="53" y="131"/>
                    <a:pt x="53" y="131"/>
                    <a:pt x="53" y="131"/>
                  </a:cubicBezTo>
                  <a:cubicBezTo>
                    <a:pt x="66" y="125"/>
                    <a:pt x="66" y="125"/>
                    <a:pt x="66" y="125"/>
                  </a:cubicBezTo>
                  <a:cubicBezTo>
                    <a:pt x="75" y="92"/>
                    <a:pt x="75" y="58"/>
                    <a:pt x="67" y="23"/>
                  </a:cubicBezTo>
                  <a:cubicBezTo>
                    <a:pt x="64" y="9"/>
                    <a:pt x="56" y="1"/>
                    <a:pt x="42" y="0"/>
                  </a:cubicBezTo>
                  <a:close/>
                  <a:moveTo>
                    <a:pt x="2" y="58"/>
                  </a:moveTo>
                  <a:cubicBezTo>
                    <a:pt x="3" y="57"/>
                    <a:pt x="4" y="56"/>
                    <a:pt x="6" y="54"/>
                  </a:cubicBezTo>
                  <a:cubicBezTo>
                    <a:pt x="13" y="100"/>
                    <a:pt x="13" y="100"/>
                    <a:pt x="13" y="100"/>
                  </a:cubicBezTo>
                  <a:cubicBezTo>
                    <a:pt x="8" y="104"/>
                    <a:pt x="8" y="104"/>
                    <a:pt x="8" y="104"/>
                  </a:cubicBezTo>
                  <a:cubicBezTo>
                    <a:pt x="4" y="70"/>
                    <a:pt x="4" y="70"/>
                    <a:pt x="4" y="70"/>
                  </a:cubicBezTo>
                  <a:cubicBezTo>
                    <a:pt x="3" y="66"/>
                    <a:pt x="2" y="62"/>
                    <a:pt x="2" y="58"/>
                  </a:cubicBezTo>
                  <a:close/>
                  <a:moveTo>
                    <a:pt x="60" y="81"/>
                  </a:moveTo>
                  <a:cubicBezTo>
                    <a:pt x="60" y="81"/>
                    <a:pt x="60" y="81"/>
                    <a:pt x="60" y="80"/>
                  </a:cubicBezTo>
                  <a:cubicBezTo>
                    <a:pt x="63" y="66"/>
                    <a:pt x="64" y="52"/>
                    <a:pt x="65" y="37"/>
                  </a:cubicBezTo>
                  <a:cubicBezTo>
                    <a:pt x="65" y="87"/>
                    <a:pt x="65" y="87"/>
                    <a:pt x="65" y="87"/>
                  </a:cubicBezTo>
                  <a:cubicBezTo>
                    <a:pt x="50" y="97"/>
                    <a:pt x="50" y="97"/>
                    <a:pt x="50" y="97"/>
                  </a:cubicBezTo>
                  <a:cubicBezTo>
                    <a:pt x="50" y="96"/>
                    <a:pt x="50" y="95"/>
                    <a:pt x="50" y="93"/>
                  </a:cubicBezTo>
                  <a:cubicBezTo>
                    <a:pt x="50" y="93"/>
                    <a:pt x="50" y="93"/>
                    <a:pt x="50" y="93"/>
                  </a:cubicBezTo>
                  <a:cubicBezTo>
                    <a:pt x="60" y="81"/>
                    <a:pt x="60" y="81"/>
                    <a:pt x="60" y="81"/>
                  </a:cubicBezTo>
                  <a:close/>
                </a:path>
              </a:pathLst>
            </a:custGeom>
            <a:solidFill>
              <a:srgbClr val="E8EA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0" name="Freeform 106"/>
            <p:cNvSpPr/>
            <p:nvPr/>
          </p:nvSpPr>
          <p:spPr bwMode="auto">
            <a:xfrm>
              <a:off x="1489075" y="2414588"/>
              <a:ext cx="41275" cy="188912"/>
            </a:xfrm>
            <a:custGeom>
              <a:avLst/>
              <a:gdLst>
                <a:gd name="T0" fmla="*/ 4 w 11"/>
                <a:gd name="T1" fmla="*/ 0 h 50"/>
                <a:gd name="T2" fmla="*/ 0 w 11"/>
                <a:gd name="T3" fmla="*/ 4 h 50"/>
                <a:gd name="T4" fmla="*/ 2 w 11"/>
                <a:gd name="T5" fmla="*/ 16 h 50"/>
                <a:gd name="T6" fmla="*/ 6 w 11"/>
                <a:gd name="T7" fmla="*/ 50 h 50"/>
                <a:gd name="T8" fmla="*/ 11 w 11"/>
                <a:gd name="T9" fmla="*/ 46 h 50"/>
                <a:gd name="T10" fmla="*/ 4 w 11"/>
                <a:gd name="T11" fmla="*/ 0 h 50"/>
              </a:gdLst>
              <a:ahLst/>
              <a:cxnLst>
                <a:cxn ang="0">
                  <a:pos x="T0" y="T1"/>
                </a:cxn>
                <a:cxn ang="0">
                  <a:pos x="T2" y="T3"/>
                </a:cxn>
                <a:cxn ang="0">
                  <a:pos x="T4" y="T5"/>
                </a:cxn>
                <a:cxn ang="0">
                  <a:pos x="T6" y="T7"/>
                </a:cxn>
                <a:cxn ang="0">
                  <a:pos x="T8" y="T9"/>
                </a:cxn>
                <a:cxn ang="0">
                  <a:pos x="T10" y="T11"/>
                </a:cxn>
              </a:cxnLst>
              <a:rect l="0" t="0" r="r" b="b"/>
              <a:pathLst>
                <a:path w="11" h="50">
                  <a:moveTo>
                    <a:pt x="4" y="0"/>
                  </a:moveTo>
                  <a:cubicBezTo>
                    <a:pt x="2" y="2"/>
                    <a:pt x="1" y="3"/>
                    <a:pt x="0" y="4"/>
                  </a:cubicBezTo>
                  <a:cubicBezTo>
                    <a:pt x="0" y="8"/>
                    <a:pt x="1" y="12"/>
                    <a:pt x="2" y="16"/>
                  </a:cubicBezTo>
                  <a:cubicBezTo>
                    <a:pt x="6" y="50"/>
                    <a:pt x="6" y="50"/>
                    <a:pt x="6" y="50"/>
                  </a:cubicBezTo>
                  <a:cubicBezTo>
                    <a:pt x="11" y="46"/>
                    <a:pt x="11" y="46"/>
                    <a:pt x="11" y="46"/>
                  </a:cubicBezTo>
                  <a:cubicBezTo>
                    <a:pt x="4" y="0"/>
                    <a:pt x="4"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1" name="Freeform 107"/>
            <p:cNvSpPr/>
            <p:nvPr/>
          </p:nvSpPr>
          <p:spPr bwMode="auto">
            <a:xfrm>
              <a:off x="1668463" y="2351088"/>
              <a:ext cx="57150" cy="225425"/>
            </a:xfrm>
            <a:custGeom>
              <a:avLst/>
              <a:gdLst>
                <a:gd name="T0" fmla="*/ 10 w 15"/>
                <a:gd name="T1" fmla="*/ 43 h 60"/>
                <a:gd name="T2" fmla="*/ 10 w 15"/>
                <a:gd name="T3" fmla="*/ 44 h 60"/>
                <a:gd name="T4" fmla="*/ 0 w 15"/>
                <a:gd name="T5" fmla="*/ 56 h 60"/>
                <a:gd name="T6" fmla="*/ 0 w 15"/>
                <a:gd name="T7" fmla="*/ 56 h 60"/>
                <a:gd name="T8" fmla="*/ 0 w 15"/>
                <a:gd name="T9" fmla="*/ 60 h 60"/>
                <a:gd name="T10" fmla="*/ 15 w 15"/>
                <a:gd name="T11" fmla="*/ 50 h 60"/>
                <a:gd name="T12" fmla="*/ 15 w 15"/>
                <a:gd name="T13" fmla="*/ 0 h 60"/>
                <a:gd name="T14" fmla="*/ 10 w 15"/>
                <a:gd name="T15" fmla="*/ 43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0">
                  <a:moveTo>
                    <a:pt x="10" y="43"/>
                  </a:moveTo>
                  <a:cubicBezTo>
                    <a:pt x="10" y="44"/>
                    <a:pt x="10" y="44"/>
                    <a:pt x="10" y="44"/>
                  </a:cubicBezTo>
                  <a:cubicBezTo>
                    <a:pt x="0" y="56"/>
                    <a:pt x="0" y="56"/>
                    <a:pt x="0" y="56"/>
                  </a:cubicBezTo>
                  <a:cubicBezTo>
                    <a:pt x="0" y="56"/>
                    <a:pt x="0" y="56"/>
                    <a:pt x="0" y="56"/>
                  </a:cubicBezTo>
                  <a:cubicBezTo>
                    <a:pt x="0" y="58"/>
                    <a:pt x="0" y="59"/>
                    <a:pt x="0" y="60"/>
                  </a:cubicBezTo>
                  <a:cubicBezTo>
                    <a:pt x="15" y="50"/>
                    <a:pt x="15" y="50"/>
                    <a:pt x="15" y="50"/>
                  </a:cubicBezTo>
                  <a:cubicBezTo>
                    <a:pt x="15" y="0"/>
                    <a:pt x="15" y="0"/>
                    <a:pt x="15" y="0"/>
                  </a:cubicBezTo>
                  <a:cubicBezTo>
                    <a:pt x="14" y="15"/>
                    <a:pt x="13" y="29"/>
                    <a:pt x="10" y="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2" name="Freeform 108"/>
            <p:cNvSpPr>
              <a:spLocks noEditPoints="1"/>
            </p:cNvSpPr>
            <p:nvPr/>
          </p:nvSpPr>
          <p:spPr bwMode="auto">
            <a:xfrm>
              <a:off x="1301750" y="2565400"/>
              <a:ext cx="363538" cy="214312"/>
            </a:xfrm>
            <a:custGeom>
              <a:avLst/>
              <a:gdLst>
                <a:gd name="T0" fmla="*/ 1 w 97"/>
                <a:gd name="T1" fmla="*/ 39 h 57"/>
                <a:gd name="T2" fmla="*/ 1 w 97"/>
                <a:gd name="T3" fmla="*/ 39 h 57"/>
                <a:gd name="T4" fmla="*/ 0 w 97"/>
                <a:gd name="T5" fmla="*/ 51 h 57"/>
                <a:gd name="T6" fmla="*/ 0 w 97"/>
                <a:gd name="T7" fmla="*/ 57 h 57"/>
                <a:gd name="T8" fmla="*/ 95 w 97"/>
                <a:gd name="T9" fmla="*/ 19 h 57"/>
                <a:gd name="T10" fmla="*/ 96 w 97"/>
                <a:gd name="T11" fmla="*/ 4 h 57"/>
                <a:gd name="T12" fmla="*/ 96 w 97"/>
                <a:gd name="T13" fmla="*/ 0 h 57"/>
                <a:gd name="T14" fmla="*/ 95 w 97"/>
                <a:gd name="T15" fmla="*/ 0 h 57"/>
                <a:gd name="T16" fmla="*/ 70 w 97"/>
                <a:gd name="T17" fmla="*/ 14 h 57"/>
                <a:gd name="T18" fmla="*/ 19 w 97"/>
                <a:gd name="T19" fmla="*/ 33 h 57"/>
                <a:gd name="T20" fmla="*/ 1 w 97"/>
                <a:gd name="T21" fmla="*/ 39 h 57"/>
                <a:gd name="T22" fmla="*/ 2 w 97"/>
                <a:gd name="T23" fmla="*/ 45 h 57"/>
                <a:gd name="T24" fmla="*/ 2 w 97"/>
                <a:gd name="T25" fmla="*/ 41 h 57"/>
                <a:gd name="T26" fmla="*/ 19 w 97"/>
                <a:gd name="T27" fmla="*/ 34 h 57"/>
                <a:gd name="T28" fmla="*/ 20 w 97"/>
                <a:gd name="T29" fmla="*/ 34 h 57"/>
                <a:gd name="T30" fmla="*/ 71 w 97"/>
                <a:gd name="T31" fmla="*/ 16 h 57"/>
                <a:gd name="T32" fmla="*/ 71 w 97"/>
                <a:gd name="T33" fmla="*/ 15 h 57"/>
                <a:gd name="T34" fmla="*/ 95 w 97"/>
                <a:gd name="T35" fmla="*/ 2 h 57"/>
                <a:gd name="T36" fmla="*/ 95 w 97"/>
                <a:gd name="T37" fmla="*/ 4 h 57"/>
                <a:gd name="T38" fmla="*/ 95 w 97"/>
                <a:gd name="T39" fmla="*/ 6 h 57"/>
                <a:gd name="T40" fmla="*/ 74 w 97"/>
                <a:gd name="T41" fmla="*/ 18 h 57"/>
                <a:gd name="T42" fmla="*/ 25 w 97"/>
                <a:gd name="T43" fmla="*/ 38 h 57"/>
                <a:gd name="T44" fmla="*/ 2 w 97"/>
                <a:gd name="T45"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57">
                  <a:moveTo>
                    <a:pt x="1" y="39"/>
                  </a:moveTo>
                  <a:cubicBezTo>
                    <a:pt x="1" y="39"/>
                    <a:pt x="1" y="39"/>
                    <a:pt x="1" y="39"/>
                  </a:cubicBezTo>
                  <a:cubicBezTo>
                    <a:pt x="0" y="51"/>
                    <a:pt x="0" y="51"/>
                    <a:pt x="0" y="51"/>
                  </a:cubicBezTo>
                  <a:cubicBezTo>
                    <a:pt x="0" y="57"/>
                    <a:pt x="0" y="57"/>
                    <a:pt x="0" y="57"/>
                  </a:cubicBezTo>
                  <a:cubicBezTo>
                    <a:pt x="95" y="19"/>
                    <a:pt x="95" y="19"/>
                    <a:pt x="95" y="19"/>
                  </a:cubicBezTo>
                  <a:cubicBezTo>
                    <a:pt x="96" y="14"/>
                    <a:pt x="97" y="9"/>
                    <a:pt x="96" y="4"/>
                  </a:cubicBezTo>
                  <a:cubicBezTo>
                    <a:pt x="96" y="2"/>
                    <a:pt x="96" y="1"/>
                    <a:pt x="96" y="0"/>
                  </a:cubicBezTo>
                  <a:cubicBezTo>
                    <a:pt x="95" y="0"/>
                    <a:pt x="95" y="0"/>
                    <a:pt x="95" y="0"/>
                  </a:cubicBezTo>
                  <a:cubicBezTo>
                    <a:pt x="84" y="4"/>
                    <a:pt x="75" y="9"/>
                    <a:pt x="70" y="14"/>
                  </a:cubicBezTo>
                  <a:cubicBezTo>
                    <a:pt x="19" y="33"/>
                    <a:pt x="19" y="33"/>
                    <a:pt x="19" y="33"/>
                  </a:cubicBezTo>
                  <a:cubicBezTo>
                    <a:pt x="11" y="34"/>
                    <a:pt x="5" y="36"/>
                    <a:pt x="1" y="39"/>
                  </a:cubicBezTo>
                  <a:close/>
                  <a:moveTo>
                    <a:pt x="2" y="45"/>
                  </a:moveTo>
                  <a:cubicBezTo>
                    <a:pt x="2" y="41"/>
                    <a:pt x="2" y="41"/>
                    <a:pt x="2" y="41"/>
                  </a:cubicBezTo>
                  <a:cubicBezTo>
                    <a:pt x="6" y="37"/>
                    <a:pt x="12" y="35"/>
                    <a:pt x="19" y="34"/>
                  </a:cubicBezTo>
                  <a:cubicBezTo>
                    <a:pt x="20" y="34"/>
                    <a:pt x="20" y="34"/>
                    <a:pt x="20" y="34"/>
                  </a:cubicBezTo>
                  <a:cubicBezTo>
                    <a:pt x="71" y="16"/>
                    <a:pt x="71" y="16"/>
                    <a:pt x="71" y="16"/>
                  </a:cubicBezTo>
                  <a:cubicBezTo>
                    <a:pt x="71" y="15"/>
                    <a:pt x="71" y="15"/>
                    <a:pt x="71" y="15"/>
                  </a:cubicBezTo>
                  <a:cubicBezTo>
                    <a:pt x="76" y="11"/>
                    <a:pt x="84" y="6"/>
                    <a:pt x="95" y="2"/>
                  </a:cubicBezTo>
                  <a:cubicBezTo>
                    <a:pt x="95" y="2"/>
                    <a:pt x="95" y="3"/>
                    <a:pt x="95" y="4"/>
                  </a:cubicBezTo>
                  <a:cubicBezTo>
                    <a:pt x="95" y="5"/>
                    <a:pt x="95" y="5"/>
                    <a:pt x="95" y="6"/>
                  </a:cubicBezTo>
                  <a:cubicBezTo>
                    <a:pt x="74" y="18"/>
                    <a:pt x="74" y="18"/>
                    <a:pt x="74" y="18"/>
                  </a:cubicBezTo>
                  <a:cubicBezTo>
                    <a:pt x="25" y="38"/>
                    <a:pt x="25" y="38"/>
                    <a:pt x="25" y="38"/>
                  </a:cubicBezTo>
                  <a:cubicBezTo>
                    <a:pt x="2" y="45"/>
                    <a:pt x="2" y="45"/>
                    <a:pt x="2" y="45"/>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3" name="Freeform 109"/>
            <p:cNvSpPr/>
            <p:nvPr/>
          </p:nvSpPr>
          <p:spPr bwMode="auto">
            <a:xfrm>
              <a:off x="1308100" y="2573338"/>
              <a:ext cx="349250" cy="160337"/>
            </a:xfrm>
            <a:custGeom>
              <a:avLst/>
              <a:gdLst>
                <a:gd name="T0" fmla="*/ 0 w 93"/>
                <a:gd name="T1" fmla="*/ 39 h 43"/>
                <a:gd name="T2" fmla="*/ 0 w 93"/>
                <a:gd name="T3" fmla="*/ 43 h 43"/>
                <a:gd name="T4" fmla="*/ 23 w 93"/>
                <a:gd name="T5" fmla="*/ 36 h 43"/>
                <a:gd name="T6" fmla="*/ 72 w 93"/>
                <a:gd name="T7" fmla="*/ 16 h 43"/>
                <a:gd name="T8" fmla="*/ 93 w 93"/>
                <a:gd name="T9" fmla="*/ 4 h 43"/>
                <a:gd name="T10" fmla="*/ 93 w 93"/>
                <a:gd name="T11" fmla="*/ 2 h 43"/>
                <a:gd name="T12" fmla="*/ 93 w 93"/>
                <a:gd name="T13" fmla="*/ 0 h 43"/>
                <a:gd name="T14" fmla="*/ 69 w 93"/>
                <a:gd name="T15" fmla="*/ 13 h 43"/>
                <a:gd name="T16" fmla="*/ 69 w 93"/>
                <a:gd name="T17" fmla="*/ 14 h 43"/>
                <a:gd name="T18" fmla="*/ 18 w 93"/>
                <a:gd name="T19" fmla="*/ 32 h 43"/>
                <a:gd name="T20" fmla="*/ 17 w 93"/>
                <a:gd name="T21" fmla="*/ 32 h 43"/>
                <a:gd name="T22" fmla="*/ 0 w 93"/>
                <a:gd name="T23"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43">
                  <a:moveTo>
                    <a:pt x="0" y="39"/>
                  </a:moveTo>
                  <a:cubicBezTo>
                    <a:pt x="0" y="43"/>
                    <a:pt x="0" y="43"/>
                    <a:pt x="0" y="43"/>
                  </a:cubicBezTo>
                  <a:cubicBezTo>
                    <a:pt x="23" y="36"/>
                    <a:pt x="23" y="36"/>
                    <a:pt x="23" y="36"/>
                  </a:cubicBezTo>
                  <a:cubicBezTo>
                    <a:pt x="72" y="16"/>
                    <a:pt x="72" y="16"/>
                    <a:pt x="72" y="16"/>
                  </a:cubicBezTo>
                  <a:cubicBezTo>
                    <a:pt x="93" y="4"/>
                    <a:pt x="93" y="4"/>
                    <a:pt x="93" y="4"/>
                  </a:cubicBezTo>
                  <a:cubicBezTo>
                    <a:pt x="93" y="3"/>
                    <a:pt x="93" y="3"/>
                    <a:pt x="93" y="2"/>
                  </a:cubicBezTo>
                  <a:cubicBezTo>
                    <a:pt x="93" y="1"/>
                    <a:pt x="93" y="0"/>
                    <a:pt x="93" y="0"/>
                  </a:cubicBezTo>
                  <a:cubicBezTo>
                    <a:pt x="82" y="4"/>
                    <a:pt x="74" y="9"/>
                    <a:pt x="69" y="13"/>
                  </a:cubicBezTo>
                  <a:cubicBezTo>
                    <a:pt x="69" y="13"/>
                    <a:pt x="69" y="13"/>
                    <a:pt x="69" y="14"/>
                  </a:cubicBezTo>
                  <a:cubicBezTo>
                    <a:pt x="18" y="32"/>
                    <a:pt x="18" y="32"/>
                    <a:pt x="18" y="32"/>
                  </a:cubicBezTo>
                  <a:cubicBezTo>
                    <a:pt x="18" y="32"/>
                    <a:pt x="18" y="32"/>
                    <a:pt x="17" y="32"/>
                  </a:cubicBezTo>
                  <a:cubicBezTo>
                    <a:pt x="10" y="33"/>
                    <a:pt x="4" y="35"/>
                    <a:pt x="0" y="39"/>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4" name="Freeform 110"/>
            <p:cNvSpPr/>
            <p:nvPr/>
          </p:nvSpPr>
          <p:spPr bwMode="auto">
            <a:xfrm>
              <a:off x="1657350" y="2562225"/>
              <a:ext cx="4763" cy="3175"/>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1"/>
                    <a:pt x="0" y="1"/>
                    <a:pt x="0" y="1"/>
                  </a:cubicBezTo>
                  <a:cubicBezTo>
                    <a:pt x="1" y="1"/>
                    <a:pt x="1" y="1"/>
                    <a:pt x="1" y="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5" name="Freeform 111"/>
            <p:cNvSpPr/>
            <p:nvPr/>
          </p:nvSpPr>
          <p:spPr bwMode="auto">
            <a:xfrm>
              <a:off x="1296988" y="2636838"/>
              <a:ext cx="360363" cy="198437"/>
            </a:xfrm>
            <a:custGeom>
              <a:avLst/>
              <a:gdLst>
                <a:gd name="T0" fmla="*/ 61 w 96"/>
                <a:gd name="T1" fmla="*/ 27 h 53"/>
                <a:gd name="T2" fmla="*/ 91 w 96"/>
                <a:gd name="T3" fmla="*/ 11 h 53"/>
                <a:gd name="T4" fmla="*/ 91 w 96"/>
                <a:gd name="T5" fmla="*/ 11 h 53"/>
                <a:gd name="T6" fmla="*/ 96 w 96"/>
                <a:gd name="T7" fmla="*/ 1 h 53"/>
                <a:gd name="T8" fmla="*/ 96 w 96"/>
                <a:gd name="T9" fmla="*/ 0 h 53"/>
                <a:gd name="T10" fmla="*/ 1 w 96"/>
                <a:gd name="T11" fmla="*/ 38 h 53"/>
                <a:gd name="T12" fmla="*/ 1 w 96"/>
                <a:gd name="T13" fmla="*/ 44 h 53"/>
                <a:gd name="T14" fmla="*/ 0 w 96"/>
                <a:gd name="T15" fmla="*/ 53 h 53"/>
                <a:gd name="T16" fmla="*/ 42 w 96"/>
                <a:gd name="T17" fmla="*/ 38 h 53"/>
                <a:gd name="T18" fmla="*/ 55 w 96"/>
                <a:gd name="T19" fmla="*/ 30 h 53"/>
                <a:gd name="T20" fmla="*/ 61 w 96"/>
                <a:gd name="T21"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3">
                  <a:moveTo>
                    <a:pt x="61" y="27"/>
                  </a:moveTo>
                  <a:cubicBezTo>
                    <a:pt x="91" y="11"/>
                    <a:pt x="91" y="11"/>
                    <a:pt x="91" y="11"/>
                  </a:cubicBezTo>
                  <a:cubicBezTo>
                    <a:pt x="91" y="11"/>
                    <a:pt x="91" y="11"/>
                    <a:pt x="91" y="11"/>
                  </a:cubicBezTo>
                  <a:cubicBezTo>
                    <a:pt x="93" y="7"/>
                    <a:pt x="95" y="4"/>
                    <a:pt x="96" y="1"/>
                  </a:cubicBezTo>
                  <a:cubicBezTo>
                    <a:pt x="96" y="0"/>
                    <a:pt x="96" y="0"/>
                    <a:pt x="96" y="0"/>
                  </a:cubicBezTo>
                  <a:cubicBezTo>
                    <a:pt x="1" y="38"/>
                    <a:pt x="1" y="38"/>
                    <a:pt x="1" y="38"/>
                  </a:cubicBezTo>
                  <a:cubicBezTo>
                    <a:pt x="1" y="44"/>
                    <a:pt x="1" y="44"/>
                    <a:pt x="1" y="44"/>
                  </a:cubicBezTo>
                  <a:cubicBezTo>
                    <a:pt x="0" y="53"/>
                    <a:pt x="0" y="53"/>
                    <a:pt x="0" y="53"/>
                  </a:cubicBezTo>
                  <a:cubicBezTo>
                    <a:pt x="16" y="50"/>
                    <a:pt x="29" y="45"/>
                    <a:pt x="42" y="38"/>
                  </a:cubicBezTo>
                  <a:cubicBezTo>
                    <a:pt x="47" y="36"/>
                    <a:pt x="51" y="33"/>
                    <a:pt x="55" y="30"/>
                  </a:cubicBezTo>
                  <a:cubicBezTo>
                    <a:pt x="61" y="27"/>
                    <a:pt x="61" y="27"/>
                    <a:pt x="61" y="27"/>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6" name="Freeform 112"/>
            <p:cNvSpPr/>
            <p:nvPr/>
          </p:nvSpPr>
          <p:spPr bwMode="auto">
            <a:xfrm>
              <a:off x="1338263" y="2100263"/>
              <a:ext cx="169863" cy="269875"/>
            </a:xfrm>
            <a:custGeom>
              <a:avLst/>
              <a:gdLst>
                <a:gd name="T0" fmla="*/ 0 w 45"/>
                <a:gd name="T1" fmla="*/ 0 h 72"/>
                <a:gd name="T2" fmla="*/ 0 w 45"/>
                <a:gd name="T3" fmla="*/ 6 h 72"/>
                <a:gd name="T4" fmla="*/ 0 w 45"/>
                <a:gd name="T5" fmla="*/ 12 h 72"/>
                <a:gd name="T6" fmla="*/ 22 w 45"/>
                <a:gd name="T7" fmla="*/ 45 h 72"/>
                <a:gd name="T8" fmla="*/ 22 w 45"/>
                <a:gd name="T9" fmla="*/ 46 h 72"/>
                <a:gd name="T10" fmla="*/ 34 w 45"/>
                <a:gd name="T11" fmla="*/ 72 h 72"/>
                <a:gd name="T12" fmla="*/ 45 w 45"/>
                <a:gd name="T13" fmla="*/ 41 h 72"/>
                <a:gd name="T14" fmla="*/ 36 w 45"/>
                <a:gd name="T15" fmla="*/ 13 h 72"/>
                <a:gd name="T16" fmla="*/ 2 w 45"/>
                <a:gd name="T17" fmla="*/ 3 h 72"/>
                <a:gd name="T18" fmla="*/ 0 w 45"/>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72">
                  <a:moveTo>
                    <a:pt x="0" y="0"/>
                  </a:moveTo>
                  <a:cubicBezTo>
                    <a:pt x="0" y="6"/>
                    <a:pt x="0" y="6"/>
                    <a:pt x="0" y="6"/>
                  </a:cubicBezTo>
                  <a:cubicBezTo>
                    <a:pt x="0" y="12"/>
                    <a:pt x="0" y="12"/>
                    <a:pt x="0" y="12"/>
                  </a:cubicBezTo>
                  <a:cubicBezTo>
                    <a:pt x="3" y="23"/>
                    <a:pt x="10" y="34"/>
                    <a:pt x="22" y="45"/>
                  </a:cubicBezTo>
                  <a:cubicBezTo>
                    <a:pt x="22" y="46"/>
                    <a:pt x="22" y="46"/>
                    <a:pt x="22" y="46"/>
                  </a:cubicBezTo>
                  <a:cubicBezTo>
                    <a:pt x="27" y="55"/>
                    <a:pt x="31" y="63"/>
                    <a:pt x="34" y="72"/>
                  </a:cubicBezTo>
                  <a:cubicBezTo>
                    <a:pt x="45" y="41"/>
                    <a:pt x="45" y="41"/>
                    <a:pt x="45" y="41"/>
                  </a:cubicBezTo>
                  <a:cubicBezTo>
                    <a:pt x="36" y="13"/>
                    <a:pt x="36" y="13"/>
                    <a:pt x="36" y="13"/>
                  </a:cubicBezTo>
                  <a:cubicBezTo>
                    <a:pt x="21" y="18"/>
                    <a:pt x="10" y="15"/>
                    <a:pt x="2" y="3"/>
                  </a:cubicBezTo>
                  <a:cubicBezTo>
                    <a:pt x="1" y="2"/>
                    <a:pt x="1" y="1"/>
                    <a:pt x="0" y="0"/>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7" name="Freeform 113"/>
            <p:cNvSpPr/>
            <p:nvPr/>
          </p:nvSpPr>
          <p:spPr bwMode="auto">
            <a:xfrm>
              <a:off x="1331913" y="2144713"/>
              <a:ext cx="141288" cy="255587"/>
            </a:xfrm>
            <a:custGeom>
              <a:avLst/>
              <a:gdLst>
                <a:gd name="T0" fmla="*/ 24 w 38"/>
                <a:gd name="T1" fmla="*/ 34 h 68"/>
                <a:gd name="T2" fmla="*/ 24 w 38"/>
                <a:gd name="T3" fmla="*/ 33 h 68"/>
                <a:gd name="T4" fmla="*/ 2 w 38"/>
                <a:gd name="T5" fmla="*/ 0 h 68"/>
                <a:gd name="T6" fmla="*/ 10 w 38"/>
                <a:gd name="T7" fmla="*/ 37 h 68"/>
                <a:gd name="T8" fmla="*/ 38 w 38"/>
                <a:gd name="T9" fmla="*/ 68 h 68"/>
                <a:gd name="T10" fmla="*/ 36 w 38"/>
                <a:gd name="T11" fmla="*/ 60 h 68"/>
                <a:gd name="T12" fmla="*/ 24 w 38"/>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8" h="68">
                  <a:moveTo>
                    <a:pt x="24" y="34"/>
                  </a:moveTo>
                  <a:cubicBezTo>
                    <a:pt x="24" y="34"/>
                    <a:pt x="24" y="34"/>
                    <a:pt x="24" y="33"/>
                  </a:cubicBezTo>
                  <a:cubicBezTo>
                    <a:pt x="12" y="22"/>
                    <a:pt x="5" y="11"/>
                    <a:pt x="2" y="0"/>
                  </a:cubicBezTo>
                  <a:cubicBezTo>
                    <a:pt x="0" y="12"/>
                    <a:pt x="3" y="25"/>
                    <a:pt x="10" y="37"/>
                  </a:cubicBezTo>
                  <a:cubicBezTo>
                    <a:pt x="38" y="68"/>
                    <a:pt x="38" y="68"/>
                    <a:pt x="38" y="68"/>
                  </a:cubicBezTo>
                  <a:cubicBezTo>
                    <a:pt x="37" y="65"/>
                    <a:pt x="37" y="63"/>
                    <a:pt x="36" y="60"/>
                  </a:cubicBezTo>
                  <a:cubicBezTo>
                    <a:pt x="33" y="51"/>
                    <a:pt x="29" y="43"/>
                    <a:pt x="24" y="34"/>
                  </a:cubicBezTo>
                  <a:close/>
                </a:path>
              </a:pathLst>
            </a:custGeom>
            <a:solidFill>
              <a:srgbClr val="E8EA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8" name="Freeform 114"/>
            <p:cNvSpPr>
              <a:spLocks noEditPoints="1"/>
            </p:cNvSpPr>
            <p:nvPr/>
          </p:nvSpPr>
          <p:spPr bwMode="auto">
            <a:xfrm>
              <a:off x="1098550" y="2190750"/>
              <a:ext cx="357188" cy="622300"/>
            </a:xfrm>
            <a:custGeom>
              <a:avLst/>
              <a:gdLst>
                <a:gd name="T0" fmla="*/ 31 w 95"/>
                <a:gd name="T1" fmla="*/ 0 h 166"/>
                <a:gd name="T2" fmla="*/ 27 w 95"/>
                <a:gd name="T3" fmla="*/ 3 h 166"/>
                <a:gd name="T4" fmla="*/ 2 w 95"/>
                <a:gd name="T5" fmla="*/ 71 h 166"/>
                <a:gd name="T6" fmla="*/ 0 w 95"/>
                <a:gd name="T7" fmla="*/ 86 h 166"/>
                <a:gd name="T8" fmla="*/ 13 w 95"/>
                <a:gd name="T9" fmla="*/ 151 h 166"/>
                <a:gd name="T10" fmla="*/ 21 w 95"/>
                <a:gd name="T11" fmla="*/ 157 h 166"/>
                <a:gd name="T12" fmla="*/ 54 w 95"/>
                <a:gd name="T13" fmla="*/ 163 h 166"/>
                <a:gd name="T14" fmla="*/ 54 w 95"/>
                <a:gd name="T15" fmla="*/ 157 h 166"/>
                <a:gd name="T16" fmla="*/ 54 w 95"/>
                <a:gd name="T17" fmla="*/ 151 h 166"/>
                <a:gd name="T18" fmla="*/ 39 w 95"/>
                <a:gd name="T19" fmla="*/ 148 h 166"/>
                <a:gd name="T20" fmla="*/ 34 w 95"/>
                <a:gd name="T21" fmla="*/ 137 h 166"/>
                <a:gd name="T22" fmla="*/ 29 w 95"/>
                <a:gd name="T23" fmla="*/ 134 h 166"/>
                <a:gd name="T24" fmla="*/ 28 w 95"/>
                <a:gd name="T25" fmla="*/ 133 h 166"/>
                <a:gd name="T26" fmla="*/ 28 w 95"/>
                <a:gd name="T27" fmla="*/ 132 h 166"/>
                <a:gd name="T28" fmla="*/ 18 w 95"/>
                <a:gd name="T29" fmla="*/ 111 h 166"/>
                <a:gd name="T30" fmla="*/ 32 w 95"/>
                <a:gd name="T31" fmla="*/ 50 h 166"/>
                <a:gd name="T32" fmla="*/ 36 w 95"/>
                <a:gd name="T33" fmla="*/ 52 h 166"/>
                <a:gd name="T34" fmla="*/ 38 w 95"/>
                <a:gd name="T35" fmla="*/ 92 h 166"/>
                <a:gd name="T36" fmla="*/ 46 w 95"/>
                <a:gd name="T37" fmla="*/ 100 h 166"/>
                <a:gd name="T38" fmla="*/ 61 w 95"/>
                <a:gd name="T39" fmla="*/ 122 h 166"/>
                <a:gd name="T40" fmla="*/ 67 w 95"/>
                <a:gd name="T41" fmla="*/ 127 h 166"/>
                <a:gd name="T42" fmla="*/ 95 w 95"/>
                <a:gd name="T43" fmla="*/ 116 h 166"/>
                <a:gd name="T44" fmla="*/ 95 w 95"/>
                <a:gd name="T45" fmla="*/ 61 h 166"/>
                <a:gd name="T46" fmla="*/ 55 w 95"/>
                <a:gd name="T47" fmla="*/ 6 h 166"/>
                <a:gd name="T48" fmla="*/ 31 w 95"/>
                <a:gd name="T49" fmla="*/ 0 h 166"/>
                <a:gd name="T50" fmla="*/ 28 w 95"/>
                <a:gd name="T51" fmla="*/ 4 h 166"/>
                <a:gd name="T52" fmla="*/ 31 w 95"/>
                <a:gd name="T53" fmla="*/ 1 h 166"/>
                <a:gd name="T54" fmla="*/ 42 w 95"/>
                <a:gd name="T55" fmla="*/ 4 h 166"/>
                <a:gd name="T56" fmla="*/ 8 w 95"/>
                <a:gd name="T57" fmla="*/ 89 h 166"/>
                <a:gd name="T58" fmla="*/ 20 w 95"/>
                <a:gd name="T59" fmla="*/ 154 h 166"/>
                <a:gd name="T60" fmla="*/ 14 w 95"/>
                <a:gd name="T61" fmla="*/ 150 h 166"/>
                <a:gd name="T62" fmla="*/ 1 w 95"/>
                <a:gd name="T63" fmla="*/ 86 h 166"/>
                <a:gd name="T64" fmla="*/ 3 w 95"/>
                <a:gd name="T65" fmla="*/ 71 h 166"/>
                <a:gd name="T66" fmla="*/ 3 w 95"/>
                <a:gd name="T67" fmla="*/ 71 h 166"/>
                <a:gd name="T68" fmla="*/ 28 w 95"/>
                <a:gd name="T69" fmla="*/ 5 h 166"/>
                <a:gd name="T70" fmla="*/ 28 w 95"/>
                <a:gd name="T71" fmla="*/ 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166">
                  <a:moveTo>
                    <a:pt x="31" y="0"/>
                  </a:moveTo>
                  <a:cubicBezTo>
                    <a:pt x="27" y="3"/>
                    <a:pt x="27" y="3"/>
                    <a:pt x="27" y="3"/>
                  </a:cubicBezTo>
                  <a:cubicBezTo>
                    <a:pt x="9" y="14"/>
                    <a:pt x="0" y="37"/>
                    <a:pt x="2" y="71"/>
                  </a:cubicBezTo>
                  <a:cubicBezTo>
                    <a:pt x="0" y="86"/>
                    <a:pt x="0" y="86"/>
                    <a:pt x="0" y="86"/>
                  </a:cubicBezTo>
                  <a:cubicBezTo>
                    <a:pt x="13" y="151"/>
                    <a:pt x="13" y="151"/>
                    <a:pt x="13" y="151"/>
                  </a:cubicBezTo>
                  <a:cubicBezTo>
                    <a:pt x="15" y="153"/>
                    <a:pt x="18" y="155"/>
                    <a:pt x="21" y="157"/>
                  </a:cubicBezTo>
                  <a:cubicBezTo>
                    <a:pt x="32" y="164"/>
                    <a:pt x="43" y="166"/>
                    <a:pt x="54" y="163"/>
                  </a:cubicBezTo>
                  <a:cubicBezTo>
                    <a:pt x="54" y="157"/>
                    <a:pt x="54" y="157"/>
                    <a:pt x="54" y="157"/>
                  </a:cubicBezTo>
                  <a:cubicBezTo>
                    <a:pt x="54" y="151"/>
                    <a:pt x="54" y="151"/>
                    <a:pt x="54" y="151"/>
                  </a:cubicBezTo>
                  <a:cubicBezTo>
                    <a:pt x="39" y="148"/>
                    <a:pt x="39" y="148"/>
                    <a:pt x="39" y="148"/>
                  </a:cubicBezTo>
                  <a:cubicBezTo>
                    <a:pt x="34" y="137"/>
                    <a:pt x="34" y="137"/>
                    <a:pt x="34" y="137"/>
                  </a:cubicBezTo>
                  <a:cubicBezTo>
                    <a:pt x="29" y="134"/>
                    <a:pt x="29" y="134"/>
                    <a:pt x="29" y="134"/>
                  </a:cubicBezTo>
                  <a:cubicBezTo>
                    <a:pt x="28" y="133"/>
                    <a:pt x="28" y="133"/>
                    <a:pt x="28" y="133"/>
                  </a:cubicBezTo>
                  <a:cubicBezTo>
                    <a:pt x="28" y="132"/>
                    <a:pt x="28" y="132"/>
                    <a:pt x="28" y="132"/>
                  </a:cubicBezTo>
                  <a:cubicBezTo>
                    <a:pt x="18" y="111"/>
                    <a:pt x="18" y="111"/>
                    <a:pt x="18" y="111"/>
                  </a:cubicBezTo>
                  <a:cubicBezTo>
                    <a:pt x="32" y="50"/>
                    <a:pt x="32" y="50"/>
                    <a:pt x="32" y="50"/>
                  </a:cubicBezTo>
                  <a:cubicBezTo>
                    <a:pt x="36" y="52"/>
                    <a:pt x="36" y="52"/>
                    <a:pt x="36" y="52"/>
                  </a:cubicBezTo>
                  <a:cubicBezTo>
                    <a:pt x="38" y="92"/>
                    <a:pt x="38" y="92"/>
                    <a:pt x="38" y="92"/>
                  </a:cubicBezTo>
                  <a:cubicBezTo>
                    <a:pt x="40" y="92"/>
                    <a:pt x="43" y="95"/>
                    <a:pt x="46" y="100"/>
                  </a:cubicBezTo>
                  <a:cubicBezTo>
                    <a:pt x="61" y="122"/>
                    <a:pt x="61" y="122"/>
                    <a:pt x="61" y="122"/>
                  </a:cubicBezTo>
                  <a:cubicBezTo>
                    <a:pt x="67" y="127"/>
                    <a:pt x="67" y="127"/>
                    <a:pt x="67" y="127"/>
                  </a:cubicBezTo>
                  <a:cubicBezTo>
                    <a:pt x="95" y="116"/>
                    <a:pt x="95" y="116"/>
                    <a:pt x="95" y="116"/>
                  </a:cubicBezTo>
                  <a:cubicBezTo>
                    <a:pt x="95" y="61"/>
                    <a:pt x="95" y="61"/>
                    <a:pt x="95" y="61"/>
                  </a:cubicBezTo>
                  <a:cubicBezTo>
                    <a:pt x="77" y="44"/>
                    <a:pt x="64" y="25"/>
                    <a:pt x="55" y="6"/>
                  </a:cubicBezTo>
                  <a:cubicBezTo>
                    <a:pt x="31" y="0"/>
                    <a:pt x="31" y="0"/>
                    <a:pt x="31" y="0"/>
                  </a:cubicBezTo>
                  <a:close/>
                  <a:moveTo>
                    <a:pt x="28" y="4"/>
                  </a:moveTo>
                  <a:cubicBezTo>
                    <a:pt x="31" y="1"/>
                    <a:pt x="31" y="1"/>
                    <a:pt x="31" y="1"/>
                  </a:cubicBezTo>
                  <a:cubicBezTo>
                    <a:pt x="42" y="4"/>
                    <a:pt x="42" y="4"/>
                    <a:pt x="42" y="4"/>
                  </a:cubicBezTo>
                  <a:cubicBezTo>
                    <a:pt x="17" y="8"/>
                    <a:pt x="6" y="37"/>
                    <a:pt x="8" y="89"/>
                  </a:cubicBezTo>
                  <a:cubicBezTo>
                    <a:pt x="20" y="154"/>
                    <a:pt x="20" y="154"/>
                    <a:pt x="20" y="154"/>
                  </a:cubicBezTo>
                  <a:cubicBezTo>
                    <a:pt x="18" y="153"/>
                    <a:pt x="16" y="152"/>
                    <a:pt x="14" y="150"/>
                  </a:cubicBezTo>
                  <a:cubicBezTo>
                    <a:pt x="1" y="86"/>
                    <a:pt x="1" y="86"/>
                    <a:pt x="1" y="86"/>
                  </a:cubicBezTo>
                  <a:cubicBezTo>
                    <a:pt x="3" y="71"/>
                    <a:pt x="3" y="71"/>
                    <a:pt x="3" y="71"/>
                  </a:cubicBezTo>
                  <a:cubicBezTo>
                    <a:pt x="3" y="71"/>
                    <a:pt x="3" y="71"/>
                    <a:pt x="3" y="71"/>
                  </a:cubicBezTo>
                  <a:cubicBezTo>
                    <a:pt x="2" y="37"/>
                    <a:pt x="10" y="16"/>
                    <a:pt x="28" y="5"/>
                  </a:cubicBezTo>
                  <a:cubicBezTo>
                    <a:pt x="28" y="4"/>
                    <a:pt x="28" y="4"/>
                    <a:pt x="28" y="4"/>
                  </a:cubicBezTo>
                  <a:close/>
                </a:path>
              </a:pathLst>
            </a:custGeom>
            <a:solidFill>
              <a:srgbClr val="E8EA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9" name="Freeform 115"/>
            <p:cNvSpPr/>
            <p:nvPr/>
          </p:nvSpPr>
          <p:spPr bwMode="auto">
            <a:xfrm>
              <a:off x="1101725" y="2193925"/>
              <a:ext cx="153988" cy="574675"/>
            </a:xfrm>
            <a:custGeom>
              <a:avLst/>
              <a:gdLst>
                <a:gd name="T0" fmla="*/ 30 w 41"/>
                <a:gd name="T1" fmla="*/ 0 h 153"/>
                <a:gd name="T2" fmla="*/ 27 w 41"/>
                <a:gd name="T3" fmla="*/ 3 h 153"/>
                <a:gd name="T4" fmla="*/ 27 w 41"/>
                <a:gd name="T5" fmla="*/ 4 h 153"/>
                <a:gd name="T6" fmla="*/ 2 w 41"/>
                <a:gd name="T7" fmla="*/ 70 h 153"/>
                <a:gd name="T8" fmla="*/ 2 w 41"/>
                <a:gd name="T9" fmla="*/ 70 h 153"/>
                <a:gd name="T10" fmla="*/ 0 w 41"/>
                <a:gd name="T11" fmla="*/ 85 h 153"/>
                <a:gd name="T12" fmla="*/ 13 w 41"/>
                <a:gd name="T13" fmla="*/ 149 h 153"/>
                <a:gd name="T14" fmla="*/ 19 w 41"/>
                <a:gd name="T15" fmla="*/ 153 h 153"/>
                <a:gd name="T16" fmla="*/ 7 w 41"/>
                <a:gd name="T17" fmla="*/ 88 h 153"/>
                <a:gd name="T18" fmla="*/ 41 w 41"/>
                <a:gd name="T19" fmla="*/ 3 h 153"/>
                <a:gd name="T20" fmla="*/ 30 w 41"/>
                <a:gd name="T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53">
                  <a:moveTo>
                    <a:pt x="30" y="0"/>
                  </a:moveTo>
                  <a:cubicBezTo>
                    <a:pt x="27" y="3"/>
                    <a:pt x="27" y="3"/>
                    <a:pt x="27" y="3"/>
                  </a:cubicBezTo>
                  <a:cubicBezTo>
                    <a:pt x="27" y="3"/>
                    <a:pt x="27" y="3"/>
                    <a:pt x="27" y="4"/>
                  </a:cubicBezTo>
                  <a:cubicBezTo>
                    <a:pt x="9" y="15"/>
                    <a:pt x="1" y="36"/>
                    <a:pt x="2" y="70"/>
                  </a:cubicBezTo>
                  <a:cubicBezTo>
                    <a:pt x="2" y="70"/>
                    <a:pt x="2" y="70"/>
                    <a:pt x="2" y="70"/>
                  </a:cubicBezTo>
                  <a:cubicBezTo>
                    <a:pt x="0" y="85"/>
                    <a:pt x="0" y="85"/>
                    <a:pt x="0" y="85"/>
                  </a:cubicBezTo>
                  <a:cubicBezTo>
                    <a:pt x="13" y="149"/>
                    <a:pt x="13" y="149"/>
                    <a:pt x="13" y="149"/>
                  </a:cubicBezTo>
                  <a:cubicBezTo>
                    <a:pt x="15" y="151"/>
                    <a:pt x="17" y="152"/>
                    <a:pt x="19" y="153"/>
                  </a:cubicBezTo>
                  <a:cubicBezTo>
                    <a:pt x="7" y="88"/>
                    <a:pt x="7" y="88"/>
                    <a:pt x="7" y="88"/>
                  </a:cubicBezTo>
                  <a:cubicBezTo>
                    <a:pt x="5" y="36"/>
                    <a:pt x="16" y="7"/>
                    <a:pt x="41" y="3"/>
                  </a:cubicBezTo>
                  <a:cubicBezTo>
                    <a:pt x="30" y="0"/>
                    <a:pt x="30" y="0"/>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0" name="Freeform 116"/>
            <p:cNvSpPr/>
            <p:nvPr/>
          </p:nvSpPr>
          <p:spPr bwMode="auto">
            <a:xfrm>
              <a:off x="1166813" y="2378075"/>
              <a:ext cx="115888" cy="314325"/>
            </a:xfrm>
            <a:custGeom>
              <a:avLst/>
              <a:gdLst>
                <a:gd name="T0" fmla="*/ 18 w 31"/>
                <a:gd name="T1" fmla="*/ 2 h 84"/>
                <a:gd name="T2" fmla="*/ 14 w 31"/>
                <a:gd name="T3" fmla="*/ 0 h 84"/>
                <a:gd name="T4" fmla="*/ 0 w 31"/>
                <a:gd name="T5" fmla="*/ 61 h 84"/>
                <a:gd name="T6" fmla="*/ 10 w 31"/>
                <a:gd name="T7" fmla="*/ 82 h 84"/>
                <a:gd name="T8" fmla="*/ 10 w 31"/>
                <a:gd name="T9" fmla="*/ 82 h 84"/>
                <a:gd name="T10" fmla="*/ 19 w 31"/>
                <a:gd name="T11" fmla="*/ 81 h 84"/>
                <a:gd name="T12" fmla="*/ 28 w 31"/>
                <a:gd name="T13" fmla="*/ 84 h 84"/>
                <a:gd name="T14" fmla="*/ 28 w 31"/>
                <a:gd name="T15" fmla="*/ 81 h 84"/>
                <a:gd name="T16" fmla="*/ 8 w 31"/>
                <a:gd name="T17" fmla="*/ 68 h 84"/>
                <a:gd name="T18" fmla="*/ 7 w 31"/>
                <a:gd name="T19" fmla="*/ 67 h 84"/>
                <a:gd name="T20" fmla="*/ 14 w 31"/>
                <a:gd name="T21" fmla="*/ 65 h 84"/>
                <a:gd name="T22" fmla="*/ 31 w 31"/>
                <a:gd name="T23" fmla="*/ 74 h 84"/>
                <a:gd name="T24" fmla="*/ 25 w 31"/>
                <a:gd name="T25" fmla="*/ 64 h 84"/>
                <a:gd name="T26" fmla="*/ 12 w 31"/>
                <a:gd name="T27" fmla="*/ 58 h 84"/>
                <a:gd name="T28" fmla="*/ 9 w 31"/>
                <a:gd name="T29" fmla="*/ 54 h 84"/>
                <a:gd name="T30" fmla="*/ 14 w 31"/>
                <a:gd name="T31" fmla="*/ 51 h 84"/>
                <a:gd name="T32" fmla="*/ 28 w 31"/>
                <a:gd name="T33" fmla="*/ 59 h 84"/>
                <a:gd name="T34" fmla="*/ 18 w 31"/>
                <a:gd name="T35" fmla="*/ 44 h 84"/>
                <a:gd name="T36" fmla="*/ 20 w 31"/>
                <a:gd name="T37" fmla="*/ 42 h 84"/>
                <a:gd name="T38" fmla="*/ 20 w 31"/>
                <a:gd name="T39" fmla="*/ 42 h 84"/>
                <a:gd name="T40" fmla="*/ 18 w 31"/>
                <a:gd name="T41"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84">
                  <a:moveTo>
                    <a:pt x="18" y="2"/>
                  </a:moveTo>
                  <a:cubicBezTo>
                    <a:pt x="14" y="0"/>
                    <a:pt x="14" y="0"/>
                    <a:pt x="14" y="0"/>
                  </a:cubicBezTo>
                  <a:cubicBezTo>
                    <a:pt x="0" y="61"/>
                    <a:pt x="0" y="61"/>
                    <a:pt x="0" y="61"/>
                  </a:cubicBezTo>
                  <a:cubicBezTo>
                    <a:pt x="10" y="82"/>
                    <a:pt x="10" y="82"/>
                    <a:pt x="10" y="82"/>
                  </a:cubicBezTo>
                  <a:cubicBezTo>
                    <a:pt x="10" y="82"/>
                    <a:pt x="10" y="82"/>
                    <a:pt x="10" y="82"/>
                  </a:cubicBezTo>
                  <a:cubicBezTo>
                    <a:pt x="9" y="78"/>
                    <a:pt x="12" y="78"/>
                    <a:pt x="19" y="81"/>
                  </a:cubicBezTo>
                  <a:cubicBezTo>
                    <a:pt x="28" y="84"/>
                    <a:pt x="28" y="84"/>
                    <a:pt x="28" y="84"/>
                  </a:cubicBezTo>
                  <a:cubicBezTo>
                    <a:pt x="28" y="81"/>
                    <a:pt x="28" y="81"/>
                    <a:pt x="28" y="81"/>
                  </a:cubicBezTo>
                  <a:cubicBezTo>
                    <a:pt x="8" y="68"/>
                    <a:pt x="8" y="68"/>
                    <a:pt x="8" y="68"/>
                  </a:cubicBezTo>
                  <a:cubicBezTo>
                    <a:pt x="8" y="68"/>
                    <a:pt x="8" y="67"/>
                    <a:pt x="7" y="67"/>
                  </a:cubicBezTo>
                  <a:cubicBezTo>
                    <a:pt x="6" y="63"/>
                    <a:pt x="9" y="63"/>
                    <a:pt x="14" y="65"/>
                  </a:cubicBezTo>
                  <a:cubicBezTo>
                    <a:pt x="31" y="74"/>
                    <a:pt x="31" y="74"/>
                    <a:pt x="31" y="74"/>
                  </a:cubicBezTo>
                  <a:cubicBezTo>
                    <a:pt x="25" y="64"/>
                    <a:pt x="25" y="64"/>
                    <a:pt x="25" y="64"/>
                  </a:cubicBezTo>
                  <a:cubicBezTo>
                    <a:pt x="12" y="58"/>
                    <a:pt x="12" y="58"/>
                    <a:pt x="12" y="58"/>
                  </a:cubicBezTo>
                  <a:cubicBezTo>
                    <a:pt x="10" y="56"/>
                    <a:pt x="9" y="55"/>
                    <a:pt x="9" y="54"/>
                  </a:cubicBezTo>
                  <a:cubicBezTo>
                    <a:pt x="8" y="52"/>
                    <a:pt x="10" y="51"/>
                    <a:pt x="14" y="51"/>
                  </a:cubicBezTo>
                  <a:cubicBezTo>
                    <a:pt x="28" y="59"/>
                    <a:pt x="28" y="59"/>
                    <a:pt x="28" y="59"/>
                  </a:cubicBezTo>
                  <a:cubicBezTo>
                    <a:pt x="18" y="44"/>
                    <a:pt x="18" y="44"/>
                    <a:pt x="18" y="44"/>
                  </a:cubicBezTo>
                  <a:cubicBezTo>
                    <a:pt x="18" y="42"/>
                    <a:pt x="19" y="42"/>
                    <a:pt x="20" y="42"/>
                  </a:cubicBezTo>
                  <a:cubicBezTo>
                    <a:pt x="20" y="41"/>
                    <a:pt x="20" y="41"/>
                    <a:pt x="20" y="42"/>
                  </a:cubicBezTo>
                  <a:cubicBezTo>
                    <a:pt x="18" y="2"/>
                    <a:pt x="18" y="2"/>
                    <a:pt x="18" y="2"/>
                  </a:cubicBezTo>
                  <a:close/>
                </a:path>
              </a:pathLst>
            </a:custGeom>
            <a:solidFill>
              <a:srgbClr val="BDC1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1" name="Freeform 117"/>
            <p:cNvSpPr/>
            <p:nvPr/>
          </p:nvSpPr>
          <p:spPr bwMode="auto">
            <a:xfrm>
              <a:off x="1203325" y="2532063"/>
              <a:ext cx="169863" cy="179387"/>
            </a:xfrm>
            <a:custGeom>
              <a:avLst/>
              <a:gdLst>
                <a:gd name="T0" fmla="*/ 18 w 45"/>
                <a:gd name="T1" fmla="*/ 9 h 48"/>
                <a:gd name="T2" fmla="*/ 10 w 45"/>
                <a:gd name="T3" fmla="*/ 1 h 48"/>
                <a:gd name="T4" fmla="*/ 10 w 45"/>
                <a:gd name="T5" fmla="*/ 1 h 48"/>
                <a:gd name="T6" fmla="*/ 34 w 45"/>
                <a:gd name="T7" fmla="*/ 36 h 48"/>
                <a:gd name="T8" fmla="*/ 21 w 45"/>
                <a:gd name="T9" fmla="*/ 46 h 48"/>
                <a:gd name="T10" fmla="*/ 0 w 45"/>
                <a:gd name="T11" fmla="*/ 41 h 48"/>
                <a:gd name="T12" fmla="*/ 0 w 45"/>
                <a:gd name="T13" fmla="*/ 42 h 48"/>
                <a:gd name="T14" fmla="*/ 0 w 45"/>
                <a:gd name="T15" fmla="*/ 42 h 48"/>
                <a:gd name="T16" fmla="*/ 1 w 45"/>
                <a:gd name="T17" fmla="*/ 43 h 48"/>
                <a:gd name="T18" fmla="*/ 6 w 45"/>
                <a:gd name="T19" fmla="*/ 46 h 48"/>
                <a:gd name="T20" fmla="*/ 12 w 45"/>
                <a:gd name="T21" fmla="*/ 48 h 48"/>
                <a:gd name="T22" fmla="*/ 27 w 45"/>
                <a:gd name="T23" fmla="*/ 48 h 48"/>
                <a:gd name="T24" fmla="*/ 27 w 45"/>
                <a:gd name="T25" fmla="*/ 48 h 48"/>
                <a:gd name="T26" fmla="*/ 45 w 45"/>
                <a:gd name="T27" fmla="*/ 42 h 48"/>
                <a:gd name="T28" fmla="*/ 39 w 45"/>
                <a:gd name="T29" fmla="*/ 36 h 48"/>
                <a:gd name="T30" fmla="*/ 33 w 45"/>
                <a:gd name="T31" fmla="*/ 31 h 48"/>
                <a:gd name="T32" fmla="*/ 18 w 45"/>
                <a:gd name="T33"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8">
                  <a:moveTo>
                    <a:pt x="18" y="9"/>
                  </a:moveTo>
                  <a:cubicBezTo>
                    <a:pt x="15" y="4"/>
                    <a:pt x="12" y="1"/>
                    <a:pt x="10" y="1"/>
                  </a:cubicBezTo>
                  <a:cubicBezTo>
                    <a:pt x="10" y="0"/>
                    <a:pt x="10" y="0"/>
                    <a:pt x="10" y="1"/>
                  </a:cubicBezTo>
                  <a:cubicBezTo>
                    <a:pt x="34" y="36"/>
                    <a:pt x="34" y="36"/>
                    <a:pt x="34" y="36"/>
                  </a:cubicBezTo>
                  <a:cubicBezTo>
                    <a:pt x="21" y="46"/>
                    <a:pt x="21" y="46"/>
                    <a:pt x="21" y="46"/>
                  </a:cubicBezTo>
                  <a:cubicBezTo>
                    <a:pt x="0" y="41"/>
                    <a:pt x="0" y="41"/>
                    <a:pt x="0" y="41"/>
                  </a:cubicBezTo>
                  <a:cubicBezTo>
                    <a:pt x="0" y="41"/>
                    <a:pt x="0" y="41"/>
                    <a:pt x="0" y="42"/>
                  </a:cubicBezTo>
                  <a:cubicBezTo>
                    <a:pt x="0" y="42"/>
                    <a:pt x="0" y="42"/>
                    <a:pt x="0" y="42"/>
                  </a:cubicBezTo>
                  <a:cubicBezTo>
                    <a:pt x="0" y="42"/>
                    <a:pt x="0" y="42"/>
                    <a:pt x="1" y="43"/>
                  </a:cubicBezTo>
                  <a:cubicBezTo>
                    <a:pt x="6" y="46"/>
                    <a:pt x="6" y="46"/>
                    <a:pt x="6" y="46"/>
                  </a:cubicBezTo>
                  <a:cubicBezTo>
                    <a:pt x="12" y="48"/>
                    <a:pt x="12" y="48"/>
                    <a:pt x="12" y="48"/>
                  </a:cubicBezTo>
                  <a:cubicBezTo>
                    <a:pt x="27" y="48"/>
                    <a:pt x="27" y="48"/>
                    <a:pt x="27" y="48"/>
                  </a:cubicBezTo>
                  <a:cubicBezTo>
                    <a:pt x="27" y="48"/>
                    <a:pt x="27" y="48"/>
                    <a:pt x="27" y="48"/>
                  </a:cubicBezTo>
                  <a:cubicBezTo>
                    <a:pt x="31" y="45"/>
                    <a:pt x="37" y="43"/>
                    <a:pt x="45" y="42"/>
                  </a:cubicBezTo>
                  <a:cubicBezTo>
                    <a:pt x="39" y="36"/>
                    <a:pt x="39" y="36"/>
                    <a:pt x="39" y="36"/>
                  </a:cubicBezTo>
                  <a:cubicBezTo>
                    <a:pt x="33" y="31"/>
                    <a:pt x="33" y="31"/>
                    <a:pt x="33" y="31"/>
                  </a:cubicBezTo>
                  <a:cubicBezTo>
                    <a:pt x="18" y="9"/>
                    <a:pt x="18" y="9"/>
                    <a:pt x="18" y="9"/>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2" name="Freeform 118"/>
            <p:cNvSpPr/>
            <p:nvPr/>
          </p:nvSpPr>
          <p:spPr bwMode="auto">
            <a:xfrm>
              <a:off x="1189038" y="2535238"/>
              <a:ext cx="142875" cy="168275"/>
            </a:xfrm>
            <a:custGeom>
              <a:avLst/>
              <a:gdLst>
                <a:gd name="T0" fmla="*/ 14 w 38"/>
                <a:gd name="T1" fmla="*/ 0 h 45"/>
                <a:gd name="T2" fmla="*/ 12 w 38"/>
                <a:gd name="T3" fmla="*/ 2 h 45"/>
                <a:gd name="T4" fmla="*/ 22 w 38"/>
                <a:gd name="T5" fmla="*/ 17 h 45"/>
                <a:gd name="T6" fmla="*/ 8 w 38"/>
                <a:gd name="T7" fmla="*/ 9 h 45"/>
                <a:gd name="T8" fmla="*/ 3 w 38"/>
                <a:gd name="T9" fmla="*/ 12 h 45"/>
                <a:gd name="T10" fmla="*/ 25 w 38"/>
                <a:gd name="T11" fmla="*/ 22 h 45"/>
                <a:gd name="T12" fmla="*/ 25 w 38"/>
                <a:gd name="T13" fmla="*/ 32 h 45"/>
                <a:gd name="T14" fmla="*/ 8 w 38"/>
                <a:gd name="T15" fmla="*/ 23 h 45"/>
                <a:gd name="T16" fmla="*/ 1 w 38"/>
                <a:gd name="T17" fmla="*/ 25 h 45"/>
                <a:gd name="T18" fmla="*/ 20 w 38"/>
                <a:gd name="T19" fmla="*/ 32 h 45"/>
                <a:gd name="T20" fmla="*/ 22 w 38"/>
                <a:gd name="T21" fmla="*/ 39 h 45"/>
                <a:gd name="T22" fmla="*/ 22 w 38"/>
                <a:gd name="T23" fmla="*/ 42 h 45"/>
                <a:gd name="T24" fmla="*/ 13 w 38"/>
                <a:gd name="T25" fmla="*/ 39 h 45"/>
                <a:gd name="T26" fmla="*/ 4 w 38"/>
                <a:gd name="T27" fmla="*/ 40 h 45"/>
                <a:gd name="T28" fmla="*/ 25 w 38"/>
                <a:gd name="T29" fmla="*/ 45 h 45"/>
                <a:gd name="T30" fmla="*/ 38 w 38"/>
                <a:gd name="T31" fmla="*/ 35 h 45"/>
                <a:gd name="T32" fmla="*/ 14 w 38"/>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5">
                  <a:moveTo>
                    <a:pt x="14" y="0"/>
                  </a:moveTo>
                  <a:cubicBezTo>
                    <a:pt x="13" y="0"/>
                    <a:pt x="12" y="0"/>
                    <a:pt x="12" y="2"/>
                  </a:cubicBezTo>
                  <a:cubicBezTo>
                    <a:pt x="22" y="17"/>
                    <a:pt x="22" y="17"/>
                    <a:pt x="22" y="17"/>
                  </a:cubicBezTo>
                  <a:cubicBezTo>
                    <a:pt x="8" y="9"/>
                    <a:pt x="8" y="9"/>
                    <a:pt x="8" y="9"/>
                  </a:cubicBezTo>
                  <a:cubicBezTo>
                    <a:pt x="4" y="9"/>
                    <a:pt x="2" y="10"/>
                    <a:pt x="3" y="12"/>
                  </a:cubicBezTo>
                  <a:cubicBezTo>
                    <a:pt x="25" y="22"/>
                    <a:pt x="25" y="22"/>
                    <a:pt x="25" y="22"/>
                  </a:cubicBezTo>
                  <a:cubicBezTo>
                    <a:pt x="25" y="32"/>
                    <a:pt x="25" y="32"/>
                    <a:pt x="25" y="32"/>
                  </a:cubicBezTo>
                  <a:cubicBezTo>
                    <a:pt x="8" y="23"/>
                    <a:pt x="8" y="23"/>
                    <a:pt x="8" y="23"/>
                  </a:cubicBezTo>
                  <a:cubicBezTo>
                    <a:pt x="3" y="21"/>
                    <a:pt x="0" y="21"/>
                    <a:pt x="1" y="25"/>
                  </a:cubicBezTo>
                  <a:cubicBezTo>
                    <a:pt x="20" y="32"/>
                    <a:pt x="20" y="32"/>
                    <a:pt x="20" y="32"/>
                  </a:cubicBezTo>
                  <a:cubicBezTo>
                    <a:pt x="22" y="39"/>
                    <a:pt x="22" y="39"/>
                    <a:pt x="22" y="39"/>
                  </a:cubicBezTo>
                  <a:cubicBezTo>
                    <a:pt x="22" y="42"/>
                    <a:pt x="22" y="42"/>
                    <a:pt x="22" y="42"/>
                  </a:cubicBezTo>
                  <a:cubicBezTo>
                    <a:pt x="13" y="39"/>
                    <a:pt x="13" y="39"/>
                    <a:pt x="13" y="39"/>
                  </a:cubicBezTo>
                  <a:cubicBezTo>
                    <a:pt x="6" y="36"/>
                    <a:pt x="3" y="36"/>
                    <a:pt x="4" y="40"/>
                  </a:cubicBezTo>
                  <a:cubicBezTo>
                    <a:pt x="25" y="45"/>
                    <a:pt x="25" y="45"/>
                    <a:pt x="25" y="45"/>
                  </a:cubicBezTo>
                  <a:cubicBezTo>
                    <a:pt x="38" y="35"/>
                    <a:pt x="38" y="35"/>
                    <a:pt x="38" y="35"/>
                  </a:cubicBezTo>
                  <a:cubicBezTo>
                    <a:pt x="14" y="0"/>
                    <a:pt x="14" y="0"/>
                    <a:pt x="14" y="0"/>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3" name="Freeform 119"/>
            <p:cNvSpPr/>
            <p:nvPr/>
          </p:nvSpPr>
          <p:spPr bwMode="auto">
            <a:xfrm>
              <a:off x="1203325" y="2686050"/>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close/>
                </a:path>
              </a:pathLst>
            </a:custGeom>
            <a:solidFill>
              <a:srgbClr val="AFC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4" name="Freeform 120"/>
            <p:cNvSpPr/>
            <p:nvPr/>
          </p:nvSpPr>
          <p:spPr bwMode="auto">
            <a:xfrm>
              <a:off x="1203325" y="2689225"/>
              <a:ext cx="4763"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0" y="0"/>
                    <a:pt x="0" y="0"/>
                    <a:pt x="0" y="0"/>
                  </a:cubicBezTo>
                  <a:cubicBezTo>
                    <a:pt x="0" y="0"/>
                    <a:pt x="0" y="0"/>
                    <a:pt x="0" y="0"/>
                  </a:cubicBezTo>
                  <a:close/>
                </a:path>
              </a:pathLst>
            </a:custGeom>
            <a:solidFill>
              <a:srgbClr val="D7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5" name="Freeform 121"/>
            <p:cNvSpPr/>
            <p:nvPr/>
          </p:nvSpPr>
          <p:spPr bwMode="auto">
            <a:xfrm>
              <a:off x="1409700" y="3079750"/>
              <a:ext cx="139700" cy="793750"/>
            </a:xfrm>
            <a:custGeom>
              <a:avLst/>
              <a:gdLst>
                <a:gd name="T0" fmla="*/ 22 w 37"/>
                <a:gd name="T1" fmla="*/ 30 h 212"/>
                <a:gd name="T2" fmla="*/ 22 w 37"/>
                <a:gd name="T3" fmla="*/ 4 h 212"/>
                <a:gd name="T4" fmla="*/ 21 w 37"/>
                <a:gd name="T5" fmla="*/ 0 h 212"/>
                <a:gd name="T6" fmla="*/ 7 w 37"/>
                <a:gd name="T7" fmla="*/ 53 h 212"/>
                <a:gd name="T8" fmla="*/ 20 w 37"/>
                <a:gd name="T9" fmla="*/ 131 h 212"/>
                <a:gd name="T10" fmla="*/ 8 w 37"/>
                <a:gd name="T11" fmla="*/ 164 h 212"/>
                <a:gd name="T12" fmla="*/ 0 w 37"/>
                <a:gd name="T13" fmla="*/ 165 h 212"/>
                <a:gd name="T14" fmla="*/ 2 w 37"/>
                <a:gd name="T15" fmla="*/ 176 h 212"/>
                <a:gd name="T16" fmla="*/ 2 w 37"/>
                <a:gd name="T17" fmla="*/ 195 h 212"/>
                <a:gd name="T18" fmla="*/ 10 w 37"/>
                <a:gd name="T19" fmla="*/ 211 h 212"/>
                <a:gd name="T20" fmla="*/ 31 w 37"/>
                <a:gd name="T21" fmla="*/ 182 h 212"/>
                <a:gd name="T22" fmla="*/ 30 w 37"/>
                <a:gd name="T23" fmla="*/ 174 h 212"/>
                <a:gd name="T24" fmla="*/ 37 w 37"/>
                <a:gd name="T25" fmla="*/ 161 h 212"/>
                <a:gd name="T26" fmla="*/ 37 w 37"/>
                <a:gd name="T27" fmla="*/ 143 h 212"/>
                <a:gd name="T28" fmla="*/ 32 w 37"/>
                <a:gd name="T29" fmla="*/ 115 h 212"/>
                <a:gd name="T30" fmla="*/ 18 w 37"/>
                <a:gd name="T31" fmla="*/ 52 h 212"/>
                <a:gd name="T32" fmla="*/ 22 w 37"/>
                <a:gd name="T33" fmla="*/ 3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212">
                  <a:moveTo>
                    <a:pt x="22" y="30"/>
                  </a:moveTo>
                  <a:cubicBezTo>
                    <a:pt x="22" y="4"/>
                    <a:pt x="22" y="4"/>
                    <a:pt x="22" y="4"/>
                  </a:cubicBezTo>
                  <a:cubicBezTo>
                    <a:pt x="21" y="0"/>
                    <a:pt x="21" y="0"/>
                    <a:pt x="21" y="0"/>
                  </a:cubicBezTo>
                  <a:cubicBezTo>
                    <a:pt x="7" y="53"/>
                    <a:pt x="7" y="53"/>
                    <a:pt x="7" y="53"/>
                  </a:cubicBezTo>
                  <a:cubicBezTo>
                    <a:pt x="20" y="131"/>
                    <a:pt x="20" y="131"/>
                    <a:pt x="20" y="131"/>
                  </a:cubicBezTo>
                  <a:cubicBezTo>
                    <a:pt x="25" y="150"/>
                    <a:pt x="21" y="161"/>
                    <a:pt x="8" y="164"/>
                  </a:cubicBezTo>
                  <a:cubicBezTo>
                    <a:pt x="6" y="165"/>
                    <a:pt x="3" y="165"/>
                    <a:pt x="0" y="165"/>
                  </a:cubicBezTo>
                  <a:cubicBezTo>
                    <a:pt x="2" y="176"/>
                    <a:pt x="2" y="176"/>
                    <a:pt x="2" y="176"/>
                  </a:cubicBezTo>
                  <a:cubicBezTo>
                    <a:pt x="2" y="195"/>
                    <a:pt x="2" y="195"/>
                    <a:pt x="2" y="195"/>
                  </a:cubicBezTo>
                  <a:cubicBezTo>
                    <a:pt x="0" y="204"/>
                    <a:pt x="3" y="209"/>
                    <a:pt x="10" y="211"/>
                  </a:cubicBezTo>
                  <a:cubicBezTo>
                    <a:pt x="24" y="212"/>
                    <a:pt x="31" y="203"/>
                    <a:pt x="31" y="182"/>
                  </a:cubicBezTo>
                  <a:cubicBezTo>
                    <a:pt x="30" y="174"/>
                    <a:pt x="30" y="174"/>
                    <a:pt x="30" y="174"/>
                  </a:cubicBezTo>
                  <a:cubicBezTo>
                    <a:pt x="34" y="171"/>
                    <a:pt x="36" y="167"/>
                    <a:pt x="37" y="161"/>
                  </a:cubicBezTo>
                  <a:cubicBezTo>
                    <a:pt x="37" y="143"/>
                    <a:pt x="37" y="143"/>
                    <a:pt x="37" y="143"/>
                  </a:cubicBezTo>
                  <a:cubicBezTo>
                    <a:pt x="33" y="133"/>
                    <a:pt x="31" y="124"/>
                    <a:pt x="32" y="115"/>
                  </a:cubicBezTo>
                  <a:cubicBezTo>
                    <a:pt x="18" y="52"/>
                    <a:pt x="18" y="52"/>
                    <a:pt x="18" y="52"/>
                  </a:cubicBezTo>
                  <a:cubicBezTo>
                    <a:pt x="22" y="45"/>
                    <a:pt x="23" y="38"/>
                    <a:pt x="22"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6" name="Freeform 122"/>
            <p:cNvSpPr/>
            <p:nvPr/>
          </p:nvSpPr>
          <p:spPr bwMode="auto">
            <a:xfrm>
              <a:off x="1195388" y="2890838"/>
              <a:ext cx="563563" cy="990600"/>
            </a:xfrm>
            <a:custGeom>
              <a:avLst/>
              <a:gdLst>
                <a:gd name="T0" fmla="*/ 146 w 150"/>
                <a:gd name="T1" fmla="*/ 2 h 264"/>
                <a:gd name="T2" fmla="*/ 144 w 150"/>
                <a:gd name="T3" fmla="*/ 6 h 264"/>
                <a:gd name="T4" fmla="*/ 90 w 150"/>
                <a:gd name="T5" fmla="*/ 30 h 264"/>
                <a:gd name="T6" fmla="*/ 88 w 150"/>
                <a:gd name="T7" fmla="*/ 24 h 264"/>
                <a:gd name="T8" fmla="*/ 79 w 150"/>
                <a:gd name="T9" fmla="*/ 0 h 264"/>
                <a:gd name="T10" fmla="*/ 75 w 150"/>
                <a:gd name="T11" fmla="*/ 30 h 264"/>
                <a:gd name="T12" fmla="*/ 60 w 150"/>
                <a:gd name="T13" fmla="*/ 30 h 264"/>
                <a:gd name="T14" fmla="*/ 20 w 150"/>
                <a:gd name="T15" fmla="*/ 28 h 264"/>
                <a:gd name="T16" fmla="*/ 1 w 150"/>
                <a:gd name="T17" fmla="*/ 6 h 264"/>
                <a:gd name="T18" fmla="*/ 0 w 150"/>
                <a:gd name="T19" fmla="*/ 25 h 264"/>
                <a:gd name="T20" fmla="*/ 23 w 150"/>
                <a:gd name="T21" fmla="*/ 44 h 264"/>
                <a:gd name="T22" fmla="*/ 79 w 150"/>
                <a:gd name="T23" fmla="*/ 40 h 264"/>
                <a:gd name="T24" fmla="*/ 129 w 150"/>
                <a:gd name="T25" fmla="*/ 40 h 264"/>
                <a:gd name="T26" fmla="*/ 116 w 150"/>
                <a:gd name="T27" fmla="*/ 79 h 264"/>
                <a:gd name="T28" fmla="*/ 124 w 150"/>
                <a:gd name="T29" fmla="*/ 146 h 264"/>
                <a:gd name="T30" fmla="*/ 116 w 150"/>
                <a:gd name="T31" fmla="*/ 209 h 264"/>
                <a:gd name="T32" fmla="*/ 99 w 150"/>
                <a:gd name="T33" fmla="*/ 219 h 264"/>
                <a:gd name="T34" fmla="*/ 104 w 150"/>
                <a:gd name="T35" fmla="*/ 228 h 264"/>
                <a:gd name="T36" fmla="*/ 104 w 150"/>
                <a:gd name="T37" fmla="*/ 236 h 264"/>
                <a:gd name="T38" fmla="*/ 122 w 150"/>
                <a:gd name="T39" fmla="*/ 261 h 264"/>
                <a:gd name="T40" fmla="*/ 133 w 150"/>
                <a:gd name="T41" fmla="*/ 241 h 264"/>
                <a:gd name="T42" fmla="*/ 130 w 150"/>
                <a:gd name="T43" fmla="*/ 223 h 264"/>
                <a:gd name="T44" fmla="*/ 133 w 150"/>
                <a:gd name="T45" fmla="*/ 218 h 264"/>
                <a:gd name="T46" fmla="*/ 136 w 150"/>
                <a:gd name="T47" fmla="*/ 173 h 264"/>
                <a:gd name="T48" fmla="*/ 140 w 150"/>
                <a:gd name="T49" fmla="*/ 159 h 264"/>
                <a:gd name="T50" fmla="*/ 136 w 150"/>
                <a:gd name="T51" fmla="*/ 86 h 264"/>
                <a:gd name="T52" fmla="*/ 147 w 150"/>
                <a:gd name="T53" fmla="*/ 6 h 264"/>
                <a:gd name="T54" fmla="*/ 146 w 150"/>
                <a:gd name="T55" fmla="*/ 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 h="264">
                  <a:moveTo>
                    <a:pt x="146" y="2"/>
                  </a:moveTo>
                  <a:cubicBezTo>
                    <a:pt x="145" y="3"/>
                    <a:pt x="144" y="4"/>
                    <a:pt x="144" y="6"/>
                  </a:cubicBezTo>
                  <a:cubicBezTo>
                    <a:pt x="134" y="17"/>
                    <a:pt x="116" y="25"/>
                    <a:pt x="90" y="30"/>
                  </a:cubicBezTo>
                  <a:cubicBezTo>
                    <a:pt x="88" y="24"/>
                    <a:pt x="88" y="24"/>
                    <a:pt x="88" y="24"/>
                  </a:cubicBezTo>
                  <a:cubicBezTo>
                    <a:pt x="79" y="0"/>
                    <a:pt x="79" y="0"/>
                    <a:pt x="79" y="0"/>
                  </a:cubicBezTo>
                  <a:cubicBezTo>
                    <a:pt x="75" y="30"/>
                    <a:pt x="75" y="30"/>
                    <a:pt x="75" y="30"/>
                  </a:cubicBezTo>
                  <a:cubicBezTo>
                    <a:pt x="60" y="30"/>
                    <a:pt x="60" y="30"/>
                    <a:pt x="60" y="30"/>
                  </a:cubicBezTo>
                  <a:cubicBezTo>
                    <a:pt x="47" y="36"/>
                    <a:pt x="34" y="36"/>
                    <a:pt x="20" y="28"/>
                  </a:cubicBezTo>
                  <a:cubicBezTo>
                    <a:pt x="1" y="6"/>
                    <a:pt x="1" y="6"/>
                    <a:pt x="1" y="6"/>
                  </a:cubicBezTo>
                  <a:cubicBezTo>
                    <a:pt x="0" y="12"/>
                    <a:pt x="0" y="18"/>
                    <a:pt x="0" y="25"/>
                  </a:cubicBezTo>
                  <a:cubicBezTo>
                    <a:pt x="23" y="44"/>
                    <a:pt x="23" y="44"/>
                    <a:pt x="23" y="44"/>
                  </a:cubicBezTo>
                  <a:cubicBezTo>
                    <a:pt x="79" y="40"/>
                    <a:pt x="79" y="40"/>
                    <a:pt x="79" y="40"/>
                  </a:cubicBezTo>
                  <a:cubicBezTo>
                    <a:pt x="129" y="40"/>
                    <a:pt x="129" y="40"/>
                    <a:pt x="129" y="40"/>
                  </a:cubicBezTo>
                  <a:cubicBezTo>
                    <a:pt x="116" y="79"/>
                    <a:pt x="116" y="79"/>
                    <a:pt x="116" y="79"/>
                  </a:cubicBezTo>
                  <a:cubicBezTo>
                    <a:pt x="124" y="146"/>
                    <a:pt x="124" y="146"/>
                    <a:pt x="124" y="146"/>
                  </a:cubicBezTo>
                  <a:cubicBezTo>
                    <a:pt x="116" y="209"/>
                    <a:pt x="116" y="209"/>
                    <a:pt x="116" y="209"/>
                  </a:cubicBezTo>
                  <a:cubicBezTo>
                    <a:pt x="99" y="219"/>
                    <a:pt x="99" y="219"/>
                    <a:pt x="99" y="219"/>
                  </a:cubicBezTo>
                  <a:cubicBezTo>
                    <a:pt x="104" y="228"/>
                    <a:pt x="104" y="228"/>
                    <a:pt x="104" y="228"/>
                  </a:cubicBezTo>
                  <a:cubicBezTo>
                    <a:pt x="104" y="236"/>
                    <a:pt x="104" y="236"/>
                    <a:pt x="104" y="236"/>
                  </a:cubicBezTo>
                  <a:cubicBezTo>
                    <a:pt x="108" y="256"/>
                    <a:pt x="114" y="264"/>
                    <a:pt x="122" y="261"/>
                  </a:cubicBezTo>
                  <a:cubicBezTo>
                    <a:pt x="133" y="260"/>
                    <a:pt x="136" y="253"/>
                    <a:pt x="133" y="241"/>
                  </a:cubicBezTo>
                  <a:cubicBezTo>
                    <a:pt x="130" y="223"/>
                    <a:pt x="130" y="223"/>
                    <a:pt x="130" y="223"/>
                  </a:cubicBezTo>
                  <a:cubicBezTo>
                    <a:pt x="131" y="222"/>
                    <a:pt x="132" y="220"/>
                    <a:pt x="133" y="218"/>
                  </a:cubicBezTo>
                  <a:cubicBezTo>
                    <a:pt x="136" y="173"/>
                    <a:pt x="136" y="173"/>
                    <a:pt x="136" y="173"/>
                  </a:cubicBezTo>
                  <a:cubicBezTo>
                    <a:pt x="139" y="169"/>
                    <a:pt x="140" y="164"/>
                    <a:pt x="140" y="159"/>
                  </a:cubicBezTo>
                  <a:cubicBezTo>
                    <a:pt x="136" y="86"/>
                    <a:pt x="136" y="86"/>
                    <a:pt x="136" y="86"/>
                  </a:cubicBezTo>
                  <a:cubicBezTo>
                    <a:pt x="147" y="58"/>
                    <a:pt x="150" y="31"/>
                    <a:pt x="147" y="6"/>
                  </a:cubicBezTo>
                  <a:cubicBezTo>
                    <a:pt x="147" y="4"/>
                    <a:pt x="146" y="3"/>
                    <a:pt x="146"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97" name="椭圆 96"/>
          <p:cNvSpPr/>
          <p:nvPr/>
        </p:nvSpPr>
        <p:spPr>
          <a:xfrm rot="20314893" flipH="1">
            <a:off x="1097175" y="3783287"/>
            <a:ext cx="674852" cy="235366"/>
          </a:xfrm>
          <a:prstGeom prst="ellipse">
            <a:avLst/>
          </a:prstGeom>
          <a:gradFill flip="none" rotWithShape="1">
            <a:gsLst>
              <a:gs pos="0">
                <a:sysClr val="windowText" lastClr="000000">
                  <a:alpha val="62000"/>
                </a:sysClr>
              </a:gs>
              <a:gs pos="100000">
                <a:srgbClr val="FFFFFF">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98" name="组合 97"/>
          <p:cNvGrpSpPr/>
          <p:nvPr/>
        </p:nvGrpSpPr>
        <p:grpSpPr>
          <a:xfrm>
            <a:off x="5026738" y="1779662"/>
            <a:ext cx="534721" cy="534721"/>
            <a:chOff x="5436096" y="1915102"/>
            <a:chExt cx="574920" cy="574920"/>
          </a:xfrm>
        </p:grpSpPr>
        <p:sp>
          <p:nvSpPr>
            <p:cNvPr id="99" name="椭圆 98"/>
            <p:cNvSpPr/>
            <p:nvPr/>
          </p:nvSpPr>
          <p:spPr bwMode="auto">
            <a:xfrm>
              <a:off x="5436096" y="1915102"/>
              <a:ext cx="574920" cy="574920"/>
            </a:xfrm>
            <a:prstGeom prst="ellipse">
              <a:avLst/>
            </a:prstGeom>
            <a:gradFill>
              <a:gsLst>
                <a:gs pos="0">
                  <a:srgbClr val="00AFF0"/>
                </a:gs>
                <a:gs pos="100000">
                  <a:srgbClr val="0073C4"/>
                </a:gs>
              </a:gsLst>
              <a:lin ang="19200000" scaled="0"/>
            </a:gradFill>
            <a:ln w="381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0" name="椭圆 99"/>
            <p:cNvSpPr/>
            <p:nvPr/>
          </p:nvSpPr>
          <p:spPr bwMode="auto">
            <a:xfrm>
              <a:off x="5467208" y="2001566"/>
              <a:ext cx="457342" cy="457342"/>
            </a:xfrm>
            <a:prstGeom prst="ellipse">
              <a:avLst/>
            </a:prstGeom>
            <a:solidFill>
              <a:sysClr val="window" lastClr="FFFFFF"/>
            </a:solidFill>
            <a:ln w="3810" cap="flat" cmpd="sng" algn="ctr">
              <a:noFill/>
              <a:prstDash val="solid"/>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1" name="TextBox 100"/>
            <p:cNvSpPr txBox="1"/>
            <p:nvPr/>
          </p:nvSpPr>
          <p:spPr>
            <a:xfrm>
              <a:off x="5467208" y="1971729"/>
              <a:ext cx="455574" cy="461665"/>
            </a:xfrm>
            <a:prstGeom prst="rect">
              <a:avLst/>
            </a:prstGeom>
            <a:noFill/>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0073C4"/>
                  </a:solidFill>
                  <a:effectLst>
                    <a:innerShdw blurRad="38100" dist="38100" dir="10800000">
                      <a:prstClr val="black">
                        <a:alpha val="50000"/>
                      </a:prstClr>
                    </a:innerShdw>
                  </a:effectLst>
                  <a:uLnTx/>
                  <a:uFillTx/>
                  <a:latin typeface="Berlin Sans FB" pitchFamily="34" charset="0"/>
                </a:rPr>
                <a:t>01</a:t>
              </a:r>
              <a:endParaRPr kumimoji="0" lang="zh-CN" altLang="en-US" sz="2400" b="0" i="0" u="none" strike="noStrike" kern="0" cap="none" spc="0" normalizeH="0" baseline="0" noProof="0" dirty="0">
                <a:ln>
                  <a:noFill/>
                </a:ln>
                <a:solidFill>
                  <a:srgbClr val="0073C4"/>
                </a:solidFill>
                <a:effectLst>
                  <a:innerShdw blurRad="38100" dist="38100" dir="10800000">
                    <a:prstClr val="black">
                      <a:alpha val="50000"/>
                    </a:prstClr>
                  </a:innerShdw>
                </a:effectLst>
                <a:uLnTx/>
                <a:uFillTx/>
                <a:latin typeface="Berlin Sans FB" pitchFamily="34" charset="0"/>
              </a:endParaRPr>
            </a:p>
          </p:txBody>
        </p:sp>
      </p:grpSp>
      <p:grpSp>
        <p:nvGrpSpPr>
          <p:cNvPr id="102" name="组合 101"/>
          <p:cNvGrpSpPr/>
          <p:nvPr/>
        </p:nvGrpSpPr>
        <p:grpSpPr>
          <a:xfrm>
            <a:off x="5014194" y="2355726"/>
            <a:ext cx="547267" cy="534721"/>
            <a:chOff x="5422607" y="1915102"/>
            <a:chExt cx="588409" cy="574920"/>
          </a:xfrm>
        </p:grpSpPr>
        <p:sp>
          <p:nvSpPr>
            <p:cNvPr id="103" name="椭圆 102"/>
            <p:cNvSpPr/>
            <p:nvPr/>
          </p:nvSpPr>
          <p:spPr bwMode="auto">
            <a:xfrm>
              <a:off x="5436096" y="1915102"/>
              <a:ext cx="574920" cy="574920"/>
            </a:xfrm>
            <a:prstGeom prst="ellipse">
              <a:avLst/>
            </a:prstGeom>
            <a:gradFill>
              <a:gsLst>
                <a:gs pos="0">
                  <a:srgbClr val="FFBE00"/>
                </a:gs>
                <a:gs pos="100000">
                  <a:srgbClr val="EB7D1E"/>
                </a:gs>
              </a:gsLst>
              <a:lin ang="19200000" scaled="0"/>
            </a:gradFill>
            <a:ln w="381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4" name="椭圆 103"/>
            <p:cNvSpPr/>
            <p:nvPr/>
          </p:nvSpPr>
          <p:spPr bwMode="auto">
            <a:xfrm>
              <a:off x="5467208" y="2001566"/>
              <a:ext cx="457342" cy="457342"/>
            </a:xfrm>
            <a:prstGeom prst="ellipse">
              <a:avLst/>
            </a:prstGeom>
            <a:solidFill>
              <a:sysClr val="window" lastClr="FFFFFF"/>
            </a:solidFill>
            <a:ln w="3810" cap="flat" cmpd="sng" algn="ctr">
              <a:noFill/>
              <a:prstDash val="solid"/>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5" name="TextBox 104"/>
            <p:cNvSpPr txBox="1"/>
            <p:nvPr/>
          </p:nvSpPr>
          <p:spPr>
            <a:xfrm>
              <a:off x="5422607" y="1952345"/>
              <a:ext cx="557040" cy="496372"/>
            </a:xfrm>
            <a:prstGeom prst="rect">
              <a:avLst/>
            </a:prstGeom>
            <a:noFill/>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EB7D1E"/>
                  </a:solidFill>
                  <a:effectLst>
                    <a:innerShdw blurRad="38100" dist="38100" dir="10800000">
                      <a:prstClr val="black">
                        <a:alpha val="50000"/>
                      </a:prstClr>
                    </a:innerShdw>
                  </a:effectLst>
                  <a:uLnTx/>
                  <a:uFillTx/>
                  <a:latin typeface="Berlin Sans FB" pitchFamily="34" charset="0"/>
                </a:rPr>
                <a:t>02</a:t>
              </a:r>
              <a:endParaRPr kumimoji="0" lang="zh-CN" altLang="en-US" sz="2400" b="0" i="0" u="none" strike="noStrike" kern="0" cap="none" spc="0" normalizeH="0" baseline="0" noProof="0" dirty="0">
                <a:ln>
                  <a:noFill/>
                </a:ln>
                <a:solidFill>
                  <a:srgbClr val="EB7D1E"/>
                </a:solidFill>
                <a:effectLst>
                  <a:innerShdw blurRad="38100" dist="38100" dir="10800000">
                    <a:prstClr val="black">
                      <a:alpha val="50000"/>
                    </a:prstClr>
                  </a:innerShdw>
                </a:effectLst>
                <a:uLnTx/>
                <a:uFillTx/>
                <a:latin typeface="Berlin Sans FB" pitchFamily="34" charset="0"/>
              </a:endParaRPr>
            </a:p>
          </p:txBody>
        </p:sp>
      </p:grpSp>
      <p:grpSp>
        <p:nvGrpSpPr>
          <p:cNvPr id="106" name="组合 105"/>
          <p:cNvGrpSpPr/>
          <p:nvPr/>
        </p:nvGrpSpPr>
        <p:grpSpPr>
          <a:xfrm>
            <a:off x="5026738" y="2931790"/>
            <a:ext cx="534721" cy="534721"/>
            <a:chOff x="5436096" y="1915102"/>
            <a:chExt cx="574920" cy="574920"/>
          </a:xfrm>
        </p:grpSpPr>
        <p:sp>
          <p:nvSpPr>
            <p:cNvPr id="107" name="椭圆 106"/>
            <p:cNvSpPr/>
            <p:nvPr/>
          </p:nvSpPr>
          <p:spPr bwMode="auto">
            <a:xfrm>
              <a:off x="5436096" y="1915102"/>
              <a:ext cx="574920" cy="574920"/>
            </a:xfrm>
            <a:prstGeom prst="ellipse">
              <a:avLst/>
            </a:prstGeom>
            <a:gradFill>
              <a:gsLst>
                <a:gs pos="0">
                  <a:srgbClr val="96E623"/>
                </a:gs>
                <a:gs pos="100000">
                  <a:srgbClr val="64961E"/>
                </a:gs>
              </a:gsLst>
              <a:lin ang="19200000" scaled="0"/>
            </a:gradFill>
            <a:ln w="381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8" name="椭圆 107"/>
            <p:cNvSpPr/>
            <p:nvPr/>
          </p:nvSpPr>
          <p:spPr bwMode="auto">
            <a:xfrm>
              <a:off x="5467208" y="2001566"/>
              <a:ext cx="457342" cy="457342"/>
            </a:xfrm>
            <a:prstGeom prst="ellipse">
              <a:avLst/>
            </a:prstGeom>
            <a:solidFill>
              <a:sysClr val="window" lastClr="FFFFFF"/>
            </a:solidFill>
            <a:ln w="3810" cap="flat" cmpd="sng" algn="ctr">
              <a:noFill/>
              <a:prstDash val="solid"/>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9" name="TextBox 108"/>
            <p:cNvSpPr txBox="1"/>
            <p:nvPr/>
          </p:nvSpPr>
          <p:spPr>
            <a:xfrm>
              <a:off x="5436101" y="1941521"/>
              <a:ext cx="551869" cy="496372"/>
            </a:xfrm>
            <a:prstGeom prst="rect">
              <a:avLst/>
            </a:prstGeom>
            <a:noFill/>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64961E"/>
                  </a:solidFill>
                  <a:effectLst>
                    <a:innerShdw blurRad="38100" dist="38100" dir="10800000">
                      <a:prstClr val="black">
                        <a:alpha val="50000"/>
                      </a:prstClr>
                    </a:innerShdw>
                  </a:effectLst>
                  <a:uLnTx/>
                  <a:uFillTx/>
                  <a:latin typeface="Berlin Sans FB" pitchFamily="34" charset="0"/>
                </a:rPr>
                <a:t>03</a:t>
              </a:r>
              <a:endParaRPr kumimoji="0" lang="zh-CN" altLang="en-US" sz="2400" b="0" i="0" u="none" strike="noStrike" kern="0" cap="none" spc="0" normalizeH="0" baseline="0" noProof="0" dirty="0">
                <a:ln>
                  <a:noFill/>
                </a:ln>
                <a:solidFill>
                  <a:srgbClr val="64961E"/>
                </a:solidFill>
                <a:effectLst>
                  <a:innerShdw blurRad="38100" dist="38100" dir="10800000">
                    <a:prstClr val="black">
                      <a:alpha val="50000"/>
                    </a:prstClr>
                  </a:innerShdw>
                </a:effectLst>
                <a:uLnTx/>
                <a:uFillTx/>
                <a:latin typeface="Berlin Sans FB" pitchFamily="34" charset="0"/>
              </a:endParaRPr>
            </a:p>
          </p:txBody>
        </p:sp>
      </p:grpSp>
      <p:grpSp>
        <p:nvGrpSpPr>
          <p:cNvPr id="110" name="组合 109"/>
          <p:cNvGrpSpPr/>
          <p:nvPr/>
        </p:nvGrpSpPr>
        <p:grpSpPr>
          <a:xfrm>
            <a:off x="5006908" y="3507854"/>
            <a:ext cx="554544" cy="534721"/>
            <a:chOff x="5414782" y="1915102"/>
            <a:chExt cx="596234" cy="574920"/>
          </a:xfrm>
        </p:grpSpPr>
        <p:sp>
          <p:nvSpPr>
            <p:cNvPr id="111" name="椭圆 110"/>
            <p:cNvSpPr/>
            <p:nvPr/>
          </p:nvSpPr>
          <p:spPr bwMode="auto">
            <a:xfrm>
              <a:off x="5436096" y="1915102"/>
              <a:ext cx="574920" cy="574920"/>
            </a:xfrm>
            <a:prstGeom prst="ellipse">
              <a:avLst/>
            </a:prstGeom>
            <a:gradFill>
              <a:gsLst>
                <a:gs pos="0">
                  <a:srgbClr val="F05F55"/>
                </a:gs>
                <a:gs pos="100000">
                  <a:srgbClr val="D7190F"/>
                </a:gs>
              </a:gsLst>
              <a:lin ang="19200000" scaled="0"/>
            </a:gradFill>
            <a:ln w="381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2" name="椭圆 111"/>
            <p:cNvSpPr/>
            <p:nvPr/>
          </p:nvSpPr>
          <p:spPr bwMode="auto">
            <a:xfrm>
              <a:off x="5467208" y="2001566"/>
              <a:ext cx="457342" cy="457342"/>
            </a:xfrm>
            <a:prstGeom prst="ellipse">
              <a:avLst/>
            </a:prstGeom>
            <a:solidFill>
              <a:sysClr val="window" lastClr="FFFFFF"/>
            </a:solidFill>
            <a:ln w="3810" cap="flat" cmpd="sng" algn="ctr">
              <a:noFill/>
              <a:prstDash val="solid"/>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3" name="TextBox 112"/>
            <p:cNvSpPr txBox="1"/>
            <p:nvPr/>
          </p:nvSpPr>
          <p:spPr>
            <a:xfrm>
              <a:off x="5414782" y="1954375"/>
              <a:ext cx="562210" cy="496372"/>
            </a:xfrm>
            <a:prstGeom prst="rect">
              <a:avLst/>
            </a:prstGeom>
            <a:noFill/>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C00000"/>
                  </a:solidFill>
                  <a:effectLst>
                    <a:innerShdw blurRad="38100" dist="38100" dir="10800000">
                      <a:prstClr val="black">
                        <a:alpha val="50000"/>
                      </a:prstClr>
                    </a:innerShdw>
                  </a:effectLst>
                  <a:uLnTx/>
                  <a:uFillTx/>
                  <a:latin typeface="Berlin Sans FB" pitchFamily="34" charset="0"/>
                </a:rPr>
                <a:t>04</a:t>
              </a:r>
              <a:endParaRPr kumimoji="0" lang="zh-CN" altLang="en-US" sz="2400" b="0" i="0" u="none" strike="noStrike" kern="0" cap="none" spc="0" normalizeH="0" baseline="0" noProof="0" dirty="0">
                <a:ln>
                  <a:noFill/>
                </a:ln>
                <a:solidFill>
                  <a:srgbClr val="C00000"/>
                </a:solidFill>
                <a:effectLst>
                  <a:innerShdw blurRad="38100" dist="38100" dir="10800000">
                    <a:prstClr val="black">
                      <a:alpha val="50000"/>
                    </a:prstClr>
                  </a:innerShdw>
                </a:effectLst>
                <a:uLnTx/>
                <a:uFillTx/>
                <a:latin typeface="Berlin Sans FB" pitchFamily="34" charset="0"/>
              </a:endParaRPr>
            </a:p>
          </p:txBody>
        </p:sp>
      </p:grpSp>
      <p:cxnSp>
        <p:nvCxnSpPr>
          <p:cNvPr id="114" name="直接连接符 113"/>
          <p:cNvCxnSpPr/>
          <p:nvPr/>
        </p:nvCxnSpPr>
        <p:spPr>
          <a:xfrm flipH="1">
            <a:off x="4536166" y="2033809"/>
            <a:ext cx="490580" cy="0"/>
          </a:xfrm>
          <a:prstGeom prst="line">
            <a:avLst/>
          </a:prstGeom>
          <a:noFill/>
          <a:ln w="9525" cap="flat" cmpd="sng" algn="ctr">
            <a:solidFill>
              <a:srgbClr val="0073C4"/>
            </a:solidFill>
            <a:prstDash val="solid"/>
            <a:headEnd type="oval"/>
            <a:tailEnd type="oval"/>
          </a:ln>
          <a:effectLst/>
        </p:spPr>
      </p:cxnSp>
      <p:cxnSp>
        <p:nvCxnSpPr>
          <p:cNvPr id="115" name="直接连接符 114"/>
          <p:cNvCxnSpPr/>
          <p:nvPr/>
        </p:nvCxnSpPr>
        <p:spPr>
          <a:xfrm flipH="1">
            <a:off x="4249201" y="2632615"/>
            <a:ext cx="777543" cy="0"/>
          </a:xfrm>
          <a:prstGeom prst="line">
            <a:avLst/>
          </a:prstGeom>
          <a:noFill/>
          <a:ln w="9525" cap="flat" cmpd="sng" algn="ctr">
            <a:solidFill>
              <a:srgbClr val="EB7D1E">
                <a:shade val="95000"/>
                <a:satMod val="105000"/>
              </a:srgbClr>
            </a:solidFill>
            <a:prstDash val="solid"/>
            <a:headEnd type="oval"/>
            <a:tailEnd type="oval"/>
          </a:ln>
          <a:effectLst/>
        </p:spPr>
      </p:cxnSp>
      <p:cxnSp>
        <p:nvCxnSpPr>
          <p:cNvPr id="116" name="直接连接符 115"/>
          <p:cNvCxnSpPr/>
          <p:nvPr/>
        </p:nvCxnSpPr>
        <p:spPr>
          <a:xfrm flipH="1">
            <a:off x="4056509" y="3215316"/>
            <a:ext cx="970237" cy="0"/>
          </a:xfrm>
          <a:prstGeom prst="line">
            <a:avLst/>
          </a:prstGeom>
          <a:noFill/>
          <a:ln w="9525" cap="flat" cmpd="sng" algn="ctr">
            <a:solidFill>
              <a:srgbClr val="64961E"/>
            </a:solidFill>
            <a:prstDash val="solid"/>
            <a:headEnd type="oval"/>
            <a:tailEnd type="oval"/>
          </a:ln>
          <a:effectLst/>
        </p:spPr>
      </p:cxnSp>
      <p:cxnSp>
        <p:nvCxnSpPr>
          <p:cNvPr id="117" name="直接连接符 116"/>
          <p:cNvCxnSpPr/>
          <p:nvPr/>
        </p:nvCxnSpPr>
        <p:spPr>
          <a:xfrm flipH="1">
            <a:off x="3808859" y="3787619"/>
            <a:ext cx="1217887" cy="0"/>
          </a:xfrm>
          <a:prstGeom prst="line">
            <a:avLst/>
          </a:prstGeom>
          <a:noFill/>
          <a:ln w="9525" cap="flat" cmpd="sng" algn="ctr">
            <a:solidFill>
              <a:srgbClr val="D7190F"/>
            </a:solidFill>
            <a:prstDash val="solid"/>
            <a:headEnd type="oval"/>
            <a:tailEnd type="oval"/>
          </a:ln>
          <a:effectLst/>
        </p:spPr>
      </p:cxnSp>
      <p:sp>
        <p:nvSpPr>
          <p:cNvPr id="118" name="矩形 117"/>
          <p:cNvSpPr/>
          <p:nvPr/>
        </p:nvSpPr>
        <p:spPr>
          <a:xfrm>
            <a:off x="5687485" y="1781016"/>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随着计算机技术的发展，平面设计在视觉感观领域的表现也就越来越丰富。</a:t>
            </a:r>
          </a:p>
        </p:txBody>
      </p:sp>
      <p:sp>
        <p:nvSpPr>
          <p:cNvPr id="119" name="矩形 118"/>
          <p:cNvSpPr/>
          <p:nvPr/>
        </p:nvSpPr>
        <p:spPr>
          <a:xfrm>
            <a:off x="5687485" y="2356629"/>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随着计算机技术的发展，平面设计在视觉感观领域的表现也就越来越丰富。</a:t>
            </a:r>
          </a:p>
        </p:txBody>
      </p:sp>
      <p:sp>
        <p:nvSpPr>
          <p:cNvPr id="120" name="矩形 119"/>
          <p:cNvSpPr/>
          <p:nvPr/>
        </p:nvSpPr>
        <p:spPr>
          <a:xfrm>
            <a:off x="5687485" y="2932242"/>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随着计算机技术的发展，平面设计在视觉感观领域的表现也就越来越丰富。</a:t>
            </a:r>
          </a:p>
        </p:txBody>
      </p:sp>
      <p:sp>
        <p:nvSpPr>
          <p:cNvPr id="121" name="矩形 120"/>
          <p:cNvSpPr/>
          <p:nvPr/>
        </p:nvSpPr>
        <p:spPr>
          <a:xfrm>
            <a:off x="5687485" y="3507854"/>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随着计算机技术的发展，平面设计在视觉感观领域的表现也就越来越丰富。</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childTnLst>
                              </p:cTn>
                            </p:par>
                            <p:par>
                              <p:cTn id="14" fill="hold">
                                <p:stCondLst>
                                  <p:cond delay="1000"/>
                                </p:stCondLst>
                                <p:childTnLst>
                                  <p:par>
                                    <p:cTn id="15" presetID="2" presetClass="entr" presetSubtype="8" fill="hold" nodeType="afterEffect" p14:presetBounceEnd="56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56000">
                                          <p:cBhvr additive="base">
                                            <p:cTn id="17" dur="300" fill="hold"/>
                                            <p:tgtEl>
                                              <p:spTgt spid="6"/>
                                            </p:tgtEl>
                                            <p:attrNameLst>
                                              <p:attrName>ppt_x</p:attrName>
                                            </p:attrNameLst>
                                          </p:cBhvr>
                                          <p:tavLst>
                                            <p:tav tm="0">
                                              <p:val>
                                                <p:strVal val="0-#ppt_w/2"/>
                                              </p:val>
                                            </p:tav>
                                            <p:tav tm="100000">
                                              <p:val>
                                                <p:strVal val="#ppt_x"/>
                                              </p:val>
                                            </p:tav>
                                          </p:tavLst>
                                        </p:anim>
                                        <p:anim calcmode="lin" valueType="num" p14:bounceEnd="56000">
                                          <p:cBhvr additive="base">
                                            <p:cTn id="18" dur="3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56000">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14:bounceEnd="56000">
                                          <p:cBhvr additive="base">
                                            <p:cTn id="21" dur="300" fill="hold"/>
                                            <p:tgtEl>
                                              <p:spTgt spid="32"/>
                                            </p:tgtEl>
                                            <p:attrNameLst>
                                              <p:attrName>ppt_x</p:attrName>
                                            </p:attrNameLst>
                                          </p:cBhvr>
                                          <p:tavLst>
                                            <p:tav tm="0">
                                              <p:val>
                                                <p:strVal val="1+#ppt_w/2"/>
                                              </p:val>
                                            </p:tav>
                                            <p:tav tm="100000">
                                              <p:val>
                                                <p:strVal val="#ppt_x"/>
                                              </p:val>
                                            </p:tav>
                                          </p:tavLst>
                                        </p:anim>
                                        <p:anim calcmode="lin" valueType="num" p14:bounceEnd="56000">
                                          <p:cBhvr additive="base">
                                            <p:cTn id="22" dur="3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nodeType="afterEffect" p14:presetBounceEnd="56000">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14:bounceEnd="56000">
                                          <p:cBhvr additive="base">
                                            <p:cTn id="26" dur="300" fill="hold"/>
                                            <p:tgtEl>
                                              <p:spTgt spid="12"/>
                                            </p:tgtEl>
                                            <p:attrNameLst>
                                              <p:attrName>ppt_x</p:attrName>
                                            </p:attrNameLst>
                                          </p:cBhvr>
                                          <p:tavLst>
                                            <p:tav tm="0">
                                              <p:val>
                                                <p:strVal val="0-#ppt_w/2"/>
                                              </p:val>
                                            </p:tav>
                                            <p:tav tm="100000">
                                              <p:val>
                                                <p:strVal val="#ppt_x"/>
                                              </p:val>
                                            </p:tav>
                                          </p:tavLst>
                                        </p:anim>
                                        <p:anim calcmode="lin" valueType="num" p14:bounceEnd="56000">
                                          <p:cBhvr additive="base">
                                            <p:cTn id="27" dur="3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56000">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14:bounceEnd="56000">
                                          <p:cBhvr additive="base">
                                            <p:cTn id="30" dur="300" fill="hold"/>
                                            <p:tgtEl>
                                              <p:spTgt spid="38"/>
                                            </p:tgtEl>
                                            <p:attrNameLst>
                                              <p:attrName>ppt_x</p:attrName>
                                            </p:attrNameLst>
                                          </p:cBhvr>
                                          <p:tavLst>
                                            <p:tav tm="0">
                                              <p:val>
                                                <p:strVal val="1+#ppt_w/2"/>
                                              </p:val>
                                            </p:tav>
                                            <p:tav tm="100000">
                                              <p:val>
                                                <p:strVal val="#ppt_x"/>
                                              </p:val>
                                            </p:tav>
                                          </p:tavLst>
                                        </p:anim>
                                        <p:anim calcmode="lin" valueType="num" p14:bounceEnd="56000">
                                          <p:cBhvr additive="base">
                                            <p:cTn id="31" dur="300" fill="hold"/>
                                            <p:tgtEl>
                                              <p:spTgt spid="38"/>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nodeType="afterEffect" p14:presetBounceEnd="56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56000">
                                          <p:cBhvr additive="base">
                                            <p:cTn id="35" dur="300" fill="hold"/>
                                            <p:tgtEl>
                                              <p:spTgt spid="18"/>
                                            </p:tgtEl>
                                            <p:attrNameLst>
                                              <p:attrName>ppt_x</p:attrName>
                                            </p:attrNameLst>
                                          </p:cBhvr>
                                          <p:tavLst>
                                            <p:tav tm="0">
                                              <p:val>
                                                <p:strVal val="0-#ppt_w/2"/>
                                              </p:val>
                                            </p:tav>
                                            <p:tav tm="100000">
                                              <p:val>
                                                <p:strVal val="#ppt_x"/>
                                              </p:val>
                                            </p:tav>
                                          </p:tavLst>
                                        </p:anim>
                                        <p:anim calcmode="lin" valueType="num" p14:bounceEnd="56000">
                                          <p:cBhvr additive="base">
                                            <p:cTn id="36" dur="3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56000">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14:bounceEnd="56000">
                                          <p:cBhvr additive="base">
                                            <p:cTn id="39" dur="300" fill="hold"/>
                                            <p:tgtEl>
                                              <p:spTgt spid="44"/>
                                            </p:tgtEl>
                                            <p:attrNameLst>
                                              <p:attrName>ppt_x</p:attrName>
                                            </p:attrNameLst>
                                          </p:cBhvr>
                                          <p:tavLst>
                                            <p:tav tm="0">
                                              <p:val>
                                                <p:strVal val="1+#ppt_w/2"/>
                                              </p:val>
                                            </p:tav>
                                            <p:tav tm="100000">
                                              <p:val>
                                                <p:strVal val="#ppt_x"/>
                                              </p:val>
                                            </p:tav>
                                          </p:tavLst>
                                        </p:anim>
                                        <p:anim calcmode="lin" valueType="num" p14:bounceEnd="56000">
                                          <p:cBhvr additive="base">
                                            <p:cTn id="40" dur="300" fill="hold"/>
                                            <p:tgtEl>
                                              <p:spTgt spid="44"/>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nodeType="afterEffect" p14:presetBounceEnd="56000">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14:bounceEnd="56000">
                                          <p:cBhvr additive="base">
                                            <p:cTn id="44" dur="300" fill="hold"/>
                                            <p:tgtEl>
                                              <p:spTgt spid="52"/>
                                            </p:tgtEl>
                                            <p:attrNameLst>
                                              <p:attrName>ppt_x</p:attrName>
                                            </p:attrNameLst>
                                          </p:cBhvr>
                                          <p:tavLst>
                                            <p:tav tm="0">
                                              <p:val>
                                                <p:strVal val="1+#ppt_w/2"/>
                                              </p:val>
                                            </p:tav>
                                            <p:tav tm="100000">
                                              <p:val>
                                                <p:strVal val="#ppt_x"/>
                                              </p:val>
                                            </p:tav>
                                          </p:tavLst>
                                        </p:anim>
                                        <p:anim calcmode="lin" valueType="num" p14:bounceEnd="56000">
                                          <p:cBhvr additive="base">
                                            <p:cTn id="45" dur="300" fill="hold"/>
                                            <p:tgtEl>
                                              <p:spTgt spid="52"/>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14:presetBounceEnd="56000">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14:bounceEnd="56000">
                                          <p:cBhvr additive="base">
                                            <p:cTn id="48" dur="300" fill="hold"/>
                                            <p:tgtEl>
                                              <p:spTgt spid="26"/>
                                            </p:tgtEl>
                                            <p:attrNameLst>
                                              <p:attrName>ppt_x</p:attrName>
                                            </p:attrNameLst>
                                          </p:cBhvr>
                                          <p:tavLst>
                                            <p:tav tm="0">
                                              <p:val>
                                                <p:strVal val="0-#ppt_w/2"/>
                                              </p:val>
                                            </p:tav>
                                            <p:tav tm="100000">
                                              <p:val>
                                                <p:strVal val="#ppt_x"/>
                                              </p:val>
                                            </p:tav>
                                          </p:tavLst>
                                        </p:anim>
                                        <p:anim calcmode="lin" valueType="num" p14:bounceEnd="56000">
                                          <p:cBhvr additive="base">
                                            <p:cTn id="49" dur="300" fill="hold"/>
                                            <p:tgtEl>
                                              <p:spTgt spid="26"/>
                                            </p:tgtEl>
                                            <p:attrNameLst>
                                              <p:attrName>ppt_y</p:attrName>
                                            </p:attrNameLst>
                                          </p:cBhvr>
                                          <p:tavLst>
                                            <p:tav tm="0">
                                              <p:val>
                                                <p:strVal val="#ppt_y"/>
                                              </p:val>
                                            </p:tav>
                                            <p:tav tm="100000">
                                              <p:val>
                                                <p:strVal val="#ppt_y"/>
                                              </p:val>
                                            </p:tav>
                                          </p:tavLst>
                                        </p:anim>
                                      </p:childTnLst>
                                    </p:cTn>
                                  </p:par>
                                  <p:par>
                                    <p:cTn id="50" presetID="6" presetClass="entr" presetSubtype="32"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circle(out)">
                                          <p:cBhvr>
                                            <p:cTn id="52" dur="300"/>
                                            <p:tgtEl>
                                              <p:spTgt spid="5"/>
                                            </p:tgtEl>
                                          </p:cBhvr>
                                        </p:animEffect>
                                      </p:childTnLst>
                                    </p:cTn>
                                  </p:par>
                                </p:childTnLst>
                              </p:cTn>
                            </p:par>
                            <p:par>
                              <p:cTn id="53" fill="hold">
                                <p:stCondLst>
                                  <p:cond delay="3000"/>
                                </p:stCondLst>
                                <p:childTnLst>
                                  <p:par>
                                    <p:cTn id="54" presetID="12" presetClass="entr" presetSubtype="4" fill="hold"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400"/>
                                            <p:tgtEl>
                                              <p:spTgt spid="58"/>
                                            </p:tgtEl>
                                            <p:attrNameLst>
                                              <p:attrName>ppt_y</p:attrName>
                                            </p:attrNameLst>
                                          </p:cBhvr>
                                          <p:tavLst>
                                            <p:tav tm="0">
                                              <p:val>
                                                <p:strVal val="#ppt_y+#ppt_h*1.125000"/>
                                              </p:val>
                                            </p:tav>
                                            <p:tav tm="100000">
                                              <p:val>
                                                <p:strVal val="#ppt_y"/>
                                              </p:val>
                                            </p:tav>
                                          </p:tavLst>
                                        </p:anim>
                                        <p:animEffect transition="in" filter="wipe(up)">
                                          <p:cBhvr>
                                            <p:cTn id="57" dur="400"/>
                                            <p:tgtEl>
                                              <p:spTgt spid="58"/>
                                            </p:tgtEl>
                                          </p:cBhvr>
                                        </p:animEffect>
                                      </p:childTnLst>
                                    </p:cTn>
                                  </p:par>
                                  <p:par>
                                    <p:cTn id="58" presetID="6" presetClass="entr" presetSubtype="32"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circle(out)">
                                          <p:cBhvr>
                                            <p:cTn id="60" dur="300"/>
                                            <p:tgtEl>
                                              <p:spTgt spid="97"/>
                                            </p:tgtEl>
                                          </p:cBhvr>
                                        </p:animEffect>
                                      </p:childTnLst>
                                    </p:cTn>
                                  </p:par>
                                </p:childTnLst>
                              </p:cTn>
                            </p:par>
                            <p:par>
                              <p:cTn id="61" fill="hold">
                                <p:stCondLst>
                                  <p:cond delay="3500"/>
                                </p:stCondLst>
                                <p:childTnLst>
                                  <p:par>
                                    <p:cTn id="62" presetID="22" presetClass="entr" presetSubtype="8" fill="hold" nodeType="afterEffect">
                                      <p:stCondLst>
                                        <p:cond delay="0"/>
                                      </p:stCondLst>
                                      <p:childTnLst>
                                        <p:set>
                                          <p:cBhvr>
                                            <p:cTn id="63" dur="1" fill="hold">
                                              <p:stCondLst>
                                                <p:cond delay="0"/>
                                              </p:stCondLst>
                                            </p:cTn>
                                            <p:tgtEl>
                                              <p:spTgt spid="114"/>
                                            </p:tgtEl>
                                            <p:attrNameLst>
                                              <p:attrName>style.visibility</p:attrName>
                                            </p:attrNameLst>
                                          </p:cBhvr>
                                          <p:to>
                                            <p:strVal val="visible"/>
                                          </p:to>
                                        </p:set>
                                        <p:animEffect transition="in" filter="wipe(left)">
                                          <p:cBhvr>
                                            <p:cTn id="64" dur="400"/>
                                            <p:tgtEl>
                                              <p:spTgt spid="114"/>
                                            </p:tgtEl>
                                          </p:cBhvr>
                                        </p:animEffect>
                                      </p:childTnLst>
                                    </p:cTn>
                                  </p:par>
                                </p:childTnLst>
                              </p:cTn>
                            </p:par>
                            <p:par>
                              <p:cTn id="65" fill="hold">
                                <p:stCondLst>
                                  <p:cond delay="4000"/>
                                </p:stCondLst>
                                <p:childTnLst>
                                  <p:par>
                                    <p:cTn id="66" presetID="10" presetClass="entr" presetSubtype="0" fill="hold" nodeType="afterEffect">
                                      <p:stCondLst>
                                        <p:cond delay="0"/>
                                      </p:stCondLst>
                                      <p:childTnLst>
                                        <p:set>
                                          <p:cBhvr>
                                            <p:cTn id="67" dur="1" fill="hold">
                                              <p:stCondLst>
                                                <p:cond delay="0"/>
                                              </p:stCondLst>
                                            </p:cTn>
                                            <p:tgtEl>
                                              <p:spTgt spid="98"/>
                                            </p:tgtEl>
                                            <p:attrNameLst>
                                              <p:attrName>style.visibility</p:attrName>
                                            </p:attrNameLst>
                                          </p:cBhvr>
                                          <p:to>
                                            <p:strVal val="visible"/>
                                          </p:to>
                                        </p:set>
                                        <p:animEffect transition="in" filter="fade">
                                          <p:cBhvr>
                                            <p:cTn id="68" dur="350"/>
                                            <p:tgtEl>
                                              <p:spTgt spid="98"/>
                                            </p:tgtEl>
                                          </p:cBhvr>
                                        </p:animEffect>
                                      </p:childTnLst>
                                    </p:cTn>
                                  </p:par>
                                  <p:par>
                                    <p:cTn id="69" presetID="26" presetClass="emph" presetSubtype="0" fill="hold" nodeType="withEffect">
                                      <p:stCondLst>
                                        <p:cond delay="0"/>
                                      </p:stCondLst>
                                      <p:childTnLst>
                                        <p:animEffect transition="out" filter="fade">
                                          <p:cBhvr>
                                            <p:cTn id="70" dur="400" tmFilter="0, 0; .2, .5; .8, .5; 1, 0"/>
                                            <p:tgtEl>
                                              <p:spTgt spid="98"/>
                                            </p:tgtEl>
                                          </p:cBhvr>
                                        </p:animEffect>
                                        <p:animScale>
                                          <p:cBhvr>
                                            <p:cTn id="71" dur="200" autoRev="1" fill="hold"/>
                                            <p:tgtEl>
                                              <p:spTgt spid="98"/>
                                            </p:tgtEl>
                                          </p:cBhvr>
                                          <p:by x="105000" y="105000"/>
                                        </p:animScale>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118"/>
                                            </p:tgtEl>
                                            <p:attrNameLst>
                                              <p:attrName>style.visibility</p:attrName>
                                            </p:attrNameLst>
                                          </p:cBhvr>
                                          <p:to>
                                            <p:strVal val="visible"/>
                                          </p:to>
                                        </p:set>
                                        <p:animEffect transition="in" filter="fade">
                                          <p:cBhvr>
                                            <p:cTn id="75" dur="500"/>
                                            <p:tgtEl>
                                              <p:spTgt spid="118"/>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wipe(left)">
                                          <p:cBhvr>
                                            <p:cTn id="79" dur="400"/>
                                            <p:tgtEl>
                                              <p:spTgt spid="115"/>
                                            </p:tgtEl>
                                          </p:cBhvr>
                                        </p:animEffect>
                                      </p:childTnLst>
                                    </p:cTn>
                                  </p:par>
                                </p:childTnLst>
                              </p:cTn>
                            </p:par>
                            <p:par>
                              <p:cTn id="80" fill="hold">
                                <p:stCondLst>
                                  <p:cond delay="5500"/>
                                </p:stCondLst>
                                <p:childTnLst>
                                  <p:par>
                                    <p:cTn id="81" presetID="10"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350"/>
                                            <p:tgtEl>
                                              <p:spTgt spid="102"/>
                                            </p:tgtEl>
                                          </p:cBhvr>
                                        </p:animEffect>
                                      </p:childTnLst>
                                    </p:cTn>
                                  </p:par>
                                  <p:par>
                                    <p:cTn id="84" presetID="26" presetClass="emph" presetSubtype="0" fill="hold" nodeType="withEffect">
                                      <p:stCondLst>
                                        <p:cond delay="0"/>
                                      </p:stCondLst>
                                      <p:childTnLst>
                                        <p:animEffect transition="out" filter="fade">
                                          <p:cBhvr>
                                            <p:cTn id="85" dur="400" tmFilter="0, 0; .2, .5; .8, .5; 1, 0"/>
                                            <p:tgtEl>
                                              <p:spTgt spid="102"/>
                                            </p:tgtEl>
                                          </p:cBhvr>
                                        </p:animEffect>
                                        <p:animScale>
                                          <p:cBhvr>
                                            <p:cTn id="86" dur="200" autoRev="1" fill="hold"/>
                                            <p:tgtEl>
                                              <p:spTgt spid="102"/>
                                            </p:tgtEl>
                                          </p:cBhvr>
                                          <p:by x="105000" y="105000"/>
                                        </p:animScale>
                                      </p:childTnLst>
                                    </p:cTn>
                                  </p:par>
                                </p:childTnLst>
                              </p:cTn>
                            </p:par>
                            <p:par>
                              <p:cTn id="87" fill="hold">
                                <p:stCondLst>
                                  <p:cond delay="6000"/>
                                </p:stCondLst>
                                <p:childTnLst>
                                  <p:par>
                                    <p:cTn id="88" presetID="10" presetClass="entr" presetSubtype="0"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500"/>
                                            <p:tgtEl>
                                              <p:spTgt spid="119"/>
                                            </p:tgtEl>
                                          </p:cBhvr>
                                        </p:animEffect>
                                      </p:childTnLst>
                                    </p:cTn>
                                  </p:par>
                                </p:childTnLst>
                              </p:cTn>
                            </p:par>
                            <p:par>
                              <p:cTn id="91" fill="hold">
                                <p:stCondLst>
                                  <p:cond delay="6500"/>
                                </p:stCondLst>
                                <p:childTnLst>
                                  <p:par>
                                    <p:cTn id="92" presetID="22" presetClass="entr" presetSubtype="8" fill="hold" nodeType="afterEffect">
                                      <p:stCondLst>
                                        <p:cond delay="0"/>
                                      </p:stCondLst>
                                      <p:childTnLst>
                                        <p:set>
                                          <p:cBhvr>
                                            <p:cTn id="93" dur="1" fill="hold">
                                              <p:stCondLst>
                                                <p:cond delay="0"/>
                                              </p:stCondLst>
                                            </p:cTn>
                                            <p:tgtEl>
                                              <p:spTgt spid="116"/>
                                            </p:tgtEl>
                                            <p:attrNameLst>
                                              <p:attrName>style.visibility</p:attrName>
                                            </p:attrNameLst>
                                          </p:cBhvr>
                                          <p:to>
                                            <p:strVal val="visible"/>
                                          </p:to>
                                        </p:set>
                                        <p:animEffect transition="in" filter="wipe(left)">
                                          <p:cBhvr>
                                            <p:cTn id="94" dur="400"/>
                                            <p:tgtEl>
                                              <p:spTgt spid="116"/>
                                            </p:tgtEl>
                                          </p:cBhvr>
                                        </p:animEffect>
                                      </p:childTnLst>
                                    </p:cTn>
                                  </p:par>
                                </p:childTnLst>
                              </p:cTn>
                            </p:par>
                            <p:par>
                              <p:cTn id="95" fill="hold">
                                <p:stCondLst>
                                  <p:cond delay="7000"/>
                                </p:stCondLst>
                                <p:childTnLst>
                                  <p:par>
                                    <p:cTn id="96" presetID="10" presetClass="entr" presetSubtype="0" fill="hold" nodeType="afterEffect">
                                      <p:stCondLst>
                                        <p:cond delay="0"/>
                                      </p:stCondLst>
                                      <p:childTnLst>
                                        <p:set>
                                          <p:cBhvr>
                                            <p:cTn id="97" dur="1" fill="hold">
                                              <p:stCondLst>
                                                <p:cond delay="0"/>
                                              </p:stCondLst>
                                            </p:cTn>
                                            <p:tgtEl>
                                              <p:spTgt spid="106"/>
                                            </p:tgtEl>
                                            <p:attrNameLst>
                                              <p:attrName>style.visibility</p:attrName>
                                            </p:attrNameLst>
                                          </p:cBhvr>
                                          <p:to>
                                            <p:strVal val="visible"/>
                                          </p:to>
                                        </p:set>
                                        <p:animEffect transition="in" filter="fade">
                                          <p:cBhvr>
                                            <p:cTn id="98" dur="350"/>
                                            <p:tgtEl>
                                              <p:spTgt spid="106"/>
                                            </p:tgtEl>
                                          </p:cBhvr>
                                        </p:animEffect>
                                      </p:childTnLst>
                                    </p:cTn>
                                  </p:par>
                                  <p:par>
                                    <p:cTn id="99" presetID="26" presetClass="emph" presetSubtype="0" fill="hold" nodeType="withEffect">
                                      <p:stCondLst>
                                        <p:cond delay="0"/>
                                      </p:stCondLst>
                                      <p:childTnLst>
                                        <p:animEffect transition="out" filter="fade">
                                          <p:cBhvr>
                                            <p:cTn id="100" dur="400" tmFilter="0, 0; .2, .5; .8, .5; 1, 0"/>
                                            <p:tgtEl>
                                              <p:spTgt spid="106"/>
                                            </p:tgtEl>
                                          </p:cBhvr>
                                        </p:animEffect>
                                        <p:animScale>
                                          <p:cBhvr>
                                            <p:cTn id="101" dur="200" autoRev="1" fill="hold"/>
                                            <p:tgtEl>
                                              <p:spTgt spid="106"/>
                                            </p:tgtEl>
                                          </p:cBhvr>
                                          <p:by x="105000" y="105000"/>
                                        </p:animScale>
                                      </p:childTnLst>
                                    </p:cTn>
                                  </p:par>
                                </p:childTnLst>
                              </p:cTn>
                            </p:par>
                            <p:par>
                              <p:cTn id="102" fill="hold">
                                <p:stCondLst>
                                  <p:cond delay="7500"/>
                                </p:stCondLst>
                                <p:childTnLst>
                                  <p:par>
                                    <p:cTn id="103" presetID="10" presetClass="entr" presetSubtype="0" fill="hold" grpId="0"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fade">
                                          <p:cBhvr>
                                            <p:cTn id="105" dur="500"/>
                                            <p:tgtEl>
                                              <p:spTgt spid="120"/>
                                            </p:tgtEl>
                                          </p:cBhvr>
                                        </p:animEffect>
                                      </p:childTnLst>
                                    </p:cTn>
                                  </p:par>
                                </p:childTnLst>
                              </p:cTn>
                            </p:par>
                            <p:par>
                              <p:cTn id="106" fill="hold">
                                <p:stCondLst>
                                  <p:cond delay="8000"/>
                                </p:stCondLst>
                                <p:childTnLst>
                                  <p:par>
                                    <p:cTn id="107" presetID="22" presetClass="entr" presetSubtype="8" fill="hold" nodeType="afterEffect">
                                      <p:stCondLst>
                                        <p:cond delay="0"/>
                                      </p:stCondLst>
                                      <p:childTnLst>
                                        <p:set>
                                          <p:cBhvr>
                                            <p:cTn id="108" dur="1" fill="hold">
                                              <p:stCondLst>
                                                <p:cond delay="0"/>
                                              </p:stCondLst>
                                            </p:cTn>
                                            <p:tgtEl>
                                              <p:spTgt spid="117"/>
                                            </p:tgtEl>
                                            <p:attrNameLst>
                                              <p:attrName>style.visibility</p:attrName>
                                            </p:attrNameLst>
                                          </p:cBhvr>
                                          <p:to>
                                            <p:strVal val="visible"/>
                                          </p:to>
                                        </p:set>
                                        <p:animEffect transition="in" filter="wipe(left)">
                                          <p:cBhvr>
                                            <p:cTn id="109" dur="400"/>
                                            <p:tgtEl>
                                              <p:spTgt spid="117"/>
                                            </p:tgtEl>
                                          </p:cBhvr>
                                        </p:animEffect>
                                      </p:childTnLst>
                                    </p:cTn>
                                  </p:par>
                                </p:childTnLst>
                              </p:cTn>
                            </p:par>
                            <p:par>
                              <p:cTn id="110" fill="hold">
                                <p:stCondLst>
                                  <p:cond delay="8500"/>
                                </p:stCondLst>
                                <p:childTnLst>
                                  <p:par>
                                    <p:cTn id="111" presetID="10" presetClass="entr" presetSubtype="0" fill="hold" nodeType="afterEffect">
                                      <p:stCondLst>
                                        <p:cond delay="0"/>
                                      </p:stCondLst>
                                      <p:childTnLst>
                                        <p:set>
                                          <p:cBhvr>
                                            <p:cTn id="112" dur="1" fill="hold">
                                              <p:stCondLst>
                                                <p:cond delay="0"/>
                                              </p:stCondLst>
                                            </p:cTn>
                                            <p:tgtEl>
                                              <p:spTgt spid="110"/>
                                            </p:tgtEl>
                                            <p:attrNameLst>
                                              <p:attrName>style.visibility</p:attrName>
                                            </p:attrNameLst>
                                          </p:cBhvr>
                                          <p:to>
                                            <p:strVal val="visible"/>
                                          </p:to>
                                        </p:set>
                                        <p:animEffect transition="in" filter="fade">
                                          <p:cBhvr>
                                            <p:cTn id="113" dur="350"/>
                                            <p:tgtEl>
                                              <p:spTgt spid="110"/>
                                            </p:tgtEl>
                                          </p:cBhvr>
                                        </p:animEffect>
                                      </p:childTnLst>
                                    </p:cTn>
                                  </p:par>
                                  <p:par>
                                    <p:cTn id="114" presetID="26" presetClass="emph" presetSubtype="0" fill="hold" nodeType="withEffect">
                                      <p:stCondLst>
                                        <p:cond delay="0"/>
                                      </p:stCondLst>
                                      <p:childTnLst>
                                        <p:animEffect transition="out" filter="fade">
                                          <p:cBhvr>
                                            <p:cTn id="115" dur="400" tmFilter="0, 0; .2, .5; .8, .5; 1, 0"/>
                                            <p:tgtEl>
                                              <p:spTgt spid="110"/>
                                            </p:tgtEl>
                                          </p:cBhvr>
                                        </p:animEffect>
                                        <p:animScale>
                                          <p:cBhvr>
                                            <p:cTn id="116" dur="200" autoRev="1" fill="hold"/>
                                            <p:tgtEl>
                                              <p:spTgt spid="110"/>
                                            </p:tgtEl>
                                          </p:cBhvr>
                                          <p:by x="105000" y="105000"/>
                                        </p:animScale>
                                      </p:childTnLst>
                                    </p:cTn>
                                  </p:par>
                                </p:childTnLst>
                              </p:cTn>
                            </p:par>
                            <p:par>
                              <p:cTn id="117" fill="hold">
                                <p:stCondLst>
                                  <p:cond delay="9000"/>
                                </p:stCondLst>
                                <p:childTnLst>
                                  <p:par>
                                    <p:cTn id="118" presetID="10" presetClass="entr" presetSubtype="0" fill="hold" grpId="0" nodeType="afterEffect">
                                      <p:stCondLst>
                                        <p:cond delay="0"/>
                                      </p:stCondLst>
                                      <p:childTnLst>
                                        <p:set>
                                          <p:cBhvr>
                                            <p:cTn id="119" dur="1" fill="hold">
                                              <p:stCondLst>
                                                <p:cond delay="0"/>
                                              </p:stCondLst>
                                            </p:cTn>
                                            <p:tgtEl>
                                              <p:spTgt spid="121"/>
                                            </p:tgtEl>
                                            <p:attrNameLst>
                                              <p:attrName>style.visibility</p:attrName>
                                            </p:attrNameLst>
                                          </p:cBhvr>
                                          <p:to>
                                            <p:strVal val="visible"/>
                                          </p:to>
                                        </p:set>
                                        <p:animEffect transition="in" filter="fade">
                                          <p:cBhvr>
                                            <p:cTn id="120"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97" grpId="0" animBg="1"/>
          <p:bldP spid="118" grpId="0"/>
          <p:bldP spid="119" grpId="0"/>
          <p:bldP spid="120" grpId="0"/>
          <p:bldP spid="1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 fill="hold"/>
                                            <p:tgtEl>
                                              <p:spTgt spid="6"/>
                                            </p:tgtEl>
                                            <p:attrNameLst>
                                              <p:attrName>ppt_x</p:attrName>
                                            </p:attrNameLst>
                                          </p:cBhvr>
                                          <p:tavLst>
                                            <p:tav tm="0">
                                              <p:val>
                                                <p:strVal val="0-#ppt_w/2"/>
                                              </p:val>
                                            </p:tav>
                                            <p:tav tm="100000">
                                              <p:val>
                                                <p:strVal val="#ppt_x"/>
                                              </p:val>
                                            </p:tav>
                                          </p:tavLst>
                                        </p:anim>
                                        <p:anim calcmode="lin" valueType="num">
                                          <p:cBhvr additive="base">
                                            <p:cTn id="18" dur="3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300" fill="hold"/>
                                            <p:tgtEl>
                                              <p:spTgt spid="32"/>
                                            </p:tgtEl>
                                            <p:attrNameLst>
                                              <p:attrName>ppt_x</p:attrName>
                                            </p:attrNameLst>
                                          </p:cBhvr>
                                          <p:tavLst>
                                            <p:tav tm="0">
                                              <p:val>
                                                <p:strVal val="1+#ppt_w/2"/>
                                              </p:val>
                                            </p:tav>
                                            <p:tav tm="100000">
                                              <p:val>
                                                <p:strVal val="#ppt_x"/>
                                              </p:val>
                                            </p:tav>
                                          </p:tavLst>
                                        </p:anim>
                                        <p:anim calcmode="lin" valueType="num">
                                          <p:cBhvr additive="base">
                                            <p:cTn id="22" dur="3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300" fill="hold"/>
                                            <p:tgtEl>
                                              <p:spTgt spid="12"/>
                                            </p:tgtEl>
                                            <p:attrNameLst>
                                              <p:attrName>ppt_x</p:attrName>
                                            </p:attrNameLst>
                                          </p:cBhvr>
                                          <p:tavLst>
                                            <p:tav tm="0">
                                              <p:val>
                                                <p:strVal val="0-#ppt_w/2"/>
                                              </p:val>
                                            </p:tav>
                                            <p:tav tm="100000">
                                              <p:val>
                                                <p:strVal val="#ppt_x"/>
                                              </p:val>
                                            </p:tav>
                                          </p:tavLst>
                                        </p:anim>
                                        <p:anim calcmode="lin" valueType="num">
                                          <p:cBhvr additive="base">
                                            <p:cTn id="27" dur="3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300" fill="hold"/>
                                            <p:tgtEl>
                                              <p:spTgt spid="38"/>
                                            </p:tgtEl>
                                            <p:attrNameLst>
                                              <p:attrName>ppt_x</p:attrName>
                                            </p:attrNameLst>
                                          </p:cBhvr>
                                          <p:tavLst>
                                            <p:tav tm="0">
                                              <p:val>
                                                <p:strVal val="1+#ppt_w/2"/>
                                              </p:val>
                                            </p:tav>
                                            <p:tav tm="100000">
                                              <p:val>
                                                <p:strVal val="#ppt_x"/>
                                              </p:val>
                                            </p:tav>
                                          </p:tavLst>
                                        </p:anim>
                                        <p:anim calcmode="lin" valueType="num">
                                          <p:cBhvr additive="base">
                                            <p:cTn id="31" dur="300" fill="hold"/>
                                            <p:tgtEl>
                                              <p:spTgt spid="38"/>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300" fill="hold"/>
                                            <p:tgtEl>
                                              <p:spTgt spid="18"/>
                                            </p:tgtEl>
                                            <p:attrNameLst>
                                              <p:attrName>ppt_x</p:attrName>
                                            </p:attrNameLst>
                                          </p:cBhvr>
                                          <p:tavLst>
                                            <p:tav tm="0">
                                              <p:val>
                                                <p:strVal val="0-#ppt_w/2"/>
                                              </p:val>
                                            </p:tav>
                                            <p:tav tm="100000">
                                              <p:val>
                                                <p:strVal val="#ppt_x"/>
                                              </p:val>
                                            </p:tav>
                                          </p:tavLst>
                                        </p:anim>
                                        <p:anim calcmode="lin" valueType="num">
                                          <p:cBhvr additive="base">
                                            <p:cTn id="36" dur="3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300" fill="hold"/>
                                            <p:tgtEl>
                                              <p:spTgt spid="44"/>
                                            </p:tgtEl>
                                            <p:attrNameLst>
                                              <p:attrName>ppt_x</p:attrName>
                                            </p:attrNameLst>
                                          </p:cBhvr>
                                          <p:tavLst>
                                            <p:tav tm="0">
                                              <p:val>
                                                <p:strVal val="1+#ppt_w/2"/>
                                              </p:val>
                                            </p:tav>
                                            <p:tav tm="100000">
                                              <p:val>
                                                <p:strVal val="#ppt_x"/>
                                              </p:val>
                                            </p:tav>
                                          </p:tavLst>
                                        </p:anim>
                                        <p:anim calcmode="lin" valueType="num">
                                          <p:cBhvr additive="base">
                                            <p:cTn id="40" dur="300" fill="hold"/>
                                            <p:tgtEl>
                                              <p:spTgt spid="44"/>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additive="base">
                                            <p:cTn id="44" dur="300" fill="hold"/>
                                            <p:tgtEl>
                                              <p:spTgt spid="52"/>
                                            </p:tgtEl>
                                            <p:attrNameLst>
                                              <p:attrName>ppt_x</p:attrName>
                                            </p:attrNameLst>
                                          </p:cBhvr>
                                          <p:tavLst>
                                            <p:tav tm="0">
                                              <p:val>
                                                <p:strVal val="1+#ppt_w/2"/>
                                              </p:val>
                                            </p:tav>
                                            <p:tav tm="100000">
                                              <p:val>
                                                <p:strVal val="#ppt_x"/>
                                              </p:val>
                                            </p:tav>
                                          </p:tavLst>
                                        </p:anim>
                                        <p:anim calcmode="lin" valueType="num">
                                          <p:cBhvr additive="base">
                                            <p:cTn id="45" dur="300" fill="hold"/>
                                            <p:tgtEl>
                                              <p:spTgt spid="52"/>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300" fill="hold"/>
                                            <p:tgtEl>
                                              <p:spTgt spid="26"/>
                                            </p:tgtEl>
                                            <p:attrNameLst>
                                              <p:attrName>ppt_x</p:attrName>
                                            </p:attrNameLst>
                                          </p:cBhvr>
                                          <p:tavLst>
                                            <p:tav tm="0">
                                              <p:val>
                                                <p:strVal val="0-#ppt_w/2"/>
                                              </p:val>
                                            </p:tav>
                                            <p:tav tm="100000">
                                              <p:val>
                                                <p:strVal val="#ppt_x"/>
                                              </p:val>
                                            </p:tav>
                                          </p:tavLst>
                                        </p:anim>
                                        <p:anim calcmode="lin" valueType="num">
                                          <p:cBhvr additive="base">
                                            <p:cTn id="49" dur="300" fill="hold"/>
                                            <p:tgtEl>
                                              <p:spTgt spid="26"/>
                                            </p:tgtEl>
                                            <p:attrNameLst>
                                              <p:attrName>ppt_y</p:attrName>
                                            </p:attrNameLst>
                                          </p:cBhvr>
                                          <p:tavLst>
                                            <p:tav tm="0">
                                              <p:val>
                                                <p:strVal val="#ppt_y"/>
                                              </p:val>
                                            </p:tav>
                                            <p:tav tm="100000">
                                              <p:val>
                                                <p:strVal val="#ppt_y"/>
                                              </p:val>
                                            </p:tav>
                                          </p:tavLst>
                                        </p:anim>
                                      </p:childTnLst>
                                    </p:cTn>
                                  </p:par>
                                  <p:par>
                                    <p:cTn id="50" presetID="6" presetClass="entr" presetSubtype="32"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circle(out)">
                                          <p:cBhvr>
                                            <p:cTn id="52" dur="300"/>
                                            <p:tgtEl>
                                              <p:spTgt spid="5"/>
                                            </p:tgtEl>
                                          </p:cBhvr>
                                        </p:animEffect>
                                      </p:childTnLst>
                                    </p:cTn>
                                  </p:par>
                                </p:childTnLst>
                              </p:cTn>
                            </p:par>
                            <p:par>
                              <p:cTn id="53" fill="hold">
                                <p:stCondLst>
                                  <p:cond delay="3000"/>
                                </p:stCondLst>
                                <p:childTnLst>
                                  <p:par>
                                    <p:cTn id="54" presetID="12" presetClass="entr" presetSubtype="4" fill="hold"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400"/>
                                            <p:tgtEl>
                                              <p:spTgt spid="58"/>
                                            </p:tgtEl>
                                            <p:attrNameLst>
                                              <p:attrName>ppt_y</p:attrName>
                                            </p:attrNameLst>
                                          </p:cBhvr>
                                          <p:tavLst>
                                            <p:tav tm="0">
                                              <p:val>
                                                <p:strVal val="#ppt_y+#ppt_h*1.125000"/>
                                              </p:val>
                                            </p:tav>
                                            <p:tav tm="100000">
                                              <p:val>
                                                <p:strVal val="#ppt_y"/>
                                              </p:val>
                                            </p:tav>
                                          </p:tavLst>
                                        </p:anim>
                                        <p:animEffect transition="in" filter="wipe(up)">
                                          <p:cBhvr>
                                            <p:cTn id="57" dur="400"/>
                                            <p:tgtEl>
                                              <p:spTgt spid="58"/>
                                            </p:tgtEl>
                                          </p:cBhvr>
                                        </p:animEffect>
                                      </p:childTnLst>
                                    </p:cTn>
                                  </p:par>
                                  <p:par>
                                    <p:cTn id="58" presetID="6" presetClass="entr" presetSubtype="32"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circle(out)">
                                          <p:cBhvr>
                                            <p:cTn id="60" dur="300"/>
                                            <p:tgtEl>
                                              <p:spTgt spid="97"/>
                                            </p:tgtEl>
                                          </p:cBhvr>
                                        </p:animEffect>
                                      </p:childTnLst>
                                    </p:cTn>
                                  </p:par>
                                </p:childTnLst>
                              </p:cTn>
                            </p:par>
                            <p:par>
                              <p:cTn id="61" fill="hold">
                                <p:stCondLst>
                                  <p:cond delay="3500"/>
                                </p:stCondLst>
                                <p:childTnLst>
                                  <p:par>
                                    <p:cTn id="62" presetID="22" presetClass="entr" presetSubtype="8" fill="hold" nodeType="afterEffect">
                                      <p:stCondLst>
                                        <p:cond delay="0"/>
                                      </p:stCondLst>
                                      <p:childTnLst>
                                        <p:set>
                                          <p:cBhvr>
                                            <p:cTn id="63" dur="1" fill="hold">
                                              <p:stCondLst>
                                                <p:cond delay="0"/>
                                              </p:stCondLst>
                                            </p:cTn>
                                            <p:tgtEl>
                                              <p:spTgt spid="114"/>
                                            </p:tgtEl>
                                            <p:attrNameLst>
                                              <p:attrName>style.visibility</p:attrName>
                                            </p:attrNameLst>
                                          </p:cBhvr>
                                          <p:to>
                                            <p:strVal val="visible"/>
                                          </p:to>
                                        </p:set>
                                        <p:animEffect transition="in" filter="wipe(left)">
                                          <p:cBhvr>
                                            <p:cTn id="64" dur="400"/>
                                            <p:tgtEl>
                                              <p:spTgt spid="114"/>
                                            </p:tgtEl>
                                          </p:cBhvr>
                                        </p:animEffect>
                                      </p:childTnLst>
                                    </p:cTn>
                                  </p:par>
                                </p:childTnLst>
                              </p:cTn>
                            </p:par>
                            <p:par>
                              <p:cTn id="65" fill="hold">
                                <p:stCondLst>
                                  <p:cond delay="4000"/>
                                </p:stCondLst>
                                <p:childTnLst>
                                  <p:par>
                                    <p:cTn id="66" presetID="10" presetClass="entr" presetSubtype="0" fill="hold" nodeType="afterEffect">
                                      <p:stCondLst>
                                        <p:cond delay="0"/>
                                      </p:stCondLst>
                                      <p:childTnLst>
                                        <p:set>
                                          <p:cBhvr>
                                            <p:cTn id="67" dur="1" fill="hold">
                                              <p:stCondLst>
                                                <p:cond delay="0"/>
                                              </p:stCondLst>
                                            </p:cTn>
                                            <p:tgtEl>
                                              <p:spTgt spid="98"/>
                                            </p:tgtEl>
                                            <p:attrNameLst>
                                              <p:attrName>style.visibility</p:attrName>
                                            </p:attrNameLst>
                                          </p:cBhvr>
                                          <p:to>
                                            <p:strVal val="visible"/>
                                          </p:to>
                                        </p:set>
                                        <p:animEffect transition="in" filter="fade">
                                          <p:cBhvr>
                                            <p:cTn id="68" dur="350"/>
                                            <p:tgtEl>
                                              <p:spTgt spid="98"/>
                                            </p:tgtEl>
                                          </p:cBhvr>
                                        </p:animEffect>
                                      </p:childTnLst>
                                    </p:cTn>
                                  </p:par>
                                  <p:par>
                                    <p:cTn id="69" presetID="26" presetClass="emph" presetSubtype="0" fill="hold" nodeType="withEffect">
                                      <p:stCondLst>
                                        <p:cond delay="0"/>
                                      </p:stCondLst>
                                      <p:childTnLst>
                                        <p:animEffect transition="out" filter="fade">
                                          <p:cBhvr>
                                            <p:cTn id="70" dur="400" tmFilter="0, 0; .2, .5; .8, .5; 1, 0"/>
                                            <p:tgtEl>
                                              <p:spTgt spid="98"/>
                                            </p:tgtEl>
                                          </p:cBhvr>
                                        </p:animEffect>
                                        <p:animScale>
                                          <p:cBhvr>
                                            <p:cTn id="71" dur="200" autoRev="1" fill="hold"/>
                                            <p:tgtEl>
                                              <p:spTgt spid="98"/>
                                            </p:tgtEl>
                                          </p:cBhvr>
                                          <p:by x="105000" y="105000"/>
                                        </p:animScale>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118"/>
                                            </p:tgtEl>
                                            <p:attrNameLst>
                                              <p:attrName>style.visibility</p:attrName>
                                            </p:attrNameLst>
                                          </p:cBhvr>
                                          <p:to>
                                            <p:strVal val="visible"/>
                                          </p:to>
                                        </p:set>
                                        <p:animEffect transition="in" filter="fade">
                                          <p:cBhvr>
                                            <p:cTn id="75" dur="500"/>
                                            <p:tgtEl>
                                              <p:spTgt spid="118"/>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wipe(left)">
                                          <p:cBhvr>
                                            <p:cTn id="79" dur="400"/>
                                            <p:tgtEl>
                                              <p:spTgt spid="115"/>
                                            </p:tgtEl>
                                          </p:cBhvr>
                                        </p:animEffect>
                                      </p:childTnLst>
                                    </p:cTn>
                                  </p:par>
                                </p:childTnLst>
                              </p:cTn>
                            </p:par>
                            <p:par>
                              <p:cTn id="80" fill="hold">
                                <p:stCondLst>
                                  <p:cond delay="5500"/>
                                </p:stCondLst>
                                <p:childTnLst>
                                  <p:par>
                                    <p:cTn id="81" presetID="10"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350"/>
                                            <p:tgtEl>
                                              <p:spTgt spid="102"/>
                                            </p:tgtEl>
                                          </p:cBhvr>
                                        </p:animEffect>
                                      </p:childTnLst>
                                    </p:cTn>
                                  </p:par>
                                  <p:par>
                                    <p:cTn id="84" presetID="26" presetClass="emph" presetSubtype="0" fill="hold" nodeType="withEffect">
                                      <p:stCondLst>
                                        <p:cond delay="0"/>
                                      </p:stCondLst>
                                      <p:childTnLst>
                                        <p:animEffect transition="out" filter="fade">
                                          <p:cBhvr>
                                            <p:cTn id="85" dur="400" tmFilter="0, 0; .2, .5; .8, .5; 1, 0"/>
                                            <p:tgtEl>
                                              <p:spTgt spid="102"/>
                                            </p:tgtEl>
                                          </p:cBhvr>
                                        </p:animEffect>
                                        <p:animScale>
                                          <p:cBhvr>
                                            <p:cTn id="86" dur="200" autoRev="1" fill="hold"/>
                                            <p:tgtEl>
                                              <p:spTgt spid="102"/>
                                            </p:tgtEl>
                                          </p:cBhvr>
                                          <p:by x="105000" y="105000"/>
                                        </p:animScale>
                                      </p:childTnLst>
                                    </p:cTn>
                                  </p:par>
                                </p:childTnLst>
                              </p:cTn>
                            </p:par>
                            <p:par>
                              <p:cTn id="87" fill="hold">
                                <p:stCondLst>
                                  <p:cond delay="6000"/>
                                </p:stCondLst>
                                <p:childTnLst>
                                  <p:par>
                                    <p:cTn id="88" presetID="10" presetClass="entr" presetSubtype="0"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500"/>
                                            <p:tgtEl>
                                              <p:spTgt spid="119"/>
                                            </p:tgtEl>
                                          </p:cBhvr>
                                        </p:animEffect>
                                      </p:childTnLst>
                                    </p:cTn>
                                  </p:par>
                                </p:childTnLst>
                              </p:cTn>
                            </p:par>
                            <p:par>
                              <p:cTn id="91" fill="hold">
                                <p:stCondLst>
                                  <p:cond delay="6500"/>
                                </p:stCondLst>
                                <p:childTnLst>
                                  <p:par>
                                    <p:cTn id="92" presetID="22" presetClass="entr" presetSubtype="8" fill="hold" nodeType="afterEffect">
                                      <p:stCondLst>
                                        <p:cond delay="0"/>
                                      </p:stCondLst>
                                      <p:childTnLst>
                                        <p:set>
                                          <p:cBhvr>
                                            <p:cTn id="93" dur="1" fill="hold">
                                              <p:stCondLst>
                                                <p:cond delay="0"/>
                                              </p:stCondLst>
                                            </p:cTn>
                                            <p:tgtEl>
                                              <p:spTgt spid="116"/>
                                            </p:tgtEl>
                                            <p:attrNameLst>
                                              <p:attrName>style.visibility</p:attrName>
                                            </p:attrNameLst>
                                          </p:cBhvr>
                                          <p:to>
                                            <p:strVal val="visible"/>
                                          </p:to>
                                        </p:set>
                                        <p:animEffect transition="in" filter="wipe(left)">
                                          <p:cBhvr>
                                            <p:cTn id="94" dur="400"/>
                                            <p:tgtEl>
                                              <p:spTgt spid="116"/>
                                            </p:tgtEl>
                                          </p:cBhvr>
                                        </p:animEffect>
                                      </p:childTnLst>
                                    </p:cTn>
                                  </p:par>
                                </p:childTnLst>
                              </p:cTn>
                            </p:par>
                            <p:par>
                              <p:cTn id="95" fill="hold">
                                <p:stCondLst>
                                  <p:cond delay="7000"/>
                                </p:stCondLst>
                                <p:childTnLst>
                                  <p:par>
                                    <p:cTn id="96" presetID="10" presetClass="entr" presetSubtype="0" fill="hold" nodeType="afterEffect">
                                      <p:stCondLst>
                                        <p:cond delay="0"/>
                                      </p:stCondLst>
                                      <p:childTnLst>
                                        <p:set>
                                          <p:cBhvr>
                                            <p:cTn id="97" dur="1" fill="hold">
                                              <p:stCondLst>
                                                <p:cond delay="0"/>
                                              </p:stCondLst>
                                            </p:cTn>
                                            <p:tgtEl>
                                              <p:spTgt spid="106"/>
                                            </p:tgtEl>
                                            <p:attrNameLst>
                                              <p:attrName>style.visibility</p:attrName>
                                            </p:attrNameLst>
                                          </p:cBhvr>
                                          <p:to>
                                            <p:strVal val="visible"/>
                                          </p:to>
                                        </p:set>
                                        <p:animEffect transition="in" filter="fade">
                                          <p:cBhvr>
                                            <p:cTn id="98" dur="350"/>
                                            <p:tgtEl>
                                              <p:spTgt spid="106"/>
                                            </p:tgtEl>
                                          </p:cBhvr>
                                        </p:animEffect>
                                      </p:childTnLst>
                                    </p:cTn>
                                  </p:par>
                                  <p:par>
                                    <p:cTn id="99" presetID="26" presetClass="emph" presetSubtype="0" fill="hold" nodeType="withEffect">
                                      <p:stCondLst>
                                        <p:cond delay="0"/>
                                      </p:stCondLst>
                                      <p:childTnLst>
                                        <p:animEffect transition="out" filter="fade">
                                          <p:cBhvr>
                                            <p:cTn id="100" dur="400" tmFilter="0, 0; .2, .5; .8, .5; 1, 0"/>
                                            <p:tgtEl>
                                              <p:spTgt spid="106"/>
                                            </p:tgtEl>
                                          </p:cBhvr>
                                        </p:animEffect>
                                        <p:animScale>
                                          <p:cBhvr>
                                            <p:cTn id="101" dur="200" autoRev="1" fill="hold"/>
                                            <p:tgtEl>
                                              <p:spTgt spid="106"/>
                                            </p:tgtEl>
                                          </p:cBhvr>
                                          <p:by x="105000" y="105000"/>
                                        </p:animScale>
                                      </p:childTnLst>
                                    </p:cTn>
                                  </p:par>
                                </p:childTnLst>
                              </p:cTn>
                            </p:par>
                            <p:par>
                              <p:cTn id="102" fill="hold">
                                <p:stCondLst>
                                  <p:cond delay="7500"/>
                                </p:stCondLst>
                                <p:childTnLst>
                                  <p:par>
                                    <p:cTn id="103" presetID="10" presetClass="entr" presetSubtype="0" fill="hold" grpId="0"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fade">
                                          <p:cBhvr>
                                            <p:cTn id="105" dur="500"/>
                                            <p:tgtEl>
                                              <p:spTgt spid="120"/>
                                            </p:tgtEl>
                                          </p:cBhvr>
                                        </p:animEffect>
                                      </p:childTnLst>
                                    </p:cTn>
                                  </p:par>
                                </p:childTnLst>
                              </p:cTn>
                            </p:par>
                            <p:par>
                              <p:cTn id="106" fill="hold">
                                <p:stCondLst>
                                  <p:cond delay="8000"/>
                                </p:stCondLst>
                                <p:childTnLst>
                                  <p:par>
                                    <p:cTn id="107" presetID="22" presetClass="entr" presetSubtype="8" fill="hold" nodeType="afterEffect">
                                      <p:stCondLst>
                                        <p:cond delay="0"/>
                                      </p:stCondLst>
                                      <p:childTnLst>
                                        <p:set>
                                          <p:cBhvr>
                                            <p:cTn id="108" dur="1" fill="hold">
                                              <p:stCondLst>
                                                <p:cond delay="0"/>
                                              </p:stCondLst>
                                            </p:cTn>
                                            <p:tgtEl>
                                              <p:spTgt spid="117"/>
                                            </p:tgtEl>
                                            <p:attrNameLst>
                                              <p:attrName>style.visibility</p:attrName>
                                            </p:attrNameLst>
                                          </p:cBhvr>
                                          <p:to>
                                            <p:strVal val="visible"/>
                                          </p:to>
                                        </p:set>
                                        <p:animEffect transition="in" filter="wipe(left)">
                                          <p:cBhvr>
                                            <p:cTn id="109" dur="400"/>
                                            <p:tgtEl>
                                              <p:spTgt spid="117"/>
                                            </p:tgtEl>
                                          </p:cBhvr>
                                        </p:animEffect>
                                      </p:childTnLst>
                                    </p:cTn>
                                  </p:par>
                                </p:childTnLst>
                              </p:cTn>
                            </p:par>
                            <p:par>
                              <p:cTn id="110" fill="hold">
                                <p:stCondLst>
                                  <p:cond delay="8500"/>
                                </p:stCondLst>
                                <p:childTnLst>
                                  <p:par>
                                    <p:cTn id="111" presetID="10" presetClass="entr" presetSubtype="0" fill="hold" nodeType="afterEffect">
                                      <p:stCondLst>
                                        <p:cond delay="0"/>
                                      </p:stCondLst>
                                      <p:childTnLst>
                                        <p:set>
                                          <p:cBhvr>
                                            <p:cTn id="112" dur="1" fill="hold">
                                              <p:stCondLst>
                                                <p:cond delay="0"/>
                                              </p:stCondLst>
                                            </p:cTn>
                                            <p:tgtEl>
                                              <p:spTgt spid="110"/>
                                            </p:tgtEl>
                                            <p:attrNameLst>
                                              <p:attrName>style.visibility</p:attrName>
                                            </p:attrNameLst>
                                          </p:cBhvr>
                                          <p:to>
                                            <p:strVal val="visible"/>
                                          </p:to>
                                        </p:set>
                                        <p:animEffect transition="in" filter="fade">
                                          <p:cBhvr>
                                            <p:cTn id="113" dur="350"/>
                                            <p:tgtEl>
                                              <p:spTgt spid="110"/>
                                            </p:tgtEl>
                                          </p:cBhvr>
                                        </p:animEffect>
                                      </p:childTnLst>
                                    </p:cTn>
                                  </p:par>
                                  <p:par>
                                    <p:cTn id="114" presetID="26" presetClass="emph" presetSubtype="0" fill="hold" nodeType="withEffect">
                                      <p:stCondLst>
                                        <p:cond delay="0"/>
                                      </p:stCondLst>
                                      <p:childTnLst>
                                        <p:animEffect transition="out" filter="fade">
                                          <p:cBhvr>
                                            <p:cTn id="115" dur="400" tmFilter="0, 0; .2, .5; .8, .5; 1, 0"/>
                                            <p:tgtEl>
                                              <p:spTgt spid="110"/>
                                            </p:tgtEl>
                                          </p:cBhvr>
                                        </p:animEffect>
                                        <p:animScale>
                                          <p:cBhvr>
                                            <p:cTn id="116" dur="200" autoRev="1" fill="hold"/>
                                            <p:tgtEl>
                                              <p:spTgt spid="110"/>
                                            </p:tgtEl>
                                          </p:cBhvr>
                                          <p:by x="105000" y="105000"/>
                                        </p:animScale>
                                      </p:childTnLst>
                                    </p:cTn>
                                  </p:par>
                                </p:childTnLst>
                              </p:cTn>
                            </p:par>
                            <p:par>
                              <p:cTn id="117" fill="hold">
                                <p:stCondLst>
                                  <p:cond delay="9000"/>
                                </p:stCondLst>
                                <p:childTnLst>
                                  <p:par>
                                    <p:cTn id="118" presetID="10" presetClass="entr" presetSubtype="0" fill="hold" grpId="0" nodeType="afterEffect">
                                      <p:stCondLst>
                                        <p:cond delay="0"/>
                                      </p:stCondLst>
                                      <p:childTnLst>
                                        <p:set>
                                          <p:cBhvr>
                                            <p:cTn id="119" dur="1" fill="hold">
                                              <p:stCondLst>
                                                <p:cond delay="0"/>
                                              </p:stCondLst>
                                            </p:cTn>
                                            <p:tgtEl>
                                              <p:spTgt spid="121"/>
                                            </p:tgtEl>
                                            <p:attrNameLst>
                                              <p:attrName>style.visibility</p:attrName>
                                            </p:attrNameLst>
                                          </p:cBhvr>
                                          <p:to>
                                            <p:strVal val="visible"/>
                                          </p:to>
                                        </p:set>
                                        <p:animEffect transition="in" filter="fade">
                                          <p:cBhvr>
                                            <p:cTn id="120"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97" grpId="0" animBg="1"/>
          <p:bldP spid="118" grpId="0"/>
          <p:bldP spid="119" grpId="0"/>
          <p:bldP spid="120" grpId="0"/>
          <p:bldP spid="12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267494"/>
            <a:ext cx="3438128" cy="456348"/>
          </a:xfrm>
          <a:custGeom>
            <a:avLst/>
            <a:gdLst/>
            <a:ahLst/>
            <a:cxnLst/>
            <a:rect l="l" t="t" r="r" b="b"/>
            <a:pathLst>
              <a:path w="3438128" h="456348">
                <a:moveTo>
                  <a:pt x="0" y="0"/>
                </a:moveTo>
                <a:lnTo>
                  <a:pt x="3209954" y="0"/>
                </a:lnTo>
                <a:cubicBezTo>
                  <a:pt x="3335971" y="0"/>
                  <a:pt x="3438128" y="102157"/>
                  <a:pt x="3438128" y="228174"/>
                </a:cubicBezTo>
                <a:cubicBezTo>
                  <a:pt x="3438128" y="354191"/>
                  <a:pt x="3335971" y="456348"/>
                  <a:pt x="3209954" y="456348"/>
                </a:cubicBezTo>
                <a:lnTo>
                  <a:pt x="0" y="456348"/>
                </a:lnTo>
                <a:close/>
              </a:path>
            </a:pathLst>
          </a:custGeom>
          <a:solidFill>
            <a:schemeClr val="bg2">
              <a:lumMod val="75000"/>
              <a:lumOff val="2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a:spLocks noChangeArrowheads="1"/>
          </p:cNvSpPr>
          <p:nvPr/>
        </p:nvSpPr>
        <p:spPr bwMode="auto">
          <a:xfrm>
            <a:off x="323528" y="311002"/>
            <a:ext cx="3168972" cy="369332"/>
          </a:xfrm>
          <a:prstGeom prst="rect">
            <a:avLst/>
          </a:prstGeom>
          <a:noFill/>
          <a:ln>
            <a:noFill/>
          </a:ln>
          <a:effectLst>
            <a:outerShdw blurRad="127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原创的五张多彩立体图表</a:t>
            </a:r>
          </a:p>
        </p:txBody>
      </p:sp>
      <p:sp>
        <p:nvSpPr>
          <p:cNvPr id="5" name="椭圆 4"/>
          <p:cNvSpPr/>
          <p:nvPr/>
        </p:nvSpPr>
        <p:spPr>
          <a:xfrm>
            <a:off x="2767194" y="4553380"/>
            <a:ext cx="1829073" cy="250618"/>
          </a:xfrm>
          <a:prstGeom prst="ellipse">
            <a:avLst/>
          </a:prstGeom>
          <a:gradFill flip="none" rotWithShape="1">
            <a:gsLst>
              <a:gs pos="0">
                <a:sysClr val="windowText" lastClr="000000">
                  <a:alpha val="44000"/>
                </a:sysClr>
              </a:gs>
              <a:gs pos="100000">
                <a:srgbClr val="FFFFFF">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椭圆 5"/>
          <p:cNvSpPr/>
          <p:nvPr/>
        </p:nvSpPr>
        <p:spPr>
          <a:xfrm>
            <a:off x="4506813" y="4553380"/>
            <a:ext cx="1829073" cy="250618"/>
          </a:xfrm>
          <a:prstGeom prst="ellipse">
            <a:avLst/>
          </a:prstGeom>
          <a:gradFill flip="none" rotWithShape="1">
            <a:gsLst>
              <a:gs pos="0">
                <a:sysClr val="windowText" lastClr="000000">
                  <a:alpha val="44000"/>
                </a:sysClr>
              </a:gs>
              <a:gs pos="100000">
                <a:srgbClr val="FFFFFF">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椭圆 6"/>
          <p:cNvSpPr/>
          <p:nvPr/>
        </p:nvSpPr>
        <p:spPr>
          <a:xfrm>
            <a:off x="6271319" y="4553380"/>
            <a:ext cx="1829073" cy="250618"/>
          </a:xfrm>
          <a:prstGeom prst="ellipse">
            <a:avLst/>
          </a:prstGeom>
          <a:gradFill flip="none" rotWithShape="1">
            <a:gsLst>
              <a:gs pos="0">
                <a:sysClr val="windowText" lastClr="000000">
                  <a:alpha val="44000"/>
                </a:sysClr>
              </a:gs>
              <a:gs pos="100000">
                <a:srgbClr val="FFFFFF">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8" name="组合 7"/>
          <p:cNvGrpSpPr/>
          <p:nvPr/>
        </p:nvGrpSpPr>
        <p:grpSpPr>
          <a:xfrm>
            <a:off x="6453598" y="3388833"/>
            <a:ext cx="1465664" cy="1289856"/>
            <a:chOff x="6372200" y="3010465"/>
            <a:chExt cx="1465664" cy="1289856"/>
          </a:xfrm>
        </p:grpSpPr>
        <p:grpSp>
          <p:nvGrpSpPr>
            <p:cNvPr id="9" name="组合 8"/>
            <p:cNvGrpSpPr/>
            <p:nvPr/>
          </p:nvGrpSpPr>
          <p:grpSpPr>
            <a:xfrm>
              <a:off x="6372200" y="3010465"/>
              <a:ext cx="1465374" cy="1289856"/>
              <a:chOff x="2549133" y="1121757"/>
              <a:chExt cx="3478551" cy="3061900"/>
            </a:xfrm>
          </p:grpSpPr>
          <p:sp>
            <p:nvSpPr>
              <p:cNvPr id="11" name="矩形 2"/>
              <p:cNvSpPr/>
              <p:nvPr/>
            </p:nvSpPr>
            <p:spPr bwMode="auto">
              <a:xfrm>
                <a:off x="3934484" y="1121757"/>
                <a:ext cx="707066" cy="928007"/>
              </a:xfrm>
              <a:custGeom>
                <a:avLst/>
                <a:gdLst>
                  <a:gd name="connsiteX0" fmla="*/ 0 w 648072"/>
                  <a:gd name="connsiteY0" fmla="*/ 0 h 864096"/>
                  <a:gd name="connsiteX1" fmla="*/ 648072 w 648072"/>
                  <a:gd name="connsiteY1" fmla="*/ 0 h 864096"/>
                  <a:gd name="connsiteX2" fmla="*/ 648072 w 648072"/>
                  <a:gd name="connsiteY2" fmla="*/ 864096 h 864096"/>
                  <a:gd name="connsiteX3" fmla="*/ 0 w 648072"/>
                  <a:gd name="connsiteY3" fmla="*/ 864096 h 864096"/>
                  <a:gd name="connsiteX4" fmla="*/ 0 w 648072"/>
                  <a:gd name="connsiteY4" fmla="*/ 0 h 864096"/>
                  <a:gd name="connsiteX0-1" fmla="*/ 0 w 657904"/>
                  <a:gd name="connsiteY0-2" fmla="*/ 0 h 873929"/>
                  <a:gd name="connsiteX1-3" fmla="*/ 657904 w 657904"/>
                  <a:gd name="connsiteY1-4" fmla="*/ 9833 h 873929"/>
                  <a:gd name="connsiteX2-5" fmla="*/ 657904 w 657904"/>
                  <a:gd name="connsiteY2-6" fmla="*/ 873929 h 873929"/>
                  <a:gd name="connsiteX3-7" fmla="*/ 9832 w 657904"/>
                  <a:gd name="connsiteY3-8" fmla="*/ 873929 h 873929"/>
                  <a:gd name="connsiteX4-9" fmla="*/ 0 w 657904"/>
                  <a:gd name="connsiteY4-10" fmla="*/ 0 h 873929"/>
                  <a:gd name="connsiteX0-11" fmla="*/ 0 w 657904"/>
                  <a:gd name="connsiteY0-12" fmla="*/ 0 h 873929"/>
                  <a:gd name="connsiteX1-13" fmla="*/ 611201 w 657904"/>
                  <a:gd name="connsiteY1-14" fmla="*/ 0 h 873929"/>
                  <a:gd name="connsiteX2-15" fmla="*/ 657904 w 657904"/>
                  <a:gd name="connsiteY2-16" fmla="*/ 873929 h 873929"/>
                  <a:gd name="connsiteX3-17" fmla="*/ 9832 w 657904"/>
                  <a:gd name="connsiteY3-18" fmla="*/ 873929 h 873929"/>
                  <a:gd name="connsiteX4-19" fmla="*/ 0 w 657904"/>
                  <a:gd name="connsiteY4-20" fmla="*/ 0 h 873929"/>
                  <a:gd name="connsiteX0-21" fmla="*/ 0 w 655446"/>
                  <a:gd name="connsiteY0-22" fmla="*/ 0 h 920633"/>
                  <a:gd name="connsiteX1-23" fmla="*/ 611201 w 655446"/>
                  <a:gd name="connsiteY1-24" fmla="*/ 0 h 920633"/>
                  <a:gd name="connsiteX2-25" fmla="*/ 655446 w 655446"/>
                  <a:gd name="connsiteY2-26" fmla="*/ 920633 h 920633"/>
                  <a:gd name="connsiteX3-27" fmla="*/ 9832 w 655446"/>
                  <a:gd name="connsiteY3-28" fmla="*/ 873929 h 920633"/>
                  <a:gd name="connsiteX4-29" fmla="*/ 0 w 655446"/>
                  <a:gd name="connsiteY4-30" fmla="*/ 0 h 920633"/>
                  <a:gd name="connsiteX0-31" fmla="*/ 49162 w 704608"/>
                  <a:gd name="connsiteY0-32" fmla="*/ 0 h 923090"/>
                  <a:gd name="connsiteX1-33" fmla="*/ 660363 w 704608"/>
                  <a:gd name="connsiteY1-34" fmla="*/ 0 h 923090"/>
                  <a:gd name="connsiteX2-35" fmla="*/ 704608 w 704608"/>
                  <a:gd name="connsiteY2-36" fmla="*/ 920633 h 923090"/>
                  <a:gd name="connsiteX3-37" fmla="*/ 0 w 704608"/>
                  <a:gd name="connsiteY3-38" fmla="*/ 923090 h 923090"/>
                  <a:gd name="connsiteX4-39" fmla="*/ 49162 w 704608"/>
                  <a:gd name="connsiteY4-40" fmla="*/ 0 h 923090"/>
                  <a:gd name="connsiteX0-41" fmla="*/ 49162 w 704608"/>
                  <a:gd name="connsiteY0-42" fmla="*/ 0 h 928007"/>
                  <a:gd name="connsiteX1-43" fmla="*/ 660363 w 704608"/>
                  <a:gd name="connsiteY1-44" fmla="*/ 0 h 928007"/>
                  <a:gd name="connsiteX2-45" fmla="*/ 704608 w 704608"/>
                  <a:gd name="connsiteY2-46" fmla="*/ 928007 h 928007"/>
                  <a:gd name="connsiteX3-47" fmla="*/ 0 w 704608"/>
                  <a:gd name="connsiteY3-48" fmla="*/ 923090 h 928007"/>
                  <a:gd name="connsiteX4-49" fmla="*/ 49162 w 704608"/>
                  <a:gd name="connsiteY4-50" fmla="*/ 0 h 928007"/>
                  <a:gd name="connsiteX0-51" fmla="*/ 51620 w 707066"/>
                  <a:gd name="connsiteY0-52" fmla="*/ 0 h 928007"/>
                  <a:gd name="connsiteX1-53" fmla="*/ 662821 w 707066"/>
                  <a:gd name="connsiteY1-54" fmla="*/ 0 h 928007"/>
                  <a:gd name="connsiteX2-55" fmla="*/ 707066 w 707066"/>
                  <a:gd name="connsiteY2-56" fmla="*/ 928007 h 928007"/>
                  <a:gd name="connsiteX3-57" fmla="*/ 0 w 707066"/>
                  <a:gd name="connsiteY3-58" fmla="*/ 928006 h 928007"/>
                  <a:gd name="connsiteX4-59" fmla="*/ 51620 w 707066"/>
                  <a:gd name="connsiteY4-60" fmla="*/ 0 h 9280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066" h="928007">
                    <a:moveTo>
                      <a:pt x="51620" y="0"/>
                    </a:moveTo>
                    <a:lnTo>
                      <a:pt x="662821" y="0"/>
                    </a:lnTo>
                    <a:lnTo>
                      <a:pt x="707066" y="928007"/>
                    </a:lnTo>
                    <a:lnTo>
                      <a:pt x="0" y="928006"/>
                    </a:lnTo>
                    <a:lnTo>
                      <a:pt x="51620" y="0"/>
                    </a:lnTo>
                    <a:close/>
                  </a:path>
                </a:pathLst>
              </a:custGeom>
              <a:gradFill>
                <a:gsLst>
                  <a:gs pos="0">
                    <a:srgbClr val="D7190F"/>
                  </a:gs>
                  <a:gs pos="83000">
                    <a:srgbClr val="F05F55"/>
                  </a:gs>
                </a:gsLst>
                <a:lin ang="180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11"/>
              <p:cNvSpPr/>
              <p:nvPr/>
            </p:nvSpPr>
            <p:spPr bwMode="auto">
              <a:xfrm>
                <a:off x="3934100" y="2049763"/>
                <a:ext cx="706588" cy="489417"/>
              </a:xfrm>
              <a:prstGeom prst="rect">
                <a:avLst/>
              </a:prstGeom>
              <a:gradFill>
                <a:gsLst>
                  <a:gs pos="0">
                    <a:srgbClr val="D7190F"/>
                  </a:gs>
                  <a:gs pos="83000">
                    <a:srgbClr val="F05F55"/>
                  </a:gs>
                </a:gsLst>
                <a:lin ang="16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等腰三角形 4"/>
              <p:cNvSpPr/>
              <p:nvPr/>
            </p:nvSpPr>
            <p:spPr bwMode="auto">
              <a:xfrm>
                <a:off x="3147402" y="1875227"/>
                <a:ext cx="681096" cy="867291"/>
              </a:xfrm>
              <a:custGeom>
                <a:avLst/>
                <a:gdLst>
                  <a:gd name="connsiteX0" fmla="*/ 0 w 648072"/>
                  <a:gd name="connsiteY0" fmla="*/ 360040 h 360040"/>
                  <a:gd name="connsiteX1" fmla="*/ 324036 w 648072"/>
                  <a:gd name="connsiteY1" fmla="*/ 0 h 360040"/>
                  <a:gd name="connsiteX2" fmla="*/ 648072 w 648072"/>
                  <a:gd name="connsiteY2" fmla="*/ 360040 h 360040"/>
                  <a:gd name="connsiteX3" fmla="*/ 0 w 648072"/>
                  <a:gd name="connsiteY3" fmla="*/ 360040 h 360040"/>
                  <a:gd name="connsiteX0-1" fmla="*/ 0 w 648072"/>
                  <a:gd name="connsiteY0-2" fmla="*/ 1055673 h 1055673"/>
                  <a:gd name="connsiteX1-3" fmla="*/ 260126 w 648072"/>
                  <a:gd name="connsiteY1-4" fmla="*/ 0 h 1055673"/>
                  <a:gd name="connsiteX2-5" fmla="*/ 648072 w 648072"/>
                  <a:gd name="connsiteY2-6" fmla="*/ 1055673 h 1055673"/>
                  <a:gd name="connsiteX3-7" fmla="*/ 0 w 648072"/>
                  <a:gd name="connsiteY3-8" fmla="*/ 1055673 h 1055673"/>
                  <a:gd name="connsiteX0-9" fmla="*/ 0 w 1011865"/>
                  <a:gd name="connsiteY0-10" fmla="*/ 866402 h 1055673"/>
                  <a:gd name="connsiteX1-11" fmla="*/ 623919 w 1011865"/>
                  <a:gd name="connsiteY1-12" fmla="*/ 0 h 1055673"/>
                  <a:gd name="connsiteX2-13" fmla="*/ 1011865 w 1011865"/>
                  <a:gd name="connsiteY2-14" fmla="*/ 1055673 h 1055673"/>
                  <a:gd name="connsiteX3-15" fmla="*/ 0 w 1011865"/>
                  <a:gd name="connsiteY3-16" fmla="*/ 866402 h 1055673"/>
                  <a:gd name="connsiteX0-17" fmla="*/ 0 w 630865"/>
                  <a:gd name="connsiteY0-18" fmla="*/ 866402 h 866402"/>
                  <a:gd name="connsiteX1-19" fmla="*/ 623919 w 630865"/>
                  <a:gd name="connsiteY1-20" fmla="*/ 0 h 866402"/>
                  <a:gd name="connsiteX2-21" fmla="*/ 630865 w 630865"/>
                  <a:gd name="connsiteY2-22" fmla="*/ 377247 h 866402"/>
                  <a:gd name="connsiteX3-23" fmla="*/ 0 w 630865"/>
                  <a:gd name="connsiteY3-24" fmla="*/ 866402 h 866402"/>
                  <a:gd name="connsiteX0-25" fmla="*/ 0 w 630865"/>
                  <a:gd name="connsiteY0-26" fmla="*/ 863944 h 863944"/>
                  <a:gd name="connsiteX1-27" fmla="*/ 628835 w 630865"/>
                  <a:gd name="connsiteY1-28" fmla="*/ 0 h 863944"/>
                  <a:gd name="connsiteX2-29" fmla="*/ 630865 w 630865"/>
                  <a:gd name="connsiteY2-30" fmla="*/ 374789 h 863944"/>
                  <a:gd name="connsiteX3-31" fmla="*/ 0 w 630865"/>
                  <a:gd name="connsiteY3-32" fmla="*/ 863944 h 863944"/>
                  <a:gd name="connsiteX0-33" fmla="*/ 0 w 630865"/>
                  <a:gd name="connsiteY0-34" fmla="*/ 863944 h 863944"/>
                  <a:gd name="connsiteX1-35" fmla="*/ 628835 w 630865"/>
                  <a:gd name="connsiteY1-36" fmla="*/ 0 h 863944"/>
                  <a:gd name="connsiteX2-37" fmla="*/ 630865 w 630865"/>
                  <a:gd name="connsiteY2-38" fmla="*/ 374789 h 863944"/>
                  <a:gd name="connsiteX3-39" fmla="*/ 0 w 630865"/>
                  <a:gd name="connsiteY3-40" fmla="*/ 863944 h 863944"/>
                  <a:gd name="connsiteX0-41" fmla="*/ 2710 w 633575"/>
                  <a:gd name="connsiteY0-42" fmla="*/ 863944 h 863944"/>
                  <a:gd name="connsiteX1-43" fmla="*/ 631545 w 633575"/>
                  <a:gd name="connsiteY1-44" fmla="*/ 0 h 863944"/>
                  <a:gd name="connsiteX2-45" fmla="*/ 633575 w 633575"/>
                  <a:gd name="connsiteY2-46" fmla="*/ 374789 h 863944"/>
                  <a:gd name="connsiteX3-47" fmla="*/ 2710 w 633575"/>
                  <a:gd name="connsiteY3-48" fmla="*/ 863944 h 863944"/>
                  <a:gd name="connsiteX0-49" fmla="*/ 4190 w 635055"/>
                  <a:gd name="connsiteY0-50" fmla="*/ 863944 h 863944"/>
                  <a:gd name="connsiteX1-51" fmla="*/ 633025 w 635055"/>
                  <a:gd name="connsiteY1-52" fmla="*/ 0 h 863944"/>
                  <a:gd name="connsiteX2-53" fmla="*/ 635055 w 635055"/>
                  <a:gd name="connsiteY2-54" fmla="*/ 374789 h 863944"/>
                  <a:gd name="connsiteX3-55" fmla="*/ 4190 w 635055"/>
                  <a:gd name="connsiteY3-56" fmla="*/ 863944 h 863944"/>
                  <a:gd name="connsiteX0-57" fmla="*/ 38635 w 669500"/>
                  <a:gd name="connsiteY0-58" fmla="*/ 863944 h 863944"/>
                  <a:gd name="connsiteX1-59" fmla="*/ 667470 w 669500"/>
                  <a:gd name="connsiteY1-60" fmla="*/ 0 h 863944"/>
                  <a:gd name="connsiteX2-61" fmla="*/ 669500 w 669500"/>
                  <a:gd name="connsiteY2-62" fmla="*/ 374789 h 863944"/>
                  <a:gd name="connsiteX3-63" fmla="*/ 38635 w 669500"/>
                  <a:gd name="connsiteY3-64" fmla="*/ 863944 h 863944"/>
                  <a:gd name="connsiteX0-65" fmla="*/ 38635 w 669500"/>
                  <a:gd name="connsiteY0-66" fmla="*/ 863944 h 863944"/>
                  <a:gd name="connsiteX1-67" fmla="*/ 667470 w 669500"/>
                  <a:gd name="connsiteY1-68" fmla="*/ 0 h 863944"/>
                  <a:gd name="connsiteX2-69" fmla="*/ 669500 w 669500"/>
                  <a:gd name="connsiteY2-70" fmla="*/ 374789 h 863944"/>
                  <a:gd name="connsiteX3-71" fmla="*/ 38635 w 669500"/>
                  <a:gd name="connsiteY3-72" fmla="*/ 863944 h 863944"/>
                  <a:gd name="connsiteX0-73" fmla="*/ 38635 w 669500"/>
                  <a:gd name="connsiteY0-74" fmla="*/ 863944 h 863944"/>
                  <a:gd name="connsiteX1-75" fmla="*/ 667470 w 669500"/>
                  <a:gd name="connsiteY1-76" fmla="*/ 0 h 863944"/>
                  <a:gd name="connsiteX2-77" fmla="*/ 669500 w 669500"/>
                  <a:gd name="connsiteY2-78" fmla="*/ 374789 h 863944"/>
                  <a:gd name="connsiteX3-79" fmla="*/ 38635 w 669500"/>
                  <a:gd name="connsiteY3-80" fmla="*/ 863944 h 863944"/>
                  <a:gd name="connsiteX0-81" fmla="*/ 38635 w 667518"/>
                  <a:gd name="connsiteY0-82" fmla="*/ 863944 h 863944"/>
                  <a:gd name="connsiteX1-83" fmla="*/ 667470 w 667518"/>
                  <a:gd name="connsiteY1-84" fmla="*/ 0 h 863944"/>
                  <a:gd name="connsiteX2-85" fmla="*/ 662125 w 667518"/>
                  <a:gd name="connsiteY2-86" fmla="*/ 377247 h 863944"/>
                  <a:gd name="connsiteX3-87" fmla="*/ 38635 w 667518"/>
                  <a:gd name="connsiteY3-88" fmla="*/ 863944 h 863944"/>
                  <a:gd name="connsiteX0-89" fmla="*/ 38635 w 667626"/>
                  <a:gd name="connsiteY0-90" fmla="*/ 863944 h 863944"/>
                  <a:gd name="connsiteX1-91" fmla="*/ 667470 w 667626"/>
                  <a:gd name="connsiteY1-92" fmla="*/ 0 h 863944"/>
                  <a:gd name="connsiteX2-93" fmla="*/ 667041 w 667626"/>
                  <a:gd name="connsiteY2-94" fmla="*/ 377247 h 863944"/>
                  <a:gd name="connsiteX3-95" fmla="*/ 38635 w 667626"/>
                  <a:gd name="connsiteY3-96" fmla="*/ 863944 h 863944"/>
                  <a:gd name="connsiteX0-97" fmla="*/ 38903 w 667310"/>
                  <a:gd name="connsiteY0-98" fmla="*/ 867291 h 867291"/>
                  <a:gd name="connsiteX1-99" fmla="*/ 664390 w 667310"/>
                  <a:gd name="connsiteY1-100" fmla="*/ 0 h 867291"/>
                  <a:gd name="connsiteX2-101" fmla="*/ 667309 w 667310"/>
                  <a:gd name="connsiteY2-102" fmla="*/ 380594 h 867291"/>
                  <a:gd name="connsiteX3-103" fmla="*/ 38903 w 667310"/>
                  <a:gd name="connsiteY3-104" fmla="*/ 867291 h 867291"/>
                  <a:gd name="connsiteX0-105" fmla="*/ 37731 w 681096"/>
                  <a:gd name="connsiteY0-106" fmla="*/ 867291 h 867291"/>
                  <a:gd name="connsiteX1-107" fmla="*/ 678176 w 681096"/>
                  <a:gd name="connsiteY1-108" fmla="*/ 0 h 867291"/>
                  <a:gd name="connsiteX2-109" fmla="*/ 681095 w 681096"/>
                  <a:gd name="connsiteY2-110" fmla="*/ 380594 h 867291"/>
                  <a:gd name="connsiteX3-111" fmla="*/ 37731 w 681096"/>
                  <a:gd name="connsiteY3-112" fmla="*/ 867291 h 867291"/>
                </a:gdLst>
                <a:ahLst/>
                <a:cxnLst>
                  <a:cxn ang="0">
                    <a:pos x="connsiteX0-1" y="connsiteY0-2"/>
                  </a:cxn>
                  <a:cxn ang="0">
                    <a:pos x="connsiteX1-3" y="connsiteY1-4"/>
                  </a:cxn>
                  <a:cxn ang="0">
                    <a:pos x="connsiteX2-5" y="connsiteY2-6"/>
                  </a:cxn>
                  <a:cxn ang="0">
                    <a:pos x="connsiteX3-7" y="connsiteY3-8"/>
                  </a:cxn>
                </a:cxnLst>
                <a:rect l="l" t="t" r="r" b="b"/>
                <a:pathLst>
                  <a:path w="681096" h="867291">
                    <a:moveTo>
                      <a:pt x="37731" y="867291"/>
                    </a:moveTo>
                    <a:cubicBezTo>
                      <a:pt x="-113992" y="468697"/>
                      <a:pt x="210467" y="162621"/>
                      <a:pt x="678176" y="0"/>
                    </a:cubicBezTo>
                    <a:cubicBezTo>
                      <a:pt x="678853" y="124930"/>
                      <a:pt x="680418" y="255664"/>
                      <a:pt x="681095" y="380594"/>
                    </a:cubicBezTo>
                    <a:cubicBezTo>
                      <a:pt x="397065" y="472362"/>
                      <a:pt x="181652" y="618206"/>
                      <a:pt x="37731" y="867291"/>
                    </a:cubicBezTo>
                    <a:close/>
                  </a:path>
                </a:pathLst>
              </a:custGeom>
              <a:gradFill>
                <a:gsLst>
                  <a:gs pos="32000">
                    <a:srgbClr val="D7190F"/>
                  </a:gs>
                  <a:gs pos="83000">
                    <a:srgbClr val="F05F55"/>
                  </a:gs>
                </a:gsLst>
                <a:lin ang="4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等腰三角形 4"/>
              <p:cNvSpPr/>
              <p:nvPr/>
            </p:nvSpPr>
            <p:spPr bwMode="auto">
              <a:xfrm flipH="1">
                <a:off x="4750178" y="1887762"/>
                <a:ext cx="676580" cy="868928"/>
              </a:xfrm>
              <a:custGeom>
                <a:avLst/>
                <a:gdLst>
                  <a:gd name="connsiteX0" fmla="*/ 0 w 648072"/>
                  <a:gd name="connsiteY0" fmla="*/ 360040 h 360040"/>
                  <a:gd name="connsiteX1" fmla="*/ 324036 w 648072"/>
                  <a:gd name="connsiteY1" fmla="*/ 0 h 360040"/>
                  <a:gd name="connsiteX2" fmla="*/ 648072 w 648072"/>
                  <a:gd name="connsiteY2" fmla="*/ 360040 h 360040"/>
                  <a:gd name="connsiteX3" fmla="*/ 0 w 648072"/>
                  <a:gd name="connsiteY3" fmla="*/ 360040 h 360040"/>
                  <a:gd name="connsiteX0-1" fmla="*/ 0 w 648072"/>
                  <a:gd name="connsiteY0-2" fmla="*/ 1055673 h 1055673"/>
                  <a:gd name="connsiteX1-3" fmla="*/ 260126 w 648072"/>
                  <a:gd name="connsiteY1-4" fmla="*/ 0 h 1055673"/>
                  <a:gd name="connsiteX2-5" fmla="*/ 648072 w 648072"/>
                  <a:gd name="connsiteY2-6" fmla="*/ 1055673 h 1055673"/>
                  <a:gd name="connsiteX3-7" fmla="*/ 0 w 648072"/>
                  <a:gd name="connsiteY3-8" fmla="*/ 1055673 h 1055673"/>
                  <a:gd name="connsiteX0-9" fmla="*/ 0 w 1011865"/>
                  <a:gd name="connsiteY0-10" fmla="*/ 866402 h 1055673"/>
                  <a:gd name="connsiteX1-11" fmla="*/ 623919 w 1011865"/>
                  <a:gd name="connsiteY1-12" fmla="*/ 0 h 1055673"/>
                  <a:gd name="connsiteX2-13" fmla="*/ 1011865 w 1011865"/>
                  <a:gd name="connsiteY2-14" fmla="*/ 1055673 h 1055673"/>
                  <a:gd name="connsiteX3-15" fmla="*/ 0 w 1011865"/>
                  <a:gd name="connsiteY3-16" fmla="*/ 866402 h 1055673"/>
                  <a:gd name="connsiteX0-17" fmla="*/ 0 w 630865"/>
                  <a:gd name="connsiteY0-18" fmla="*/ 866402 h 866402"/>
                  <a:gd name="connsiteX1-19" fmla="*/ 623919 w 630865"/>
                  <a:gd name="connsiteY1-20" fmla="*/ 0 h 866402"/>
                  <a:gd name="connsiteX2-21" fmla="*/ 630865 w 630865"/>
                  <a:gd name="connsiteY2-22" fmla="*/ 377247 h 866402"/>
                  <a:gd name="connsiteX3-23" fmla="*/ 0 w 630865"/>
                  <a:gd name="connsiteY3-24" fmla="*/ 866402 h 866402"/>
                  <a:gd name="connsiteX0-25" fmla="*/ 0 w 630865"/>
                  <a:gd name="connsiteY0-26" fmla="*/ 863944 h 863944"/>
                  <a:gd name="connsiteX1-27" fmla="*/ 628835 w 630865"/>
                  <a:gd name="connsiteY1-28" fmla="*/ 0 h 863944"/>
                  <a:gd name="connsiteX2-29" fmla="*/ 630865 w 630865"/>
                  <a:gd name="connsiteY2-30" fmla="*/ 374789 h 863944"/>
                  <a:gd name="connsiteX3-31" fmla="*/ 0 w 630865"/>
                  <a:gd name="connsiteY3-32" fmla="*/ 863944 h 863944"/>
                  <a:gd name="connsiteX0-33" fmla="*/ 0 w 630865"/>
                  <a:gd name="connsiteY0-34" fmla="*/ 863944 h 863944"/>
                  <a:gd name="connsiteX1-35" fmla="*/ 628835 w 630865"/>
                  <a:gd name="connsiteY1-36" fmla="*/ 0 h 863944"/>
                  <a:gd name="connsiteX2-37" fmla="*/ 630865 w 630865"/>
                  <a:gd name="connsiteY2-38" fmla="*/ 374789 h 863944"/>
                  <a:gd name="connsiteX3-39" fmla="*/ 0 w 630865"/>
                  <a:gd name="connsiteY3-40" fmla="*/ 863944 h 863944"/>
                  <a:gd name="connsiteX0-41" fmla="*/ 2710 w 633575"/>
                  <a:gd name="connsiteY0-42" fmla="*/ 863944 h 863944"/>
                  <a:gd name="connsiteX1-43" fmla="*/ 631545 w 633575"/>
                  <a:gd name="connsiteY1-44" fmla="*/ 0 h 863944"/>
                  <a:gd name="connsiteX2-45" fmla="*/ 633575 w 633575"/>
                  <a:gd name="connsiteY2-46" fmla="*/ 374789 h 863944"/>
                  <a:gd name="connsiteX3-47" fmla="*/ 2710 w 633575"/>
                  <a:gd name="connsiteY3-48" fmla="*/ 863944 h 863944"/>
                  <a:gd name="connsiteX0-49" fmla="*/ 4190 w 635055"/>
                  <a:gd name="connsiteY0-50" fmla="*/ 863944 h 863944"/>
                  <a:gd name="connsiteX1-51" fmla="*/ 633025 w 635055"/>
                  <a:gd name="connsiteY1-52" fmla="*/ 0 h 863944"/>
                  <a:gd name="connsiteX2-53" fmla="*/ 635055 w 635055"/>
                  <a:gd name="connsiteY2-54" fmla="*/ 374789 h 863944"/>
                  <a:gd name="connsiteX3-55" fmla="*/ 4190 w 635055"/>
                  <a:gd name="connsiteY3-56" fmla="*/ 863944 h 863944"/>
                  <a:gd name="connsiteX0-57" fmla="*/ 38635 w 669500"/>
                  <a:gd name="connsiteY0-58" fmla="*/ 863944 h 863944"/>
                  <a:gd name="connsiteX1-59" fmla="*/ 667470 w 669500"/>
                  <a:gd name="connsiteY1-60" fmla="*/ 0 h 863944"/>
                  <a:gd name="connsiteX2-61" fmla="*/ 669500 w 669500"/>
                  <a:gd name="connsiteY2-62" fmla="*/ 374789 h 863944"/>
                  <a:gd name="connsiteX3-63" fmla="*/ 38635 w 669500"/>
                  <a:gd name="connsiteY3-64" fmla="*/ 863944 h 863944"/>
                  <a:gd name="connsiteX0-65" fmla="*/ 38635 w 669500"/>
                  <a:gd name="connsiteY0-66" fmla="*/ 863944 h 863944"/>
                  <a:gd name="connsiteX1-67" fmla="*/ 667470 w 669500"/>
                  <a:gd name="connsiteY1-68" fmla="*/ 0 h 863944"/>
                  <a:gd name="connsiteX2-69" fmla="*/ 669500 w 669500"/>
                  <a:gd name="connsiteY2-70" fmla="*/ 374789 h 863944"/>
                  <a:gd name="connsiteX3-71" fmla="*/ 38635 w 669500"/>
                  <a:gd name="connsiteY3-72" fmla="*/ 863944 h 863944"/>
                  <a:gd name="connsiteX0-73" fmla="*/ 38635 w 669500"/>
                  <a:gd name="connsiteY0-74" fmla="*/ 863944 h 863944"/>
                  <a:gd name="connsiteX1-75" fmla="*/ 667470 w 669500"/>
                  <a:gd name="connsiteY1-76" fmla="*/ 0 h 863944"/>
                  <a:gd name="connsiteX2-77" fmla="*/ 669500 w 669500"/>
                  <a:gd name="connsiteY2-78" fmla="*/ 374789 h 863944"/>
                  <a:gd name="connsiteX3-79" fmla="*/ 38635 w 669500"/>
                  <a:gd name="connsiteY3-80" fmla="*/ 863944 h 863944"/>
                  <a:gd name="connsiteX0-81" fmla="*/ 38635 w 667518"/>
                  <a:gd name="connsiteY0-82" fmla="*/ 863944 h 863944"/>
                  <a:gd name="connsiteX1-83" fmla="*/ 667470 w 667518"/>
                  <a:gd name="connsiteY1-84" fmla="*/ 0 h 863944"/>
                  <a:gd name="connsiteX2-85" fmla="*/ 662125 w 667518"/>
                  <a:gd name="connsiteY2-86" fmla="*/ 377247 h 863944"/>
                  <a:gd name="connsiteX3-87" fmla="*/ 38635 w 667518"/>
                  <a:gd name="connsiteY3-88" fmla="*/ 863944 h 863944"/>
                  <a:gd name="connsiteX0-89" fmla="*/ 38635 w 667626"/>
                  <a:gd name="connsiteY0-90" fmla="*/ 863944 h 863944"/>
                  <a:gd name="connsiteX1-91" fmla="*/ 667470 w 667626"/>
                  <a:gd name="connsiteY1-92" fmla="*/ 0 h 863944"/>
                  <a:gd name="connsiteX2-93" fmla="*/ 667041 w 667626"/>
                  <a:gd name="connsiteY2-94" fmla="*/ 377247 h 863944"/>
                  <a:gd name="connsiteX3-95" fmla="*/ 38635 w 667626"/>
                  <a:gd name="connsiteY3-96" fmla="*/ 863944 h 863944"/>
                  <a:gd name="connsiteX0-97" fmla="*/ 40448 w 669439"/>
                  <a:gd name="connsiteY0-98" fmla="*/ 863944 h 863944"/>
                  <a:gd name="connsiteX1-99" fmla="*/ 669283 w 669439"/>
                  <a:gd name="connsiteY1-100" fmla="*/ 0 h 863944"/>
                  <a:gd name="connsiteX2-101" fmla="*/ 668854 w 669439"/>
                  <a:gd name="connsiteY2-102" fmla="*/ 377247 h 863944"/>
                  <a:gd name="connsiteX3-103" fmla="*/ 40448 w 669439"/>
                  <a:gd name="connsiteY3-104" fmla="*/ 863944 h 863944"/>
                  <a:gd name="connsiteX0-105" fmla="*/ 39598 w 678631"/>
                  <a:gd name="connsiteY0-106" fmla="*/ 870639 h 870639"/>
                  <a:gd name="connsiteX1-107" fmla="*/ 678475 w 678631"/>
                  <a:gd name="connsiteY1-108" fmla="*/ 0 h 870639"/>
                  <a:gd name="connsiteX2-109" fmla="*/ 678046 w 678631"/>
                  <a:gd name="connsiteY2-110" fmla="*/ 377247 h 870639"/>
                  <a:gd name="connsiteX3-111" fmla="*/ 39598 w 678631"/>
                  <a:gd name="connsiteY3-112" fmla="*/ 870639 h 870639"/>
                  <a:gd name="connsiteX0-113" fmla="*/ 40448 w 678897"/>
                  <a:gd name="connsiteY0-114" fmla="*/ 863944 h 863944"/>
                  <a:gd name="connsiteX1-115" fmla="*/ 669284 w 678897"/>
                  <a:gd name="connsiteY1-116" fmla="*/ 0 h 863944"/>
                  <a:gd name="connsiteX2-117" fmla="*/ 678896 w 678897"/>
                  <a:gd name="connsiteY2-118" fmla="*/ 370552 h 863944"/>
                  <a:gd name="connsiteX3-119" fmla="*/ 40448 w 678897"/>
                  <a:gd name="connsiteY3-120" fmla="*/ 863944 h 863944"/>
                  <a:gd name="connsiteX0-121" fmla="*/ 40448 w 669440"/>
                  <a:gd name="connsiteY0-122" fmla="*/ 863944 h 863944"/>
                  <a:gd name="connsiteX1-123" fmla="*/ 669284 w 669440"/>
                  <a:gd name="connsiteY1-124" fmla="*/ 0 h 863944"/>
                  <a:gd name="connsiteX2-125" fmla="*/ 668856 w 669440"/>
                  <a:gd name="connsiteY2-126" fmla="*/ 373898 h 863944"/>
                  <a:gd name="connsiteX3-127" fmla="*/ 40448 w 669440"/>
                  <a:gd name="connsiteY3-128" fmla="*/ 863944 h 863944"/>
                  <a:gd name="connsiteX0-129" fmla="*/ 40448 w 669440"/>
                  <a:gd name="connsiteY0-130" fmla="*/ 863944 h 863944"/>
                  <a:gd name="connsiteX1-131" fmla="*/ 669284 w 669440"/>
                  <a:gd name="connsiteY1-132" fmla="*/ 0 h 863944"/>
                  <a:gd name="connsiteX2-133" fmla="*/ 668856 w 669440"/>
                  <a:gd name="connsiteY2-134" fmla="*/ 373898 h 863944"/>
                  <a:gd name="connsiteX3-135" fmla="*/ 40448 w 669440"/>
                  <a:gd name="connsiteY3-136" fmla="*/ 863944 h 863944"/>
                  <a:gd name="connsiteX0-137" fmla="*/ 38387 w 667379"/>
                  <a:gd name="connsiteY0-138" fmla="*/ 863944 h 863944"/>
                  <a:gd name="connsiteX1-139" fmla="*/ 667223 w 667379"/>
                  <a:gd name="connsiteY1-140" fmla="*/ 0 h 863944"/>
                  <a:gd name="connsiteX2-141" fmla="*/ 666795 w 667379"/>
                  <a:gd name="connsiteY2-142" fmla="*/ 373898 h 863944"/>
                  <a:gd name="connsiteX3-143" fmla="*/ 38387 w 667379"/>
                  <a:gd name="connsiteY3-144" fmla="*/ 863944 h 863944"/>
                  <a:gd name="connsiteX0-145" fmla="*/ 37615 w 676577"/>
                  <a:gd name="connsiteY0-146" fmla="*/ 868929 h 868929"/>
                  <a:gd name="connsiteX1-147" fmla="*/ 676421 w 676577"/>
                  <a:gd name="connsiteY1-148" fmla="*/ 0 h 868929"/>
                  <a:gd name="connsiteX2-149" fmla="*/ 675993 w 676577"/>
                  <a:gd name="connsiteY2-150" fmla="*/ 373898 h 868929"/>
                  <a:gd name="connsiteX3-151" fmla="*/ 37615 w 676577"/>
                  <a:gd name="connsiteY3-152" fmla="*/ 868929 h 868929"/>
                </a:gdLst>
                <a:ahLst/>
                <a:cxnLst>
                  <a:cxn ang="0">
                    <a:pos x="connsiteX0-1" y="connsiteY0-2"/>
                  </a:cxn>
                  <a:cxn ang="0">
                    <a:pos x="connsiteX1-3" y="connsiteY1-4"/>
                  </a:cxn>
                  <a:cxn ang="0">
                    <a:pos x="connsiteX2-5" y="connsiteY2-6"/>
                  </a:cxn>
                  <a:cxn ang="0">
                    <a:pos x="connsiteX3-7" y="connsiteY3-8"/>
                  </a:cxn>
                </a:cxnLst>
                <a:rect l="l" t="t" r="r" b="b"/>
                <a:pathLst>
                  <a:path w="676577" h="868929">
                    <a:moveTo>
                      <a:pt x="37615" y="868929"/>
                    </a:moveTo>
                    <a:cubicBezTo>
                      <a:pt x="-114108" y="470335"/>
                      <a:pt x="212057" y="105721"/>
                      <a:pt x="676421" y="0"/>
                    </a:cubicBezTo>
                    <a:cubicBezTo>
                      <a:pt x="677098" y="124930"/>
                      <a:pt x="675316" y="248968"/>
                      <a:pt x="675993" y="373898"/>
                    </a:cubicBezTo>
                    <a:cubicBezTo>
                      <a:pt x="391963" y="465666"/>
                      <a:pt x="181536" y="619844"/>
                      <a:pt x="37615" y="868929"/>
                    </a:cubicBezTo>
                    <a:close/>
                  </a:path>
                </a:pathLst>
              </a:custGeom>
              <a:gradFill>
                <a:gsLst>
                  <a:gs pos="23000">
                    <a:srgbClr val="D7190F"/>
                  </a:gs>
                  <a:gs pos="100000">
                    <a:srgbClr val="F05F55"/>
                  </a:gs>
                </a:gsLst>
                <a:lin ang="126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矩形 5"/>
              <p:cNvSpPr/>
              <p:nvPr/>
            </p:nvSpPr>
            <p:spPr bwMode="auto">
              <a:xfrm>
                <a:off x="2569883" y="1626554"/>
                <a:ext cx="3439022" cy="2172401"/>
              </a:xfrm>
              <a:custGeom>
                <a:avLst/>
                <a:gdLst>
                  <a:gd name="connsiteX0" fmla="*/ 0 w 1080120"/>
                  <a:gd name="connsiteY0" fmla="*/ 0 h 576064"/>
                  <a:gd name="connsiteX1" fmla="*/ 1080120 w 1080120"/>
                  <a:gd name="connsiteY1" fmla="*/ 0 h 576064"/>
                  <a:gd name="connsiteX2" fmla="*/ 1080120 w 1080120"/>
                  <a:gd name="connsiteY2" fmla="*/ 576064 h 576064"/>
                  <a:gd name="connsiteX3" fmla="*/ 0 w 1080120"/>
                  <a:gd name="connsiteY3" fmla="*/ 576064 h 576064"/>
                  <a:gd name="connsiteX4" fmla="*/ 0 w 1080120"/>
                  <a:gd name="connsiteY4" fmla="*/ 0 h 576064"/>
                  <a:gd name="connsiteX0-1" fmla="*/ 1275347 w 1275347"/>
                  <a:gd name="connsiteY0-2" fmla="*/ 0 h 1787243"/>
                  <a:gd name="connsiteX1-3" fmla="*/ 1080120 w 1275347"/>
                  <a:gd name="connsiteY1-4" fmla="*/ 1211179 h 1787243"/>
                  <a:gd name="connsiteX2-5" fmla="*/ 1080120 w 1275347"/>
                  <a:gd name="connsiteY2-6" fmla="*/ 1787243 h 1787243"/>
                  <a:gd name="connsiteX3-7" fmla="*/ 0 w 1275347"/>
                  <a:gd name="connsiteY3-8" fmla="*/ 1787243 h 1787243"/>
                  <a:gd name="connsiteX4-9" fmla="*/ 1275347 w 1275347"/>
                  <a:gd name="connsiteY4-10" fmla="*/ 0 h 1787243"/>
                  <a:gd name="connsiteX0-11" fmla="*/ 324852 w 324852"/>
                  <a:gd name="connsiteY0-12" fmla="*/ 238072 h 2025315"/>
                  <a:gd name="connsiteX1-13" fmla="*/ 129625 w 324852"/>
                  <a:gd name="connsiteY1-14" fmla="*/ 1449251 h 2025315"/>
                  <a:gd name="connsiteX2-15" fmla="*/ 129625 w 324852"/>
                  <a:gd name="connsiteY2-16" fmla="*/ 2025315 h 2025315"/>
                  <a:gd name="connsiteX3-17" fmla="*/ 0 w 324852"/>
                  <a:gd name="connsiteY3-18" fmla="*/ 0 h 2025315"/>
                  <a:gd name="connsiteX4-19" fmla="*/ 324852 w 324852"/>
                  <a:gd name="connsiteY4-20" fmla="*/ 238072 h 2025315"/>
                  <a:gd name="connsiteX0-21" fmla="*/ 324852 w 324852"/>
                  <a:gd name="connsiteY0-22" fmla="*/ 238072 h 2025315"/>
                  <a:gd name="connsiteX1-23" fmla="*/ 129625 w 324852"/>
                  <a:gd name="connsiteY1-24" fmla="*/ 1449251 h 2025315"/>
                  <a:gd name="connsiteX2-25" fmla="*/ 129625 w 324852"/>
                  <a:gd name="connsiteY2-26" fmla="*/ 2025315 h 2025315"/>
                  <a:gd name="connsiteX3-27" fmla="*/ 55075 w 324852"/>
                  <a:gd name="connsiteY3-28" fmla="*/ 892057 h 2025315"/>
                  <a:gd name="connsiteX4-29" fmla="*/ 0 w 324852"/>
                  <a:gd name="connsiteY4-30" fmla="*/ 0 h 2025315"/>
                  <a:gd name="connsiteX5" fmla="*/ 324852 w 324852"/>
                  <a:gd name="connsiteY5" fmla="*/ 238072 h 2025315"/>
                  <a:gd name="connsiteX0-31" fmla="*/ 1272409 w 1272409"/>
                  <a:gd name="connsiteY0-32" fmla="*/ 238072 h 2025315"/>
                  <a:gd name="connsiteX1-33" fmla="*/ 1077182 w 1272409"/>
                  <a:gd name="connsiteY1-34" fmla="*/ 1449251 h 2025315"/>
                  <a:gd name="connsiteX2-35" fmla="*/ 1077182 w 1272409"/>
                  <a:gd name="connsiteY2-36" fmla="*/ 2025315 h 2025315"/>
                  <a:gd name="connsiteX3-37" fmla="*/ 0 w 1272409"/>
                  <a:gd name="connsiteY3-38" fmla="*/ 835910 h 2025315"/>
                  <a:gd name="connsiteX4-39" fmla="*/ 947557 w 1272409"/>
                  <a:gd name="connsiteY4-40" fmla="*/ 0 h 2025315"/>
                  <a:gd name="connsiteX5-41" fmla="*/ 1272409 w 1272409"/>
                  <a:gd name="connsiteY5-42" fmla="*/ 238072 h 2025315"/>
                  <a:gd name="connsiteX0-43" fmla="*/ 1272409 w 2320446"/>
                  <a:gd name="connsiteY0-44" fmla="*/ 238072 h 1925052"/>
                  <a:gd name="connsiteX1-45" fmla="*/ 1077182 w 2320446"/>
                  <a:gd name="connsiteY1-46" fmla="*/ 1449251 h 1925052"/>
                  <a:gd name="connsiteX2-47" fmla="*/ 2320446 w 2320446"/>
                  <a:gd name="connsiteY2-48" fmla="*/ 1925052 h 1925052"/>
                  <a:gd name="connsiteX3-49" fmla="*/ 0 w 2320446"/>
                  <a:gd name="connsiteY3-50" fmla="*/ 835910 h 1925052"/>
                  <a:gd name="connsiteX4-51" fmla="*/ 947557 w 2320446"/>
                  <a:gd name="connsiteY4-52" fmla="*/ 0 h 1925052"/>
                  <a:gd name="connsiteX5-53" fmla="*/ 1272409 w 2320446"/>
                  <a:gd name="connsiteY5-54" fmla="*/ 238072 h 1925052"/>
                  <a:gd name="connsiteX0-55" fmla="*/ 1272409 w 2388624"/>
                  <a:gd name="connsiteY0-56" fmla="*/ 238072 h 1925052"/>
                  <a:gd name="connsiteX1-57" fmla="*/ 2388624 w 2388624"/>
                  <a:gd name="connsiteY1-58" fmla="*/ 209998 h 1925052"/>
                  <a:gd name="connsiteX2-59" fmla="*/ 2320446 w 2388624"/>
                  <a:gd name="connsiteY2-60" fmla="*/ 1925052 h 1925052"/>
                  <a:gd name="connsiteX3-61" fmla="*/ 0 w 2388624"/>
                  <a:gd name="connsiteY3-62" fmla="*/ 835910 h 1925052"/>
                  <a:gd name="connsiteX4-63" fmla="*/ 947557 w 2388624"/>
                  <a:gd name="connsiteY4-64" fmla="*/ 0 h 1925052"/>
                  <a:gd name="connsiteX5-65" fmla="*/ 1272409 w 2388624"/>
                  <a:gd name="connsiteY5-66" fmla="*/ 238072 h 1925052"/>
                  <a:gd name="connsiteX0-67" fmla="*/ 1272409 w 2388624"/>
                  <a:gd name="connsiteY0-68" fmla="*/ 238072 h 1925052"/>
                  <a:gd name="connsiteX1-69" fmla="*/ 2388624 w 2388624"/>
                  <a:gd name="connsiteY1-70" fmla="*/ 209998 h 1925052"/>
                  <a:gd name="connsiteX2-71" fmla="*/ 2320446 w 2388624"/>
                  <a:gd name="connsiteY2-72" fmla="*/ 1925052 h 1925052"/>
                  <a:gd name="connsiteX3-73" fmla="*/ 918411 w 2388624"/>
                  <a:gd name="connsiteY3-74" fmla="*/ 1269046 h 1925052"/>
                  <a:gd name="connsiteX4-75" fmla="*/ 0 w 2388624"/>
                  <a:gd name="connsiteY4-76" fmla="*/ 835910 h 1925052"/>
                  <a:gd name="connsiteX5-77" fmla="*/ 947557 w 2388624"/>
                  <a:gd name="connsiteY5-78" fmla="*/ 0 h 1925052"/>
                  <a:gd name="connsiteX6" fmla="*/ 1272409 w 2388624"/>
                  <a:gd name="connsiteY6" fmla="*/ 238072 h 1925052"/>
                  <a:gd name="connsiteX0-79" fmla="*/ 1272409 w 2388624"/>
                  <a:gd name="connsiteY0-80" fmla="*/ 238072 h 2167404"/>
                  <a:gd name="connsiteX1-81" fmla="*/ 2388624 w 2388624"/>
                  <a:gd name="connsiteY1-82" fmla="*/ 209998 h 2167404"/>
                  <a:gd name="connsiteX2-83" fmla="*/ 2320446 w 2388624"/>
                  <a:gd name="connsiteY2-84" fmla="*/ 1925052 h 2167404"/>
                  <a:gd name="connsiteX3-85" fmla="*/ 1556085 w 2388624"/>
                  <a:gd name="connsiteY3-86" fmla="*/ 2167404 h 2167404"/>
                  <a:gd name="connsiteX4-87" fmla="*/ 0 w 2388624"/>
                  <a:gd name="connsiteY4-88" fmla="*/ 835910 h 2167404"/>
                  <a:gd name="connsiteX5-89" fmla="*/ 947557 w 2388624"/>
                  <a:gd name="connsiteY5-90" fmla="*/ 0 h 2167404"/>
                  <a:gd name="connsiteX6-91" fmla="*/ 1272409 w 2388624"/>
                  <a:gd name="connsiteY6-92" fmla="*/ 238072 h 2167404"/>
                  <a:gd name="connsiteX0-93" fmla="*/ 1272409 w 2516962"/>
                  <a:gd name="connsiteY0-94" fmla="*/ 238072 h 2167404"/>
                  <a:gd name="connsiteX1-95" fmla="*/ 2388624 w 2516962"/>
                  <a:gd name="connsiteY1-96" fmla="*/ 209998 h 2167404"/>
                  <a:gd name="connsiteX2-97" fmla="*/ 2516962 w 2516962"/>
                  <a:gd name="connsiteY2-98" fmla="*/ 8020 h 2167404"/>
                  <a:gd name="connsiteX3-99" fmla="*/ 1556085 w 2516962"/>
                  <a:gd name="connsiteY3-100" fmla="*/ 2167404 h 2167404"/>
                  <a:gd name="connsiteX4-101" fmla="*/ 0 w 2516962"/>
                  <a:gd name="connsiteY4-102" fmla="*/ 835910 h 2167404"/>
                  <a:gd name="connsiteX5-103" fmla="*/ 947557 w 2516962"/>
                  <a:gd name="connsiteY5-104" fmla="*/ 0 h 2167404"/>
                  <a:gd name="connsiteX6-105" fmla="*/ 1272409 w 2516962"/>
                  <a:gd name="connsiteY6-106" fmla="*/ 238072 h 2167404"/>
                  <a:gd name="connsiteX0-107" fmla="*/ 1272409 w 2516962"/>
                  <a:gd name="connsiteY0-108" fmla="*/ 238072 h 2167404"/>
                  <a:gd name="connsiteX1-109" fmla="*/ 2192109 w 2516962"/>
                  <a:gd name="connsiteY1-110" fmla="*/ 246093 h 2167404"/>
                  <a:gd name="connsiteX2-111" fmla="*/ 2516962 w 2516962"/>
                  <a:gd name="connsiteY2-112" fmla="*/ 8020 h 2167404"/>
                  <a:gd name="connsiteX3-113" fmla="*/ 1556085 w 2516962"/>
                  <a:gd name="connsiteY3-114" fmla="*/ 2167404 h 2167404"/>
                  <a:gd name="connsiteX4-115" fmla="*/ 0 w 2516962"/>
                  <a:gd name="connsiteY4-116" fmla="*/ 835910 h 2167404"/>
                  <a:gd name="connsiteX5-117" fmla="*/ 947557 w 2516962"/>
                  <a:gd name="connsiteY5-118" fmla="*/ 0 h 2167404"/>
                  <a:gd name="connsiteX6-119" fmla="*/ 1272409 w 2516962"/>
                  <a:gd name="connsiteY6-120" fmla="*/ 238072 h 2167404"/>
                  <a:gd name="connsiteX0-121" fmla="*/ 1272409 w 2516962"/>
                  <a:gd name="connsiteY0-122" fmla="*/ 238072 h 2167404"/>
                  <a:gd name="connsiteX1-123" fmla="*/ 2192109 w 2516962"/>
                  <a:gd name="connsiteY1-124" fmla="*/ 246093 h 2167404"/>
                  <a:gd name="connsiteX2-125" fmla="*/ 2516962 w 2516962"/>
                  <a:gd name="connsiteY2-126" fmla="*/ 8020 h 2167404"/>
                  <a:gd name="connsiteX3-127" fmla="*/ 1961148 w 2516962"/>
                  <a:gd name="connsiteY3-128" fmla="*/ 1236962 h 2167404"/>
                  <a:gd name="connsiteX4-129" fmla="*/ 1556085 w 2516962"/>
                  <a:gd name="connsiteY4-130" fmla="*/ 2167404 h 2167404"/>
                  <a:gd name="connsiteX5-131" fmla="*/ 0 w 2516962"/>
                  <a:gd name="connsiteY5-132" fmla="*/ 835910 h 2167404"/>
                  <a:gd name="connsiteX6-133" fmla="*/ 947557 w 2516962"/>
                  <a:gd name="connsiteY6-134" fmla="*/ 0 h 2167404"/>
                  <a:gd name="connsiteX7" fmla="*/ 1272409 w 2516962"/>
                  <a:gd name="connsiteY7" fmla="*/ 238072 h 2167404"/>
                  <a:gd name="connsiteX0-135" fmla="*/ 1272409 w 3200401"/>
                  <a:gd name="connsiteY0-136" fmla="*/ 238072 h 2167404"/>
                  <a:gd name="connsiteX1-137" fmla="*/ 2192109 w 3200401"/>
                  <a:gd name="connsiteY1-138" fmla="*/ 246093 h 2167404"/>
                  <a:gd name="connsiteX2-139" fmla="*/ 2516962 w 3200401"/>
                  <a:gd name="connsiteY2-140" fmla="*/ 8020 h 2167404"/>
                  <a:gd name="connsiteX3-141" fmla="*/ 3200401 w 3200401"/>
                  <a:gd name="connsiteY3-142" fmla="*/ 1629994 h 2167404"/>
                  <a:gd name="connsiteX4-143" fmla="*/ 1556085 w 3200401"/>
                  <a:gd name="connsiteY4-144" fmla="*/ 2167404 h 2167404"/>
                  <a:gd name="connsiteX5-145" fmla="*/ 0 w 3200401"/>
                  <a:gd name="connsiteY5-146" fmla="*/ 835910 h 2167404"/>
                  <a:gd name="connsiteX6-147" fmla="*/ 947557 w 3200401"/>
                  <a:gd name="connsiteY6-148" fmla="*/ 0 h 2167404"/>
                  <a:gd name="connsiteX7-149" fmla="*/ 1272409 w 3200401"/>
                  <a:gd name="connsiteY7-150" fmla="*/ 238072 h 2167404"/>
                  <a:gd name="connsiteX0-151" fmla="*/ 1272409 w 3200401"/>
                  <a:gd name="connsiteY0-152" fmla="*/ 238072 h 2167404"/>
                  <a:gd name="connsiteX1-153" fmla="*/ 1804738 w 3200401"/>
                  <a:gd name="connsiteY1-154" fmla="*/ 238341 h 2167404"/>
                  <a:gd name="connsiteX2-155" fmla="*/ 2192109 w 3200401"/>
                  <a:gd name="connsiteY2-156" fmla="*/ 246093 h 2167404"/>
                  <a:gd name="connsiteX3-157" fmla="*/ 2516962 w 3200401"/>
                  <a:gd name="connsiteY3-158" fmla="*/ 8020 h 2167404"/>
                  <a:gd name="connsiteX4-159" fmla="*/ 3200401 w 3200401"/>
                  <a:gd name="connsiteY4-160" fmla="*/ 1629994 h 2167404"/>
                  <a:gd name="connsiteX5-161" fmla="*/ 1556085 w 3200401"/>
                  <a:gd name="connsiteY5-162" fmla="*/ 2167404 h 2167404"/>
                  <a:gd name="connsiteX6-163" fmla="*/ 0 w 3200401"/>
                  <a:gd name="connsiteY6-164" fmla="*/ 835910 h 2167404"/>
                  <a:gd name="connsiteX7-165" fmla="*/ 947557 w 3200401"/>
                  <a:gd name="connsiteY7-166" fmla="*/ 0 h 2167404"/>
                  <a:gd name="connsiteX8" fmla="*/ 1272409 w 3200401"/>
                  <a:gd name="connsiteY8" fmla="*/ 238072 h 2167404"/>
                  <a:gd name="connsiteX0-167" fmla="*/ 1272409 w 3200401"/>
                  <a:gd name="connsiteY0-168" fmla="*/ 238072 h 2167404"/>
                  <a:gd name="connsiteX1-169" fmla="*/ 605591 w 3200401"/>
                  <a:gd name="connsiteY1-170" fmla="*/ 996331 h 2167404"/>
                  <a:gd name="connsiteX2-171" fmla="*/ 2192109 w 3200401"/>
                  <a:gd name="connsiteY2-172" fmla="*/ 246093 h 2167404"/>
                  <a:gd name="connsiteX3-173" fmla="*/ 2516962 w 3200401"/>
                  <a:gd name="connsiteY3-174" fmla="*/ 8020 h 2167404"/>
                  <a:gd name="connsiteX4-175" fmla="*/ 3200401 w 3200401"/>
                  <a:gd name="connsiteY4-176" fmla="*/ 1629994 h 2167404"/>
                  <a:gd name="connsiteX5-177" fmla="*/ 1556085 w 3200401"/>
                  <a:gd name="connsiteY5-178" fmla="*/ 2167404 h 2167404"/>
                  <a:gd name="connsiteX6-179" fmla="*/ 0 w 3200401"/>
                  <a:gd name="connsiteY6-180" fmla="*/ 835910 h 2167404"/>
                  <a:gd name="connsiteX7-181" fmla="*/ 947557 w 3200401"/>
                  <a:gd name="connsiteY7-182" fmla="*/ 0 h 2167404"/>
                  <a:gd name="connsiteX8-183" fmla="*/ 1272409 w 3200401"/>
                  <a:gd name="connsiteY8-184" fmla="*/ 238072 h 2167404"/>
                  <a:gd name="connsiteX0-185" fmla="*/ 1272409 w 3200401"/>
                  <a:gd name="connsiteY0-186" fmla="*/ 238072 h 2167404"/>
                  <a:gd name="connsiteX1-187" fmla="*/ 605591 w 3200401"/>
                  <a:gd name="connsiteY1-188" fmla="*/ 996331 h 2167404"/>
                  <a:gd name="connsiteX2-189" fmla="*/ 1491917 w 3200401"/>
                  <a:gd name="connsiteY2-190" fmla="*/ 583246 h 2167404"/>
                  <a:gd name="connsiteX3-191" fmla="*/ 2192109 w 3200401"/>
                  <a:gd name="connsiteY3-192" fmla="*/ 246093 h 2167404"/>
                  <a:gd name="connsiteX4-193" fmla="*/ 2516962 w 3200401"/>
                  <a:gd name="connsiteY4-194" fmla="*/ 8020 h 2167404"/>
                  <a:gd name="connsiteX5-195" fmla="*/ 3200401 w 3200401"/>
                  <a:gd name="connsiteY5-196" fmla="*/ 1629994 h 2167404"/>
                  <a:gd name="connsiteX6-197" fmla="*/ 1556085 w 3200401"/>
                  <a:gd name="connsiteY6-198" fmla="*/ 2167404 h 2167404"/>
                  <a:gd name="connsiteX7-199" fmla="*/ 0 w 3200401"/>
                  <a:gd name="connsiteY7-200" fmla="*/ 835910 h 2167404"/>
                  <a:gd name="connsiteX8-201" fmla="*/ 947557 w 3200401"/>
                  <a:gd name="connsiteY8-202" fmla="*/ 0 h 2167404"/>
                  <a:gd name="connsiteX9" fmla="*/ 1272409 w 3200401"/>
                  <a:gd name="connsiteY9" fmla="*/ 238072 h 2167404"/>
                  <a:gd name="connsiteX0-203" fmla="*/ 1272409 w 3200401"/>
                  <a:gd name="connsiteY0-204" fmla="*/ 238072 h 2167404"/>
                  <a:gd name="connsiteX1-205" fmla="*/ 605591 w 3200401"/>
                  <a:gd name="connsiteY1-206" fmla="*/ 996331 h 2167404"/>
                  <a:gd name="connsiteX2-207" fmla="*/ 1884949 w 3200401"/>
                  <a:gd name="connsiteY2-208" fmla="*/ 1682131 h 2167404"/>
                  <a:gd name="connsiteX3-209" fmla="*/ 2192109 w 3200401"/>
                  <a:gd name="connsiteY3-210" fmla="*/ 246093 h 2167404"/>
                  <a:gd name="connsiteX4-211" fmla="*/ 2516962 w 3200401"/>
                  <a:gd name="connsiteY4-212" fmla="*/ 8020 h 2167404"/>
                  <a:gd name="connsiteX5-213" fmla="*/ 3200401 w 3200401"/>
                  <a:gd name="connsiteY5-214" fmla="*/ 1629994 h 2167404"/>
                  <a:gd name="connsiteX6-215" fmla="*/ 1556085 w 3200401"/>
                  <a:gd name="connsiteY6-216" fmla="*/ 2167404 h 2167404"/>
                  <a:gd name="connsiteX7-217" fmla="*/ 0 w 3200401"/>
                  <a:gd name="connsiteY7-218" fmla="*/ 835910 h 2167404"/>
                  <a:gd name="connsiteX8-219" fmla="*/ 947557 w 3200401"/>
                  <a:gd name="connsiteY8-220" fmla="*/ 0 h 2167404"/>
                  <a:gd name="connsiteX9-221" fmla="*/ 1272409 w 3200401"/>
                  <a:gd name="connsiteY9-222" fmla="*/ 238072 h 2167404"/>
                  <a:gd name="connsiteX0-223" fmla="*/ 1272409 w 3200401"/>
                  <a:gd name="connsiteY0-224" fmla="*/ 238072 h 2167404"/>
                  <a:gd name="connsiteX1-225" fmla="*/ 605591 w 3200401"/>
                  <a:gd name="connsiteY1-226" fmla="*/ 996331 h 2167404"/>
                  <a:gd name="connsiteX2-227" fmla="*/ 1884949 w 3200401"/>
                  <a:gd name="connsiteY2-228" fmla="*/ 1682131 h 2167404"/>
                  <a:gd name="connsiteX3-229" fmla="*/ 2085474 w 3200401"/>
                  <a:gd name="connsiteY3-230" fmla="*/ 747678 h 2167404"/>
                  <a:gd name="connsiteX4-231" fmla="*/ 2192109 w 3200401"/>
                  <a:gd name="connsiteY4-232" fmla="*/ 246093 h 2167404"/>
                  <a:gd name="connsiteX5-233" fmla="*/ 2516962 w 3200401"/>
                  <a:gd name="connsiteY5-234" fmla="*/ 8020 h 2167404"/>
                  <a:gd name="connsiteX6-235" fmla="*/ 3200401 w 3200401"/>
                  <a:gd name="connsiteY6-236" fmla="*/ 1629994 h 2167404"/>
                  <a:gd name="connsiteX7-237" fmla="*/ 1556085 w 3200401"/>
                  <a:gd name="connsiteY7-238" fmla="*/ 2167404 h 2167404"/>
                  <a:gd name="connsiteX8-239" fmla="*/ 0 w 3200401"/>
                  <a:gd name="connsiteY8-240" fmla="*/ 835910 h 2167404"/>
                  <a:gd name="connsiteX9-241" fmla="*/ 947557 w 3200401"/>
                  <a:gd name="connsiteY9-242" fmla="*/ 0 h 2167404"/>
                  <a:gd name="connsiteX10" fmla="*/ 1272409 w 3200401"/>
                  <a:gd name="connsiteY10" fmla="*/ 238072 h 2167404"/>
                  <a:gd name="connsiteX0-243" fmla="*/ 1272409 w 3200401"/>
                  <a:gd name="connsiteY0-244" fmla="*/ 238072 h 2167404"/>
                  <a:gd name="connsiteX1-245" fmla="*/ 605591 w 3200401"/>
                  <a:gd name="connsiteY1-246" fmla="*/ 996331 h 2167404"/>
                  <a:gd name="connsiteX2-247" fmla="*/ 1884949 w 3200401"/>
                  <a:gd name="connsiteY2-248" fmla="*/ 1682131 h 2167404"/>
                  <a:gd name="connsiteX3-249" fmla="*/ 2795337 w 3200401"/>
                  <a:gd name="connsiteY3-250" fmla="*/ 1172794 h 2167404"/>
                  <a:gd name="connsiteX4-251" fmla="*/ 2192109 w 3200401"/>
                  <a:gd name="connsiteY4-252" fmla="*/ 246093 h 2167404"/>
                  <a:gd name="connsiteX5-253" fmla="*/ 2516962 w 3200401"/>
                  <a:gd name="connsiteY5-254" fmla="*/ 8020 h 2167404"/>
                  <a:gd name="connsiteX6-255" fmla="*/ 3200401 w 3200401"/>
                  <a:gd name="connsiteY6-256" fmla="*/ 1629994 h 2167404"/>
                  <a:gd name="connsiteX7-257" fmla="*/ 1556085 w 3200401"/>
                  <a:gd name="connsiteY7-258" fmla="*/ 2167404 h 2167404"/>
                  <a:gd name="connsiteX8-259" fmla="*/ 0 w 3200401"/>
                  <a:gd name="connsiteY8-260" fmla="*/ 835910 h 2167404"/>
                  <a:gd name="connsiteX9-261" fmla="*/ 947557 w 3200401"/>
                  <a:gd name="connsiteY9-262" fmla="*/ 0 h 2167404"/>
                  <a:gd name="connsiteX10-263" fmla="*/ 1272409 w 3200401"/>
                  <a:gd name="connsiteY10-264" fmla="*/ 238072 h 2167404"/>
                  <a:gd name="connsiteX0-265" fmla="*/ 1260378 w 3200401"/>
                  <a:gd name="connsiteY0-266" fmla="*/ 242082 h 2167404"/>
                  <a:gd name="connsiteX1-267" fmla="*/ 605591 w 3200401"/>
                  <a:gd name="connsiteY1-268" fmla="*/ 996331 h 2167404"/>
                  <a:gd name="connsiteX2-269" fmla="*/ 1884949 w 3200401"/>
                  <a:gd name="connsiteY2-270" fmla="*/ 1682131 h 2167404"/>
                  <a:gd name="connsiteX3-271" fmla="*/ 2795337 w 3200401"/>
                  <a:gd name="connsiteY3-272" fmla="*/ 1172794 h 2167404"/>
                  <a:gd name="connsiteX4-273" fmla="*/ 2192109 w 3200401"/>
                  <a:gd name="connsiteY4-274" fmla="*/ 246093 h 2167404"/>
                  <a:gd name="connsiteX5-275" fmla="*/ 2516962 w 3200401"/>
                  <a:gd name="connsiteY5-276" fmla="*/ 8020 h 2167404"/>
                  <a:gd name="connsiteX6-277" fmla="*/ 3200401 w 3200401"/>
                  <a:gd name="connsiteY6-278" fmla="*/ 1629994 h 2167404"/>
                  <a:gd name="connsiteX7-279" fmla="*/ 1556085 w 3200401"/>
                  <a:gd name="connsiteY7-280" fmla="*/ 2167404 h 2167404"/>
                  <a:gd name="connsiteX8-281" fmla="*/ 0 w 3200401"/>
                  <a:gd name="connsiteY8-282" fmla="*/ 835910 h 2167404"/>
                  <a:gd name="connsiteX9-283" fmla="*/ 947557 w 3200401"/>
                  <a:gd name="connsiteY9-284" fmla="*/ 0 h 2167404"/>
                  <a:gd name="connsiteX10-285" fmla="*/ 1260378 w 3200401"/>
                  <a:gd name="connsiteY10-286" fmla="*/ 242082 h 2167404"/>
                  <a:gd name="connsiteX0-287" fmla="*/ 1260378 w 3200401"/>
                  <a:gd name="connsiteY0-288" fmla="*/ 242082 h 2167404"/>
                  <a:gd name="connsiteX1-289" fmla="*/ 605591 w 3200401"/>
                  <a:gd name="connsiteY1-290" fmla="*/ 996331 h 2167404"/>
                  <a:gd name="connsiteX2-291" fmla="*/ 1884949 w 3200401"/>
                  <a:gd name="connsiteY2-292" fmla="*/ 1682131 h 2167404"/>
                  <a:gd name="connsiteX3-293" fmla="*/ 2795337 w 3200401"/>
                  <a:gd name="connsiteY3-294" fmla="*/ 1172794 h 2167404"/>
                  <a:gd name="connsiteX4-295" fmla="*/ 2192109 w 3200401"/>
                  <a:gd name="connsiteY4-296" fmla="*/ 246093 h 2167404"/>
                  <a:gd name="connsiteX5-297" fmla="*/ 2516962 w 3200401"/>
                  <a:gd name="connsiteY5-298" fmla="*/ 8020 h 2167404"/>
                  <a:gd name="connsiteX6-299" fmla="*/ 3200401 w 3200401"/>
                  <a:gd name="connsiteY6-300" fmla="*/ 1629994 h 2167404"/>
                  <a:gd name="connsiteX7-301" fmla="*/ 1556085 w 3200401"/>
                  <a:gd name="connsiteY7-302" fmla="*/ 2167404 h 2167404"/>
                  <a:gd name="connsiteX8-303" fmla="*/ 0 w 3200401"/>
                  <a:gd name="connsiteY8-304" fmla="*/ 835910 h 2167404"/>
                  <a:gd name="connsiteX9-305" fmla="*/ 947557 w 3200401"/>
                  <a:gd name="connsiteY9-306" fmla="*/ 0 h 2167404"/>
                  <a:gd name="connsiteX10-307" fmla="*/ 1260378 w 3200401"/>
                  <a:gd name="connsiteY10-308" fmla="*/ 242082 h 2167404"/>
                  <a:gd name="connsiteX0-309" fmla="*/ 1236315 w 3176338"/>
                  <a:gd name="connsiteY0-310" fmla="*/ 242082 h 2167404"/>
                  <a:gd name="connsiteX1-311" fmla="*/ 581528 w 3176338"/>
                  <a:gd name="connsiteY1-312" fmla="*/ 996331 h 2167404"/>
                  <a:gd name="connsiteX2-313" fmla="*/ 1860886 w 3176338"/>
                  <a:gd name="connsiteY2-314" fmla="*/ 1682131 h 2167404"/>
                  <a:gd name="connsiteX3-315" fmla="*/ 2771274 w 3176338"/>
                  <a:gd name="connsiteY3-316" fmla="*/ 1172794 h 2167404"/>
                  <a:gd name="connsiteX4-317" fmla="*/ 2168046 w 3176338"/>
                  <a:gd name="connsiteY4-318" fmla="*/ 246093 h 2167404"/>
                  <a:gd name="connsiteX5-319" fmla="*/ 2492899 w 3176338"/>
                  <a:gd name="connsiteY5-320" fmla="*/ 8020 h 2167404"/>
                  <a:gd name="connsiteX6-321" fmla="*/ 3176338 w 3176338"/>
                  <a:gd name="connsiteY6-322" fmla="*/ 1629994 h 2167404"/>
                  <a:gd name="connsiteX7-323" fmla="*/ 1532022 w 3176338"/>
                  <a:gd name="connsiteY7-324" fmla="*/ 2167404 h 2167404"/>
                  <a:gd name="connsiteX8-325" fmla="*/ 0 w 3176338"/>
                  <a:gd name="connsiteY8-326" fmla="*/ 843931 h 2167404"/>
                  <a:gd name="connsiteX9-327" fmla="*/ 923494 w 3176338"/>
                  <a:gd name="connsiteY9-328" fmla="*/ 0 h 2167404"/>
                  <a:gd name="connsiteX10-329" fmla="*/ 1236315 w 3176338"/>
                  <a:gd name="connsiteY10-330" fmla="*/ 242082 h 2167404"/>
                  <a:gd name="connsiteX0-331" fmla="*/ 1236315 w 3176338"/>
                  <a:gd name="connsiteY0-332" fmla="*/ 242082 h 2167404"/>
                  <a:gd name="connsiteX1-333" fmla="*/ 581528 w 3176338"/>
                  <a:gd name="connsiteY1-334" fmla="*/ 996331 h 2167404"/>
                  <a:gd name="connsiteX2-335" fmla="*/ 1860886 w 3176338"/>
                  <a:gd name="connsiteY2-336" fmla="*/ 1682131 h 2167404"/>
                  <a:gd name="connsiteX3-337" fmla="*/ 2771274 w 3176338"/>
                  <a:gd name="connsiteY3-338" fmla="*/ 1172794 h 2167404"/>
                  <a:gd name="connsiteX4-339" fmla="*/ 2168046 w 3176338"/>
                  <a:gd name="connsiteY4-340" fmla="*/ 246093 h 2167404"/>
                  <a:gd name="connsiteX5-341" fmla="*/ 2492899 w 3176338"/>
                  <a:gd name="connsiteY5-342" fmla="*/ 8020 h 2167404"/>
                  <a:gd name="connsiteX6-343" fmla="*/ 3176338 w 3176338"/>
                  <a:gd name="connsiteY6-344" fmla="*/ 1629994 h 2167404"/>
                  <a:gd name="connsiteX7-345" fmla="*/ 1532022 w 3176338"/>
                  <a:gd name="connsiteY7-346" fmla="*/ 2167404 h 2167404"/>
                  <a:gd name="connsiteX8-347" fmla="*/ 0 w 3176338"/>
                  <a:gd name="connsiteY8-348" fmla="*/ 843931 h 2167404"/>
                  <a:gd name="connsiteX9-349" fmla="*/ 923494 w 3176338"/>
                  <a:gd name="connsiteY9-350" fmla="*/ 0 h 2167404"/>
                  <a:gd name="connsiteX10-351" fmla="*/ 1236315 w 3176338"/>
                  <a:gd name="connsiteY10-352" fmla="*/ 242082 h 2167404"/>
                  <a:gd name="connsiteX0-353" fmla="*/ 1236315 w 3176338"/>
                  <a:gd name="connsiteY0-354" fmla="*/ 242082 h 2167404"/>
                  <a:gd name="connsiteX1-355" fmla="*/ 581528 w 3176338"/>
                  <a:gd name="connsiteY1-356" fmla="*/ 996331 h 2167404"/>
                  <a:gd name="connsiteX2-357" fmla="*/ 1860886 w 3176338"/>
                  <a:gd name="connsiteY2-358" fmla="*/ 1682131 h 2167404"/>
                  <a:gd name="connsiteX3-359" fmla="*/ 2771274 w 3176338"/>
                  <a:gd name="connsiteY3-360" fmla="*/ 1172794 h 2167404"/>
                  <a:gd name="connsiteX4-361" fmla="*/ 2168046 w 3176338"/>
                  <a:gd name="connsiteY4-362" fmla="*/ 246093 h 2167404"/>
                  <a:gd name="connsiteX5-363" fmla="*/ 2492899 w 3176338"/>
                  <a:gd name="connsiteY5-364" fmla="*/ 8020 h 2167404"/>
                  <a:gd name="connsiteX6-365" fmla="*/ 3176338 w 3176338"/>
                  <a:gd name="connsiteY6-366" fmla="*/ 1629994 h 2167404"/>
                  <a:gd name="connsiteX7-367" fmla="*/ 1532022 w 3176338"/>
                  <a:gd name="connsiteY7-368" fmla="*/ 2167404 h 2167404"/>
                  <a:gd name="connsiteX8-369" fmla="*/ 0 w 3176338"/>
                  <a:gd name="connsiteY8-370" fmla="*/ 843931 h 2167404"/>
                  <a:gd name="connsiteX9-371" fmla="*/ 923494 w 3176338"/>
                  <a:gd name="connsiteY9-372" fmla="*/ 0 h 2167404"/>
                  <a:gd name="connsiteX10-373" fmla="*/ 1236315 w 3176338"/>
                  <a:gd name="connsiteY10-374" fmla="*/ 242082 h 2167404"/>
                  <a:gd name="connsiteX0-375" fmla="*/ 1236315 w 3176338"/>
                  <a:gd name="connsiteY0-376" fmla="*/ 242082 h 2167404"/>
                  <a:gd name="connsiteX1-377" fmla="*/ 581528 w 3176338"/>
                  <a:gd name="connsiteY1-378" fmla="*/ 996331 h 2167404"/>
                  <a:gd name="connsiteX2-379" fmla="*/ 1860886 w 3176338"/>
                  <a:gd name="connsiteY2-380" fmla="*/ 1682131 h 2167404"/>
                  <a:gd name="connsiteX3-381" fmla="*/ 2771274 w 3176338"/>
                  <a:gd name="connsiteY3-382" fmla="*/ 1172794 h 2167404"/>
                  <a:gd name="connsiteX4-383" fmla="*/ 2168046 w 3176338"/>
                  <a:gd name="connsiteY4-384" fmla="*/ 246093 h 2167404"/>
                  <a:gd name="connsiteX5-385" fmla="*/ 2492899 w 3176338"/>
                  <a:gd name="connsiteY5-386" fmla="*/ 8020 h 2167404"/>
                  <a:gd name="connsiteX6-387" fmla="*/ 3176338 w 3176338"/>
                  <a:gd name="connsiteY6-388" fmla="*/ 1629994 h 2167404"/>
                  <a:gd name="connsiteX7-389" fmla="*/ 1532022 w 3176338"/>
                  <a:gd name="connsiteY7-390" fmla="*/ 2167404 h 2167404"/>
                  <a:gd name="connsiteX8-391" fmla="*/ 0 w 3176338"/>
                  <a:gd name="connsiteY8-392" fmla="*/ 843931 h 2167404"/>
                  <a:gd name="connsiteX9-393" fmla="*/ 923494 w 3176338"/>
                  <a:gd name="connsiteY9-394" fmla="*/ 0 h 2167404"/>
                  <a:gd name="connsiteX10-395" fmla="*/ 1236315 w 3176338"/>
                  <a:gd name="connsiteY10-396" fmla="*/ 242082 h 2167404"/>
                  <a:gd name="connsiteX0-397" fmla="*/ 1236315 w 3176338"/>
                  <a:gd name="connsiteY0-398" fmla="*/ 242082 h 2167404"/>
                  <a:gd name="connsiteX1-399" fmla="*/ 581528 w 3176338"/>
                  <a:gd name="connsiteY1-400" fmla="*/ 996331 h 2167404"/>
                  <a:gd name="connsiteX2-401" fmla="*/ 1860886 w 3176338"/>
                  <a:gd name="connsiteY2-402" fmla="*/ 1682131 h 2167404"/>
                  <a:gd name="connsiteX3-403" fmla="*/ 2771274 w 3176338"/>
                  <a:gd name="connsiteY3-404" fmla="*/ 1172794 h 2167404"/>
                  <a:gd name="connsiteX4-405" fmla="*/ 2168046 w 3176338"/>
                  <a:gd name="connsiteY4-406" fmla="*/ 246093 h 2167404"/>
                  <a:gd name="connsiteX5-407" fmla="*/ 2492899 w 3176338"/>
                  <a:gd name="connsiteY5-408" fmla="*/ 8020 h 2167404"/>
                  <a:gd name="connsiteX6-409" fmla="*/ 3176338 w 3176338"/>
                  <a:gd name="connsiteY6-410" fmla="*/ 1629994 h 2167404"/>
                  <a:gd name="connsiteX7-411" fmla="*/ 1532022 w 3176338"/>
                  <a:gd name="connsiteY7-412" fmla="*/ 2167404 h 2167404"/>
                  <a:gd name="connsiteX8-413" fmla="*/ 0 w 3176338"/>
                  <a:gd name="connsiteY8-414" fmla="*/ 843931 h 2167404"/>
                  <a:gd name="connsiteX9-415" fmla="*/ 923494 w 3176338"/>
                  <a:gd name="connsiteY9-416" fmla="*/ 0 h 2167404"/>
                  <a:gd name="connsiteX10-417" fmla="*/ 1236315 w 3176338"/>
                  <a:gd name="connsiteY10-418" fmla="*/ 242082 h 2167404"/>
                  <a:gd name="connsiteX0-419" fmla="*/ 1249612 w 3189635"/>
                  <a:gd name="connsiteY0-420" fmla="*/ 242082 h 2167404"/>
                  <a:gd name="connsiteX1-421" fmla="*/ 594825 w 3189635"/>
                  <a:gd name="connsiteY1-422" fmla="*/ 996331 h 2167404"/>
                  <a:gd name="connsiteX2-423" fmla="*/ 1874183 w 3189635"/>
                  <a:gd name="connsiteY2-424" fmla="*/ 1682131 h 2167404"/>
                  <a:gd name="connsiteX3-425" fmla="*/ 2784571 w 3189635"/>
                  <a:gd name="connsiteY3-426" fmla="*/ 1172794 h 2167404"/>
                  <a:gd name="connsiteX4-427" fmla="*/ 2181343 w 3189635"/>
                  <a:gd name="connsiteY4-428" fmla="*/ 246093 h 2167404"/>
                  <a:gd name="connsiteX5-429" fmla="*/ 2506196 w 3189635"/>
                  <a:gd name="connsiteY5-430" fmla="*/ 8020 h 2167404"/>
                  <a:gd name="connsiteX6-431" fmla="*/ 3189635 w 3189635"/>
                  <a:gd name="connsiteY6-432" fmla="*/ 1629994 h 2167404"/>
                  <a:gd name="connsiteX7-433" fmla="*/ 1545319 w 3189635"/>
                  <a:gd name="connsiteY7-434" fmla="*/ 2167404 h 2167404"/>
                  <a:gd name="connsiteX8-435" fmla="*/ 13297 w 3189635"/>
                  <a:gd name="connsiteY8-436" fmla="*/ 843931 h 2167404"/>
                  <a:gd name="connsiteX9-437" fmla="*/ 936791 w 3189635"/>
                  <a:gd name="connsiteY9-438" fmla="*/ 0 h 2167404"/>
                  <a:gd name="connsiteX10-439" fmla="*/ 1249612 w 3189635"/>
                  <a:gd name="connsiteY10-440" fmla="*/ 242082 h 2167404"/>
                  <a:gd name="connsiteX0-441" fmla="*/ 1249211 w 3189234"/>
                  <a:gd name="connsiteY0-442" fmla="*/ 242082 h 2167404"/>
                  <a:gd name="connsiteX1-443" fmla="*/ 594424 w 3189234"/>
                  <a:gd name="connsiteY1-444" fmla="*/ 996331 h 2167404"/>
                  <a:gd name="connsiteX2-445" fmla="*/ 1873782 w 3189234"/>
                  <a:gd name="connsiteY2-446" fmla="*/ 1682131 h 2167404"/>
                  <a:gd name="connsiteX3-447" fmla="*/ 2784170 w 3189234"/>
                  <a:gd name="connsiteY3-448" fmla="*/ 1172794 h 2167404"/>
                  <a:gd name="connsiteX4-449" fmla="*/ 2180942 w 3189234"/>
                  <a:gd name="connsiteY4-450" fmla="*/ 246093 h 2167404"/>
                  <a:gd name="connsiteX5-451" fmla="*/ 2505795 w 3189234"/>
                  <a:gd name="connsiteY5-452" fmla="*/ 8020 h 2167404"/>
                  <a:gd name="connsiteX6-453" fmla="*/ 3189234 w 3189234"/>
                  <a:gd name="connsiteY6-454" fmla="*/ 1629994 h 2167404"/>
                  <a:gd name="connsiteX7-455" fmla="*/ 1544918 w 3189234"/>
                  <a:gd name="connsiteY7-456" fmla="*/ 2167404 h 2167404"/>
                  <a:gd name="connsiteX8-457" fmla="*/ 12896 w 3189234"/>
                  <a:gd name="connsiteY8-458" fmla="*/ 843931 h 2167404"/>
                  <a:gd name="connsiteX9-459" fmla="*/ 936390 w 3189234"/>
                  <a:gd name="connsiteY9-460" fmla="*/ 0 h 2167404"/>
                  <a:gd name="connsiteX10-461" fmla="*/ 1249211 w 3189234"/>
                  <a:gd name="connsiteY10-462" fmla="*/ 242082 h 2167404"/>
                  <a:gd name="connsiteX0-463" fmla="*/ 1249211 w 3189234"/>
                  <a:gd name="connsiteY0-464" fmla="*/ 242082 h 2170946"/>
                  <a:gd name="connsiteX1-465" fmla="*/ 594424 w 3189234"/>
                  <a:gd name="connsiteY1-466" fmla="*/ 996331 h 2170946"/>
                  <a:gd name="connsiteX2-467" fmla="*/ 1873782 w 3189234"/>
                  <a:gd name="connsiteY2-468" fmla="*/ 1682131 h 2170946"/>
                  <a:gd name="connsiteX3-469" fmla="*/ 2784170 w 3189234"/>
                  <a:gd name="connsiteY3-470" fmla="*/ 1172794 h 2170946"/>
                  <a:gd name="connsiteX4-471" fmla="*/ 2180942 w 3189234"/>
                  <a:gd name="connsiteY4-472" fmla="*/ 246093 h 2170946"/>
                  <a:gd name="connsiteX5-473" fmla="*/ 2505795 w 3189234"/>
                  <a:gd name="connsiteY5-474" fmla="*/ 8020 h 2170946"/>
                  <a:gd name="connsiteX6-475" fmla="*/ 3189234 w 3189234"/>
                  <a:gd name="connsiteY6-476" fmla="*/ 1629994 h 2170946"/>
                  <a:gd name="connsiteX7-477" fmla="*/ 1544918 w 3189234"/>
                  <a:gd name="connsiteY7-478" fmla="*/ 2167404 h 2170946"/>
                  <a:gd name="connsiteX8-479" fmla="*/ 12896 w 3189234"/>
                  <a:gd name="connsiteY8-480" fmla="*/ 843931 h 2170946"/>
                  <a:gd name="connsiteX9-481" fmla="*/ 936390 w 3189234"/>
                  <a:gd name="connsiteY9-482" fmla="*/ 0 h 2170946"/>
                  <a:gd name="connsiteX10-483" fmla="*/ 1249211 w 3189234"/>
                  <a:gd name="connsiteY10-484" fmla="*/ 242082 h 2170946"/>
                  <a:gd name="connsiteX0-485" fmla="*/ 1249211 w 3189234"/>
                  <a:gd name="connsiteY0-486" fmla="*/ 242082 h 2172401"/>
                  <a:gd name="connsiteX1-487" fmla="*/ 594424 w 3189234"/>
                  <a:gd name="connsiteY1-488" fmla="*/ 996331 h 2172401"/>
                  <a:gd name="connsiteX2-489" fmla="*/ 1873782 w 3189234"/>
                  <a:gd name="connsiteY2-490" fmla="*/ 1682131 h 2172401"/>
                  <a:gd name="connsiteX3-491" fmla="*/ 2784170 w 3189234"/>
                  <a:gd name="connsiteY3-492" fmla="*/ 1172794 h 2172401"/>
                  <a:gd name="connsiteX4-493" fmla="*/ 2180942 w 3189234"/>
                  <a:gd name="connsiteY4-494" fmla="*/ 246093 h 2172401"/>
                  <a:gd name="connsiteX5-495" fmla="*/ 2505795 w 3189234"/>
                  <a:gd name="connsiteY5-496" fmla="*/ 8020 h 2172401"/>
                  <a:gd name="connsiteX6-497" fmla="*/ 3189234 w 3189234"/>
                  <a:gd name="connsiteY6-498" fmla="*/ 1629994 h 2172401"/>
                  <a:gd name="connsiteX7-499" fmla="*/ 1544918 w 3189234"/>
                  <a:gd name="connsiteY7-500" fmla="*/ 2167404 h 2172401"/>
                  <a:gd name="connsiteX8-501" fmla="*/ 12896 w 3189234"/>
                  <a:gd name="connsiteY8-502" fmla="*/ 843931 h 2172401"/>
                  <a:gd name="connsiteX9-503" fmla="*/ 936390 w 3189234"/>
                  <a:gd name="connsiteY9-504" fmla="*/ 0 h 2172401"/>
                  <a:gd name="connsiteX10-505" fmla="*/ 1249211 w 3189234"/>
                  <a:gd name="connsiteY10-506" fmla="*/ 242082 h 2172401"/>
                  <a:gd name="connsiteX0-507" fmla="*/ 1249211 w 3402926"/>
                  <a:gd name="connsiteY0-508" fmla="*/ 242082 h 2172401"/>
                  <a:gd name="connsiteX1-509" fmla="*/ 594424 w 3402926"/>
                  <a:gd name="connsiteY1-510" fmla="*/ 996331 h 2172401"/>
                  <a:gd name="connsiteX2-511" fmla="*/ 1873782 w 3402926"/>
                  <a:gd name="connsiteY2-512" fmla="*/ 1682131 h 2172401"/>
                  <a:gd name="connsiteX3-513" fmla="*/ 2784170 w 3402926"/>
                  <a:gd name="connsiteY3-514" fmla="*/ 1172794 h 2172401"/>
                  <a:gd name="connsiteX4-515" fmla="*/ 2180942 w 3402926"/>
                  <a:gd name="connsiteY4-516" fmla="*/ 246093 h 2172401"/>
                  <a:gd name="connsiteX5-517" fmla="*/ 2505795 w 3402926"/>
                  <a:gd name="connsiteY5-518" fmla="*/ 8020 h 2172401"/>
                  <a:gd name="connsiteX6-519" fmla="*/ 3189234 w 3402926"/>
                  <a:gd name="connsiteY6-520" fmla="*/ 1629994 h 2172401"/>
                  <a:gd name="connsiteX7-521" fmla="*/ 1544918 w 3402926"/>
                  <a:gd name="connsiteY7-522" fmla="*/ 2167404 h 2172401"/>
                  <a:gd name="connsiteX8-523" fmla="*/ 12896 w 3402926"/>
                  <a:gd name="connsiteY8-524" fmla="*/ 843931 h 2172401"/>
                  <a:gd name="connsiteX9-525" fmla="*/ 936390 w 3402926"/>
                  <a:gd name="connsiteY9-526" fmla="*/ 0 h 2172401"/>
                  <a:gd name="connsiteX10-527" fmla="*/ 1249211 w 3402926"/>
                  <a:gd name="connsiteY10-528" fmla="*/ 242082 h 2172401"/>
                  <a:gd name="connsiteX0-529" fmla="*/ 1249211 w 3439022"/>
                  <a:gd name="connsiteY0-530" fmla="*/ 242082 h 2172401"/>
                  <a:gd name="connsiteX1-531" fmla="*/ 594424 w 3439022"/>
                  <a:gd name="connsiteY1-532" fmla="*/ 996331 h 2172401"/>
                  <a:gd name="connsiteX2-533" fmla="*/ 1873782 w 3439022"/>
                  <a:gd name="connsiteY2-534" fmla="*/ 1682131 h 2172401"/>
                  <a:gd name="connsiteX3-535" fmla="*/ 2784170 w 3439022"/>
                  <a:gd name="connsiteY3-536" fmla="*/ 1172794 h 2172401"/>
                  <a:gd name="connsiteX4-537" fmla="*/ 2180942 w 3439022"/>
                  <a:gd name="connsiteY4-538" fmla="*/ 246093 h 2172401"/>
                  <a:gd name="connsiteX5-539" fmla="*/ 2505795 w 3439022"/>
                  <a:gd name="connsiteY5-540" fmla="*/ 8020 h 2172401"/>
                  <a:gd name="connsiteX6-541" fmla="*/ 3189234 w 3439022"/>
                  <a:gd name="connsiteY6-542" fmla="*/ 1629994 h 2172401"/>
                  <a:gd name="connsiteX7-543" fmla="*/ 1544918 w 3439022"/>
                  <a:gd name="connsiteY7-544" fmla="*/ 2167404 h 2172401"/>
                  <a:gd name="connsiteX8-545" fmla="*/ 12896 w 3439022"/>
                  <a:gd name="connsiteY8-546" fmla="*/ 843931 h 2172401"/>
                  <a:gd name="connsiteX9-547" fmla="*/ 936390 w 3439022"/>
                  <a:gd name="connsiteY9-548" fmla="*/ 0 h 2172401"/>
                  <a:gd name="connsiteX10-549" fmla="*/ 1249211 w 3439022"/>
                  <a:gd name="connsiteY10-550" fmla="*/ 242082 h 2172401"/>
                  <a:gd name="connsiteX0-551" fmla="*/ 1249211 w 3439022"/>
                  <a:gd name="connsiteY0-552" fmla="*/ 242082 h 2172401"/>
                  <a:gd name="connsiteX1-553" fmla="*/ 594424 w 3439022"/>
                  <a:gd name="connsiteY1-554" fmla="*/ 996331 h 2172401"/>
                  <a:gd name="connsiteX2-555" fmla="*/ 1873782 w 3439022"/>
                  <a:gd name="connsiteY2-556" fmla="*/ 1682131 h 2172401"/>
                  <a:gd name="connsiteX3-557" fmla="*/ 2784170 w 3439022"/>
                  <a:gd name="connsiteY3-558" fmla="*/ 1172794 h 2172401"/>
                  <a:gd name="connsiteX4-559" fmla="*/ 2180942 w 3439022"/>
                  <a:gd name="connsiteY4-560" fmla="*/ 246093 h 2172401"/>
                  <a:gd name="connsiteX5-561" fmla="*/ 2505795 w 3439022"/>
                  <a:gd name="connsiteY5-562" fmla="*/ 8020 h 2172401"/>
                  <a:gd name="connsiteX6-563" fmla="*/ 3189234 w 3439022"/>
                  <a:gd name="connsiteY6-564" fmla="*/ 1629994 h 2172401"/>
                  <a:gd name="connsiteX7-565" fmla="*/ 1544918 w 3439022"/>
                  <a:gd name="connsiteY7-566" fmla="*/ 2167404 h 2172401"/>
                  <a:gd name="connsiteX8-567" fmla="*/ 12896 w 3439022"/>
                  <a:gd name="connsiteY8-568" fmla="*/ 843931 h 2172401"/>
                  <a:gd name="connsiteX9-569" fmla="*/ 936390 w 3439022"/>
                  <a:gd name="connsiteY9-570" fmla="*/ 0 h 2172401"/>
                  <a:gd name="connsiteX10-571" fmla="*/ 1249211 w 3439022"/>
                  <a:gd name="connsiteY10-572" fmla="*/ 242082 h 2172401"/>
                  <a:gd name="connsiteX0-573" fmla="*/ 1249211 w 3439022"/>
                  <a:gd name="connsiteY0-574" fmla="*/ 242082 h 2172401"/>
                  <a:gd name="connsiteX1-575" fmla="*/ 594424 w 3439022"/>
                  <a:gd name="connsiteY1-576" fmla="*/ 996331 h 2172401"/>
                  <a:gd name="connsiteX2-577" fmla="*/ 1873782 w 3439022"/>
                  <a:gd name="connsiteY2-578" fmla="*/ 1682131 h 2172401"/>
                  <a:gd name="connsiteX3-579" fmla="*/ 2784170 w 3439022"/>
                  <a:gd name="connsiteY3-580" fmla="*/ 1172794 h 2172401"/>
                  <a:gd name="connsiteX4-581" fmla="*/ 2180942 w 3439022"/>
                  <a:gd name="connsiteY4-582" fmla="*/ 246093 h 2172401"/>
                  <a:gd name="connsiteX5-583" fmla="*/ 2505795 w 3439022"/>
                  <a:gd name="connsiteY5-584" fmla="*/ 8020 h 2172401"/>
                  <a:gd name="connsiteX6-585" fmla="*/ 3189234 w 3439022"/>
                  <a:gd name="connsiteY6-586" fmla="*/ 1629994 h 2172401"/>
                  <a:gd name="connsiteX7-587" fmla="*/ 1544918 w 3439022"/>
                  <a:gd name="connsiteY7-588" fmla="*/ 2167404 h 2172401"/>
                  <a:gd name="connsiteX8-589" fmla="*/ 12896 w 3439022"/>
                  <a:gd name="connsiteY8-590" fmla="*/ 843931 h 2172401"/>
                  <a:gd name="connsiteX9-591" fmla="*/ 936390 w 3439022"/>
                  <a:gd name="connsiteY9-592" fmla="*/ 0 h 2172401"/>
                  <a:gd name="connsiteX10-593" fmla="*/ 1249211 w 3439022"/>
                  <a:gd name="connsiteY10-594" fmla="*/ 242082 h 2172401"/>
                  <a:gd name="connsiteX0-595" fmla="*/ 1261243 w 3439022"/>
                  <a:gd name="connsiteY0-596" fmla="*/ 246092 h 2172401"/>
                  <a:gd name="connsiteX1-597" fmla="*/ 594424 w 3439022"/>
                  <a:gd name="connsiteY1-598" fmla="*/ 996331 h 2172401"/>
                  <a:gd name="connsiteX2-599" fmla="*/ 1873782 w 3439022"/>
                  <a:gd name="connsiteY2-600" fmla="*/ 1682131 h 2172401"/>
                  <a:gd name="connsiteX3-601" fmla="*/ 2784170 w 3439022"/>
                  <a:gd name="connsiteY3-602" fmla="*/ 1172794 h 2172401"/>
                  <a:gd name="connsiteX4-603" fmla="*/ 2180942 w 3439022"/>
                  <a:gd name="connsiteY4-604" fmla="*/ 246093 h 2172401"/>
                  <a:gd name="connsiteX5-605" fmla="*/ 2505795 w 3439022"/>
                  <a:gd name="connsiteY5-606" fmla="*/ 8020 h 2172401"/>
                  <a:gd name="connsiteX6-607" fmla="*/ 3189234 w 3439022"/>
                  <a:gd name="connsiteY6-608" fmla="*/ 1629994 h 2172401"/>
                  <a:gd name="connsiteX7-609" fmla="*/ 1544918 w 3439022"/>
                  <a:gd name="connsiteY7-610" fmla="*/ 2167404 h 2172401"/>
                  <a:gd name="connsiteX8-611" fmla="*/ 12896 w 3439022"/>
                  <a:gd name="connsiteY8-612" fmla="*/ 843931 h 2172401"/>
                  <a:gd name="connsiteX9-613" fmla="*/ 936390 w 3439022"/>
                  <a:gd name="connsiteY9-614" fmla="*/ 0 h 2172401"/>
                  <a:gd name="connsiteX10-615" fmla="*/ 1261243 w 3439022"/>
                  <a:gd name="connsiteY10-616" fmla="*/ 246092 h 2172401"/>
                  <a:gd name="connsiteX0-617" fmla="*/ 1261243 w 3439022"/>
                  <a:gd name="connsiteY0-618" fmla="*/ 246092 h 2172401"/>
                  <a:gd name="connsiteX1-619" fmla="*/ 594424 w 3439022"/>
                  <a:gd name="connsiteY1-620" fmla="*/ 996331 h 2172401"/>
                  <a:gd name="connsiteX2-621" fmla="*/ 1873782 w 3439022"/>
                  <a:gd name="connsiteY2-622" fmla="*/ 1682131 h 2172401"/>
                  <a:gd name="connsiteX3-623" fmla="*/ 2784170 w 3439022"/>
                  <a:gd name="connsiteY3-624" fmla="*/ 1172794 h 2172401"/>
                  <a:gd name="connsiteX4-625" fmla="*/ 2180942 w 3439022"/>
                  <a:gd name="connsiteY4-626" fmla="*/ 246093 h 2172401"/>
                  <a:gd name="connsiteX5-627" fmla="*/ 2505795 w 3439022"/>
                  <a:gd name="connsiteY5-628" fmla="*/ 8020 h 2172401"/>
                  <a:gd name="connsiteX6-629" fmla="*/ 3189234 w 3439022"/>
                  <a:gd name="connsiteY6-630" fmla="*/ 1629994 h 2172401"/>
                  <a:gd name="connsiteX7-631" fmla="*/ 1544918 w 3439022"/>
                  <a:gd name="connsiteY7-632" fmla="*/ 2167404 h 2172401"/>
                  <a:gd name="connsiteX8-633" fmla="*/ 12896 w 3439022"/>
                  <a:gd name="connsiteY8-634" fmla="*/ 843931 h 2172401"/>
                  <a:gd name="connsiteX9-635" fmla="*/ 936390 w 3439022"/>
                  <a:gd name="connsiteY9-636" fmla="*/ 0 h 2172401"/>
                  <a:gd name="connsiteX10-637" fmla="*/ 1261243 w 3439022"/>
                  <a:gd name="connsiteY10-638" fmla="*/ 246092 h 2172401"/>
                  <a:gd name="connsiteX0-639" fmla="*/ 1261243 w 3439022"/>
                  <a:gd name="connsiteY0-640" fmla="*/ 246092 h 2172401"/>
                  <a:gd name="connsiteX1-641" fmla="*/ 594424 w 3439022"/>
                  <a:gd name="connsiteY1-642" fmla="*/ 996331 h 2172401"/>
                  <a:gd name="connsiteX2-643" fmla="*/ 1873782 w 3439022"/>
                  <a:gd name="connsiteY2-644" fmla="*/ 1682131 h 2172401"/>
                  <a:gd name="connsiteX3-645" fmla="*/ 2784170 w 3439022"/>
                  <a:gd name="connsiteY3-646" fmla="*/ 1172794 h 2172401"/>
                  <a:gd name="connsiteX4-647" fmla="*/ 2180942 w 3439022"/>
                  <a:gd name="connsiteY4-648" fmla="*/ 246093 h 2172401"/>
                  <a:gd name="connsiteX5-649" fmla="*/ 2505795 w 3439022"/>
                  <a:gd name="connsiteY5-650" fmla="*/ 8020 h 2172401"/>
                  <a:gd name="connsiteX6-651" fmla="*/ 3189234 w 3439022"/>
                  <a:gd name="connsiteY6-652" fmla="*/ 1629994 h 2172401"/>
                  <a:gd name="connsiteX7-653" fmla="*/ 1544918 w 3439022"/>
                  <a:gd name="connsiteY7-654" fmla="*/ 2167404 h 2172401"/>
                  <a:gd name="connsiteX8-655" fmla="*/ 12896 w 3439022"/>
                  <a:gd name="connsiteY8-656" fmla="*/ 843931 h 2172401"/>
                  <a:gd name="connsiteX9-657" fmla="*/ 936390 w 3439022"/>
                  <a:gd name="connsiteY9-658" fmla="*/ 0 h 2172401"/>
                  <a:gd name="connsiteX10-659" fmla="*/ 1261243 w 3439022"/>
                  <a:gd name="connsiteY10-660" fmla="*/ 246092 h 2172401"/>
                  <a:gd name="connsiteX0-661" fmla="*/ 1261243 w 3439022"/>
                  <a:gd name="connsiteY0-662" fmla="*/ 246092 h 2172401"/>
                  <a:gd name="connsiteX1-663" fmla="*/ 594424 w 3439022"/>
                  <a:gd name="connsiteY1-664" fmla="*/ 996331 h 2172401"/>
                  <a:gd name="connsiteX2-665" fmla="*/ 1873782 w 3439022"/>
                  <a:gd name="connsiteY2-666" fmla="*/ 1682131 h 2172401"/>
                  <a:gd name="connsiteX3-667" fmla="*/ 2784170 w 3439022"/>
                  <a:gd name="connsiteY3-668" fmla="*/ 1172794 h 2172401"/>
                  <a:gd name="connsiteX4-669" fmla="*/ 2180942 w 3439022"/>
                  <a:gd name="connsiteY4-670" fmla="*/ 246093 h 2172401"/>
                  <a:gd name="connsiteX5-671" fmla="*/ 2505795 w 3439022"/>
                  <a:gd name="connsiteY5-672" fmla="*/ 8020 h 2172401"/>
                  <a:gd name="connsiteX6-673" fmla="*/ 3189234 w 3439022"/>
                  <a:gd name="connsiteY6-674" fmla="*/ 1629994 h 2172401"/>
                  <a:gd name="connsiteX7-675" fmla="*/ 1544918 w 3439022"/>
                  <a:gd name="connsiteY7-676" fmla="*/ 2167404 h 2172401"/>
                  <a:gd name="connsiteX8-677" fmla="*/ 12896 w 3439022"/>
                  <a:gd name="connsiteY8-678" fmla="*/ 843931 h 2172401"/>
                  <a:gd name="connsiteX9-679" fmla="*/ 936390 w 3439022"/>
                  <a:gd name="connsiteY9-680" fmla="*/ 0 h 2172401"/>
                  <a:gd name="connsiteX10-681" fmla="*/ 1261243 w 3439022"/>
                  <a:gd name="connsiteY10-682" fmla="*/ 246092 h 2172401"/>
                  <a:gd name="connsiteX0-683" fmla="*/ 1261243 w 3439022"/>
                  <a:gd name="connsiteY0-684" fmla="*/ 246092 h 2172401"/>
                  <a:gd name="connsiteX1-685" fmla="*/ 594424 w 3439022"/>
                  <a:gd name="connsiteY1-686" fmla="*/ 996331 h 2172401"/>
                  <a:gd name="connsiteX2-687" fmla="*/ 1873782 w 3439022"/>
                  <a:gd name="connsiteY2-688" fmla="*/ 1682131 h 2172401"/>
                  <a:gd name="connsiteX3-689" fmla="*/ 2784170 w 3439022"/>
                  <a:gd name="connsiteY3-690" fmla="*/ 1172794 h 2172401"/>
                  <a:gd name="connsiteX4-691" fmla="*/ 2180942 w 3439022"/>
                  <a:gd name="connsiteY4-692" fmla="*/ 246093 h 2172401"/>
                  <a:gd name="connsiteX5-693" fmla="*/ 2505795 w 3439022"/>
                  <a:gd name="connsiteY5-694" fmla="*/ 8020 h 2172401"/>
                  <a:gd name="connsiteX6-695" fmla="*/ 3189234 w 3439022"/>
                  <a:gd name="connsiteY6-696" fmla="*/ 1629994 h 2172401"/>
                  <a:gd name="connsiteX7-697" fmla="*/ 1544918 w 3439022"/>
                  <a:gd name="connsiteY7-698" fmla="*/ 2167404 h 2172401"/>
                  <a:gd name="connsiteX8-699" fmla="*/ 12896 w 3439022"/>
                  <a:gd name="connsiteY8-700" fmla="*/ 843931 h 2172401"/>
                  <a:gd name="connsiteX9-701" fmla="*/ 936390 w 3439022"/>
                  <a:gd name="connsiteY9-702" fmla="*/ 0 h 2172401"/>
                  <a:gd name="connsiteX10-703" fmla="*/ 1261243 w 3439022"/>
                  <a:gd name="connsiteY10-704" fmla="*/ 246092 h 2172401"/>
                  <a:gd name="connsiteX0-705" fmla="*/ 1261243 w 3439022"/>
                  <a:gd name="connsiteY0-706" fmla="*/ 246092 h 2172401"/>
                  <a:gd name="connsiteX1-707" fmla="*/ 594424 w 3439022"/>
                  <a:gd name="connsiteY1-708" fmla="*/ 996331 h 2172401"/>
                  <a:gd name="connsiteX2-709" fmla="*/ 1873782 w 3439022"/>
                  <a:gd name="connsiteY2-710" fmla="*/ 1682131 h 2172401"/>
                  <a:gd name="connsiteX3-711" fmla="*/ 2784170 w 3439022"/>
                  <a:gd name="connsiteY3-712" fmla="*/ 1172794 h 2172401"/>
                  <a:gd name="connsiteX4-713" fmla="*/ 2180942 w 3439022"/>
                  <a:gd name="connsiteY4-714" fmla="*/ 246093 h 2172401"/>
                  <a:gd name="connsiteX5-715" fmla="*/ 2505795 w 3439022"/>
                  <a:gd name="connsiteY5-716" fmla="*/ 8020 h 2172401"/>
                  <a:gd name="connsiteX6-717" fmla="*/ 3189234 w 3439022"/>
                  <a:gd name="connsiteY6-718" fmla="*/ 1629994 h 2172401"/>
                  <a:gd name="connsiteX7-719" fmla="*/ 1544918 w 3439022"/>
                  <a:gd name="connsiteY7-720" fmla="*/ 2167404 h 2172401"/>
                  <a:gd name="connsiteX8-721" fmla="*/ 12896 w 3439022"/>
                  <a:gd name="connsiteY8-722" fmla="*/ 843931 h 2172401"/>
                  <a:gd name="connsiteX9-723" fmla="*/ 936390 w 3439022"/>
                  <a:gd name="connsiteY9-724" fmla="*/ 0 h 2172401"/>
                  <a:gd name="connsiteX10-725" fmla="*/ 1261243 w 3439022"/>
                  <a:gd name="connsiteY10-726" fmla="*/ 246092 h 2172401"/>
                  <a:gd name="connsiteX0-727" fmla="*/ 1261243 w 3439022"/>
                  <a:gd name="connsiteY0-728" fmla="*/ 246092 h 2172401"/>
                  <a:gd name="connsiteX1-729" fmla="*/ 594424 w 3439022"/>
                  <a:gd name="connsiteY1-730" fmla="*/ 996331 h 2172401"/>
                  <a:gd name="connsiteX2-731" fmla="*/ 1873782 w 3439022"/>
                  <a:gd name="connsiteY2-732" fmla="*/ 1682131 h 2172401"/>
                  <a:gd name="connsiteX3-733" fmla="*/ 2784170 w 3439022"/>
                  <a:gd name="connsiteY3-734" fmla="*/ 1172794 h 2172401"/>
                  <a:gd name="connsiteX4-735" fmla="*/ 2180942 w 3439022"/>
                  <a:gd name="connsiteY4-736" fmla="*/ 246093 h 2172401"/>
                  <a:gd name="connsiteX5-737" fmla="*/ 2505795 w 3439022"/>
                  <a:gd name="connsiteY5-738" fmla="*/ 8020 h 2172401"/>
                  <a:gd name="connsiteX6-739" fmla="*/ 3189234 w 3439022"/>
                  <a:gd name="connsiteY6-740" fmla="*/ 1629994 h 2172401"/>
                  <a:gd name="connsiteX7-741" fmla="*/ 1544918 w 3439022"/>
                  <a:gd name="connsiteY7-742" fmla="*/ 2167404 h 2172401"/>
                  <a:gd name="connsiteX8-743" fmla="*/ 12896 w 3439022"/>
                  <a:gd name="connsiteY8-744" fmla="*/ 843931 h 2172401"/>
                  <a:gd name="connsiteX9-745" fmla="*/ 936390 w 3439022"/>
                  <a:gd name="connsiteY9-746" fmla="*/ 0 h 2172401"/>
                  <a:gd name="connsiteX10-747" fmla="*/ 1261243 w 3439022"/>
                  <a:gd name="connsiteY10-748" fmla="*/ 246092 h 2172401"/>
                  <a:gd name="connsiteX0-749" fmla="*/ 1261243 w 3439022"/>
                  <a:gd name="connsiteY0-750" fmla="*/ 246092 h 2172401"/>
                  <a:gd name="connsiteX1-751" fmla="*/ 594424 w 3439022"/>
                  <a:gd name="connsiteY1-752" fmla="*/ 996331 h 2172401"/>
                  <a:gd name="connsiteX2-753" fmla="*/ 1873782 w 3439022"/>
                  <a:gd name="connsiteY2-754" fmla="*/ 1682131 h 2172401"/>
                  <a:gd name="connsiteX3-755" fmla="*/ 2784170 w 3439022"/>
                  <a:gd name="connsiteY3-756" fmla="*/ 1172794 h 2172401"/>
                  <a:gd name="connsiteX4-757" fmla="*/ 2180942 w 3439022"/>
                  <a:gd name="connsiteY4-758" fmla="*/ 246093 h 2172401"/>
                  <a:gd name="connsiteX5-759" fmla="*/ 2505795 w 3439022"/>
                  <a:gd name="connsiteY5-760" fmla="*/ 8020 h 2172401"/>
                  <a:gd name="connsiteX6-761" fmla="*/ 3189234 w 3439022"/>
                  <a:gd name="connsiteY6-762" fmla="*/ 1629994 h 2172401"/>
                  <a:gd name="connsiteX7-763" fmla="*/ 1544918 w 3439022"/>
                  <a:gd name="connsiteY7-764" fmla="*/ 2167404 h 2172401"/>
                  <a:gd name="connsiteX8-765" fmla="*/ 12896 w 3439022"/>
                  <a:gd name="connsiteY8-766" fmla="*/ 843931 h 2172401"/>
                  <a:gd name="connsiteX9-767" fmla="*/ 936390 w 3439022"/>
                  <a:gd name="connsiteY9-768" fmla="*/ 0 h 2172401"/>
                  <a:gd name="connsiteX10-769" fmla="*/ 1261243 w 3439022"/>
                  <a:gd name="connsiteY10-770" fmla="*/ 246092 h 2172401"/>
                  <a:gd name="connsiteX0-771" fmla="*/ 1261243 w 3439022"/>
                  <a:gd name="connsiteY0-772" fmla="*/ 246092 h 2172401"/>
                  <a:gd name="connsiteX1-773" fmla="*/ 594424 w 3439022"/>
                  <a:gd name="connsiteY1-774" fmla="*/ 996331 h 2172401"/>
                  <a:gd name="connsiteX2-775" fmla="*/ 1873782 w 3439022"/>
                  <a:gd name="connsiteY2-776" fmla="*/ 1682131 h 2172401"/>
                  <a:gd name="connsiteX3-777" fmla="*/ 2784170 w 3439022"/>
                  <a:gd name="connsiteY3-778" fmla="*/ 1172794 h 2172401"/>
                  <a:gd name="connsiteX4-779" fmla="*/ 2180942 w 3439022"/>
                  <a:gd name="connsiteY4-780" fmla="*/ 246093 h 2172401"/>
                  <a:gd name="connsiteX5-781" fmla="*/ 2505795 w 3439022"/>
                  <a:gd name="connsiteY5-782" fmla="*/ 8020 h 2172401"/>
                  <a:gd name="connsiteX6-783" fmla="*/ 3189234 w 3439022"/>
                  <a:gd name="connsiteY6-784" fmla="*/ 1629994 h 2172401"/>
                  <a:gd name="connsiteX7-785" fmla="*/ 1544918 w 3439022"/>
                  <a:gd name="connsiteY7-786" fmla="*/ 2167404 h 2172401"/>
                  <a:gd name="connsiteX8-787" fmla="*/ 12896 w 3439022"/>
                  <a:gd name="connsiteY8-788" fmla="*/ 843931 h 2172401"/>
                  <a:gd name="connsiteX9-789" fmla="*/ 936390 w 3439022"/>
                  <a:gd name="connsiteY9-790" fmla="*/ 0 h 2172401"/>
                  <a:gd name="connsiteX10-791" fmla="*/ 1261243 w 3439022"/>
                  <a:gd name="connsiteY10-792" fmla="*/ 246092 h 2172401"/>
                  <a:gd name="connsiteX0-793" fmla="*/ 1261243 w 3439022"/>
                  <a:gd name="connsiteY0-794" fmla="*/ 246092 h 2172401"/>
                  <a:gd name="connsiteX1-795" fmla="*/ 594424 w 3439022"/>
                  <a:gd name="connsiteY1-796" fmla="*/ 996331 h 2172401"/>
                  <a:gd name="connsiteX2-797" fmla="*/ 1873782 w 3439022"/>
                  <a:gd name="connsiteY2-798" fmla="*/ 1682131 h 2172401"/>
                  <a:gd name="connsiteX3-799" fmla="*/ 2784170 w 3439022"/>
                  <a:gd name="connsiteY3-800" fmla="*/ 1172794 h 2172401"/>
                  <a:gd name="connsiteX4-801" fmla="*/ 2180942 w 3439022"/>
                  <a:gd name="connsiteY4-802" fmla="*/ 246093 h 2172401"/>
                  <a:gd name="connsiteX5-803" fmla="*/ 2505795 w 3439022"/>
                  <a:gd name="connsiteY5-804" fmla="*/ 8020 h 2172401"/>
                  <a:gd name="connsiteX6-805" fmla="*/ 3189234 w 3439022"/>
                  <a:gd name="connsiteY6-806" fmla="*/ 1629994 h 2172401"/>
                  <a:gd name="connsiteX7-807" fmla="*/ 1544918 w 3439022"/>
                  <a:gd name="connsiteY7-808" fmla="*/ 2167404 h 2172401"/>
                  <a:gd name="connsiteX8-809" fmla="*/ 12896 w 3439022"/>
                  <a:gd name="connsiteY8-810" fmla="*/ 843931 h 2172401"/>
                  <a:gd name="connsiteX9-811" fmla="*/ 936390 w 3439022"/>
                  <a:gd name="connsiteY9-812" fmla="*/ 0 h 2172401"/>
                  <a:gd name="connsiteX10-813" fmla="*/ 1261243 w 3439022"/>
                  <a:gd name="connsiteY10-814" fmla="*/ 246092 h 2172401"/>
                  <a:gd name="connsiteX0-815" fmla="*/ 1261243 w 3439022"/>
                  <a:gd name="connsiteY0-816" fmla="*/ 246092 h 2172401"/>
                  <a:gd name="connsiteX1-817" fmla="*/ 594424 w 3439022"/>
                  <a:gd name="connsiteY1-818" fmla="*/ 996331 h 2172401"/>
                  <a:gd name="connsiteX2-819" fmla="*/ 1873782 w 3439022"/>
                  <a:gd name="connsiteY2-820" fmla="*/ 1682131 h 2172401"/>
                  <a:gd name="connsiteX3-821" fmla="*/ 2784170 w 3439022"/>
                  <a:gd name="connsiteY3-822" fmla="*/ 1172794 h 2172401"/>
                  <a:gd name="connsiteX4-823" fmla="*/ 2180942 w 3439022"/>
                  <a:gd name="connsiteY4-824" fmla="*/ 246093 h 2172401"/>
                  <a:gd name="connsiteX5-825" fmla="*/ 2505795 w 3439022"/>
                  <a:gd name="connsiteY5-826" fmla="*/ 8020 h 2172401"/>
                  <a:gd name="connsiteX6-827" fmla="*/ 3189234 w 3439022"/>
                  <a:gd name="connsiteY6-828" fmla="*/ 1629994 h 2172401"/>
                  <a:gd name="connsiteX7-829" fmla="*/ 1544918 w 3439022"/>
                  <a:gd name="connsiteY7-830" fmla="*/ 2167404 h 2172401"/>
                  <a:gd name="connsiteX8-831" fmla="*/ 12896 w 3439022"/>
                  <a:gd name="connsiteY8-832" fmla="*/ 843931 h 2172401"/>
                  <a:gd name="connsiteX9-833" fmla="*/ 936390 w 3439022"/>
                  <a:gd name="connsiteY9-834" fmla="*/ 0 h 2172401"/>
                  <a:gd name="connsiteX10-835" fmla="*/ 1261243 w 3439022"/>
                  <a:gd name="connsiteY10-836" fmla="*/ 246092 h 2172401"/>
                  <a:gd name="connsiteX0-837" fmla="*/ 1261243 w 3439022"/>
                  <a:gd name="connsiteY0-838" fmla="*/ 246092 h 2172401"/>
                  <a:gd name="connsiteX1-839" fmla="*/ 594424 w 3439022"/>
                  <a:gd name="connsiteY1-840" fmla="*/ 996331 h 2172401"/>
                  <a:gd name="connsiteX2-841" fmla="*/ 1873782 w 3439022"/>
                  <a:gd name="connsiteY2-842" fmla="*/ 1682131 h 2172401"/>
                  <a:gd name="connsiteX3-843" fmla="*/ 2784170 w 3439022"/>
                  <a:gd name="connsiteY3-844" fmla="*/ 1172794 h 2172401"/>
                  <a:gd name="connsiteX4-845" fmla="*/ 2180942 w 3439022"/>
                  <a:gd name="connsiteY4-846" fmla="*/ 246093 h 2172401"/>
                  <a:gd name="connsiteX5-847" fmla="*/ 2505795 w 3439022"/>
                  <a:gd name="connsiteY5-848" fmla="*/ 8020 h 2172401"/>
                  <a:gd name="connsiteX6-849" fmla="*/ 3189234 w 3439022"/>
                  <a:gd name="connsiteY6-850" fmla="*/ 1629994 h 2172401"/>
                  <a:gd name="connsiteX7-851" fmla="*/ 1544918 w 3439022"/>
                  <a:gd name="connsiteY7-852" fmla="*/ 2167404 h 2172401"/>
                  <a:gd name="connsiteX8-853" fmla="*/ 12896 w 3439022"/>
                  <a:gd name="connsiteY8-854" fmla="*/ 843931 h 2172401"/>
                  <a:gd name="connsiteX9-855" fmla="*/ 936390 w 3439022"/>
                  <a:gd name="connsiteY9-856" fmla="*/ 0 h 2172401"/>
                  <a:gd name="connsiteX10-857" fmla="*/ 1261243 w 3439022"/>
                  <a:gd name="connsiteY10-858" fmla="*/ 246092 h 2172401"/>
                  <a:gd name="connsiteX0-859" fmla="*/ 1261243 w 3439022"/>
                  <a:gd name="connsiteY0-860" fmla="*/ 246092 h 2172401"/>
                  <a:gd name="connsiteX1-861" fmla="*/ 594424 w 3439022"/>
                  <a:gd name="connsiteY1-862" fmla="*/ 996331 h 2172401"/>
                  <a:gd name="connsiteX2-863" fmla="*/ 1873782 w 3439022"/>
                  <a:gd name="connsiteY2-864" fmla="*/ 1682131 h 2172401"/>
                  <a:gd name="connsiteX3-865" fmla="*/ 2784170 w 3439022"/>
                  <a:gd name="connsiteY3-866" fmla="*/ 1172794 h 2172401"/>
                  <a:gd name="connsiteX4-867" fmla="*/ 2180942 w 3439022"/>
                  <a:gd name="connsiteY4-868" fmla="*/ 262135 h 2172401"/>
                  <a:gd name="connsiteX5-869" fmla="*/ 2505795 w 3439022"/>
                  <a:gd name="connsiteY5-870" fmla="*/ 8020 h 2172401"/>
                  <a:gd name="connsiteX6-871" fmla="*/ 3189234 w 3439022"/>
                  <a:gd name="connsiteY6-872" fmla="*/ 1629994 h 2172401"/>
                  <a:gd name="connsiteX7-873" fmla="*/ 1544918 w 3439022"/>
                  <a:gd name="connsiteY7-874" fmla="*/ 2167404 h 2172401"/>
                  <a:gd name="connsiteX8-875" fmla="*/ 12896 w 3439022"/>
                  <a:gd name="connsiteY8-876" fmla="*/ 843931 h 2172401"/>
                  <a:gd name="connsiteX9-877" fmla="*/ 936390 w 3439022"/>
                  <a:gd name="connsiteY9-878" fmla="*/ 0 h 2172401"/>
                  <a:gd name="connsiteX10-879" fmla="*/ 1261243 w 3439022"/>
                  <a:gd name="connsiteY10-880" fmla="*/ 246092 h 2172401"/>
                  <a:gd name="connsiteX0-881" fmla="*/ 1261243 w 3439022"/>
                  <a:gd name="connsiteY0-882" fmla="*/ 246092 h 2172401"/>
                  <a:gd name="connsiteX1-883" fmla="*/ 594424 w 3439022"/>
                  <a:gd name="connsiteY1-884" fmla="*/ 996331 h 2172401"/>
                  <a:gd name="connsiteX2-885" fmla="*/ 1873782 w 3439022"/>
                  <a:gd name="connsiteY2-886" fmla="*/ 1682131 h 2172401"/>
                  <a:gd name="connsiteX3-887" fmla="*/ 2784170 w 3439022"/>
                  <a:gd name="connsiteY3-888" fmla="*/ 1172794 h 2172401"/>
                  <a:gd name="connsiteX4-889" fmla="*/ 2180942 w 3439022"/>
                  <a:gd name="connsiteY4-890" fmla="*/ 262135 h 2172401"/>
                  <a:gd name="connsiteX5-891" fmla="*/ 2505795 w 3439022"/>
                  <a:gd name="connsiteY5-892" fmla="*/ 8020 h 2172401"/>
                  <a:gd name="connsiteX6-893" fmla="*/ 3189234 w 3439022"/>
                  <a:gd name="connsiteY6-894" fmla="*/ 1629994 h 2172401"/>
                  <a:gd name="connsiteX7-895" fmla="*/ 1544918 w 3439022"/>
                  <a:gd name="connsiteY7-896" fmla="*/ 2167404 h 2172401"/>
                  <a:gd name="connsiteX8-897" fmla="*/ 12896 w 3439022"/>
                  <a:gd name="connsiteY8-898" fmla="*/ 843931 h 2172401"/>
                  <a:gd name="connsiteX9-899" fmla="*/ 936390 w 3439022"/>
                  <a:gd name="connsiteY9-900" fmla="*/ 0 h 2172401"/>
                  <a:gd name="connsiteX10-901" fmla="*/ 1261243 w 3439022"/>
                  <a:gd name="connsiteY10-902" fmla="*/ 246092 h 2172401"/>
                  <a:gd name="connsiteX0-903" fmla="*/ 1261243 w 3439022"/>
                  <a:gd name="connsiteY0-904" fmla="*/ 246092 h 2172401"/>
                  <a:gd name="connsiteX1-905" fmla="*/ 594424 w 3439022"/>
                  <a:gd name="connsiteY1-906" fmla="*/ 996331 h 2172401"/>
                  <a:gd name="connsiteX2-907" fmla="*/ 1873782 w 3439022"/>
                  <a:gd name="connsiteY2-908" fmla="*/ 1682131 h 2172401"/>
                  <a:gd name="connsiteX3-909" fmla="*/ 2784170 w 3439022"/>
                  <a:gd name="connsiteY3-910" fmla="*/ 1172794 h 2172401"/>
                  <a:gd name="connsiteX4-911" fmla="*/ 2180942 w 3439022"/>
                  <a:gd name="connsiteY4-912" fmla="*/ 262135 h 2172401"/>
                  <a:gd name="connsiteX5-913" fmla="*/ 2505795 w 3439022"/>
                  <a:gd name="connsiteY5-914" fmla="*/ 8020 h 2172401"/>
                  <a:gd name="connsiteX6-915" fmla="*/ 3189234 w 3439022"/>
                  <a:gd name="connsiteY6-916" fmla="*/ 1629994 h 2172401"/>
                  <a:gd name="connsiteX7-917" fmla="*/ 1544918 w 3439022"/>
                  <a:gd name="connsiteY7-918" fmla="*/ 2167404 h 2172401"/>
                  <a:gd name="connsiteX8-919" fmla="*/ 12896 w 3439022"/>
                  <a:gd name="connsiteY8-920" fmla="*/ 843931 h 2172401"/>
                  <a:gd name="connsiteX9-921" fmla="*/ 936390 w 3439022"/>
                  <a:gd name="connsiteY9-922" fmla="*/ 0 h 2172401"/>
                  <a:gd name="connsiteX10-923" fmla="*/ 1261243 w 3439022"/>
                  <a:gd name="connsiteY10-924" fmla="*/ 246092 h 2172401"/>
                  <a:gd name="connsiteX0-925" fmla="*/ 1261243 w 3439022"/>
                  <a:gd name="connsiteY0-926" fmla="*/ 246092 h 2172401"/>
                  <a:gd name="connsiteX1-927" fmla="*/ 594424 w 3439022"/>
                  <a:gd name="connsiteY1-928" fmla="*/ 996331 h 2172401"/>
                  <a:gd name="connsiteX2-929" fmla="*/ 1873782 w 3439022"/>
                  <a:gd name="connsiteY2-930" fmla="*/ 1682131 h 2172401"/>
                  <a:gd name="connsiteX3-931" fmla="*/ 2784170 w 3439022"/>
                  <a:gd name="connsiteY3-932" fmla="*/ 1172794 h 2172401"/>
                  <a:gd name="connsiteX4-933" fmla="*/ 2180942 w 3439022"/>
                  <a:gd name="connsiteY4-934" fmla="*/ 262135 h 2172401"/>
                  <a:gd name="connsiteX5-935" fmla="*/ 2505795 w 3439022"/>
                  <a:gd name="connsiteY5-936" fmla="*/ 8020 h 2172401"/>
                  <a:gd name="connsiteX6-937" fmla="*/ 3189234 w 3439022"/>
                  <a:gd name="connsiteY6-938" fmla="*/ 1629994 h 2172401"/>
                  <a:gd name="connsiteX7-939" fmla="*/ 1544918 w 3439022"/>
                  <a:gd name="connsiteY7-940" fmla="*/ 2167404 h 2172401"/>
                  <a:gd name="connsiteX8-941" fmla="*/ 12896 w 3439022"/>
                  <a:gd name="connsiteY8-942" fmla="*/ 843931 h 2172401"/>
                  <a:gd name="connsiteX9-943" fmla="*/ 936390 w 3439022"/>
                  <a:gd name="connsiteY9-944" fmla="*/ 0 h 2172401"/>
                  <a:gd name="connsiteX10-945" fmla="*/ 1261243 w 3439022"/>
                  <a:gd name="connsiteY10-946" fmla="*/ 246092 h 21724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91" y="connsiteY6-92"/>
                  </a:cxn>
                  <a:cxn ang="0">
                    <a:pos x="connsiteX7-149" y="connsiteY7-150"/>
                  </a:cxn>
                  <a:cxn ang="0">
                    <a:pos x="connsiteX8-183" y="connsiteY8-184"/>
                  </a:cxn>
                  <a:cxn ang="0">
                    <a:pos x="connsiteX9-221" y="connsiteY9-222"/>
                  </a:cxn>
                  <a:cxn ang="0">
                    <a:pos x="connsiteX10-263" y="connsiteY10-264"/>
                  </a:cxn>
                </a:cxnLst>
                <a:rect l="l" t="t" r="r" b="b"/>
                <a:pathLst>
                  <a:path w="3439022" h="2172401">
                    <a:moveTo>
                      <a:pt x="1261243" y="246092"/>
                    </a:moveTo>
                    <a:cubicBezTo>
                      <a:pt x="762244" y="485477"/>
                      <a:pt x="572055" y="672726"/>
                      <a:pt x="594424" y="996331"/>
                    </a:cubicBezTo>
                    <a:cubicBezTo>
                      <a:pt x="627845" y="1409415"/>
                      <a:pt x="1234771" y="1714215"/>
                      <a:pt x="1873782" y="1682131"/>
                    </a:cubicBezTo>
                    <a:cubicBezTo>
                      <a:pt x="2341676" y="1620636"/>
                      <a:pt x="2621076" y="1442837"/>
                      <a:pt x="2784170" y="1172794"/>
                    </a:cubicBezTo>
                    <a:cubicBezTo>
                      <a:pt x="2988158" y="679410"/>
                      <a:pt x="2558482" y="374520"/>
                      <a:pt x="2180942" y="262135"/>
                    </a:cubicBezTo>
                    <a:lnTo>
                      <a:pt x="2505795" y="8020"/>
                    </a:lnTo>
                    <a:cubicBezTo>
                      <a:pt x="3002314" y="127572"/>
                      <a:pt x="3867800" y="792557"/>
                      <a:pt x="3189234" y="1629994"/>
                    </a:cubicBezTo>
                    <a:cubicBezTo>
                      <a:pt x="2853687" y="1941478"/>
                      <a:pt x="2285528" y="2212856"/>
                      <a:pt x="1544918" y="2167404"/>
                    </a:cubicBezTo>
                    <a:cubicBezTo>
                      <a:pt x="665276" y="2099226"/>
                      <a:pt x="-110093" y="1658068"/>
                      <a:pt x="12896" y="843931"/>
                    </a:cubicBezTo>
                    <a:cubicBezTo>
                      <a:pt x="104159" y="412894"/>
                      <a:pt x="484181" y="170352"/>
                      <a:pt x="936390" y="0"/>
                    </a:cubicBezTo>
                    <a:lnTo>
                      <a:pt x="1261243" y="246092"/>
                    </a:lnTo>
                    <a:close/>
                  </a:path>
                </a:pathLst>
              </a:custGeom>
              <a:gradFill flip="none" rotWithShape="1">
                <a:gsLst>
                  <a:gs pos="0">
                    <a:srgbClr val="D7190F"/>
                  </a:gs>
                  <a:gs pos="90000">
                    <a:srgbClr val="D7190F"/>
                  </a:gs>
                  <a:gs pos="35000">
                    <a:srgbClr val="F05F55"/>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矩形 6"/>
              <p:cNvSpPr/>
              <p:nvPr/>
            </p:nvSpPr>
            <p:spPr bwMode="auto">
              <a:xfrm>
                <a:off x="2549133" y="2567721"/>
                <a:ext cx="3478551" cy="1615936"/>
              </a:xfrm>
              <a:custGeom>
                <a:avLst/>
                <a:gdLst>
                  <a:gd name="connsiteX0" fmla="*/ 0 w 1368152"/>
                  <a:gd name="connsiteY0" fmla="*/ 0 h 572995"/>
                  <a:gd name="connsiteX1" fmla="*/ 1368152 w 1368152"/>
                  <a:gd name="connsiteY1" fmla="*/ 0 h 572995"/>
                  <a:gd name="connsiteX2" fmla="*/ 1368152 w 1368152"/>
                  <a:gd name="connsiteY2" fmla="*/ 572995 h 572995"/>
                  <a:gd name="connsiteX3" fmla="*/ 0 w 1368152"/>
                  <a:gd name="connsiteY3" fmla="*/ 572995 h 572995"/>
                  <a:gd name="connsiteX4" fmla="*/ 0 w 1368152"/>
                  <a:gd name="connsiteY4" fmla="*/ 0 h 572995"/>
                  <a:gd name="connsiteX0-1" fmla="*/ 0 w 2218383"/>
                  <a:gd name="connsiteY0-2" fmla="*/ 0 h 1768131"/>
                  <a:gd name="connsiteX1-3" fmla="*/ 2218383 w 2218383"/>
                  <a:gd name="connsiteY1-4" fmla="*/ 1195136 h 1768131"/>
                  <a:gd name="connsiteX2-5" fmla="*/ 2218383 w 2218383"/>
                  <a:gd name="connsiteY2-6" fmla="*/ 1768131 h 1768131"/>
                  <a:gd name="connsiteX3-7" fmla="*/ 850231 w 2218383"/>
                  <a:gd name="connsiteY3-8" fmla="*/ 1768131 h 1768131"/>
                  <a:gd name="connsiteX4-9" fmla="*/ 0 w 2218383"/>
                  <a:gd name="connsiteY4-10" fmla="*/ 0 h 1768131"/>
                  <a:gd name="connsiteX0-11" fmla="*/ 0 w 3437583"/>
                  <a:gd name="connsiteY0-12" fmla="*/ 36095 h 1804226"/>
                  <a:gd name="connsiteX1-13" fmla="*/ 3437583 w 3437583"/>
                  <a:gd name="connsiteY1-14" fmla="*/ 0 h 1804226"/>
                  <a:gd name="connsiteX2-15" fmla="*/ 2218383 w 3437583"/>
                  <a:gd name="connsiteY2-16" fmla="*/ 1804226 h 1804226"/>
                  <a:gd name="connsiteX3-17" fmla="*/ 850231 w 3437583"/>
                  <a:gd name="connsiteY3-18" fmla="*/ 1804226 h 1804226"/>
                  <a:gd name="connsiteX4-19" fmla="*/ 0 w 3437583"/>
                  <a:gd name="connsiteY4-20" fmla="*/ 36095 h 1804226"/>
                  <a:gd name="connsiteX0-21" fmla="*/ 0 w 3437583"/>
                  <a:gd name="connsiteY0-22" fmla="*/ 36095 h 1804226"/>
                  <a:gd name="connsiteX1-23" fmla="*/ 3437583 w 3437583"/>
                  <a:gd name="connsiteY1-24" fmla="*/ 0 h 1804226"/>
                  <a:gd name="connsiteX2-25" fmla="*/ 850231 w 3437583"/>
                  <a:gd name="connsiteY2-26" fmla="*/ 1804226 h 1804226"/>
                  <a:gd name="connsiteX3-27" fmla="*/ 0 w 3437583"/>
                  <a:gd name="connsiteY3-28" fmla="*/ 36095 h 1804226"/>
                  <a:gd name="connsiteX0-29" fmla="*/ 0 w 3437583"/>
                  <a:gd name="connsiteY0-30" fmla="*/ 36095 h 1599689"/>
                  <a:gd name="connsiteX1-31" fmla="*/ 3437583 w 3437583"/>
                  <a:gd name="connsiteY1-32" fmla="*/ 0 h 1599689"/>
                  <a:gd name="connsiteX2-33" fmla="*/ 1997242 w 3437583"/>
                  <a:gd name="connsiteY2-34" fmla="*/ 1599689 h 1599689"/>
                  <a:gd name="connsiteX3-35" fmla="*/ 0 w 3437583"/>
                  <a:gd name="connsiteY3-36" fmla="*/ 36095 h 1599689"/>
                  <a:gd name="connsiteX0-37" fmla="*/ 0 w 3437583"/>
                  <a:gd name="connsiteY0-38" fmla="*/ 36095 h 1599689"/>
                  <a:gd name="connsiteX1-39" fmla="*/ 1882044 w 3437583"/>
                  <a:gd name="connsiteY1-40" fmla="*/ 15056 h 1599689"/>
                  <a:gd name="connsiteX2-41" fmla="*/ 3437583 w 3437583"/>
                  <a:gd name="connsiteY2-42" fmla="*/ 0 h 1599689"/>
                  <a:gd name="connsiteX3-43" fmla="*/ 1997242 w 3437583"/>
                  <a:gd name="connsiteY3-44" fmla="*/ 1599689 h 1599689"/>
                  <a:gd name="connsiteX4-45" fmla="*/ 0 w 3437583"/>
                  <a:gd name="connsiteY4-46" fmla="*/ 36095 h 1599689"/>
                  <a:gd name="connsiteX0-47" fmla="*/ 0 w 3437583"/>
                  <a:gd name="connsiteY0-48" fmla="*/ 36095 h 1599689"/>
                  <a:gd name="connsiteX1-49" fmla="*/ 1954234 w 3437583"/>
                  <a:gd name="connsiteY1-50" fmla="*/ 1234256 h 1599689"/>
                  <a:gd name="connsiteX2-51" fmla="*/ 3437583 w 3437583"/>
                  <a:gd name="connsiteY2-52" fmla="*/ 0 h 1599689"/>
                  <a:gd name="connsiteX3-53" fmla="*/ 1997242 w 3437583"/>
                  <a:gd name="connsiteY3-54" fmla="*/ 1599689 h 1599689"/>
                  <a:gd name="connsiteX4-55" fmla="*/ 0 w 3437583"/>
                  <a:gd name="connsiteY4-56" fmla="*/ 36095 h 1599689"/>
                  <a:gd name="connsiteX0-57" fmla="*/ 0 w 3437583"/>
                  <a:gd name="connsiteY0-58" fmla="*/ 36095 h 1599689"/>
                  <a:gd name="connsiteX1-59" fmla="*/ 1954234 w 3437583"/>
                  <a:gd name="connsiteY1-60" fmla="*/ 1234256 h 1599689"/>
                  <a:gd name="connsiteX2-61" fmla="*/ 3437583 w 3437583"/>
                  <a:gd name="connsiteY2-62" fmla="*/ 0 h 1599689"/>
                  <a:gd name="connsiteX3-63" fmla="*/ 1997242 w 3437583"/>
                  <a:gd name="connsiteY3-64" fmla="*/ 1599689 h 1599689"/>
                  <a:gd name="connsiteX4-65" fmla="*/ 0 w 3437583"/>
                  <a:gd name="connsiteY4-66" fmla="*/ 36095 h 1599689"/>
                  <a:gd name="connsiteX0-67" fmla="*/ 0 w 3437583"/>
                  <a:gd name="connsiteY0-68" fmla="*/ 36095 h 1599689"/>
                  <a:gd name="connsiteX1-69" fmla="*/ 1954234 w 3437583"/>
                  <a:gd name="connsiteY1-70" fmla="*/ 1234256 h 1599689"/>
                  <a:gd name="connsiteX2-71" fmla="*/ 3437583 w 3437583"/>
                  <a:gd name="connsiteY2-72" fmla="*/ 0 h 1599689"/>
                  <a:gd name="connsiteX3-73" fmla="*/ 1997242 w 3437583"/>
                  <a:gd name="connsiteY3-74" fmla="*/ 1599689 h 1599689"/>
                  <a:gd name="connsiteX4-75" fmla="*/ 0 w 3437583"/>
                  <a:gd name="connsiteY4-76" fmla="*/ 36095 h 1599689"/>
                  <a:gd name="connsiteX0-77" fmla="*/ 0 w 3452898"/>
                  <a:gd name="connsiteY0-78" fmla="*/ 36095 h 1599689"/>
                  <a:gd name="connsiteX1-79" fmla="*/ 1954234 w 3452898"/>
                  <a:gd name="connsiteY1-80" fmla="*/ 1234256 h 1599689"/>
                  <a:gd name="connsiteX2-81" fmla="*/ 3437583 w 3452898"/>
                  <a:gd name="connsiteY2-82" fmla="*/ 0 h 1599689"/>
                  <a:gd name="connsiteX3-83" fmla="*/ 1997242 w 3452898"/>
                  <a:gd name="connsiteY3-84" fmla="*/ 1599689 h 1599689"/>
                  <a:gd name="connsiteX4-85" fmla="*/ 0 w 3452898"/>
                  <a:gd name="connsiteY4-86" fmla="*/ 36095 h 1599689"/>
                  <a:gd name="connsiteX0-87" fmla="*/ 0 w 3465289"/>
                  <a:gd name="connsiteY0-88" fmla="*/ 36095 h 1599689"/>
                  <a:gd name="connsiteX1-89" fmla="*/ 1954234 w 3465289"/>
                  <a:gd name="connsiteY1-90" fmla="*/ 1234256 h 1599689"/>
                  <a:gd name="connsiteX2-91" fmla="*/ 3437583 w 3465289"/>
                  <a:gd name="connsiteY2-92" fmla="*/ 0 h 1599689"/>
                  <a:gd name="connsiteX3-93" fmla="*/ 1997242 w 3465289"/>
                  <a:gd name="connsiteY3-94" fmla="*/ 1599689 h 1599689"/>
                  <a:gd name="connsiteX4-95" fmla="*/ 0 w 3465289"/>
                  <a:gd name="connsiteY4-96" fmla="*/ 36095 h 1599689"/>
                  <a:gd name="connsiteX0-97" fmla="*/ 0 w 3460588"/>
                  <a:gd name="connsiteY0-98" fmla="*/ 36095 h 1599689"/>
                  <a:gd name="connsiteX1-99" fmla="*/ 1954234 w 3460588"/>
                  <a:gd name="connsiteY1-100" fmla="*/ 1234256 h 1599689"/>
                  <a:gd name="connsiteX2-101" fmla="*/ 3437583 w 3460588"/>
                  <a:gd name="connsiteY2-102" fmla="*/ 0 h 1599689"/>
                  <a:gd name="connsiteX3-103" fmla="*/ 1997242 w 3460588"/>
                  <a:gd name="connsiteY3-104" fmla="*/ 1599689 h 1599689"/>
                  <a:gd name="connsiteX4-105" fmla="*/ 0 w 3460588"/>
                  <a:gd name="connsiteY4-106" fmla="*/ 36095 h 1599689"/>
                  <a:gd name="connsiteX0-107" fmla="*/ 0 w 3460588"/>
                  <a:gd name="connsiteY0-108" fmla="*/ 36095 h 1599689"/>
                  <a:gd name="connsiteX1-109" fmla="*/ 1954234 w 3460588"/>
                  <a:gd name="connsiteY1-110" fmla="*/ 1234256 h 1599689"/>
                  <a:gd name="connsiteX2-111" fmla="*/ 3437583 w 3460588"/>
                  <a:gd name="connsiteY2-112" fmla="*/ 0 h 1599689"/>
                  <a:gd name="connsiteX3-113" fmla="*/ 1997242 w 3460588"/>
                  <a:gd name="connsiteY3-114" fmla="*/ 1599689 h 1599689"/>
                  <a:gd name="connsiteX4-115" fmla="*/ 0 w 3460588"/>
                  <a:gd name="connsiteY4-116" fmla="*/ 36095 h 1599689"/>
                  <a:gd name="connsiteX0-117" fmla="*/ 0 w 3460588"/>
                  <a:gd name="connsiteY0-118" fmla="*/ 36095 h 1599689"/>
                  <a:gd name="connsiteX1-119" fmla="*/ 1954234 w 3460588"/>
                  <a:gd name="connsiteY1-120" fmla="*/ 1234256 h 1599689"/>
                  <a:gd name="connsiteX2-121" fmla="*/ 3437583 w 3460588"/>
                  <a:gd name="connsiteY2-122" fmla="*/ 0 h 1599689"/>
                  <a:gd name="connsiteX3-123" fmla="*/ 1997242 w 3460588"/>
                  <a:gd name="connsiteY3-124" fmla="*/ 1599689 h 1599689"/>
                  <a:gd name="connsiteX4-125" fmla="*/ 0 w 3460588"/>
                  <a:gd name="connsiteY4-126" fmla="*/ 36095 h 1599689"/>
                  <a:gd name="connsiteX0-127" fmla="*/ 0 w 3460588"/>
                  <a:gd name="connsiteY0-128" fmla="*/ 36095 h 1599689"/>
                  <a:gd name="connsiteX1-129" fmla="*/ 1954234 w 3460588"/>
                  <a:gd name="connsiteY1-130" fmla="*/ 1234256 h 1599689"/>
                  <a:gd name="connsiteX2-131" fmla="*/ 3437583 w 3460588"/>
                  <a:gd name="connsiteY2-132" fmla="*/ 0 h 1599689"/>
                  <a:gd name="connsiteX3-133" fmla="*/ 1997242 w 3460588"/>
                  <a:gd name="connsiteY3-134" fmla="*/ 1599689 h 1599689"/>
                  <a:gd name="connsiteX4-135" fmla="*/ 0 w 3460588"/>
                  <a:gd name="connsiteY4-136" fmla="*/ 36095 h 1599689"/>
                  <a:gd name="connsiteX0-137" fmla="*/ 0 w 3460588"/>
                  <a:gd name="connsiteY0-138" fmla="*/ 36095 h 1599689"/>
                  <a:gd name="connsiteX1-139" fmla="*/ 1954234 w 3460588"/>
                  <a:gd name="connsiteY1-140" fmla="*/ 1234256 h 1599689"/>
                  <a:gd name="connsiteX2-141" fmla="*/ 3437583 w 3460588"/>
                  <a:gd name="connsiteY2-142" fmla="*/ 0 h 1599689"/>
                  <a:gd name="connsiteX3-143" fmla="*/ 1997242 w 3460588"/>
                  <a:gd name="connsiteY3-144" fmla="*/ 1599689 h 1599689"/>
                  <a:gd name="connsiteX4-145" fmla="*/ 0 w 3460588"/>
                  <a:gd name="connsiteY4-146" fmla="*/ 36095 h 1599689"/>
                  <a:gd name="connsiteX0-147" fmla="*/ 0 w 3460588"/>
                  <a:gd name="connsiteY0-148" fmla="*/ 36095 h 1599689"/>
                  <a:gd name="connsiteX1-149" fmla="*/ 1954234 w 3460588"/>
                  <a:gd name="connsiteY1-150" fmla="*/ 1222225 h 1599689"/>
                  <a:gd name="connsiteX2-151" fmla="*/ 3437583 w 3460588"/>
                  <a:gd name="connsiteY2-152" fmla="*/ 0 h 1599689"/>
                  <a:gd name="connsiteX3-153" fmla="*/ 1997242 w 3460588"/>
                  <a:gd name="connsiteY3-154" fmla="*/ 1599689 h 1599689"/>
                  <a:gd name="connsiteX4-155" fmla="*/ 0 w 3460588"/>
                  <a:gd name="connsiteY4-156" fmla="*/ 36095 h 1599689"/>
                  <a:gd name="connsiteX0-157" fmla="*/ 0 w 3460588"/>
                  <a:gd name="connsiteY0-158" fmla="*/ 36095 h 1599689"/>
                  <a:gd name="connsiteX1-159" fmla="*/ 1954234 w 3460588"/>
                  <a:gd name="connsiteY1-160" fmla="*/ 1222225 h 1599689"/>
                  <a:gd name="connsiteX2-161" fmla="*/ 3437583 w 3460588"/>
                  <a:gd name="connsiteY2-162" fmla="*/ 0 h 1599689"/>
                  <a:gd name="connsiteX3-163" fmla="*/ 1997242 w 3460588"/>
                  <a:gd name="connsiteY3-164" fmla="*/ 1599689 h 1599689"/>
                  <a:gd name="connsiteX4-165" fmla="*/ 0 w 3460588"/>
                  <a:gd name="connsiteY4-166" fmla="*/ 36095 h 1599689"/>
                  <a:gd name="connsiteX0-167" fmla="*/ 0 w 3460588"/>
                  <a:gd name="connsiteY0-168" fmla="*/ 36095 h 1599689"/>
                  <a:gd name="connsiteX1-169" fmla="*/ 1954234 w 3460588"/>
                  <a:gd name="connsiteY1-170" fmla="*/ 1222225 h 1599689"/>
                  <a:gd name="connsiteX2-171" fmla="*/ 3437583 w 3460588"/>
                  <a:gd name="connsiteY2-172" fmla="*/ 0 h 1599689"/>
                  <a:gd name="connsiteX3-173" fmla="*/ 1997242 w 3460588"/>
                  <a:gd name="connsiteY3-174" fmla="*/ 1599689 h 1599689"/>
                  <a:gd name="connsiteX4-175" fmla="*/ 0 w 3460588"/>
                  <a:gd name="connsiteY4-176" fmla="*/ 36095 h 1599689"/>
                  <a:gd name="connsiteX0-177" fmla="*/ 0 w 3460588"/>
                  <a:gd name="connsiteY0-178" fmla="*/ 36095 h 1599689"/>
                  <a:gd name="connsiteX1-179" fmla="*/ 1954234 w 3460588"/>
                  <a:gd name="connsiteY1-180" fmla="*/ 1222225 h 1599689"/>
                  <a:gd name="connsiteX2-181" fmla="*/ 3437583 w 3460588"/>
                  <a:gd name="connsiteY2-182" fmla="*/ 0 h 1599689"/>
                  <a:gd name="connsiteX3-183" fmla="*/ 1997242 w 3460588"/>
                  <a:gd name="connsiteY3-184" fmla="*/ 1599689 h 1599689"/>
                  <a:gd name="connsiteX4-185" fmla="*/ 0 w 3460588"/>
                  <a:gd name="connsiteY4-186" fmla="*/ 36095 h 1599689"/>
                  <a:gd name="connsiteX0-187" fmla="*/ 8280 w 3468868"/>
                  <a:gd name="connsiteY0-188" fmla="*/ 36095 h 1599689"/>
                  <a:gd name="connsiteX1-189" fmla="*/ 1962514 w 3468868"/>
                  <a:gd name="connsiteY1-190" fmla="*/ 1222225 h 1599689"/>
                  <a:gd name="connsiteX2-191" fmla="*/ 3445863 w 3468868"/>
                  <a:gd name="connsiteY2-192" fmla="*/ 0 h 1599689"/>
                  <a:gd name="connsiteX3-193" fmla="*/ 2005522 w 3468868"/>
                  <a:gd name="connsiteY3-194" fmla="*/ 1599689 h 1599689"/>
                  <a:gd name="connsiteX4-195" fmla="*/ 8280 w 3468868"/>
                  <a:gd name="connsiteY4-196" fmla="*/ 36095 h 1599689"/>
                  <a:gd name="connsiteX0-197" fmla="*/ 6756 w 3467344"/>
                  <a:gd name="connsiteY0-198" fmla="*/ 36095 h 1605447"/>
                  <a:gd name="connsiteX1-199" fmla="*/ 1960990 w 3467344"/>
                  <a:gd name="connsiteY1-200" fmla="*/ 1222225 h 1605447"/>
                  <a:gd name="connsiteX2-201" fmla="*/ 3444339 w 3467344"/>
                  <a:gd name="connsiteY2-202" fmla="*/ 0 h 1605447"/>
                  <a:gd name="connsiteX3-203" fmla="*/ 2003998 w 3467344"/>
                  <a:gd name="connsiteY3-204" fmla="*/ 1599689 h 1605447"/>
                  <a:gd name="connsiteX4-205" fmla="*/ 6756 w 3467344"/>
                  <a:gd name="connsiteY4-206" fmla="*/ 36095 h 1605447"/>
                  <a:gd name="connsiteX0-207" fmla="*/ 26253 w 3486841"/>
                  <a:gd name="connsiteY0-208" fmla="*/ 36095 h 1605272"/>
                  <a:gd name="connsiteX1-209" fmla="*/ 1980487 w 3486841"/>
                  <a:gd name="connsiteY1-210" fmla="*/ 1222225 h 1605272"/>
                  <a:gd name="connsiteX2-211" fmla="*/ 3463836 w 3486841"/>
                  <a:gd name="connsiteY2-212" fmla="*/ 0 h 1605272"/>
                  <a:gd name="connsiteX3-213" fmla="*/ 2023495 w 3486841"/>
                  <a:gd name="connsiteY3-214" fmla="*/ 1599689 h 1605272"/>
                  <a:gd name="connsiteX4-215" fmla="*/ 26253 w 3486841"/>
                  <a:gd name="connsiteY4-216" fmla="*/ 36095 h 1605272"/>
                  <a:gd name="connsiteX0-217" fmla="*/ 26253 w 3486841"/>
                  <a:gd name="connsiteY0-218" fmla="*/ 36095 h 1605272"/>
                  <a:gd name="connsiteX1-219" fmla="*/ 1980487 w 3486841"/>
                  <a:gd name="connsiteY1-220" fmla="*/ 1222225 h 1605272"/>
                  <a:gd name="connsiteX2-221" fmla="*/ 3463836 w 3486841"/>
                  <a:gd name="connsiteY2-222" fmla="*/ 0 h 1605272"/>
                  <a:gd name="connsiteX3-223" fmla="*/ 2023495 w 3486841"/>
                  <a:gd name="connsiteY3-224" fmla="*/ 1599689 h 1605272"/>
                  <a:gd name="connsiteX4-225" fmla="*/ 26253 w 3486841"/>
                  <a:gd name="connsiteY4-226" fmla="*/ 36095 h 1605272"/>
                  <a:gd name="connsiteX0-227" fmla="*/ 26253 w 3486841"/>
                  <a:gd name="connsiteY0-228" fmla="*/ 36095 h 1605272"/>
                  <a:gd name="connsiteX1-229" fmla="*/ 1980487 w 3486841"/>
                  <a:gd name="connsiteY1-230" fmla="*/ 1222225 h 1605272"/>
                  <a:gd name="connsiteX2-231" fmla="*/ 3463836 w 3486841"/>
                  <a:gd name="connsiteY2-232" fmla="*/ 0 h 1605272"/>
                  <a:gd name="connsiteX3-233" fmla="*/ 2023495 w 3486841"/>
                  <a:gd name="connsiteY3-234" fmla="*/ 1599689 h 1605272"/>
                  <a:gd name="connsiteX4-235" fmla="*/ 26253 w 3486841"/>
                  <a:gd name="connsiteY4-236" fmla="*/ 36095 h 1605272"/>
                  <a:gd name="connsiteX0-237" fmla="*/ 26253 w 3486841"/>
                  <a:gd name="connsiteY0-238" fmla="*/ 36095 h 1605272"/>
                  <a:gd name="connsiteX1-239" fmla="*/ 1980487 w 3486841"/>
                  <a:gd name="connsiteY1-240" fmla="*/ 1222225 h 1605272"/>
                  <a:gd name="connsiteX2-241" fmla="*/ 3463836 w 3486841"/>
                  <a:gd name="connsiteY2-242" fmla="*/ 0 h 1605272"/>
                  <a:gd name="connsiteX3-243" fmla="*/ 2023495 w 3486841"/>
                  <a:gd name="connsiteY3-244" fmla="*/ 1599689 h 1605272"/>
                  <a:gd name="connsiteX4-245" fmla="*/ 26253 w 3486841"/>
                  <a:gd name="connsiteY4-246" fmla="*/ 36095 h 1605272"/>
                  <a:gd name="connsiteX0-247" fmla="*/ 26253 w 3486841"/>
                  <a:gd name="connsiteY0-248" fmla="*/ 36095 h 1605272"/>
                  <a:gd name="connsiteX1-249" fmla="*/ 1980487 w 3486841"/>
                  <a:gd name="connsiteY1-250" fmla="*/ 1222225 h 1605272"/>
                  <a:gd name="connsiteX2-251" fmla="*/ 3463836 w 3486841"/>
                  <a:gd name="connsiteY2-252" fmla="*/ 0 h 1605272"/>
                  <a:gd name="connsiteX3-253" fmla="*/ 2023495 w 3486841"/>
                  <a:gd name="connsiteY3-254" fmla="*/ 1599689 h 1605272"/>
                  <a:gd name="connsiteX4-255" fmla="*/ 26253 w 3486841"/>
                  <a:gd name="connsiteY4-256" fmla="*/ 36095 h 1605272"/>
                  <a:gd name="connsiteX0-257" fmla="*/ 26253 w 3486841"/>
                  <a:gd name="connsiteY0-258" fmla="*/ 36095 h 1605272"/>
                  <a:gd name="connsiteX1-259" fmla="*/ 1980487 w 3486841"/>
                  <a:gd name="connsiteY1-260" fmla="*/ 1222225 h 1605272"/>
                  <a:gd name="connsiteX2-261" fmla="*/ 3463836 w 3486841"/>
                  <a:gd name="connsiteY2-262" fmla="*/ 0 h 1605272"/>
                  <a:gd name="connsiteX3-263" fmla="*/ 2023495 w 3486841"/>
                  <a:gd name="connsiteY3-264" fmla="*/ 1599689 h 1605272"/>
                  <a:gd name="connsiteX4-265" fmla="*/ 26253 w 3486841"/>
                  <a:gd name="connsiteY4-266" fmla="*/ 36095 h 1605272"/>
                  <a:gd name="connsiteX0-267" fmla="*/ 26253 w 3486841"/>
                  <a:gd name="connsiteY0-268" fmla="*/ 36095 h 1605272"/>
                  <a:gd name="connsiteX1-269" fmla="*/ 1992519 w 3486841"/>
                  <a:gd name="connsiteY1-270" fmla="*/ 1210193 h 1605272"/>
                  <a:gd name="connsiteX2-271" fmla="*/ 3463836 w 3486841"/>
                  <a:gd name="connsiteY2-272" fmla="*/ 0 h 1605272"/>
                  <a:gd name="connsiteX3-273" fmla="*/ 2023495 w 3486841"/>
                  <a:gd name="connsiteY3-274" fmla="*/ 1599689 h 1605272"/>
                  <a:gd name="connsiteX4-275" fmla="*/ 26253 w 3486841"/>
                  <a:gd name="connsiteY4-276" fmla="*/ 36095 h 1605272"/>
                  <a:gd name="connsiteX0-277" fmla="*/ 22501 w 3483089"/>
                  <a:gd name="connsiteY0-278" fmla="*/ 36095 h 1625832"/>
                  <a:gd name="connsiteX1-279" fmla="*/ 1988767 w 3483089"/>
                  <a:gd name="connsiteY1-280" fmla="*/ 1210193 h 1625832"/>
                  <a:gd name="connsiteX2-281" fmla="*/ 3460084 w 3483089"/>
                  <a:gd name="connsiteY2-282" fmla="*/ 0 h 1625832"/>
                  <a:gd name="connsiteX3-283" fmla="*/ 2019743 w 3483089"/>
                  <a:gd name="connsiteY3-284" fmla="*/ 1599689 h 1625832"/>
                  <a:gd name="connsiteX4-285" fmla="*/ 22501 w 3483089"/>
                  <a:gd name="connsiteY4-286" fmla="*/ 36095 h 1625832"/>
                  <a:gd name="connsiteX0-287" fmla="*/ 22501 w 3483463"/>
                  <a:gd name="connsiteY0-288" fmla="*/ 36095 h 1625832"/>
                  <a:gd name="connsiteX1-289" fmla="*/ 1988767 w 3483463"/>
                  <a:gd name="connsiteY1-290" fmla="*/ 1210193 h 1625832"/>
                  <a:gd name="connsiteX2-291" fmla="*/ 3460084 w 3483463"/>
                  <a:gd name="connsiteY2-292" fmla="*/ 0 h 1625832"/>
                  <a:gd name="connsiteX3-293" fmla="*/ 2019743 w 3483463"/>
                  <a:gd name="connsiteY3-294" fmla="*/ 1599689 h 1625832"/>
                  <a:gd name="connsiteX4-295" fmla="*/ 22501 w 3483463"/>
                  <a:gd name="connsiteY4-296" fmla="*/ 36095 h 1625832"/>
                  <a:gd name="connsiteX0-297" fmla="*/ 19538 w 3480500"/>
                  <a:gd name="connsiteY0-298" fmla="*/ 36095 h 1620011"/>
                  <a:gd name="connsiteX1-299" fmla="*/ 1985804 w 3480500"/>
                  <a:gd name="connsiteY1-300" fmla="*/ 1210193 h 1620011"/>
                  <a:gd name="connsiteX2-301" fmla="*/ 3457121 w 3480500"/>
                  <a:gd name="connsiteY2-302" fmla="*/ 0 h 1620011"/>
                  <a:gd name="connsiteX3-303" fmla="*/ 2016780 w 3480500"/>
                  <a:gd name="connsiteY3-304" fmla="*/ 1599689 h 1620011"/>
                  <a:gd name="connsiteX4-305" fmla="*/ 19538 w 3480500"/>
                  <a:gd name="connsiteY4-306" fmla="*/ 36095 h 1620011"/>
                  <a:gd name="connsiteX0-307" fmla="*/ 20652 w 3481614"/>
                  <a:gd name="connsiteY0-308" fmla="*/ 36095 h 1620011"/>
                  <a:gd name="connsiteX1-309" fmla="*/ 1986918 w 3481614"/>
                  <a:gd name="connsiteY1-310" fmla="*/ 1210193 h 1620011"/>
                  <a:gd name="connsiteX2-311" fmla="*/ 3458235 w 3481614"/>
                  <a:gd name="connsiteY2-312" fmla="*/ 0 h 1620011"/>
                  <a:gd name="connsiteX3-313" fmla="*/ 2017894 w 3481614"/>
                  <a:gd name="connsiteY3-314" fmla="*/ 1599689 h 1620011"/>
                  <a:gd name="connsiteX4-315" fmla="*/ 20652 w 3481614"/>
                  <a:gd name="connsiteY4-316" fmla="*/ 36095 h 1620011"/>
                  <a:gd name="connsiteX0-317" fmla="*/ 20652 w 3481614"/>
                  <a:gd name="connsiteY0-318" fmla="*/ 36095 h 1624011"/>
                  <a:gd name="connsiteX1-319" fmla="*/ 1986918 w 3481614"/>
                  <a:gd name="connsiteY1-320" fmla="*/ 1210193 h 1624011"/>
                  <a:gd name="connsiteX2-321" fmla="*/ 3458235 w 3481614"/>
                  <a:gd name="connsiteY2-322" fmla="*/ 0 h 1624011"/>
                  <a:gd name="connsiteX3-323" fmla="*/ 2017894 w 3481614"/>
                  <a:gd name="connsiteY3-324" fmla="*/ 1599689 h 1624011"/>
                  <a:gd name="connsiteX4-325" fmla="*/ 20652 w 3481614"/>
                  <a:gd name="connsiteY4-326" fmla="*/ 36095 h 1624011"/>
                  <a:gd name="connsiteX0-327" fmla="*/ 20652 w 3478693"/>
                  <a:gd name="connsiteY0-328" fmla="*/ 36095 h 1624011"/>
                  <a:gd name="connsiteX1-329" fmla="*/ 1986918 w 3478693"/>
                  <a:gd name="connsiteY1-330" fmla="*/ 1210193 h 1624011"/>
                  <a:gd name="connsiteX2-331" fmla="*/ 3458235 w 3478693"/>
                  <a:gd name="connsiteY2-332" fmla="*/ 0 h 1624011"/>
                  <a:gd name="connsiteX3-333" fmla="*/ 2017894 w 3478693"/>
                  <a:gd name="connsiteY3-334" fmla="*/ 1599689 h 1624011"/>
                  <a:gd name="connsiteX4-335" fmla="*/ 20652 w 3478693"/>
                  <a:gd name="connsiteY4-336" fmla="*/ 36095 h 1624011"/>
                  <a:gd name="connsiteX0-337" fmla="*/ 20508 w 3478549"/>
                  <a:gd name="connsiteY0-338" fmla="*/ 36095 h 1615935"/>
                  <a:gd name="connsiteX1-339" fmla="*/ 1986774 w 3478549"/>
                  <a:gd name="connsiteY1-340" fmla="*/ 1210193 h 1615935"/>
                  <a:gd name="connsiteX2-341" fmla="*/ 3458091 w 3478549"/>
                  <a:gd name="connsiteY2-342" fmla="*/ 0 h 1615935"/>
                  <a:gd name="connsiteX3-343" fmla="*/ 2017750 w 3478549"/>
                  <a:gd name="connsiteY3-344" fmla="*/ 1599689 h 1615935"/>
                  <a:gd name="connsiteX4-345" fmla="*/ 20508 w 3478549"/>
                  <a:gd name="connsiteY4-346" fmla="*/ 36095 h 16159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78549" h="1615935">
                    <a:moveTo>
                      <a:pt x="20508" y="36095"/>
                    </a:moveTo>
                    <a:cubicBezTo>
                      <a:pt x="74351" y="1017009"/>
                      <a:pt x="1295258" y="1292068"/>
                      <a:pt x="1986774" y="1210193"/>
                    </a:cubicBezTo>
                    <a:cubicBezTo>
                      <a:pt x="2677740" y="1083522"/>
                      <a:pt x="3464957" y="792419"/>
                      <a:pt x="3458091" y="0"/>
                    </a:cubicBezTo>
                    <a:cubicBezTo>
                      <a:pt x="3627683" y="1134809"/>
                      <a:pt x="2707175" y="1497317"/>
                      <a:pt x="2017750" y="1599689"/>
                    </a:cubicBezTo>
                    <a:cubicBezTo>
                      <a:pt x="1029100" y="1726071"/>
                      <a:pt x="-171997" y="1106735"/>
                      <a:pt x="20508" y="36095"/>
                    </a:cubicBezTo>
                    <a:close/>
                  </a:path>
                </a:pathLst>
              </a:custGeom>
              <a:gradFill>
                <a:gsLst>
                  <a:gs pos="0">
                    <a:srgbClr val="D7190F"/>
                  </a:gs>
                  <a:gs pos="50000">
                    <a:srgbClr val="F05F55"/>
                  </a:gs>
                </a:gsLst>
                <a:lin ang="16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矩形 5"/>
            <p:cNvSpPr/>
            <p:nvPr/>
          </p:nvSpPr>
          <p:spPr bwMode="auto">
            <a:xfrm>
              <a:off x="6843823" y="3216604"/>
              <a:ext cx="994041" cy="911767"/>
            </a:xfrm>
            <a:custGeom>
              <a:avLst/>
              <a:gdLst/>
              <a:ahLst/>
              <a:cxnLst/>
              <a:rect l="l" t="t" r="r" b="b"/>
              <a:pathLst>
                <a:path w="994041" h="911767">
                  <a:moveTo>
                    <a:pt x="600910" y="0"/>
                  </a:moveTo>
                  <a:cubicBezTo>
                    <a:pt x="810074" y="50362"/>
                    <a:pt x="1174668" y="330494"/>
                    <a:pt x="888816" y="683273"/>
                  </a:cubicBezTo>
                  <a:cubicBezTo>
                    <a:pt x="747463" y="814488"/>
                    <a:pt x="508120" y="928809"/>
                    <a:pt x="196131" y="909662"/>
                  </a:cubicBezTo>
                  <a:cubicBezTo>
                    <a:pt x="128440" y="904416"/>
                    <a:pt x="62214" y="893926"/>
                    <a:pt x="0" y="876176"/>
                  </a:cubicBezTo>
                  <a:cubicBezTo>
                    <a:pt x="474286" y="846559"/>
                    <a:pt x="840947" y="629638"/>
                    <a:pt x="840947" y="366818"/>
                  </a:cubicBezTo>
                  <a:cubicBezTo>
                    <a:pt x="840947" y="230556"/>
                    <a:pt x="742388" y="106632"/>
                    <a:pt x="580500" y="15965"/>
                  </a:cubicBezTo>
                  <a:close/>
                </a:path>
              </a:pathLst>
            </a:custGeom>
            <a:gradFill>
              <a:gsLst>
                <a:gs pos="43000">
                  <a:srgbClr val="FFFFFF">
                    <a:lumMod val="84000"/>
                    <a:lumOff val="16000"/>
                    <a:alpha val="22000"/>
                  </a:srgbClr>
                </a:gs>
                <a:gs pos="100000">
                  <a:sysClr val="window" lastClr="FFFFFF">
                    <a:alpha val="14000"/>
                  </a:sysClr>
                </a:gs>
                <a:gs pos="0">
                  <a:sysClr val="window" lastClr="FFFFFF">
                    <a:alpha val="16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4701404" y="3388833"/>
            <a:ext cx="1465374" cy="1289856"/>
            <a:chOff x="4620006" y="3010465"/>
            <a:chExt cx="1465374" cy="1289856"/>
          </a:xfrm>
        </p:grpSpPr>
        <p:grpSp>
          <p:nvGrpSpPr>
            <p:cNvPr id="18" name="组合 17"/>
            <p:cNvGrpSpPr/>
            <p:nvPr/>
          </p:nvGrpSpPr>
          <p:grpSpPr>
            <a:xfrm>
              <a:off x="4620006" y="3010465"/>
              <a:ext cx="1465374" cy="1289856"/>
              <a:chOff x="2549133" y="1121757"/>
              <a:chExt cx="3478551" cy="3061900"/>
            </a:xfrm>
          </p:grpSpPr>
          <p:sp>
            <p:nvSpPr>
              <p:cNvPr id="20" name="矩形 2"/>
              <p:cNvSpPr/>
              <p:nvPr/>
            </p:nvSpPr>
            <p:spPr bwMode="auto">
              <a:xfrm>
                <a:off x="3934484" y="1121757"/>
                <a:ext cx="707066" cy="928007"/>
              </a:xfrm>
              <a:custGeom>
                <a:avLst/>
                <a:gdLst>
                  <a:gd name="connsiteX0" fmla="*/ 0 w 648072"/>
                  <a:gd name="connsiteY0" fmla="*/ 0 h 864096"/>
                  <a:gd name="connsiteX1" fmla="*/ 648072 w 648072"/>
                  <a:gd name="connsiteY1" fmla="*/ 0 h 864096"/>
                  <a:gd name="connsiteX2" fmla="*/ 648072 w 648072"/>
                  <a:gd name="connsiteY2" fmla="*/ 864096 h 864096"/>
                  <a:gd name="connsiteX3" fmla="*/ 0 w 648072"/>
                  <a:gd name="connsiteY3" fmla="*/ 864096 h 864096"/>
                  <a:gd name="connsiteX4" fmla="*/ 0 w 648072"/>
                  <a:gd name="connsiteY4" fmla="*/ 0 h 864096"/>
                  <a:gd name="connsiteX0-1" fmla="*/ 0 w 657904"/>
                  <a:gd name="connsiteY0-2" fmla="*/ 0 h 873929"/>
                  <a:gd name="connsiteX1-3" fmla="*/ 657904 w 657904"/>
                  <a:gd name="connsiteY1-4" fmla="*/ 9833 h 873929"/>
                  <a:gd name="connsiteX2-5" fmla="*/ 657904 w 657904"/>
                  <a:gd name="connsiteY2-6" fmla="*/ 873929 h 873929"/>
                  <a:gd name="connsiteX3-7" fmla="*/ 9832 w 657904"/>
                  <a:gd name="connsiteY3-8" fmla="*/ 873929 h 873929"/>
                  <a:gd name="connsiteX4-9" fmla="*/ 0 w 657904"/>
                  <a:gd name="connsiteY4-10" fmla="*/ 0 h 873929"/>
                  <a:gd name="connsiteX0-11" fmla="*/ 0 w 657904"/>
                  <a:gd name="connsiteY0-12" fmla="*/ 0 h 873929"/>
                  <a:gd name="connsiteX1-13" fmla="*/ 611201 w 657904"/>
                  <a:gd name="connsiteY1-14" fmla="*/ 0 h 873929"/>
                  <a:gd name="connsiteX2-15" fmla="*/ 657904 w 657904"/>
                  <a:gd name="connsiteY2-16" fmla="*/ 873929 h 873929"/>
                  <a:gd name="connsiteX3-17" fmla="*/ 9832 w 657904"/>
                  <a:gd name="connsiteY3-18" fmla="*/ 873929 h 873929"/>
                  <a:gd name="connsiteX4-19" fmla="*/ 0 w 657904"/>
                  <a:gd name="connsiteY4-20" fmla="*/ 0 h 873929"/>
                  <a:gd name="connsiteX0-21" fmla="*/ 0 w 655446"/>
                  <a:gd name="connsiteY0-22" fmla="*/ 0 h 920633"/>
                  <a:gd name="connsiteX1-23" fmla="*/ 611201 w 655446"/>
                  <a:gd name="connsiteY1-24" fmla="*/ 0 h 920633"/>
                  <a:gd name="connsiteX2-25" fmla="*/ 655446 w 655446"/>
                  <a:gd name="connsiteY2-26" fmla="*/ 920633 h 920633"/>
                  <a:gd name="connsiteX3-27" fmla="*/ 9832 w 655446"/>
                  <a:gd name="connsiteY3-28" fmla="*/ 873929 h 920633"/>
                  <a:gd name="connsiteX4-29" fmla="*/ 0 w 655446"/>
                  <a:gd name="connsiteY4-30" fmla="*/ 0 h 920633"/>
                  <a:gd name="connsiteX0-31" fmla="*/ 49162 w 704608"/>
                  <a:gd name="connsiteY0-32" fmla="*/ 0 h 923090"/>
                  <a:gd name="connsiteX1-33" fmla="*/ 660363 w 704608"/>
                  <a:gd name="connsiteY1-34" fmla="*/ 0 h 923090"/>
                  <a:gd name="connsiteX2-35" fmla="*/ 704608 w 704608"/>
                  <a:gd name="connsiteY2-36" fmla="*/ 920633 h 923090"/>
                  <a:gd name="connsiteX3-37" fmla="*/ 0 w 704608"/>
                  <a:gd name="connsiteY3-38" fmla="*/ 923090 h 923090"/>
                  <a:gd name="connsiteX4-39" fmla="*/ 49162 w 704608"/>
                  <a:gd name="connsiteY4-40" fmla="*/ 0 h 923090"/>
                  <a:gd name="connsiteX0-41" fmla="*/ 49162 w 704608"/>
                  <a:gd name="connsiteY0-42" fmla="*/ 0 h 928007"/>
                  <a:gd name="connsiteX1-43" fmla="*/ 660363 w 704608"/>
                  <a:gd name="connsiteY1-44" fmla="*/ 0 h 928007"/>
                  <a:gd name="connsiteX2-45" fmla="*/ 704608 w 704608"/>
                  <a:gd name="connsiteY2-46" fmla="*/ 928007 h 928007"/>
                  <a:gd name="connsiteX3-47" fmla="*/ 0 w 704608"/>
                  <a:gd name="connsiteY3-48" fmla="*/ 923090 h 928007"/>
                  <a:gd name="connsiteX4-49" fmla="*/ 49162 w 704608"/>
                  <a:gd name="connsiteY4-50" fmla="*/ 0 h 928007"/>
                  <a:gd name="connsiteX0-51" fmla="*/ 51620 w 707066"/>
                  <a:gd name="connsiteY0-52" fmla="*/ 0 h 928007"/>
                  <a:gd name="connsiteX1-53" fmla="*/ 662821 w 707066"/>
                  <a:gd name="connsiteY1-54" fmla="*/ 0 h 928007"/>
                  <a:gd name="connsiteX2-55" fmla="*/ 707066 w 707066"/>
                  <a:gd name="connsiteY2-56" fmla="*/ 928007 h 928007"/>
                  <a:gd name="connsiteX3-57" fmla="*/ 0 w 707066"/>
                  <a:gd name="connsiteY3-58" fmla="*/ 928006 h 928007"/>
                  <a:gd name="connsiteX4-59" fmla="*/ 51620 w 707066"/>
                  <a:gd name="connsiteY4-60" fmla="*/ 0 h 9280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066" h="928007">
                    <a:moveTo>
                      <a:pt x="51620" y="0"/>
                    </a:moveTo>
                    <a:lnTo>
                      <a:pt x="662821" y="0"/>
                    </a:lnTo>
                    <a:lnTo>
                      <a:pt x="707066" y="928007"/>
                    </a:lnTo>
                    <a:lnTo>
                      <a:pt x="0" y="928006"/>
                    </a:lnTo>
                    <a:lnTo>
                      <a:pt x="51620" y="0"/>
                    </a:lnTo>
                    <a:close/>
                  </a:path>
                </a:pathLst>
              </a:custGeom>
              <a:gradFill>
                <a:gsLst>
                  <a:gs pos="0">
                    <a:srgbClr val="64961E"/>
                  </a:gs>
                  <a:gs pos="83000">
                    <a:srgbClr val="96E623"/>
                  </a:gs>
                </a:gsLst>
                <a:lin ang="180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20"/>
              <p:cNvSpPr/>
              <p:nvPr/>
            </p:nvSpPr>
            <p:spPr bwMode="auto">
              <a:xfrm>
                <a:off x="3933136" y="2049763"/>
                <a:ext cx="706588" cy="489417"/>
              </a:xfrm>
              <a:prstGeom prst="rect">
                <a:avLst/>
              </a:prstGeom>
              <a:gradFill>
                <a:gsLst>
                  <a:gs pos="0">
                    <a:srgbClr val="64961E"/>
                  </a:gs>
                  <a:gs pos="83000">
                    <a:srgbClr val="96E623"/>
                  </a:gs>
                </a:gsLst>
                <a:lin ang="16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等腰三角形 4"/>
              <p:cNvSpPr/>
              <p:nvPr/>
            </p:nvSpPr>
            <p:spPr bwMode="auto">
              <a:xfrm>
                <a:off x="3147402" y="1875227"/>
                <a:ext cx="681096" cy="867291"/>
              </a:xfrm>
              <a:custGeom>
                <a:avLst/>
                <a:gdLst>
                  <a:gd name="connsiteX0" fmla="*/ 0 w 648072"/>
                  <a:gd name="connsiteY0" fmla="*/ 360040 h 360040"/>
                  <a:gd name="connsiteX1" fmla="*/ 324036 w 648072"/>
                  <a:gd name="connsiteY1" fmla="*/ 0 h 360040"/>
                  <a:gd name="connsiteX2" fmla="*/ 648072 w 648072"/>
                  <a:gd name="connsiteY2" fmla="*/ 360040 h 360040"/>
                  <a:gd name="connsiteX3" fmla="*/ 0 w 648072"/>
                  <a:gd name="connsiteY3" fmla="*/ 360040 h 360040"/>
                  <a:gd name="connsiteX0-1" fmla="*/ 0 w 648072"/>
                  <a:gd name="connsiteY0-2" fmla="*/ 1055673 h 1055673"/>
                  <a:gd name="connsiteX1-3" fmla="*/ 260126 w 648072"/>
                  <a:gd name="connsiteY1-4" fmla="*/ 0 h 1055673"/>
                  <a:gd name="connsiteX2-5" fmla="*/ 648072 w 648072"/>
                  <a:gd name="connsiteY2-6" fmla="*/ 1055673 h 1055673"/>
                  <a:gd name="connsiteX3-7" fmla="*/ 0 w 648072"/>
                  <a:gd name="connsiteY3-8" fmla="*/ 1055673 h 1055673"/>
                  <a:gd name="connsiteX0-9" fmla="*/ 0 w 1011865"/>
                  <a:gd name="connsiteY0-10" fmla="*/ 866402 h 1055673"/>
                  <a:gd name="connsiteX1-11" fmla="*/ 623919 w 1011865"/>
                  <a:gd name="connsiteY1-12" fmla="*/ 0 h 1055673"/>
                  <a:gd name="connsiteX2-13" fmla="*/ 1011865 w 1011865"/>
                  <a:gd name="connsiteY2-14" fmla="*/ 1055673 h 1055673"/>
                  <a:gd name="connsiteX3-15" fmla="*/ 0 w 1011865"/>
                  <a:gd name="connsiteY3-16" fmla="*/ 866402 h 1055673"/>
                  <a:gd name="connsiteX0-17" fmla="*/ 0 w 630865"/>
                  <a:gd name="connsiteY0-18" fmla="*/ 866402 h 866402"/>
                  <a:gd name="connsiteX1-19" fmla="*/ 623919 w 630865"/>
                  <a:gd name="connsiteY1-20" fmla="*/ 0 h 866402"/>
                  <a:gd name="connsiteX2-21" fmla="*/ 630865 w 630865"/>
                  <a:gd name="connsiteY2-22" fmla="*/ 377247 h 866402"/>
                  <a:gd name="connsiteX3-23" fmla="*/ 0 w 630865"/>
                  <a:gd name="connsiteY3-24" fmla="*/ 866402 h 866402"/>
                  <a:gd name="connsiteX0-25" fmla="*/ 0 w 630865"/>
                  <a:gd name="connsiteY0-26" fmla="*/ 863944 h 863944"/>
                  <a:gd name="connsiteX1-27" fmla="*/ 628835 w 630865"/>
                  <a:gd name="connsiteY1-28" fmla="*/ 0 h 863944"/>
                  <a:gd name="connsiteX2-29" fmla="*/ 630865 w 630865"/>
                  <a:gd name="connsiteY2-30" fmla="*/ 374789 h 863944"/>
                  <a:gd name="connsiteX3-31" fmla="*/ 0 w 630865"/>
                  <a:gd name="connsiteY3-32" fmla="*/ 863944 h 863944"/>
                  <a:gd name="connsiteX0-33" fmla="*/ 0 w 630865"/>
                  <a:gd name="connsiteY0-34" fmla="*/ 863944 h 863944"/>
                  <a:gd name="connsiteX1-35" fmla="*/ 628835 w 630865"/>
                  <a:gd name="connsiteY1-36" fmla="*/ 0 h 863944"/>
                  <a:gd name="connsiteX2-37" fmla="*/ 630865 w 630865"/>
                  <a:gd name="connsiteY2-38" fmla="*/ 374789 h 863944"/>
                  <a:gd name="connsiteX3-39" fmla="*/ 0 w 630865"/>
                  <a:gd name="connsiteY3-40" fmla="*/ 863944 h 863944"/>
                  <a:gd name="connsiteX0-41" fmla="*/ 2710 w 633575"/>
                  <a:gd name="connsiteY0-42" fmla="*/ 863944 h 863944"/>
                  <a:gd name="connsiteX1-43" fmla="*/ 631545 w 633575"/>
                  <a:gd name="connsiteY1-44" fmla="*/ 0 h 863944"/>
                  <a:gd name="connsiteX2-45" fmla="*/ 633575 w 633575"/>
                  <a:gd name="connsiteY2-46" fmla="*/ 374789 h 863944"/>
                  <a:gd name="connsiteX3-47" fmla="*/ 2710 w 633575"/>
                  <a:gd name="connsiteY3-48" fmla="*/ 863944 h 863944"/>
                  <a:gd name="connsiteX0-49" fmla="*/ 4190 w 635055"/>
                  <a:gd name="connsiteY0-50" fmla="*/ 863944 h 863944"/>
                  <a:gd name="connsiteX1-51" fmla="*/ 633025 w 635055"/>
                  <a:gd name="connsiteY1-52" fmla="*/ 0 h 863944"/>
                  <a:gd name="connsiteX2-53" fmla="*/ 635055 w 635055"/>
                  <a:gd name="connsiteY2-54" fmla="*/ 374789 h 863944"/>
                  <a:gd name="connsiteX3-55" fmla="*/ 4190 w 635055"/>
                  <a:gd name="connsiteY3-56" fmla="*/ 863944 h 863944"/>
                  <a:gd name="connsiteX0-57" fmla="*/ 38635 w 669500"/>
                  <a:gd name="connsiteY0-58" fmla="*/ 863944 h 863944"/>
                  <a:gd name="connsiteX1-59" fmla="*/ 667470 w 669500"/>
                  <a:gd name="connsiteY1-60" fmla="*/ 0 h 863944"/>
                  <a:gd name="connsiteX2-61" fmla="*/ 669500 w 669500"/>
                  <a:gd name="connsiteY2-62" fmla="*/ 374789 h 863944"/>
                  <a:gd name="connsiteX3-63" fmla="*/ 38635 w 669500"/>
                  <a:gd name="connsiteY3-64" fmla="*/ 863944 h 863944"/>
                  <a:gd name="connsiteX0-65" fmla="*/ 38635 w 669500"/>
                  <a:gd name="connsiteY0-66" fmla="*/ 863944 h 863944"/>
                  <a:gd name="connsiteX1-67" fmla="*/ 667470 w 669500"/>
                  <a:gd name="connsiteY1-68" fmla="*/ 0 h 863944"/>
                  <a:gd name="connsiteX2-69" fmla="*/ 669500 w 669500"/>
                  <a:gd name="connsiteY2-70" fmla="*/ 374789 h 863944"/>
                  <a:gd name="connsiteX3-71" fmla="*/ 38635 w 669500"/>
                  <a:gd name="connsiteY3-72" fmla="*/ 863944 h 863944"/>
                  <a:gd name="connsiteX0-73" fmla="*/ 38635 w 669500"/>
                  <a:gd name="connsiteY0-74" fmla="*/ 863944 h 863944"/>
                  <a:gd name="connsiteX1-75" fmla="*/ 667470 w 669500"/>
                  <a:gd name="connsiteY1-76" fmla="*/ 0 h 863944"/>
                  <a:gd name="connsiteX2-77" fmla="*/ 669500 w 669500"/>
                  <a:gd name="connsiteY2-78" fmla="*/ 374789 h 863944"/>
                  <a:gd name="connsiteX3-79" fmla="*/ 38635 w 669500"/>
                  <a:gd name="connsiteY3-80" fmla="*/ 863944 h 863944"/>
                  <a:gd name="connsiteX0-81" fmla="*/ 38635 w 667518"/>
                  <a:gd name="connsiteY0-82" fmla="*/ 863944 h 863944"/>
                  <a:gd name="connsiteX1-83" fmla="*/ 667470 w 667518"/>
                  <a:gd name="connsiteY1-84" fmla="*/ 0 h 863944"/>
                  <a:gd name="connsiteX2-85" fmla="*/ 662125 w 667518"/>
                  <a:gd name="connsiteY2-86" fmla="*/ 377247 h 863944"/>
                  <a:gd name="connsiteX3-87" fmla="*/ 38635 w 667518"/>
                  <a:gd name="connsiteY3-88" fmla="*/ 863944 h 863944"/>
                  <a:gd name="connsiteX0-89" fmla="*/ 38635 w 667626"/>
                  <a:gd name="connsiteY0-90" fmla="*/ 863944 h 863944"/>
                  <a:gd name="connsiteX1-91" fmla="*/ 667470 w 667626"/>
                  <a:gd name="connsiteY1-92" fmla="*/ 0 h 863944"/>
                  <a:gd name="connsiteX2-93" fmla="*/ 667041 w 667626"/>
                  <a:gd name="connsiteY2-94" fmla="*/ 377247 h 863944"/>
                  <a:gd name="connsiteX3-95" fmla="*/ 38635 w 667626"/>
                  <a:gd name="connsiteY3-96" fmla="*/ 863944 h 863944"/>
                  <a:gd name="connsiteX0-97" fmla="*/ 38903 w 667310"/>
                  <a:gd name="connsiteY0-98" fmla="*/ 867291 h 867291"/>
                  <a:gd name="connsiteX1-99" fmla="*/ 664390 w 667310"/>
                  <a:gd name="connsiteY1-100" fmla="*/ 0 h 867291"/>
                  <a:gd name="connsiteX2-101" fmla="*/ 667309 w 667310"/>
                  <a:gd name="connsiteY2-102" fmla="*/ 380594 h 867291"/>
                  <a:gd name="connsiteX3-103" fmla="*/ 38903 w 667310"/>
                  <a:gd name="connsiteY3-104" fmla="*/ 867291 h 867291"/>
                  <a:gd name="connsiteX0-105" fmla="*/ 37731 w 681096"/>
                  <a:gd name="connsiteY0-106" fmla="*/ 867291 h 867291"/>
                  <a:gd name="connsiteX1-107" fmla="*/ 678176 w 681096"/>
                  <a:gd name="connsiteY1-108" fmla="*/ 0 h 867291"/>
                  <a:gd name="connsiteX2-109" fmla="*/ 681095 w 681096"/>
                  <a:gd name="connsiteY2-110" fmla="*/ 380594 h 867291"/>
                  <a:gd name="connsiteX3-111" fmla="*/ 37731 w 681096"/>
                  <a:gd name="connsiteY3-112" fmla="*/ 867291 h 867291"/>
                </a:gdLst>
                <a:ahLst/>
                <a:cxnLst>
                  <a:cxn ang="0">
                    <a:pos x="connsiteX0-1" y="connsiteY0-2"/>
                  </a:cxn>
                  <a:cxn ang="0">
                    <a:pos x="connsiteX1-3" y="connsiteY1-4"/>
                  </a:cxn>
                  <a:cxn ang="0">
                    <a:pos x="connsiteX2-5" y="connsiteY2-6"/>
                  </a:cxn>
                  <a:cxn ang="0">
                    <a:pos x="connsiteX3-7" y="connsiteY3-8"/>
                  </a:cxn>
                </a:cxnLst>
                <a:rect l="l" t="t" r="r" b="b"/>
                <a:pathLst>
                  <a:path w="681096" h="867291">
                    <a:moveTo>
                      <a:pt x="37731" y="867291"/>
                    </a:moveTo>
                    <a:cubicBezTo>
                      <a:pt x="-113992" y="468697"/>
                      <a:pt x="210467" y="162621"/>
                      <a:pt x="678176" y="0"/>
                    </a:cubicBezTo>
                    <a:cubicBezTo>
                      <a:pt x="678853" y="124930"/>
                      <a:pt x="680418" y="255664"/>
                      <a:pt x="681095" y="380594"/>
                    </a:cubicBezTo>
                    <a:cubicBezTo>
                      <a:pt x="397065" y="472362"/>
                      <a:pt x="181652" y="618206"/>
                      <a:pt x="37731" y="867291"/>
                    </a:cubicBezTo>
                    <a:close/>
                  </a:path>
                </a:pathLst>
              </a:custGeom>
              <a:gradFill>
                <a:gsLst>
                  <a:gs pos="32000">
                    <a:srgbClr val="64961E"/>
                  </a:gs>
                  <a:gs pos="83000">
                    <a:srgbClr val="96E623"/>
                  </a:gs>
                </a:gsLst>
                <a:lin ang="4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等腰三角形 4"/>
              <p:cNvSpPr/>
              <p:nvPr/>
            </p:nvSpPr>
            <p:spPr bwMode="auto">
              <a:xfrm flipH="1">
                <a:off x="4750178" y="1887762"/>
                <a:ext cx="676580" cy="868928"/>
              </a:xfrm>
              <a:custGeom>
                <a:avLst/>
                <a:gdLst>
                  <a:gd name="connsiteX0" fmla="*/ 0 w 648072"/>
                  <a:gd name="connsiteY0" fmla="*/ 360040 h 360040"/>
                  <a:gd name="connsiteX1" fmla="*/ 324036 w 648072"/>
                  <a:gd name="connsiteY1" fmla="*/ 0 h 360040"/>
                  <a:gd name="connsiteX2" fmla="*/ 648072 w 648072"/>
                  <a:gd name="connsiteY2" fmla="*/ 360040 h 360040"/>
                  <a:gd name="connsiteX3" fmla="*/ 0 w 648072"/>
                  <a:gd name="connsiteY3" fmla="*/ 360040 h 360040"/>
                  <a:gd name="connsiteX0-1" fmla="*/ 0 w 648072"/>
                  <a:gd name="connsiteY0-2" fmla="*/ 1055673 h 1055673"/>
                  <a:gd name="connsiteX1-3" fmla="*/ 260126 w 648072"/>
                  <a:gd name="connsiteY1-4" fmla="*/ 0 h 1055673"/>
                  <a:gd name="connsiteX2-5" fmla="*/ 648072 w 648072"/>
                  <a:gd name="connsiteY2-6" fmla="*/ 1055673 h 1055673"/>
                  <a:gd name="connsiteX3-7" fmla="*/ 0 w 648072"/>
                  <a:gd name="connsiteY3-8" fmla="*/ 1055673 h 1055673"/>
                  <a:gd name="connsiteX0-9" fmla="*/ 0 w 1011865"/>
                  <a:gd name="connsiteY0-10" fmla="*/ 866402 h 1055673"/>
                  <a:gd name="connsiteX1-11" fmla="*/ 623919 w 1011865"/>
                  <a:gd name="connsiteY1-12" fmla="*/ 0 h 1055673"/>
                  <a:gd name="connsiteX2-13" fmla="*/ 1011865 w 1011865"/>
                  <a:gd name="connsiteY2-14" fmla="*/ 1055673 h 1055673"/>
                  <a:gd name="connsiteX3-15" fmla="*/ 0 w 1011865"/>
                  <a:gd name="connsiteY3-16" fmla="*/ 866402 h 1055673"/>
                  <a:gd name="connsiteX0-17" fmla="*/ 0 w 630865"/>
                  <a:gd name="connsiteY0-18" fmla="*/ 866402 h 866402"/>
                  <a:gd name="connsiteX1-19" fmla="*/ 623919 w 630865"/>
                  <a:gd name="connsiteY1-20" fmla="*/ 0 h 866402"/>
                  <a:gd name="connsiteX2-21" fmla="*/ 630865 w 630865"/>
                  <a:gd name="connsiteY2-22" fmla="*/ 377247 h 866402"/>
                  <a:gd name="connsiteX3-23" fmla="*/ 0 w 630865"/>
                  <a:gd name="connsiteY3-24" fmla="*/ 866402 h 866402"/>
                  <a:gd name="connsiteX0-25" fmla="*/ 0 w 630865"/>
                  <a:gd name="connsiteY0-26" fmla="*/ 863944 h 863944"/>
                  <a:gd name="connsiteX1-27" fmla="*/ 628835 w 630865"/>
                  <a:gd name="connsiteY1-28" fmla="*/ 0 h 863944"/>
                  <a:gd name="connsiteX2-29" fmla="*/ 630865 w 630865"/>
                  <a:gd name="connsiteY2-30" fmla="*/ 374789 h 863944"/>
                  <a:gd name="connsiteX3-31" fmla="*/ 0 w 630865"/>
                  <a:gd name="connsiteY3-32" fmla="*/ 863944 h 863944"/>
                  <a:gd name="connsiteX0-33" fmla="*/ 0 w 630865"/>
                  <a:gd name="connsiteY0-34" fmla="*/ 863944 h 863944"/>
                  <a:gd name="connsiteX1-35" fmla="*/ 628835 w 630865"/>
                  <a:gd name="connsiteY1-36" fmla="*/ 0 h 863944"/>
                  <a:gd name="connsiteX2-37" fmla="*/ 630865 w 630865"/>
                  <a:gd name="connsiteY2-38" fmla="*/ 374789 h 863944"/>
                  <a:gd name="connsiteX3-39" fmla="*/ 0 w 630865"/>
                  <a:gd name="connsiteY3-40" fmla="*/ 863944 h 863944"/>
                  <a:gd name="connsiteX0-41" fmla="*/ 2710 w 633575"/>
                  <a:gd name="connsiteY0-42" fmla="*/ 863944 h 863944"/>
                  <a:gd name="connsiteX1-43" fmla="*/ 631545 w 633575"/>
                  <a:gd name="connsiteY1-44" fmla="*/ 0 h 863944"/>
                  <a:gd name="connsiteX2-45" fmla="*/ 633575 w 633575"/>
                  <a:gd name="connsiteY2-46" fmla="*/ 374789 h 863944"/>
                  <a:gd name="connsiteX3-47" fmla="*/ 2710 w 633575"/>
                  <a:gd name="connsiteY3-48" fmla="*/ 863944 h 863944"/>
                  <a:gd name="connsiteX0-49" fmla="*/ 4190 w 635055"/>
                  <a:gd name="connsiteY0-50" fmla="*/ 863944 h 863944"/>
                  <a:gd name="connsiteX1-51" fmla="*/ 633025 w 635055"/>
                  <a:gd name="connsiteY1-52" fmla="*/ 0 h 863944"/>
                  <a:gd name="connsiteX2-53" fmla="*/ 635055 w 635055"/>
                  <a:gd name="connsiteY2-54" fmla="*/ 374789 h 863944"/>
                  <a:gd name="connsiteX3-55" fmla="*/ 4190 w 635055"/>
                  <a:gd name="connsiteY3-56" fmla="*/ 863944 h 863944"/>
                  <a:gd name="connsiteX0-57" fmla="*/ 38635 w 669500"/>
                  <a:gd name="connsiteY0-58" fmla="*/ 863944 h 863944"/>
                  <a:gd name="connsiteX1-59" fmla="*/ 667470 w 669500"/>
                  <a:gd name="connsiteY1-60" fmla="*/ 0 h 863944"/>
                  <a:gd name="connsiteX2-61" fmla="*/ 669500 w 669500"/>
                  <a:gd name="connsiteY2-62" fmla="*/ 374789 h 863944"/>
                  <a:gd name="connsiteX3-63" fmla="*/ 38635 w 669500"/>
                  <a:gd name="connsiteY3-64" fmla="*/ 863944 h 863944"/>
                  <a:gd name="connsiteX0-65" fmla="*/ 38635 w 669500"/>
                  <a:gd name="connsiteY0-66" fmla="*/ 863944 h 863944"/>
                  <a:gd name="connsiteX1-67" fmla="*/ 667470 w 669500"/>
                  <a:gd name="connsiteY1-68" fmla="*/ 0 h 863944"/>
                  <a:gd name="connsiteX2-69" fmla="*/ 669500 w 669500"/>
                  <a:gd name="connsiteY2-70" fmla="*/ 374789 h 863944"/>
                  <a:gd name="connsiteX3-71" fmla="*/ 38635 w 669500"/>
                  <a:gd name="connsiteY3-72" fmla="*/ 863944 h 863944"/>
                  <a:gd name="connsiteX0-73" fmla="*/ 38635 w 669500"/>
                  <a:gd name="connsiteY0-74" fmla="*/ 863944 h 863944"/>
                  <a:gd name="connsiteX1-75" fmla="*/ 667470 w 669500"/>
                  <a:gd name="connsiteY1-76" fmla="*/ 0 h 863944"/>
                  <a:gd name="connsiteX2-77" fmla="*/ 669500 w 669500"/>
                  <a:gd name="connsiteY2-78" fmla="*/ 374789 h 863944"/>
                  <a:gd name="connsiteX3-79" fmla="*/ 38635 w 669500"/>
                  <a:gd name="connsiteY3-80" fmla="*/ 863944 h 863944"/>
                  <a:gd name="connsiteX0-81" fmla="*/ 38635 w 667518"/>
                  <a:gd name="connsiteY0-82" fmla="*/ 863944 h 863944"/>
                  <a:gd name="connsiteX1-83" fmla="*/ 667470 w 667518"/>
                  <a:gd name="connsiteY1-84" fmla="*/ 0 h 863944"/>
                  <a:gd name="connsiteX2-85" fmla="*/ 662125 w 667518"/>
                  <a:gd name="connsiteY2-86" fmla="*/ 377247 h 863944"/>
                  <a:gd name="connsiteX3-87" fmla="*/ 38635 w 667518"/>
                  <a:gd name="connsiteY3-88" fmla="*/ 863944 h 863944"/>
                  <a:gd name="connsiteX0-89" fmla="*/ 38635 w 667626"/>
                  <a:gd name="connsiteY0-90" fmla="*/ 863944 h 863944"/>
                  <a:gd name="connsiteX1-91" fmla="*/ 667470 w 667626"/>
                  <a:gd name="connsiteY1-92" fmla="*/ 0 h 863944"/>
                  <a:gd name="connsiteX2-93" fmla="*/ 667041 w 667626"/>
                  <a:gd name="connsiteY2-94" fmla="*/ 377247 h 863944"/>
                  <a:gd name="connsiteX3-95" fmla="*/ 38635 w 667626"/>
                  <a:gd name="connsiteY3-96" fmla="*/ 863944 h 863944"/>
                  <a:gd name="connsiteX0-97" fmla="*/ 40448 w 669439"/>
                  <a:gd name="connsiteY0-98" fmla="*/ 863944 h 863944"/>
                  <a:gd name="connsiteX1-99" fmla="*/ 669283 w 669439"/>
                  <a:gd name="connsiteY1-100" fmla="*/ 0 h 863944"/>
                  <a:gd name="connsiteX2-101" fmla="*/ 668854 w 669439"/>
                  <a:gd name="connsiteY2-102" fmla="*/ 377247 h 863944"/>
                  <a:gd name="connsiteX3-103" fmla="*/ 40448 w 669439"/>
                  <a:gd name="connsiteY3-104" fmla="*/ 863944 h 863944"/>
                  <a:gd name="connsiteX0-105" fmla="*/ 39598 w 678631"/>
                  <a:gd name="connsiteY0-106" fmla="*/ 870639 h 870639"/>
                  <a:gd name="connsiteX1-107" fmla="*/ 678475 w 678631"/>
                  <a:gd name="connsiteY1-108" fmla="*/ 0 h 870639"/>
                  <a:gd name="connsiteX2-109" fmla="*/ 678046 w 678631"/>
                  <a:gd name="connsiteY2-110" fmla="*/ 377247 h 870639"/>
                  <a:gd name="connsiteX3-111" fmla="*/ 39598 w 678631"/>
                  <a:gd name="connsiteY3-112" fmla="*/ 870639 h 870639"/>
                  <a:gd name="connsiteX0-113" fmla="*/ 40448 w 678897"/>
                  <a:gd name="connsiteY0-114" fmla="*/ 863944 h 863944"/>
                  <a:gd name="connsiteX1-115" fmla="*/ 669284 w 678897"/>
                  <a:gd name="connsiteY1-116" fmla="*/ 0 h 863944"/>
                  <a:gd name="connsiteX2-117" fmla="*/ 678896 w 678897"/>
                  <a:gd name="connsiteY2-118" fmla="*/ 370552 h 863944"/>
                  <a:gd name="connsiteX3-119" fmla="*/ 40448 w 678897"/>
                  <a:gd name="connsiteY3-120" fmla="*/ 863944 h 863944"/>
                  <a:gd name="connsiteX0-121" fmla="*/ 40448 w 669440"/>
                  <a:gd name="connsiteY0-122" fmla="*/ 863944 h 863944"/>
                  <a:gd name="connsiteX1-123" fmla="*/ 669284 w 669440"/>
                  <a:gd name="connsiteY1-124" fmla="*/ 0 h 863944"/>
                  <a:gd name="connsiteX2-125" fmla="*/ 668856 w 669440"/>
                  <a:gd name="connsiteY2-126" fmla="*/ 373898 h 863944"/>
                  <a:gd name="connsiteX3-127" fmla="*/ 40448 w 669440"/>
                  <a:gd name="connsiteY3-128" fmla="*/ 863944 h 863944"/>
                  <a:gd name="connsiteX0-129" fmla="*/ 40448 w 669440"/>
                  <a:gd name="connsiteY0-130" fmla="*/ 863944 h 863944"/>
                  <a:gd name="connsiteX1-131" fmla="*/ 669284 w 669440"/>
                  <a:gd name="connsiteY1-132" fmla="*/ 0 h 863944"/>
                  <a:gd name="connsiteX2-133" fmla="*/ 668856 w 669440"/>
                  <a:gd name="connsiteY2-134" fmla="*/ 373898 h 863944"/>
                  <a:gd name="connsiteX3-135" fmla="*/ 40448 w 669440"/>
                  <a:gd name="connsiteY3-136" fmla="*/ 863944 h 863944"/>
                  <a:gd name="connsiteX0-137" fmla="*/ 38387 w 667379"/>
                  <a:gd name="connsiteY0-138" fmla="*/ 863944 h 863944"/>
                  <a:gd name="connsiteX1-139" fmla="*/ 667223 w 667379"/>
                  <a:gd name="connsiteY1-140" fmla="*/ 0 h 863944"/>
                  <a:gd name="connsiteX2-141" fmla="*/ 666795 w 667379"/>
                  <a:gd name="connsiteY2-142" fmla="*/ 373898 h 863944"/>
                  <a:gd name="connsiteX3-143" fmla="*/ 38387 w 667379"/>
                  <a:gd name="connsiteY3-144" fmla="*/ 863944 h 863944"/>
                  <a:gd name="connsiteX0-145" fmla="*/ 37615 w 676577"/>
                  <a:gd name="connsiteY0-146" fmla="*/ 868929 h 868929"/>
                  <a:gd name="connsiteX1-147" fmla="*/ 676421 w 676577"/>
                  <a:gd name="connsiteY1-148" fmla="*/ 0 h 868929"/>
                  <a:gd name="connsiteX2-149" fmla="*/ 675993 w 676577"/>
                  <a:gd name="connsiteY2-150" fmla="*/ 373898 h 868929"/>
                  <a:gd name="connsiteX3-151" fmla="*/ 37615 w 676577"/>
                  <a:gd name="connsiteY3-152" fmla="*/ 868929 h 868929"/>
                </a:gdLst>
                <a:ahLst/>
                <a:cxnLst>
                  <a:cxn ang="0">
                    <a:pos x="connsiteX0-1" y="connsiteY0-2"/>
                  </a:cxn>
                  <a:cxn ang="0">
                    <a:pos x="connsiteX1-3" y="connsiteY1-4"/>
                  </a:cxn>
                  <a:cxn ang="0">
                    <a:pos x="connsiteX2-5" y="connsiteY2-6"/>
                  </a:cxn>
                  <a:cxn ang="0">
                    <a:pos x="connsiteX3-7" y="connsiteY3-8"/>
                  </a:cxn>
                </a:cxnLst>
                <a:rect l="l" t="t" r="r" b="b"/>
                <a:pathLst>
                  <a:path w="676577" h="868929">
                    <a:moveTo>
                      <a:pt x="37615" y="868929"/>
                    </a:moveTo>
                    <a:cubicBezTo>
                      <a:pt x="-114108" y="470335"/>
                      <a:pt x="212057" y="105721"/>
                      <a:pt x="676421" y="0"/>
                    </a:cubicBezTo>
                    <a:cubicBezTo>
                      <a:pt x="677098" y="124930"/>
                      <a:pt x="675316" y="248968"/>
                      <a:pt x="675993" y="373898"/>
                    </a:cubicBezTo>
                    <a:cubicBezTo>
                      <a:pt x="391963" y="465666"/>
                      <a:pt x="181536" y="619844"/>
                      <a:pt x="37615" y="868929"/>
                    </a:cubicBezTo>
                    <a:close/>
                  </a:path>
                </a:pathLst>
              </a:custGeom>
              <a:gradFill>
                <a:gsLst>
                  <a:gs pos="23000">
                    <a:srgbClr val="64961E"/>
                  </a:gs>
                  <a:gs pos="100000">
                    <a:srgbClr val="96E623"/>
                  </a:gs>
                </a:gsLst>
                <a:lin ang="126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矩形 5"/>
              <p:cNvSpPr/>
              <p:nvPr/>
            </p:nvSpPr>
            <p:spPr bwMode="auto">
              <a:xfrm>
                <a:off x="2569883" y="1626554"/>
                <a:ext cx="3439022" cy="2172401"/>
              </a:xfrm>
              <a:custGeom>
                <a:avLst/>
                <a:gdLst>
                  <a:gd name="connsiteX0" fmla="*/ 0 w 1080120"/>
                  <a:gd name="connsiteY0" fmla="*/ 0 h 576064"/>
                  <a:gd name="connsiteX1" fmla="*/ 1080120 w 1080120"/>
                  <a:gd name="connsiteY1" fmla="*/ 0 h 576064"/>
                  <a:gd name="connsiteX2" fmla="*/ 1080120 w 1080120"/>
                  <a:gd name="connsiteY2" fmla="*/ 576064 h 576064"/>
                  <a:gd name="connsiteX3" fmla="*/ 0 w 1080120"/>
                  <a:gd name="connsiteY3" fmla="*/ 576064 h 576064"/>
                  <a:gd name="connsiteX4" fmla="*/ 0 w 1080120"/>
                  <a:gd name="connsiteY4" fmla="*/ 0 h 576064"/>
                  <a:gd name="connsiteX0-1" fmla="*/ 1275347 w 1275347"/>
                  <a:gd name="connsiteY0-2" fmla="*/ 0 h 1787243"/>
                  <a:gd name="connsiteX1-3" fmla="*/ 1080120 w 1275347"/>
                  <a:gd name="connsiteY1-4" fmla="*/ 1211179 h 1787243"/>
                  <a:gd name="connsiteX2-5" fmla="*/ 1080120 w 1275347"/>
                  <a:gd name="connsiteY2-6" fmla="*/ 1787243 h 1787243"/>
                  <a:gd name="connsiteX3-7" fmla="*/ 0 w 1275347"/>
                  <a:gd name="connsiteY3-8" fmla="*/ 1787243 h 1787243"/>
                  <a:gd name="connsiteX4-9" fmla="*/ 1275347 w 1275347"/>
                  <a:gd name="connsiteY4-10" fmla="*/ 0 h 1787243"/>
                  <a:gd name="connsiteX0-11" fmla="*/ 324852 w 324852"/>
                  <a:gd name="connsiteY0-12" fmla="*/ 238072 h 2025315"/>
                  <a:gd name="connsiteX1-13" fmla="*/ 129625 w 324852"/>
                  <a:gd name="connsiteY1-14" fmla="*/ 1449251 h 2025315"/>
                  <a:gd name="connsiteX2-15" fmla="*/ 129625 w 324852"/>
                  <a:gd name="connsiteY2-16" fmla="*/ 2025315 h 2025315"/>
                  <a:gd name="connsiteX3-17" fmla="*/ 0 w 324852"/>
                  <a:gd name="connsiteY3-18" fmla="*/ 0 h 2025315"/>
                  <a:gd name="connsiteX4-19" fmla="*/ 324852 w 324852"/>
                  <a:gd name="connsiteY4-20" fmla="*/ 238072 h 2025315"/>
                  <a:gd name="connsiteX0-21" fmla="*/ 324852 w 324852"/>
                  <a:gd name="connsiteY0-22" fmla="*/ 238072 h 2025315"/>
                  <a:gd name="connsiteX1-23" fmla="*/ 129625 w 324852"/>
                  <a:gd name="connsiteY1-24" fmla="*/ 1449251 h 2025315"/>
                  <a:gd name="connsiteX2-25" fmla="*/ 129625 w 324852"/>
                  <a:gd name="connsiteY2-26" fmla="*/ 2025315 h 2025315"/>
                  <a:gd name="connsiteX3-27" fmla="*/ 55075 w 324852"/>
                  <a:gd name="connsiteY3-28" fmla="*/ 892057 h 2025315"/>
                  <a:gd name="connsiteX4-29" fmla="*/ 0 w 324852"/>
                  <a:gd name="connsiteY4-30" fmla="*/ 0 h 2025315"/>
                  <a:gd name="connsiteX5" fmla="*/ 324852 w 324852"/>
                  <a:gd name="connsiteY5" fmla="*/ 238072 h 2025315"/>
                  <a:gd name="connsiteX0-31" fmla="*/ 1272409 w 1272409"/>
                  <a:gd name="connsiteY0-32" fmla="*/ 238072 h 2025315"/>
                  <a:gd name="connsiteX1-33" fmla="*/ 1077182 w 1272409"/>
                  <a:gd name="connsiteY1-34" fmla="*/ 1449251 h 2025315"/>
                  <a:gd name="connsiteX2-35" fmla="*/ 1077182 w 1272409"/>
                  <a:gd name="connsiteY2-36" fmla="*/ 2025315 h 2025315"/>
                  <a:gd name="connsiteX3-37" fmla="*/ 0 w 1272409"/>
                  <a:gd name="connsiteY3-38" fmla="*/ 835910 h 2025315"/>
                  <a:gd name="connsiteX4-39" fmla="*/ 947557 w 1272409"/>
                  <a:gd name="connsiteY4-40" fmla="*/ 0 h 2025315"/>
                  <a:gd name="connsiteX5-41" fmla="*/ 1272409 w 1272409"/>
                  <a:gd name="connsiteY5-42" fmla="*/ 238072 h 2025315"/>
                  <a:gd name="connsiteX0-43" fmla="*/ 1272409 w 2320446"/>
                  <a:gd name="connsiteY0-44" fmla="*/ 238072 h 1925052"/>
                  <a:gd name="connsiteX1-45" fmla="*/ 1077182 w 2320446"/>
                  <a:gd name="connsiteY1-46" fmla="*/ 1449251 h 1925052"/>
                  <a:gd name="connsiteX2-47" fmla="*/ 2320446 w 2320446"/>
                  <a:gd name="connsiteY2-48" fmla="*/ 1925052 h 1925052"/>
                  <a:gd name="connsiteX3-49" fmla="*/ 0 w 2320446"/>
                  <a:gd name="connsiteY3-50" fmla="*/ 835910 h 1925052"/>
                  <a:gd name="connsiteX4-51" fmla="*/ 947557 w 2320446"/>
                  <a:gd name="connsiteY4-52" fmla="*/ 0 h 1925052"/>
                  <a:gd name="connsiteX5-53" fmla="*/ 1272409 w 2320446"/>
                  <a:gd name="connsiteY5-54" fmla="*/ 238072 h 1925052"/>
                  <a:gd name="connsiteX0-55" fmla="*/ 1272409 w 2388624"/>
                  <a:gd name="connsiteY0-56" fmla="*/ 238072 h 1925052"/>
                  <a:gd name="connsiteX1-57" fmla="*/ 2388624 w 2388624"/>
                  <a:gd name="connsiteY1-58" fmla="*/ 209998 h 1925052"/>
                  <a:gd name="connsiteX2-59" fmla="*/ 2320446 w 2388624"/>
                  <a:gd name="connsiteY2-60" fmla="*/ 1925052 h 1925052"/>
                  <a:gd name="connsiteX3-61" fmla="*/ 0 w 2388624"/>
                  <a:gd name="connsiteY3-62" fmla="*/ 835910 h 1925052"/>
                  <a:gd name="connsiteX4-63" fmla="*/ 947557 w 2388624"/>
                  <a:gd name="connsiteY4-64" fmla="*/ 0 h 1925052"/>
                  <a:gd name="connsiteX5-65" fmla="*/ 1272409 w 2388624"/>
                  <a:gd name="connsiteY5-66" fmla="*/ 238072 h 1925052"/>
                  <a:gd name="connsiteX0-67" fmla="*/ 1272409 w 2388624"/>
                  <a:gd name="connsiteY0-68" fmla="*/ 238072 h 1925052"/>
                  <a:gd name="connsiteX1-69" fmla="*/ 2388624 w 2388624"/>
                  <a:gd name="connsiteY1-70" fmla="*/ 209998 h 1925052"/>
                  <a:gd name="connsiteX2-71" fmla="*/ 2320446 w 2388624"/>
                  <a:gd name="connsiteY2-72" fmla="*/ 1925052 h 1925052"/>
                  <a:gd name="connsiteX3-73" fmla="*/ 918411 w 2388624"/>
                  <a:gd name="connsiteY3-74" fmla="*/ 1269046 h 1925052"/>
                  <a:gd name="connsiteX4-75" fmla="*/ 0 w 2388624"/>
                  <a:gd name="connsiteY4-76" fmla="*/ 835910 h 1925052"/>
                  <a:gd name="connsiteX5-77" fmla="*/ 947557 w 2388624"/>
                  <a:gd name="connsiteY5-78" fmla="*/ 0 h 1925052"/>
                  <a:gd name="connsiteX6" fmla="*/ 1272409 w 2388624"/>
                  <a:gd name="connsiteY6" fmla="*/ 238072 h 1925052"/>
                  <a:gd name="connsiteX0-79" fmla="*/ 1272409 w 2388624"/>
                  <a:gd name="connsiteY0-80" fmla="*/ 238072 h 2167404"/>
                  <a:gd name="connsiteX1-81" fmla="*/ 2388624 w 2388624"/>
                  <a:gd name="connsiteY1-82" fmla="*/ 209998 h 2167404"/>
                  <a:gd name="connsiteX2-83" fmla="*/ 2320446 w 2388624"/>
                  <a:gd name="connsiteY2-84" fmla="*/ 1925052 h 2167404"/>
                  <a:gd name="connsiteX3-85" fmla="*/ 1556085 w 2388624"/>
                  <a:gd name="connsiteY3-86" fmla="*/ 2167404 h 2167404"/>
                  <a:gd name="connsiteX4-87" fmla="*/ 0 w 2388624"/>
                  <a:gd name="connsiteY4-88" fmla="*/ 835910 h 2167404"/>
                  <a:gd name="connsiteX5-89" fmla="*/ 947557 w 2388624"/>
                  <a:gd name="connsiteY5-90" fmla="*/ 0 h 2167404"/>
                  <a:gd name="connsiteX6-91" fmla="*/ 1272409 w 2388624"/>
                  <a:gd name="connsiteY6-92" fmla="*/ 238072 h 2167404"/>
                  <a:gd name="connsiteX0-93" fmla="*/ 1272409 w 2516962"/>
                  <a:gd name="connsiteY0-94" fmla="*/ 238072 h 2167404"/>
                  <a:gd name="connsiteX1-95" fmla="*/ 2388624 w 2516962"/>
                  <a:gd name="connsiteY1-96" fmla="*/ 209998 h 2167404"/>
                  <a:gd name="connsiteX2-97" fmla="*/ 2516962 w 2516962"/>
                  <a:gd name="connsiteY2-98" fmla="*/ 8020 h 2167404"/>
                  <a:gd name="connsiteX3-99" fmla="*/ 1556085 w 2516962"/>
                  <a:gd name="connsiteY3-100" fmla="*/ 2167404 h 2167404"/>
                  <a:gd name="connsiteX4-101" fmla="*/ 0 w 2516962"/>
                  <a:gd name="connsiteY4-102" fmla="*/ 835910 h 2167404"/>
                  <a:gd name="connsiteX5-103" fmla="*/ 947557 w 2516962"/>
                  <a:gd name="connsiteY5-104" fmla="*/ 0 h 2167404"/>
                  <a:gd name="connsiteX6-105" fmla="*/ 1272409 w 2516962"/>
                  <a:gd name="connsiteY6-106" fmla="*/ 238072 h 2167404"/>
                  <a:gd name="connsiteX0-107" fmla="*/ 1272409 w 2516962"/>
                  <a:gd name="connsiteY0-108" fmla="*/ 238072 h 2167404"/>
                  <a:gd name="connsiteX1-109" fmla="*/ 2192109 w 2516962"/>
                  <a:gd name="connsiteY1-110" fmla="*/ 246093 h 2167404"/>
                  <a:gd name="connsiteX2-111" fmla="*/ 2516962 w 2516962"/>
                  <a:gd name="connsiteY2-112" fmla="*/ 8020 h 2167404"/>
                  <a:gd name="connsiteX3-113" fmla="*/ 1556085 w 2516962"/>
                  <a:gd name="connsiteY3-114" fmla="*/ 2167404 h 2167404"/>
                  <a:gd name="connsiteX4-115" fmla="*/ 0 w 2516962"/>
                  <a:gd name="connsiteY4-116" fmla="*/ 835910 h 2167404"/>
                  <a:gd name="connsiteX5-117" fmla="*/ 947557 w 2516962"/>
                  <a:gd name="connsiteY5-118" fmla="*/ 0 h 2167404"/>
                  <a:gd name="connsiteX6-119" fmla="*/ 1272409 w 2516962"/>
                  <a:gd name="connsiteY6-120" fmla="*/ 238072 h 2167404"/>
                  <a:gd name="connsiteX0-121" fmla="*/ 1272409 w 2516962"/>
                  <a:gd name="connsiteY0-122" fmla="*/ 238072 h 2167404"/>
                  <a:gd name="connsiteX1-123" fmla="*/ 2192109 w 2516962"/>
                  <a:gd name="connsiteY1-124" fmla="*/ 246093 h 2167404"/>
                  <a:gd name="connsiteX2-125" fmla="*/ 2516962 w 2516962"/>
                  <a:gd name="connsiteY2-126" fmla="*/ 8020 h 2167404"/>
                  <a:gd name="connsiteX3-127" fmla="*/ 1961148 w 2516962"/>
                  <a:gd name="connsiteY3-128" fmla="*/ 1236962 h 2167404"/>
                  <a:gd name="connsiteX4-129" fmla="*/ 1556085 w 2516962"/>
                  <a:gd name="connsiteY4-130" fmla="*/ 2167404 h 2167404"/>
                  <a:gd name="connsiteX5-131" fmla="*/ 0 w 2516962"/>
                  <a:gd name="connsiteY5-132" fmla="*/ 835910 h 2167404"/>
                  <a:gd name="connsiteX6-133" fmla="*/ 947557 w 2516962"/>
                  <a:gd name="connsiteY6-134" fmla="*/ 0 h 2167404"/>
                  <a:gd name="connsiteX7" fmla="*/ 1272409 w 2516962"/>
                  <a:gd name="connsiteY7" fmla="*/ 238072 h 2167404"/>
                  <a:gd name="connsiteX0-135" fmla="*/ 1272409 w 3200401"/>
                  <a:gd name="connsiteY0-136" fmla="*/ 238072 h 2167404"/>
                  <a:gd name="connsiteX1-137" fmla="*/ 2192109 w 3200401"/>
                  <a:gd name="connsiteY1-138" fmla="*/ 246093 h 2167404"/>
                  <a:gd name="connsiteX2-139" fmla="*/ 2516962 w 3200401"/>
                  <a:gd name="connsiteY2-140" fmla="*/ 8020 h 2167404"/>
                  <a:gd name="connsiteX3-141" fmla="*/ 3200401 w 3200401"/>
                  <a:gd name="connsiteY3-142" fmla="*/ 1629994 h 2167404"/>
                  <a:gd name="connsiteX4-143" fmla="*/ 1556085 w 3200401"/>
                  <a:gd name="connsiteY4-144" fmla="*/ 2167404 h 2167404"/>
                  <a:gd name="connsiteX5-145" fmla="*/ 0 w 3200401"/>
                  <a:gd name="connsiteY5-146" fmla="*/ 835910 h 2167404"/>
                  <a:gd name="connsiteX6-147" fmla="*/ 947557 w 3200401"/>
                  <a:gd name="connsiteY6-148" fmla="*/ 0 h 2167404"/>
                  <a:gd name="connsiteX7-149" fmla="*/ 1272409 w 3200401"/>
                  <a:gd name="connsiteY7-150" fmla="*/ 238072 h 2167404"/>
                  <a:gd name="connsiteX0-151" fmla="*/ 1272409 w 3200401"/>
                  <a:gd name="connsiteY0-152" fmla="*/ 238072 h 2167404"/>
                  <a:gd name="connsiteX1-153" fmla="*/ 1804738 w 3200401"/>
                  <a:gd name="connsiteY1-154" fmla="*/ 238341 h 2167404"/>
                  <a:gd name="connsiteX2-155" fmla="*/ 2192109 w 3200401"/>
                  <a:gd name="connsiteY2-156" fmla="*/ 246093 h 2167404"/>
                  <a:gd name="connsiteX3-157" fmla="*/ 2516962 w 3200401"/>
                  <a:gd name="connsiteY3-158" fmla="*/ 8020 h 2167404"/>
                  <a:gd name="connsiteX4-159" fmla="*/ 3200401 w 3200401"/>
                  <a:gd name="connsiteY4-160" fmla="*/ 1629994 h 2167404"/>
                  <a:gd name="connsiteX5-161" fmla="*/ 1556085 w 3200401"/>
                  <a:gd name="connsiteY5-162" fmla="*/ 2167404 h 2167404"/>
                  <a:gd name="connsiteX6-163" fmla="*/ 0 w 3200401"/>
                  <a:gd name="connsiteY6-164" fmla="*/ 835910 h 2167404"/>
                  <a:gd name="connsiteX7-165" fmla="*/ 947557 w 3200401"/>
                  <a:gd name="connsiteY7-166" fmla="*/ 0 h 2167404"/>
                  <a:gd name="connsiteX8" fmla="*/ 1272409 w 3200401"/>
                  <a:gd name="connsiteY8" fmla="*/ 238072 h 2167404"/>
                  <a:gd name="connsiteX0-167" fmla="*/ 1272409 w 3200401"/>
                  <a:gd name="connsiteY0-168" fmla="*/ 238072 h 2167404"/>
                  <a:gd name="connsiteX1-169" fmla="*/ 605591 w 3200401"/>
                  <a:gd name="connsiteY1-170" fmla="*/ 996331 h 2167404"/>
                  <a:gd name="connsiteX2-171" fmla="*/ 2192109 w 3200401"/>
                  <a:gd name="connsiteY2-172" fmla="*/ 246093 h 2167404"/>
                  <a:gd name="connsiteX3-173" fmla="*/ 2516962 w 3200401"/>
                  <a:gd name="connsiteY3-174" fmla="*/ 8020 h 2167404"/>
                  <a:gd name="connsiteX4-175" fmla="*/ 3200401 w 3200401"/>
                  <a:gd name="connsiteY4-176" fmla="*/ 1629994 h 2167404"/>
                  <a:gd name="connsiteX5-177" fmla="*/ 1556085 w 3200401"/>
                  <a:gd name="connsiteY5-178" fmla="*/ 2167404 h 2167404"/>
                  <a:gd name="connsiteX6-179" fmla="*/ 0 w 3200401"/>
                  <a:gd name="connsiteY6-180" fmla="*/ 835910 h 2167404"/>
                  <a:gd name="connsiteX7-181" fmla="*/ 947557 w 3200401"/>
                  <a:gd name="connsiteY7-182" fmla="*/ 0 h 2167404"/>
                  <a:gd name="connsiteX8-183" fmla="*/ 1272409 w 3200401"/>
                  <a:gd name="connsiteY8-184" fmla="*/ 238072 h 2167404"/>
                  <a:gd name="connsiteX0-185" fmla="*/ 1272409 w 3200401"/>
                  <a:gd name="connsiteY0-186" fmla="*/ 238072 h 2167404"/>
                  <a:gd name="connsiteX1-187" fmla="*/ 605591 w 3200401"/>
                  <a:gd name="connsiteY1-188" fmla="*/ 996331 h 2167404"/>
                  <a:gd name="connsiteX2-189" fmla="*/ 1491917 w 3200401"/>
                  <a:gd name="connsiteY2-190" fmla="*/ 583246 h 2167404"/>
                  <a:gd name="connsiteX3-191" fmla="*/ 2192109 w 3200401"/>
                  <a:gd name="connsiteY3-192" fmla="*/ 246093 h 2167404"/>
                  <a:gd name="connsiteX4-193" fmla="*/ 2516962 w 3200401"/>
                  <a:gd name="connsiteY4-194" fmla="*/ 8020 h 2167404"/>
                  <a:gd name="connsiteX5-195" fmla="*/ 3200401 w 3200401"/>
                  <a:gd name="connsiteY5-196" fmla="*/ 1629994 h 2167404"/>
                  <a:gd name="connsiteX6-197" fmla="*/ 1556085 w 3200401"/>
                  <a:gd name="connsiteY6-198" fmla="*/ 2167404 h 2167404"/>
                  <a:gd name="connsiteX7-199" fmla="*/ 0 w 3200401"/>
                  <a:gd name="connsiteY7-200" fmla="*/ 835910 h 2167404"/>
                  <a:gd name="connsiteX8-201" fmla="*/ 947557 w 3200401"/>
                  <a:gd name="connsiteY8-202" fmla="*/ 0 h 2167404"/>
                  <a:gd name="connsiteX9" fmla="*/ 1272409 w 3200401"/>
                  <a:gd name="connsiteY9" fmla="*/ 238072 h 2167404"/>
                  <a:gd name="connsiteX0-203" fmla="*/ 1272409 w 3200401"/>
                  <a:gd name="connsiteY0-204" fmla="*/ 238072 h 2167404"/>
                  <a:gd name="connsiteX1-205" fmla="*/ 605591 w 3200401"/>
                  <a:gd name="connsiteY1-206" fmla="*/ 996331 h 2167404"/>
                  <a:gd name="connsiteX2-207" fmla="*/ 1884949 w 3200401"/>
                  <a:gd name="connsiteY2-208" fmla="*/ 1682131 h 2167404"/>
                  <a:gd name="connsiteX3-209" fmla="*/ 2192109 w 3200401"/>
                  <a:gd name="connsiteY3-210" fmla="*/ 246093 h 2167404"/>
                  <a:gd name="connsiteX4-211" fmla="*/ 2516962 w 3200401"/>
                  <a:gd name="connsiteY4-212" fmla="*/ 8020 h 2167404"/>
                  <a:gd name="connsiteX5-213" fmla="*/ 3200401 w 3200401"/>
                  <a:gd name="connsiteY5-214" fmla="*/ 1629994 h 2167404"/>
                  <a:gd name="connsiteX6-215" fmla="*/ 1556085 w 3200401"/>
                  <a:gd name="connsiteY6-216" fmla="*/ 2167404 h 2167404"/>
                  <a:gd name="connsiteX7-217" fmla="*/ 0 w 3200401"/>
                  <a:gd name="connsiteY7-218" fmla="*/ 835910 h 2167404"/>
                  <a:gd name="connsiteX8-219" fmla="*/ 947557 w 3200401"/>
                  <a:gd name="connsiteY8-220" fmla="*/ 0 h 2167404"/>
                  <a:gd name="connsiteX9-221" fmla="*/ 1272409 w 3200401"/>
                  <a:gd name="connsiteY9-222" fmla="*/ 238072 h 2167404"/>
                  <a:gd name="connsiteX0-223" fmla="*/ 1272409 w 3200401"/>
                  <a:gd name="connsiteY0-224" fmla="*/ 238072 h 2167404"/>
                  <a:gd name="connsiteX1-225" fmla="*/ 605591 w 3200401"/>
                  <a:gd name="connsiteY1-226" fmla="*/ 996331 h 2167404"/>
                  <a:gd name="connsiteX2-227" fmla="*/ 1884949 w 3200401"/>
                  <a:gd name="connsiteY2-228" fmla="*/ 1682131 h 2167404"/>
                  <a:gd name="connsiteX3-229" fmla="*/ 2085474 w 3200401"/>
                  <a:gd name="connsiteY3-230" fmla="*/ 747678 h 2167404"/>
                  <a:gd name="connsiteX4-231" fmla="*/ 2192109 w 3200401"/>
                  <a:gd name="connsiteY4-232" fmla="*/ 246093 h 2167404"/>
                  <a:gd name="connsiteX5-233" fmla="*/ 2516962 w 3200401"/>
                  <a:gd name="connsiteY5-234" fmla="*/ 8020 h 2167404"/>
                  <a:gd name="connsiteX6-235" fmla="*/ 3200401 w 3200401"/>
                  <a:gd name="connsiteY6-236" fmla="*/ 1629994 h 2167404"/>
                  <a:gd name="connsiteX7-237" fmla="*/ 1556085 w 3200401"/>
                  <a:gd name="connsiteY7-238" fmla="*/ 2167404 h 2167404"/>
                  <a:gd name="connsiteX8-239" fmla="*/ 0 w 3200401"/>
                  <a:gd name="connsiteY8-240" fmla="*/ 835910 h 2167404"/>
                  <a:gd name="connsiteX9-241" fmla="*/ 947557 w 3200401"/>
                  <a:gd name="connsiteY9-242" fmla="*/ 0 h 2167404"/>
                  <a:gd name="connsiteX10" fmla="*/ 1272409 w 3200401"/>
                  <a:gd name="connsiteY10" fmla="*/ 238072 h 2167404"/>
                  <a:gd name="connsiteX0-243" fmla="*/ 1272409 w 3200401"/>
                  <a:gd name="connsiteY0-244" fmla="*/ 238072 h 2167404"/>
                  <a:gd name="connsiteX1-245" fmla="*/ 605591 w 3200401"/>
                  <a:gd name="connsiteY1-246" fmla="*/ 996331 h 2167404"/>
                  <a:gd name="connsiteX2-247" fmla="*/ 1884949 w 3200401"/>
                  <a:gd name="connsiteY2-248" fmla="*/ 1682131 h 2167404"/>
                  <a:gd name="connsiteX3-249" fmla="*/ 2795337 w 3200401"/>
                  <a:gd name="connsiteY3-250" fmla="*/ 1172794 h 2167404"/>
                  <a:gd name="connsiteX4-251" fmla="*/ 2192109 w 3200401"/>
                  <a:gd name="connsiteY4-252" fmla="*/ 246093 h 2167404"/>
                  <a:gd name="connsiteX5-253" fmla="*/ 2516962 w 3200401"/>
                  <a:gd name="connsiteY5-254" fmla="*/ 8020 h 2167404"/>
                  <a:gd name="connsiteX6-255" fmla="*/ 3200401 w 3200401"/>
                  <a:gd name="connsiteY6-256" fmla="*/ 1629994 h 2167404"/>
                  <a:gd name="connsiteX7-257" fmla="*/ 1556085 w 3200401"/>
                  <a:gd name="connsiteY7-258" fmla="*/ 2167404 h 2167404"/>
                  <a:gd name="connsiteX8-259" fmla="*/ 0 w 3200401"/>
                  <a:gd name="connsiteY8-260" fmla="*/ 835910 h 2167404"/>
                  <a:gd name="connsiteX9-261" fmla="*/ 947557 w 3200401"/>
                  <a:gd name="connsiteY9-262" fmla="*/ 0 h 2167404"/>
                  <a:gd name="connsiteX10-263" fmla="*/ 1272409 w 3200401"/>
                  <a:gd name="connsiteY10-264" fmla="*/ 238072 h 2167404"/>
                  <a:gd name="connsiteX0-265" fmla="*/ 1260378 w 3200401"/>
                  <a:gd name="connsiteY0-266" fmla="*/ 242082 h 2167404"/>
                  <a:gd name="connsiteX1-267" fmla="*/ 605591 w 3200401"/>
                  <a:gd name="connsiteY1-268" fmla="*/ 996331 h 2167404"/>
                  <a:gd name="connsiteX2-269" fmla="*/ 1884949 w 3200401"/>
                  <a:gd name="connsiteY2-270" fmla="*/ 1682131 h 2167404"/>
                  <a:gd name="connsiteX3-271" fmla="*/ 2795337 w 3200401"/>
                  <a:gd name="connsiteY3-272" fmla="*/ 1172794 h 2167404"/>
                  <a:gd name="connsiteX4-273" fmla="*/ 2192109 w 3200401"/>
                  <a:gd name="connsiteY4-274" fmla="*/ 246093 h 2167404"/>
                  <a:gd name="connsiteX5-275" fmla="*/ 2516962 w 3200401"/>
                  <a:gd name="connsiteY5-276" fmla="*/ 8020 h 2167404"/>
                  <a:gd name="connsiteX6-277" fmla="*/ 3200401 w 3200401"/>
                  <a:gd name="connsiteY6-278" fmla="*/ 1629994 h 2167404"/>
                  <a:gd name="connsiteX7-279" fmla="*/ 1556085 w 3200401"/>
                  <a:gd name="connsiteY7-280" fmla="*/ 2167404 h 2167404"/>
                  <a:gd name="connsiteX8-281" fmla="*/ 0 w 3200401"/>
                  <a:gd name="connsiteY8-282" fmla="*/ 835910 h 2167404"/>
                  <a:gd name="connsiteX9-283" fmla="*/ 947557 w 3200401"/>
                  <a:gd name="connsiteY9-284" fmla="*/ 0 h 2167404"/>
                  <a:gd name="connsiteX10-285" fmla="*/ 1260378 w 3200401"/>
                  <a:gd name="connsiteY10-286" fmla="*/ 242082 h 2167404"/>
                  <a:gd name="connsiteX0-287" fmla="*/ 1260378 w 3200401"/>
                  <a:gd name="connsiteY0-288" fmla="*/ 242082 h 2167404"/>
                  <a:gd name="connsiteX1-289" fmla="*/ 605591 w 3200401"/>
                  <a:gd name="connsiteY1-290" fmla="*/ 996331 h 2167404"/>
                  <a:gd name="connsiteX2-291" fmla="*/ 1884949 w 3200401"/>
                  <a:gd name="connsiteY2-292" fmla="*/ 1682131 h 2167404"/>
                  <a:gd name="connsiteX3-293" fmla="*/ 2795337 w 3200401"/>
                  <a:gd name="connsiteY3-294" fmla="*/ 1172794 h 2167404"/>
                  <a:gd name="connsiteX4-295" fmla="*/ 2192109 w 3200401"/>
                  <a:gd name="connsiteY4-296" fmla="*/ 246093 h 2167404"/>
                  <a:gd name="connsiteX5-297" fmla="*/ 2516962 w 3200401"/>
                  <a:gd name="connsiteY5-298" fmla="*/ 8020 h 2167404"/>
                  <a:gd name="connsiteX6-299" fmla="*/ 3200401 w 3200401"/>
                  <a:gd name="connsiteY6-300" fmla="*/ 1629994 h 2167404"/>
                  <a:gd name="connsiteX7-301" fmla="*/ 1556085 w 3200401"/>
                  <a:gd name="connsiteY7-302" fmla="*/ 2167404 h 2167404"/>
                  <a:gd name="connsiteX8-303" fmla="*/ 0 w 3200401"/>
                  <a:gd name="connsiteY8-304" fmla="*/ 835910 h 2167404"/>
                  <a:gd name="connsiteX9-305" fmla="*/ 947557 w 3200401"/>
                  <a:gd name="connsiteY9-306" fmla="*/ 0 h 2167404"/>
                  <a:gd name="connsiteX10-307" fmla="*/ 1260378 w 3200401"/>
                  <a:gd name="connsiteY10-308" fmla="*/ 242082 h 2167404"/>
                  <a:gd name="connsiteX0-309" fmla="*/ 1236315 w 3176338"/>
                  <a:gd name="connsiteY0-310" fmla="*/ 242082 h 2167404"/>
                  <a:gd name="connsiteX1-311" fmla="*/ 581528 w 3176338"/>
                  <a:gd name="connsiteY1-312" fmla="*/ 996331 h 2167404"/>
                  <a:gd name="connsiteX2-313" fmla="*/ 1860886 w 3176338"/>
                  <a:gd name="connsiteY2-314" fmla="*/ 1682131 h 2167404"/>
                  <a:gd name="connsiteX3-315" fmla="*/ 2771274 w 3176338"/>
                  <a:gd name="connsiteY3-316" fmla="*/ 1172794 h 2167404"/>
                  <a:gd name="connsiteX4-317" fmla="*/ 2168046 w 3176338"/>
                  <a:gd name="connsiteY4-318" fmla="*/ 246093 h 2167404"/>
                  <a:gd name="connsiteX5-319" fmla="*/ 2492899 w 3176338"/>
                  <a:gd name="connsiteY5-320" fmla="*/ 8020 h 2167404"/>
                  <a:gd name="connsiteX6-321" fmla="*/ 3176338 w 3176338"/>
                  <a:gd name="connsiteY6-322" fmla="*/ 1629994 h 2167404"/>
                  <a:gd name="connsiteX7-323" fmla="*/ 1532022 w 3176338"/>
                  <a:gd name="connsiteY7-324" fmla="*/ 2167404 h 2167404"/>
                  <a:gd name="connsiteX8-325" fmla="*/ 0 w 3176338"/>
                  <a:gd name="connsiteY8-326" fmla="*/ 843931 h 2167404"/>
                  <a:gd name="connsiteX9-327" fmla="*/ 923494 w 3176338"/>
                  <a:gd name="connsiteY9-328" fmla="*/ 0 h 2167404"/>
                  <a:gd name="connsiteX10-329" fmla="*/ 1236315 w 3176338"/>
                  <a:gd name="connsiteY10-330" fmla="*/ 242082 h 2167404"/>
                  <a:gd name="connsiteX0-331" fmla="*/ 1236315 w 3176338"/>
                  <a:gd name="connsiteY0-332" fmla="*/ 242082 h 2167404"/>
                  <a:gd name="connsiteX1-333" fmla="*/ 581528 w 3176338"/>
                  <a:gd name="connsiteY1-334" fmla="*/ 996331 h 2167404"/>
                  <a:gd name="connsiteX2-335" fmla="*/ 1860886 w 3176338"/>
                  <a:gd name="connsiteY2-336" fmla="*/ 1682131 h 2167404"/>
                  <a:gd name="connsiteX3-337" fmla="*/ 2771274 w 3176338"/>
                  <a:gd name="connsiteY3-338" fmla="*/ 1172794 h 2167404"/>
                  <a:gd name="connsiteX4-339" fmla="*/ 2168046 w 3176338"/>
                  <a:gd name="connsiteY4-340" fmla="*/ 246093 h 2167404"/>
                  <a:gd name="connsiteX5-341" fmla="*/ 2492899 w 3176338"/>
                  <a:gd name="connsiteY5-342" fmla="*/ 8020 h 2167404"/>
                  <a:gd name="connsiteX6-343" fmla="*/ 3176338 w 3176338"/>
                  <a:gd name="connsiteY6-344" fmla="*/ 1629994 h 2167404"/>
                  <a:gd name="connsiteX7-345" fmla="*/ 1532022 w 3176338"/>
                  <a:gd name="connsiteY7-346" fmla="*/ 2167404 h 2167404"/>
                  <a:gd name="connsiteX8-347" fmla="*/ 0 w 3176338"/>
                  <a:gd name="connsiteY8-348" fmla="*/ 843931 h 2167404"/>
                  <a:gd name="connsiteX9-349" fmla="*/ 923494 w 3176338"/>
                  <a:gd name="connsiteY9-350" fmla="*/ 0 h 2167404"/>
                  <a:gd name="connsiteX10-351" fmla="*/ 1236315 w 3176338"/>
                  <a:gd name="connsiteY10-352" fmla="*/ 242082 h 2167404"/>
                  <a:gd name="connsiteX0-353" fmla="*/ 1236315 w 3176338"/>
                  <a:gd name="connsiteY0-354" fmla="*/ 242082 h 2167404"/>
                  <a:gd name="connsiteX1-355" fmla="*/ 581528 w 3176338"/>
                  <a:gd name="connsiteY1-356" fmla="*/ 996331 h 2167404"/>
                  <a:gd name="connsiteX2-357" fmla="*/ 1860886 w 3176338"/>
                  <a:gd name="connsiteY2-358" fmla="*/ 1682131 h 2167404"/>
                  <a:gd name="connsiteX3-359" fmla="*/ 2771274 w 3176338"/>
                  <a:gd name="connsiteY3-360" fmla="*/ 1172794 h 2167404"/>
                  <a:gd name="connsiteX4-361" fmla="*/ 2168046 w 3176338"/>
                  <a:gd name="connsiteY4-362" fmla="*/ 246093 h 2167404"/>
                  <a:gd name="connsiteX5-363" fmla="*/ 2492899 w 3176338"/>
                  <a:gd name="connsiteY5-364" fmla="*/ 8020 h 2167404"/>
                  <a:gd name="connsiteX6-365" fmla="*/ 3176338 w 3176338"/>
                  <a:gd name="connsiteY6-366" fmla="*/ 1629994 h 2167404"/>
                  <a:gd name="connsiteX7-367" fmla="*/ 1532022 w 3176338"/>
                  <a:gd name="connsiteY7-368" fmla="*/ 2167404 h 2167404"/>
                  <a:gd name="connsiteX8-369" fmla="*/ 0 w 3176338"/>
                  <a:gd name="connsiteY8-370" fmla="*/ 843931 h 2167404"/>
                  <a:gd name="connsiteX9-371" fmla="*/ 923494 w 3176338"/>
                  <a:gd name="connsiteY9-372" fmla="*/ 0 h 2167404"/>
                  <a:gd name="connsiteX10-373" fmla="*/ 1236315 w 3176338"/>
                  <a:gd name="connsiteY10-374" fmla="*/ 242082 h 2167404"/>
                  <a:gd name="connsiteX0-375" fmla="*/ 1236315 w 3176338"/>
                  <a:gd name="connsiteY0-376" fmla="*/ 242082 h 2167404"/>
                  <a:gd name="connsiteX1-377" fmla="*/ 581528 w 3176338"/>
                  <a:gd name="connsiteY1-378" fmla="*/ 996331 h 2167404"/>
                  <a:gd name="connsiteX2-379" fmla="*/ 1860886 w 3176338"/>
                  <a:gd name="connsiteY2-380" fmla="*/ 1682131 h 2167404"/>
                  <a:gd name="connsiteX3-381" fmla="*/ 2771274 w 3176338"/>
                  <a:gd name="connsiteY3-382" fmla="*/ 1172794 h 2167404"/>
                  <a:gd name="connsiteX4-383" fmla="*/ 2168046 w 3176338"/>
                  <a:gd name="connsiteY4-384" fmla="*/ 246093 h 2167404"/>
                  <a:gd name="connsiteX5-385" fmla="*/ 2492899 w 3176338"/>
                  <a:gd name="connsiteY5-386" fmla="*/ 8020 h 2167404"/>
                  <a:gd name="connsiteX6-387" fmla="*/ 3176338 w 3176338"/>
                  <a:gd name="connsiteY6-388" fmla="*/ 1629994 h 2167404"/>
                  <a:gd name="connsiteX7-389" fmla="*/ 1532022 w 3176338"/>
                  <a:gd name="connsiteY7-390" fmla="*/ 2167404 h 2167404"/>
                  <a:gd name="connsiteX8-391" fmla="*/ 0 w 3176338"/>
                  <a:gd name="connsiteY8-392" fmla="*/ 843931 h 2167404"/>
                  <a:gd name="connsiteX9-393" fmla="*/ 923494 w 3176338"/>
                  <a:gd name="connsiteY9-394" fmla="*/ 0 h 2167404"/>
                  <a:gd name="connsiteX10-395" fmla="*/ 1236315 w 3176338"/>
                  <a:gd name="connsiteY10-396" fmla="*/ 242082 h 2167404"/>
                  <a:gd name="connsiteX0-397" fmla="*/ 1236315 w 3176338"/>
                  <a:gd name="connsiteY0-398" fmla="*/ 242082 h 2167404"/>
                  <a:gd name="connsiteX1-399" fmla="*/ 581528 w 3176338"/>
                  <a:gd name="connsiteY1-400" fmla="*/ 996331 h 2167404"/>
                  <a:gd name="connsiteX2-401" fmla="*/ 1860886 w 3176338"/>
                  <a:gd name="connsiteY2-402" fmla="*/ 1682131 h 2167404"/>
                  <a:gd name="connsiteX3-403" fmla="*/ 2771274 w 3176338"/>
                  <a:gd name="connsiteY3-404" fmla="*/ 1172794 h 2167404"/>
                  <a:gd name="connsiteX4-405" fmla="*/ 2168046 w 3176338"/>
                  <a:gd name="connsiteY4-406" fmla="*/ 246093 h 2167404"/>
                  <a:gd name="connsiteX5-407" fmla="*/ 2492899 w 3176338"/>
                  <a:gd name="connsiteY5-408" fmla="*/ 8020 h 2167404"/>
                  <a:gd name="connsiteX6-409" fmla="*/ 3176338 w 3176338"/>
                  <a:gd name="connsiteY6-410" fmla="*/ 1629994 h 2167404"/>
                  <a:gd name="connsiteX7-411" fmla="*/ 1532022 w 3176338"/>
                  <a:gd name="connsiteY7-412" fmla="*/ 2167404 h 2167404"/>
                  <a:gd name="connsiteX8-413" fmla="*/ 0 w 3176338"/>
                  <a:gd name="connsiteY8-414" fmla="*/ 843931 h 2167404"/>
                  <a:gd name="connsiteX9-415" fmla="*/ 923494 w 3176338"/>
                  <a:gd name="connsiteY9-416" fmla="*/ 0 h 2167404"/>
                  <a:gd name="connsiteX10-417" fmla="*/ 1236315 w 3176338"/>
                  <a:gd name="connsiteY10-418" fmla="*/ 242082 h 2167404"/>
                  <a:gd name="connsiteX0-419" fmla="*/ 1249612 w 3189635"/>
                  <a:gd name="connsiteY0-420" fmla="*/ 242082 h 2167404"/>
                  <a:gd name="connsiteX1-421" fmla="*/ 594825 w 3189635"/>
                  <a:gd name="connsiteY1-422" fmla="*/ 996331 h 2167404"/>
                  <a:gd name="connsiteX2-423" fmla="*/ 1874183 w 3189635"/>
                  <a:gd name="connsiteY2-424" fmla="*/ 1682131 h 2167404"/>
                  <a:gd name="connsiteX3-425" fmla="*/ 2784571 w 3189635"/>
                  <a:gd name="connsiteY3-426" fmla="*/ 1172794 h 2167404"/>
                  <a:gd name="connsiteX4-427" fmla="*/ 2181343 w 3189635"/>
                  <a:gd name="connsiteY4-428" fmla="*/ 246093 h 2167404"/>
                  <a:gd name="connsiteX5-429" fmla="*/ 2506196 w 3189635"/>
                  <a:gd name="connsiteY5-430" fmla="*/ 8020 h 2167404"/>
                  <a:gd name="connsiteX6-431" fmla="*/ 3189635 w 3189635"/>
                  <a:gd name="connsiteY6-432" fmla="*/ 1629994 h 2167404"/>
                  <a:gd name="connsiteX7-433" fmla="*/ 1545319 w 3189635"/>
                  <a:gd name="connsiteY7-434" fmla="*/ 2167404 h 2167404"/>
                  <a:gd name="connsiteX8-435" fmla="*/ 13297 w 3189635"/>
                  <a:gd name="connsiteY8-436" fmla="*/ 843931 h 2167404"/>
                  <a:gd name="connsiteX9-437" fmla="*/ 936791 w 3189635"/>
                  <a:gd name="connsiteY9-438" fmla="*/ 0 h 2167404"/>
                  <a:gd name="connsiteX10-439" fmla="*/ 1249612 w 3189635"/>
                  <a:gd name="connsiteY10-440" fmla="*/ 242082 h 2167404"/>
                  <a:gd name="connsiteX0-441" fmla="*/ 1249211 w 3189234"/>
                  <a:gd name="connsiteY0-442" fmla="*/ 242082 h 2167404"/>
                  <a:gd name="connsiteX1-443" fmla="*/ 594424 w 3189234"/>
                  <a:gd name="connsiteY1-444" fmla="*/ 996331 h 2167404"/>
                  <a:gd name="connsiteX2-445" fmla="*/ 1873782 w 3189234"/>
                  <a:gd name="connsiteY2-446" fmla="*/ 1682131 h 2167404"/>
                  <a:gd name="connsiteX3-447" fmla="*/ 2784170 w 3189234"/>
                  <a:gd name="connsiteY3-448" fmla="*/ 1172794 h 2167404"/>
                  <a:gd name="connsiteX4-449" fmla="*/ 2180942 w 3189234"/>
                  <a:gd name="connsiteY4-450" fmla="*/ 246093 h 2167404"/>
                  <a:gd name="connsiteX5-451" fmla="*/ 2505795 w 3189234"/>
                  <a:gd name="connsiteY5-452" fmla="*/ 8020 h 2167404"/>
                  <a:gd name="connsiteX6-453" fmla="*/ 3189234 w 3189234"/>
                  <a:gd name="connsiteY6-454" fmla="*/ 1629994 h 2167404"/>
                  <a:gd name="connsiteX7-455" fmla="*/ 1544918 w 3189234"/>
                  <a:gd name="connsiteY7-456" fmla="*/ 2167404 h 2167404"/>
                  <a:gd name="connsiteX8-457" fmla="*/ 12896 w 3189234"/>
                  <a:gd name="connsiteY8-458" fmla="*/ 843931 h 2167404"/>
                  <a:gd name="connsiteX9-459" fmla="*/ 936390 w 3189234"/>
                  <a:gd name="connsiteY9-460" fmla="*/ 0 h 2167404"/>
                  <a:gd name="connsiteX10-461" fmla="*/ 1249211 w 3189234"/>
                  <a:gd name="connsiteY10-462" fmla="*/ 242082 h 2167404"/>
                  <a:gd name="connsiteX0-463" fmla="*/ 1249211 w 3189234"/>
                  <a:gd name="connsiteY0-464" fmla="*/ 242082 h 2170946"/>
                  <a:gd name="connsiteX1-465" fmla="*/ 594424 w 3189234"/>
                  <a:gd name="connsiteY1-466" fmla="*/ 996331 h 2170946"/>
                  <a:gd name="connsiteX2-467" fmla="*/ 1873782 w 3189234"/>
                  <a:gd name="connsiteY2-468" fmla="*/ 1682131 h 2170946"/>
                  <a:gd name="connsiteX3-469" fmla="*/ 2784170 w 3189234"/>
                  <a:gd name="connsiteY3-470" fmla="*/ 1172794 h 2170946"/>
                  <a:gd name="connsiteX4-471" fmla="*/ 2180942 w 3189234"/>
                  <a:gd name="connsiteY4-472" fmla="*/ 246093 h 2170946"/>
                  <a:gd name="connsiteX5-473" fmla="*/ 2505795 w 3189234"/>
                  <a:gd name="connsiteY5-474" fmla="*/ 8020 h 2170946"/>
                  <a:gd name="connsiteX6-475" fmla="*/ 3189234 w 3189234"/>
                  <a:gd name="connsiteY6-476" fmla="*/ 1629994 h 2170946"/>
                  <a:gd name="connsiteX7-477" fmla="*/ 1544918 w 3189234"/>
                  <a:gd name="connsiteY7-478" fmla="*/ 2167404 h 2170946"/>
                  <a:gd name="connsiteX8-479" fmla="*/ 12896 w 3189234"/>
                  <a:gd name="connsiteY8-480" fmla="*/ 843931 h 2170946"/>
                  <a:gd name="connsiteX9-481" fmla="*/ 936390 w 3189234"/>
                  <a:gd name="connsiteY9-482" fmla="*/ 0 h 2170946"/>
                  <a:gd name="connsiteX10-483" fmla="*/ 1249211 w 3189234"/>
                  <a:gd name="connsiteY10-484" fmla="*/ 242082 h 2170946"/>
                  <a:gd name="connsiteX0-485" fmla="*/ 1249211 w 3189234"/>
                  <a:gd name="connsiteY0-486" fmla="*/ 242082 h 2172401"/>
                  <a:gd name="connsiteX1-487" fmla="*/ 594424 w 3189234"/>
                  <a:gd name="connsiteY1-488" fmla="*/ 996331 h 2172401"/>
                  <a:gd name="connsiteX2-489" fmla="*/ 1873782 w 3189234"/>
                  <a:gd name="connsiteY2-490" fmla="*/ 1682131 h 2172401"/>
                  <a:gd name="connsiteX3-491" fmla="*/ 2784170 w 3189234"/>
                  <a:gd name="connsiteY3-492" fmla="*/ 1172794 h 2172401"/>
                  <a:gd name="connsiteX4-493" fmla="*/ 2180942 w 3189234"/>
                  <a:gd name="connsiteY4-494" fmla="*/ 246093 h 2172401"/>
                  <a:gd name="connsiteX5-495" fmla="*/ 2505795 w 3189234"/>
                  <a:gd name="connsiteY5-496" fmla="*/ 8020 h 2172401"/>
                  <a:gd name="connsiteX6-497" fmla="*/ 3189234 w 3189234"/>
                  <a:gd name="connsiteY6-498" fmla="*/ 1629994 h 2172401"/>
                  <a:gd name="connsiteX7-499" fmla="*/ 1544918 w 3189234"/>
                  <a:gd name="connsiteY7-500" fmla="*/ 2167404 h 2172401"/>
                  <a:gd name="connsiteX8-501" fmla="*/ 12896 w 3189234"/>
                  <a:gd name="connsiteY8-502" fmla="*/ 843931 h 2172401"/>
                  <a:gd name="connsiteX9-503" fmla="*/ 936390 w 3189234"/>
                  <a:gd name="connsiteY9-504" fmla="*/ 0 h 2172401"/>
                  <a:gd name="connsiteX10-505" fmla="*/ 1249211 w 3189234"/>
                  <a:gd name="connsiteY10-506" fmla="*/ 242082 h 2172401"/>
                  <a:gd name="connsiteX0-507" fmla="*/ 1249211 w 3402926"/>
                  <a:gd name="connsiteY0-508" fmla="*/ 242082 h 2172401"/>
                  <a:gd name="connsiteX1-509" fmla="*/ 594424 w 3402926"/>
                  <a:gd name="connsiteY1-510" fmla="*/ 996331 h 2172401"/>
                  <a:gd name="connsiteX2-511" fmla="*/ 1873782 w 3402926"/>
                  <a:gd name="connsiteY2-512" fmla="*/ 1682131 h 2172401"/>
                  <a:gd name="connsiteX3-513" fmla="*/ 2784170 w 3402926"/>
                  <a:gd name="connsiteY3-514" fmla="*/ 1172794 h 2172401"/>
                  <a:gd name="connsiteX4-515" fmla="*/ 2180942 w 3402926"/>
                  <a:gd name="connsiteY4-516" fmla="*/ 246093 h 2172401"/>
                  <a:gd name="connsiteX5-517" fmla="*/ 2505795 w 3402926"/>
                  <a:gd name="connsiteY5-518" fmla="*/ 8020 h 2172401"/>
                  <a:gd name="connsiteX6-519" fmla="*/ 3189234 w 3402926"/>
                  <a:gd name="connsiteY6-520" fmla="*/ 1629994 h 2172401"/>
                  <a:gd name="connsiteX7-521" fmla="*/ 1544918 w 3402926"/>
                  <a:gd name="connsiteY7-522" fmla="*/ 2167404 h 2172401"/>
                  <a:gd name="connsiteX8-523" fmla="*/ 12896 w 3402926"/>
                  <a:gd name="connsiteY8-524" fmla="*/ 843931 h 2172401"/>
                  <a:gd name="connsiteX9-525" fmla="*/ 936390 w 3402926"/>
                  <a:gd name="connsiteY9-526" fmla="*/ 0 h 2172401"/>
                  <a:gd name="connsiteX10-527" fmla="*/ 1249211 w 3402926"/>
                  <a:gd name="connsiteY10-528" fmla="*/ 242082 h 2172401"/>
                  <a:gd name="connsiteX0-529" fmla="*/ 1249211 w 3439022"/>
                  <a:gd name="connsiteY0-530" fmla="*/ 242082 h 2172401"/>
                  <a:gd name="connsiteX1-531" fmla="*/ 594424 w 3439022"/>
                  <a:gd name="connsiteY1-532" fmla="*/ 996331 h 2172401"/>
                  <a:gd name="connsiteX2-533" fmla="*/ 1873782 w 3439022"/>
                  <a:gd name="connsiteY2-534" fmla="*/ 1682131 h 2172401"/>
                  <a:gd name="connsiteX3-535" fmla="*/ 2784170 w 3439022"/>
                  <a:gd name="connsiteY3-536" fmla="*/ 1172794 h 2172401"/>
                  <a:gd name="connsiteX4-537" fmla="*/ 2180942 w 3439022"/>
                  <a:gd name="connsiteY4-538" fmla="*/ 246093 h 2172401"/>
                  <a:gd name="connsiteX5-539" fmla="*/ 2505795 w 3439022"/>
                  <a:gd name="connsiteY5-540" fmla="*/ 8020 h 2172401"/>
                  <a:gd name="connsiteX6-541" fmla="*/ 3189234 w 3439022"/>
                  <a:gd name="connsiteY6-542" fmla="*/ 1629994 h 2172401"/>
                  <a:gd name="connsiteX7-543" fmla="*/ 1544918 w 3439022"/>
                  <a:gd name="connsiteY7-544" fmla="*/ 2167404 h 2172401"/>
                  <a:gd name="connsiteX8-545" fmla="*/ 12896 w 3439022"/>
                  <a:gd name="connsiteY8-546" fmla="*/ 843931 h 2172401"/>
                  <a:gd name="connsiteX9-547" fmla="*/ 936390 w 3439022"/>
                  <a:gd name="connsiteY9-548" fmla="*/ 0 h 2172401"/>
                  <a:gd name="connsiteX10-549" fmla="*/ 1249211 w 3439022"/>
                  <a:gd name="connsiteY10-550" fmla="*/ 242082 h 2172401"/>
                  <a:gd name="connsiteX0-551" fmla="*/ 1249211 w 3439022"/>
                  <a:gd name="connsiteY0-552" fmla="*/ 242082 h 2172401"/>
                  <a:gd name="connsiteX1-553" fmla="*/ 594424 w 3439022"/>
                  <a:gd name="connsiteY1-554" fmla="*/ 996331 h 2172401"/>
                  <a:gd name="connsiteX2-555" fmla="*/ 1873782 w 3439022"/>
                  <a:gd name="connsiteY2-556" fmla="*/ 1682131 h 2172401"/>
                  <a:gd name="connsiteX3-557" fmla="*/ 2784170 w 3439022"/>
                  <a:gd name="connsiteY3-558" fmla="*/ 1172794 h 2172401"/>
                  <a:gd name="connsiteX4-559" fmla="*/ 2180942 w 3439022"/>
                  <a:gd name="connsiteY4-560" fmla="*/ 246093 h 2172401"/>
                  <a:gd name="connsiteX5-561" fmla="*/ 2505795 w 3439022"/>
                  <a:gd name="connsiteY5-562" fmla="*/ 8020 h 2172401"/>
                  <a:gd name="connsiteX6-563" fmla="*/ 3189234 w 3439022"/>
                  <a:gd name="connsiteY6-564" fmla="*/ 1629994 h 2172401"/>
                  <a:gd name="connsiteX7-565" fmla="*/ 1544918 w 3439022"/>
                  <a:gd name="connsiteY7-566" fmla="*/ 2167404 h 2172401"/>
                  <a:gd name="connsiteX8-567" fmla="*/ 12896 w 3439022"/>
                  <a:gd name="connsiteY8-568" fmla="*/ 843931 h 2172401"/>
                  <a:gd name="connsiteX9-569" fmla="*/ 936390 w 3439022"/>
                  <a:gd name="connsiteY9-570" fmla="*/ 0 h 2172401"/>
                  <a:gd name="connsiteX10-571" fmla="*/ 1249211 w 3439022"/>
                  <a:gd name="connsiteY10-572" fmla="*/ 242082 h 2172401"/>
                  <a:gd name="connsiteX0-573" fmla="*/ 1249211 w 3439022"/>
                  <a:gd name="connsiteY0-574" fmla="*/ 242082 h 2172401"/>
                  <a:gd name="connsiteX1-575" fmla="*/ 594424 w 3439022"/>
                  <a:gd name="connsiteY1-576" fmla="*/ 996331 h 2172401"/>
                  <a:gd name="connsiteX2-577" fmla="*/ 1873782 w 3439022"/>
                  <a:gd name="connsiteY2-578" fmla="*/ 1682131 h 2172401"/>
                  <a:gd name="connsiteX3-579" fmla="*/ 2784170 w 3439022"/>
                  <a:gd name="connsiteY3-580" fmla="*/ 1172794 h 2172401"/>
                  <a:gd name="connsiteX4-581" fmla="*/ 2180942 w 3439022"/>
                  <a:gd name="connsiteY4-582" fmla="*/ 246093 h 2172401"/>
                  <a:gd name="connsiteX5-583" fmla="*/ 2505795 w 3439022"/>
                  <a:gd name="connsiteY5-584" fmla="*/ 8020 h 2172401"/>
                  <a:gd name="connsiteX6-585" fmla="*/ 3189234 w 3439022"/>
                  <a:gd name="connsiteY6-586" fmla="*/ 1629994 h 2172401"/>
                  <a:gd name="connsiteX7-587" fmla="*/ 1544918 w 3439022"/>
                  <a:gd name="connsiteY7-588" fmla="*/ 2167404 h 2172401"/>
                  <a:gd name="connsiteX8-589" fmla="*/ 12896 w 3439022"/>
                  <a:gd name="connsiteY8-590" fmla="*/ 843931 h 2172401"/>
                  <a:gd name="connsiteX9-591" fmla="*/ 936390 w 3439022"/>
                  <a:gd name="connsiteY9-592" fmla="*/ 0 h 2172401"/>
                  <a:gd name="connsiteX10-593" fmla="*/ 1249211 w 3439022"/>
                  <a:gd name="connsiteY10-594" fmla="*/ 242082 h 2172401"/>
                  <a:gd name="connsiteX0-595" fmla="*/ 1261243 w 3439022"/>
                  <a:gd name="connsiteY0-596" fmla="*/ 246092 h 2172401"/>
                  <a:gd name="connsiteX1-597" fmla="*/ 594424 w 3439022"/>
                  <a:gd name="connsiteY1-598" fmla="*/ 996331 h 2172401"/>
                  <a:gd name="connsiteX2-599" fmla="*/ 1873782 w 3439022"/>
                  <a:gd name="connsiteY2-600" fmla="*/ 1682131 h 2172401"/>
                  <a:gd name="connsiteX3-601" fmla="*/ 2784170 w 3439022"/>
                  <a:gd name="connsiteY3-602" fmla="*/ 1172794 h 2172401"/>
                  <a:gd name="connsiteX4-603" fmla="*/ 2180942 w 3439022"/>
                  <a:gd name="connsiteY4-604" fmla="*/ 246093 h 2172401"/>
                  <a:gd name="connsiteX5-605" fmla="*/ 2505795 w 3439022"/>
                  <a:gd name="connsiteY5-606" fmla="*/ 8020 h 2172401"/>
                  <a:gd name="connsiteX6-607" fmla="*/ 3189234 w 3439022"/>
                  <a:gd name="connsiteY6-608" fmla="*/ 1629994 h 2172401"/>
                  <a:gd name="connsiteX7-609" fmla="*/ 1544918 w 3439022"/>
                  <a:gd name="connsiteY7-610" fmla="*/ 2167404 h 2172401"/>
                  <a:gd name="connsiteX8-611" fmla="*/ 12896 w 3439022"/>
                  <a:gd name="connsiteY8-612" fmla="*/ 843931 h 2172401"/>
                  <a:gd name="connsiteX9-613" fmla="*/ 936390 w 3439022"/>
                  <a:gd name="connsiteY9-614" fmla="*/ 0 h 2172401"/>
                  <a:gd name="connsiteX10-615" fmla="*/ 1261243 w 3439022"/>
                  <a:gd name="connsiteY10-616" fmla="*/ 246092 h 2172401"/>
                  <a:gd name="connsiteX0-617" fmla="*/ 1261243 w 3439022"/>
                  <a:gd name="connsiteY0-618" fmla="*/ 246092 h 2172401"/>
                  <a:gd name="connsiteX1-619" fmla="*/ 594424 w 3439022"/>
                  <a:gd name="connsiteY1-620" fmla="*/ 996331 h 2172401"/>
                  <a:gd name="connsiteX2-621" fmla="*/ 1873782 w 3439022"/>
                  <a:gd name="connsiteY2-622" fmla="*/ 1682131 h 2172401"/>
                  <a:gd name="connsiteX3-623" fmla="*/ 2784170 w 3439022"/>
                  <a:gd name="connsiteY3-624" fmla="*/ 1172794 h 2172401"/>
                  <a:gd name="connsiteX4-625" fmla="*/ 2180942 w 3439022"/>
                  <a:gd name="connsiteY4-626" fmla="*/ 246093 h 2172401"/>
                  <a:gd name="connsiteX5-627" fmla="*/ 2505795 w 3439022"/>
                  <a:gd name="connsiteY5-628" fmla="*/ 8020 h 2172401"/>
                  <a:gd name="connsiteX6-629" fmla="*/ 3189234 w 3439022"/>
                  <a:gd name="connsiteY6-630" fmla="*/ 1629994 h 2172401"/>
                  <a:gd name="connsiteX7-631" fmla="*/ 1544918 w 3439022"/>
                  <a:gd name="connsiteY7-632" fmla="*/ 2167404 h 2172401"/>
                  <a:gd name="connsiteX8-633" fmla="*/ 12896 w 3439022"/>
                  <a:gd name="connsiteY8-634" fmla="*/ 843931 h 2172401"/>
                  <a:gd name="connsiteX9-635" fmla="*/ 936390 w 3439022"/>
                  <a:gd name="connsiteY9-636" fmla="*/ 0 h 2172401"/>
                  <a:gd name="connsiteX10-637" fmla="*/ 1261243 w 3439022"/>
                  <a:gd name="connsiteY10-638" fmla="*/ 246092 h 2172401"/>
                  <a:gd name="connsiteX0-639" fmla="*/ 1261243 w 3439022"/>
                  <a:gd name="connsiteY0-640" fmla="*/ 246092 h 2172401"/>
                  <a:gd name="connsiteX1-641" fmla="*/ 594424 w 3439022"/>
                  <a:gd name="connsiteY1-642" fmla="*/ 996331 h 2172401"/>
                  <a:gd name="connsiteX2-643" fmla="*/ 1873782 w 3439022"/>
                  <a:gd name="connsiteY2-644" fmla="*/ 1682131 h 2172401"/>
                  <a:gd name="connsiteX3-645" fmla="*/ 2784170 w 3439022"/>
                  <a:gd name="connsiteY3-646" fmla="*/ 1172794 h 2172401"/>
                  <a:gd name="connsiteX4-647" fmla="*/ 2180942 w 3439022"/>
                  <a:gd name="connsiteY4-648" fmla="*/ 246093 h 2172401"/>
                  <a:gd name="connsiteX5-649" fmla="*/ 2505795 w 3439022"/>
                  <a:gd name="connsiteY5-650" fmla="*/ 8020 h 2172401"/>
                  <a:gd name="connsiteX6-651" fmla="*/ 3189234 w 3439022"/>
                  <a:gd name="connsiteY6-652" fmla="*/ 1629994 h 2172401"/>
                  <a:gd name="connsiteX7-653" fmla="*/ 1544918 w 3439022"/>
                  <a:gd name="connsiteY7-654" fmla="*/ 2167404 h 2172401"/>
                  <a:gd name="connsiteX8-655" fmla="*/ 12896 w 3439022"/>
                  <a:gd name="connsiteY8-656" fmla="*/ 843931 h 2172401"/>
                  <a:gd name="connsiteX9-657" fmla="*/ 936390 w 3439022"/>
                  <a:gd name="connsiteY9-658" fmla="*/ 0 h 2172401"/>
                  <a:gd name="connsiteX10-659" fmla="*/ 1261243 w 3439022"/>
                  <a:gd name="connsiteY10-660" fmla="*/ 246092 h 2172401"/>
                  <a:gd name="connsiteX0-661" fmla="*/ 1261243 w 3439022"/>
                  <a:gd name="connsiteY0-662" fmla="*/ 246092 h 2172401"/>
                  <a:gd name="connsiteX1-663" fmla="*/ 594424 w 3439022"/>
                  <a:gd name="connsiteY1-664" fmla="*/ 996331 h 2172401"/>
                  <a:gd name="connsiteX2-665" fmla="*/ 1873782 w 3439022"/>
                  <a:gd name="connsiteY2-666" fmla="*/ 1682131 h 2172401"/>
                  <a:gd name="connsiteX3-667" fmla="*/ 2784170 w 3439022"/>
                  <a:gd name="connsiteY3-668" fmla="*/ 1172794 h 2172401"/>
                  <a:gd name="connsiteX4-669" fmla="*/ 2180942 w 3439022"/>
                  <a:gd name="connsiteY4-670" fmla="*/ 246093 h 2172401"/>
                  <a:gd name="connsiteX5-671" fmla="*/ 2505795 w 3439022"/>
                  <a:gd name="connsiteY5-672" fmla="*/ 8020 h 2172401"/>
                  <a:gd name="connsiteX6-673" fmla="*/ 3189234 w 3439022"/>
                  <a:gd name="connsiteY6-674" fmla="*/ 1629994 h 2172401"/>
                  <a:gd name="connsiteX7-675" fmla="*/ 1544918 w 3439022"/>
                  <a:gd name="connsiteY7-676" fmla="*/ 2167404 h 2172401"/>
                  <a:gd name="connsiteX8-677" fmla="*/ 12896 w 3439022"/>
                  <a:gd name="connsiteY8-678" fmla="*/ 843931 h 2172401"/>
                  <a:gd name="connsiteX9-679" fmla="*/ 936390 w 3439022"/>
                  <a:gd name="connsiteY9-680" fmla="*/ 0 h 2172401"/>
                  <a:gd name="connsiteX10-681" fmla="*/ 1261243 w 3439022"/>
                  <a:gd name="connsiteY10-682" fmla="*/ 246092 h 2172401"/>
                  <a:gd name="connsiteX0-683" fmla="*/ 1261243 w 3439022"/>
                  <a:gd name="connsiteY0-684" fmla="*/ 246092 h 2172401"/>
                  <a:gd name="connsiteX1-685" fmla="*/ 594424 w 3439022"/>
                  <a:gd name="connsiteY1-686" fmla="*/ 996331 h 2172401"/>
                  <a:gd name="connsiteX2-687" fmla="*/ 1873782 w 3439022"/>
                  <a:gd name="connsiteY2-688" fmla="*/ 1682131 h 2172401"/>
                  <a:gd name="connsiteX3-689" fmla="*/ 2784170 w 3439022"/>
                  <a:gd name="connsiteY3-690" fmla="*/ 1172794 h 2172401"/>
                  <a:gd name="connsiteX4-691" fmla="*/ 2180942 w 3439022"/>
                  <a:gd name="connsiteY4-692" fmla="*/ 246093 h 2172401"/>
                  <a:gd name="connsiteX5-693" fmla="*/ 2505795 w 3439022"/>
                  <a:gd name="connsiteY5-694" fmla="*/ 8020 h 2172401"/>
                  <a:gd name="connsiteX6-695" fmla="*/ 3189234 w 3439022"/>
                  <a:gd name="connsiteY6-696" fmla="*/ 1629994 h 2172401"/>
                  <a:gd name="connsiteX7-697" fmla="*/ 1544918 w 3439022"/>
                  <a:gd name="connsiteY7-698" fmla="*/ 2167404 h 2172401"/>
                  <a:gd name="connsiteX8-699" fmla="*/ 12896 w 3439022"/>
                  <a:gd name="connsiteY8-700" fmla="*/ 843931 h 2172401"/>
                  <a:gd name="connsiteX9-701" fmla="*/ 936390 w 3439022"/>
                  <a:gd name="connsiteY9-702" fmla="*/ 0 h 2172401"/>
                  <a:gd name="connsiteX10-703" fmla="*/ 1261243 w 3439022"/>
                  <a:gd name="connsiteY10-704" fmla="*/ 246092 h 2172401"/>
                  <a:gd name="connsiteX0-705" fmla="*/ 1261243 w 3439022"/>
                  <a:gd name="connsiteY0-706" fmla="*/ 246092 h 2172401"/>
                  <a:gd name="connsiteX1-707" fmla="*/ 594424 w 3439022"/>
                  <a:gd name="connsiteY1-708" fmla="*/ 996331 h 2172401"/>
                  <a:gd name="connsiteX2-709" fmla="*/ 1873782 w 3439022"/>
                  <a:gd name="connsiteY2-710" fmla="*/ 1682131 h 2172401"/>
                  <a:gd name="connsiteX3-711" fmla="*/ 2784170 w 3439022"/>
                  <a:gd name="connsiteY3-712" fmla="*/ 1172794 h 2172401"/>
                  <a:gd name="connsiteX4-713" fmla="*/ 2180942 w 3439022"/>
                  <a:gd name="connsiteY4-714" fmla="*/ 246093 h 2172401"/>
                  <a:gd name="connsiteX5-715" fmla="*/ 2505795 w 3439022"/>
                  <a:gd name="connsiteY5-716" fmla="*/ 8020 h 2172401"/>
                  <a:gd name="connsiteX6-717" fmla="*/ 3189234 w 3439022"/>
                  <a:gd name="connsiteY6-718" fmla="*/ 1629994 h 2172401"/>
                  <a:gd name="connsiteX7-719" fmla="*/ 1544918 w 3439022"/>
                  <a:gd name="connsiteY7-720" fmla="*/ 2167404 h 2172401"/>
                  <a:gd name="connsiteX8-721" fmla="*/ 12896 w 3439022"/>
                  <a:gd name="connsiteY8-722" fmla="*/ 843931 h 2172401"/>
                  <a:gd name="connsiteX9-723" fmla="*/ 936390 w 3439022"/>
                  <a:gd name="connsiteY9-724" fmla="*/ 0 h 2172401"/>
                  <a:gd name="connsiteX10-725" fmla="*/ 1261243 w 3439022"/>
                  <a:gd name="connsiteY10-726" fmla="*/ 246092 h 2172401"/>
                  <a:gd name="connsiteX0-727" fmla="*/ 1261243 w 3439022"/>
                  <a:gd name="connsiteY0-728" fmla="*/ 246092 h 2172401"/>
                  <a:gd name="connsiteX1-729" fmla="*/ 594424 w 3439022"/>
                  <a:gd name="connsiteY1-730" fmla="*/ 996331 h 2172401"/>
                  <a:gd name="connsiteX2-731" fmla="*/ 1873782 w 3439022"/>
                  <a:gd name="connsiteY2-732" fmla="*/ 1682131 h 2172401"/>
                  <a:gd name="connsiteX3-733" fmla="*/ 2784170 w 3439022"/>
                  <a:gd name="connsiteY3-734" fmla="*/ 1172794 h 2172401"/>
                  <a:gd name="connsiteX4-735" fmla="*/ 2180942 w 3439022"/>
                  <a:gd name="connsiteY4-736" fmla="*/ 246093 h 2172401"/>
                  <a:gd name="connsiteX5-737" fmla="*/ 2505795 w 3439022"/>
                  <a:gd name="connsiteY5-738" fmla="*/ 8020 h 2172401"/>
                  <a:gd name="connsiteX6-739" fmla="*/ 3189234 w 3439022"/>
                  <a:gd name="connsiteY6-740" fmla="*/ 1629994 h 2172401"/>
                  <a:gd name="connsiteX7-741" fmla="*/ 1544918 w 3439022"/>
                  <a:gd name="connsiteY7-742" fmla="*/ 2167404 h 2172401"/>
                  <a:gd name="connsiteX8-743" fmla="*/ 12896 w 3439022"/>
                  <a:gd name="connsiteY8-744" fmla="*/ 843931 h 2172401"/>
                  <a:gd name="connsiteX9-745" fmla="*/ 936390 w 3439022"/>
                  <a:gd name="connsiteY9-746" fmla="*/ 0 h 2172401"/>
                  <a:gd name="connsiteX10-747" fmla="*/ 1261243 w 3439022"/>
                  <a:gd name="connsiteY10-748" fmla="*/ 246092 h 2172401"/>
                  <a:gd name="connsiteX0-749" fmla="*/ 1261243 w 3439022"/>
                  <a:gd name="connsiteY0-750" fmla="*/ 246092 h 2172401"/>
                  <a:gd name="connsiteX1-751" fmla="*/ 594424 w 3439022"/>
                  <a:gd name="connsiteY1-752" fmla="*/ 996331 h 2172401"/>
                  <a:gd name="connsiteX2-753" fmla="*/ 1873782 w 3439022"/>
                  <a:gd name="connsiteY2-754" fmla="*/ 1682131 h 2172401"/>
                  <a:gd name="connsiteX3-755" fmla="*/ 2784170 w 3439022"/>
                  <a:gd name="connsiteY3-756" fmla="*/ 1172794 h 2172401"/>
                  <a:gd name="connsiteX4-757" fmla="*/ 2180942 w 3439022"/>
                  <a:gd name="connsiteY4-758" fmla="*/ 246093 h 2172401"/>
                  <a:gd name="connsiteX5-759" fmla="*/ 2505795 w 3439022"/>
                  <a:gd name="connsiteY5-760" fmla="*/ 8020 h 2172401"/>
                  <a:gd name="connsiteX6-761" fmla="*/ 3189234 w 3439022"/>
                  <a:gd name="connsiteY6-762" fmla="*/ 1629994 h 2172401"/>
                  <a:gd name="connsiteX7-763" fmla="*/ 1544918 w 3439022"/>
                  <a:gd name="connsiteY7-764" fmla="*/ 2167404 h 2172401"/>
                  <a:gd name="connsiteX8-765" fmla="*/ 12896 w 3439022"/>
                  <a:gd name="connsiteY8-766" fmla="*/ 843931 h 2172401"/>
                  <a:gd name="connsiteX9-767" fmla="*/ 936390 w 3439022"/>
                  <a:gd name="connsiteY9-768" fmla="*/ 0 h 2172401"/>
                  <a:gd name="connsiteX10-769" fmla="*/ 1261243 w 3439022"/>
                  <a:gd name="connsiteY10-770" fmla="*/ 246092 h 2172401"/>
                  <a:gd name="connsiteX0-771" fmla="*/ 1261243 w 3439022"/>
                  <a:gd name="connsiteY0-772" fmla="*/ 246092 h 2172401"/>
                  <a:gd name="connsiteX1-773" fmla="*/ 594424 w 3439022"/>
                  <a:gd name="connsiteY1-774" fmla="*/ 996331 h 2172401"/>
                  <a:gd name="connsiteX2-775" fmla="*/ 1873782 w 3439022"/>
                  <a:gd name="connsiteY2-776" fmla="*/ 1682131 h 2172401"/>
                  <a:gd name="connsiteX3-777" fmla="*/ 2784170 w 3439022"/>
                  <a:gd name="connsiteY3-778" fmla="*/ 1172794 h 2172401"/>
                  <a:gd name="connsiteX4-779" fmla="*/ 2180942 w 3439022"/>
                  <a:gd name="connsiteY4-780" fmla="*/ 246093 h 2172401"/>
                  <a:gd name="connsiteX5-781" fmla="*/ 2505795 w 3439022"/>
                  <a:gd name="connsiteY5-782" fmla="*/ 8020 h 2172401"/>
                  <a:gd name="connsiteX6-783" fmla="*/ 3189234 w 3439022"/>
                  <a:gd name="connsiteY6-784" fmla="*/ 1629994 h 2172401"/>
                  <a:gd name="connsiteX7-785" fmla="*/ 1544918 w 3439022"/>
                  <a:gd name="connsiteY7-786" fmla="*/ 2167404 h 2172401"/>
                  <a:gd name="connsiteX8-787" fmla="*/ 12896 w 3439022"/>
                  <a:gd name="connsiteY8-788" fmla="*/ 843931 h 2172401"/>
                  <a:gd name="connsiteX9-789" fmla="*/ 936390 w 3439022"/>
                  <a:gd name="connsiteY9-790" fmla="*/ 0 h 2172401"/>
                  <a:gd name="connsiteX10-791" fmla="*/ 1261243 w 3439022"/>
                  <a:gd name="connsiteY10-792" fmla="*/ 246092 h 2172401"/>
                  <a:gd name="connsiteX0-793" fmla="*/ 1261243 w 3439022"/>
                  <a:gd name="connsiteY0-794" fmla="*/ 246092 h 2172401"/>
                  <a:gd name="connsiteX1-795" fmla="*/ 594424 w 3439022"/>
                  <a:gd name="connsiteY1-796" fmla="*/ 996331 h 2172401"/>
                  <a:gd name="connsiteX2-797" fmla="*/ 1873782 w 3439022"/>
                  <a:gd name="connsiteY2-798" fmla="*/ 1682131 h 2172401"/>
                  <a:gd name="connsiteX3-799" fmla="*/ 2784170 w 3439022"/>
                  <a:gd name="connsiteY3-800" fmla="*/ 1172794 h 2172401"/>
                  <a:gd name="connsiteX4-801" fmla="*/ 2180942 w 3439022"/>
                  <a:gd name="connsiteY4-802" fmla="*/ 246093 h 2172401"/>
                  <a:gd name="connsiteX5-803" fmla="*/ 2505795 w 3439022"/>
                  <a:gd name="connsiteY5-804" fmla="*/ 8020 h 2172401"/>
                  <a:gd name="connsiteX6-805" fmla="*/ 3189234 w 3439022"/>
                  <a:gd name="connsiteY6-806" fmla="*/ 1629994 h 2172401"/>
                  <a:gd name="connsiteX7-807" fmla="*/ 1544918 w 3439022"/>
                  <a:gd name="connsiteY7-808" fmla="*/ 2167404 h 2172401"/>
                  <a:gd name="connsiteX8-809" fmla="*/ 12896 w 3439022"/>
                  <a:gd name="connsiteY8-810" fmla="*/ 843931 h 2172401"/>
                  <a:gd name="connsiteX9-811" fmla="*/ 936390 w 3439022"/>
                  <a:gd name="connsiteY9-812" fmla="*/ 0 h 2172401"/>
                  <a:gd name="connsiteX10-813" fmla="*/ 1261243 w 3439022"/>
                  <a:gd name="connsiteY10-814" fmla="*/ 246092 h 2172401"/>
                  <a:gd name="connsiteX0-815" fmla="*/ 1261243 w 3439022"/>
                  <a:gd name="connsiteY0-816" fmla="*/ 246092 h 2172401"/>
                  <a:gd name="connsiteX1-817" fmla="*/ 594424 w 3439022"/>
                  <a:gd name="connsiteY1-818" fmla="*/ 996331 h 2172401"/>
                  <a:gd name="connsiteX2-819" fmla="*/ 1873782 w 3439022"/>
                  <a:gd name="connsiteY2-820" fmla="*/ 1682131 h 2172401"/>
                  <a:gd name="connsiteX3-821" fmla="*/ 2784170 w 3439022"/>
                  <a:gd name="connsiteY3-822" fmla="*/ 1172794 h 2172401"/>
                  <a:gd name="connsiteX4-823" fmla="*/ 2180942 w 3439022"/>
                  <a:gd name="connsiteY4-824" fmla="*/ 246093 h 2172401"/>
                  <a:gd name="connsiteX5-825" fmla="*/ 2505795 w 3439022"/>
                  <a:gd name="connsiteY5-826" fmla="*/ 8020 h 2172401"/>
                  <a:gd name="connsiteX6-827" fmla="*/ 3189234 w 3439022"/>
                  <a:gd name="connsiteY6-828" fmla="*/ 1629994 h 2172401"/>
                  <a:gd name="connsiteX7-829" fmla="*/ 1544918 w 3439022"/>
                  <a:gd name="connsiteY7-830" fmla="*/ 2167404 h 2172401"/>
                  <a:gd name="connsiteX8-831" fmla="*/ 12896 w 3439022"/>
                  <a:gd name="connsiteY8-832" fmla="*/ 843931 h 2172401"/>
                  <a:gd name="connsiteX9-833" fmla="*/ 936390 w 3439022"/>
                  <a:gd name="connsiteY9-834" fmla="*/ 0 h 2172401"/>
                  <a:gd name="connsiteX10-835" fmla="*/ 1261243 w 3439022"/>
                  <a:gd name="connsiteY10-836" fmla="*/ 246092 h 2172401"/>
                  <a:gd name="connsiteX0-837" fmla="*/ 1261243 w 3439022"/>
                  <a:gd name="connsiteY0-838" fmla="*/ 246092 h 2172401"/>
                  <a:gd name="connsiteX1-839" fmla="*/ 594424 w 3439022"/>
                  <a:gd name="connsiteY1-840" fmla="*/ 996331 h 2172401"/>
                  <a:gd name="connsiteX2-841" fmla="*/ 1873782 w 3439022"/>
                  <a:gd name="connsiteY2-842" fmla="*/ 1682131 h 2172401"/>
                  <a:gd name="connsiteX3-843" fmla="*/ 2784170 w 3439022"/>
                  <a:gd name="connsiteY3-844" fmla="*/ 1172794 h 2172401"/>
                  <a:gd name="connsiteX4-845" fmla="*/ 2180942 w 3439022"/>
                  <a:gd name="connsiteY4-846" fmla="*/ 246093 h 2172401"/>
                  <a:gd name="connsiteX5-847" fmla="*/ 2505795 w 3439022"/>
                  <a:gd name="connsiteY5-848" fmla="*/ 8020 h 2172401"/>
                  <a:gd name="connsiteX6-849" fmla="*/ 3189234 w 3439022"/>
                  <a:gd name="connsiteY6-850" fmla="*/ 1629994 h 2172401"/>
                  <a:gd name="connsiteX7-851" fmla="*/ 1544918 w 3439022"/>
                  <a:gd name="connsiteY7-852" fmla="*/ 2167404 h 2172401"/>
                  <a:gd name="connsiteX8-853" fmla="*/ 12896 w 3439022"/>
                  <a:gd name="connsiteY8-854" fmla="*/ 843931 h 2172401"/>
                  <a:gd name="connsiteX9-855" fmla="*/ 936390 w 3439022"/>
                  <a:gd name="connsiteY9-856" fmla="*/ 0 h 2172401"/>
                  <a:gd name="connsiteX10-857" fmla="*/ 1261243 w 3439022"/>
                  <a:gd name="connsiteY10-858" fmla="*/ 246092 h 2172401"/>
                  <a:gd name="connsiteX0-859" fmla="*/ 1261243 w 3439022"/>
                  <a:gd name="connsiteY0-860" fmla="*/ 246092 h 2172401"/>
                  <a:gd name="connsiteX1-861" fmla="*/ 594424 w 3439022"/>
                  <a:gd name="connsiteY1-862" fmla="*/ 996331 h 2172401"/>
                  <a:gd name="connsiteX2-863" fmla="*/ 1873782 w 3439022"/>
                  <a:gd name="connsiteY2-864" fmla="*/ 1682131 h 2172401"/>
                  <a:gd name="connsiteX3-865" fmla="*/ 2784170 w 3439022"/>
                  <a:gd name="connsiteY3-866" fmla="*/ 1172794 h 2172401"/>
                  <a:gd name="connsiteX4-867" fmla="*/ 2180942 w 3439022"/>
                  <a:gd name="connsiteY4-868" fmla="*/ 262135 h 2172401"/>
                  <a:gd name="connsiteX5-869" fmla="*/ 2505795 w 3439022"/>
                  <a:gd name="connsiteY5-870" fmla="*/ 8020 h 2172401"/>
                  <a:gd name="connsiteX6-871" fmla="*/ 3189234 w 3439022"/>
                  <a:gd name="connsiteY6-872" fmla="*/ 1629994 h 2172401"/>
                  <a:gd name="connsiteX7-873" fmla="*/ 1544918 w 3439022"/>
                  <a:gd name="connsiteY7-874" fmla="*/ 2167404 h 2172401"/>
                  <a:gd name="connsiteX8-875" fmla="*/ 12896 w 3439022"/>
                  <a:gd name="connsiteY8-876" fmla="*/ 843931 h 2172401"/>
                  <a:gd name="connsiteX9-877" fmla="*/ 936390 w 3439022"/>
                  <a:gd name="connsiteY9-878" fmla="*/ 0 h 2172401"/>
                  <a:gd name="connsiteX10-879" fmla="*/ 1261243 w 3439022"/>
                  <a:gd name="connsiteY10-880" fmla="*/ 246092 h 2172401"/>
                  <a:gd name="connsiteX0-881" fmla="*/ 1261243 w 3439022"/>
                  <a:gd name="connsiteY0-882" fmla="*/ 246092 h 2172401"/>
                  <a:gd name="connsiteX1-883" fmla="*/ 594424 w 3439022"/>
                  <a:gd name="connsiteY1-884" fmla="*/ 996331 h 2172401"/>
                  <a:gd name="connsiteX2-885" fmla="*/ 1873782 w 3439022"/>
                  <a:gd name="connsiteY2-886" fmla="*/ 1682131 h 2172401"/>
                  <a:gd name="connsiteX3-887" fmla="*/ 2784170 w 3439022"/>
                  <a:gd name="connsiteY3-888" fmla="*/ 1172794 h 2172401"/>
                  <a:gd name="connsiteX4-889" fmla="*/ 2180942 w 3439022"/>
                  <a:gd name="connsiteY4-890" fmla="*/ 262135 h 2172401"/>
                  <a:gd name="connsiteX5-891" fmla="*/ 2505795 w 3439022"/>
                  <a:gd name="connsiteY5-892" fmla="*/ 8020 h 2172401"/>
                  <a:gd name="connsiteX6-893" fmla="*/ 3189234 w 3439022"/>
                  <a:gd name="connsiteY6-894" fmla="*/ 1629994 h 2172401"/>
                  <a:gd name="connsiteX7-895" fmla="*/ 1544918 w 3439022"/>
                  <a:gd name="connsiteY7-896" fmla="*/ 2167404 h 2172401"/>
                  <a:gd name="connsiteX8-897" fmla="*/ 12896 w 3439022"/>
                  <a:gd name="connsiteY8-898" fmla="*/ 843931 h 2172401"/>
                  <a:gd name="connsiteX9-899" fmla="*/ 936390 w 3439022"/>
                  <a:gd name="connsiteY9-900" fmla="*/ 0 h 2172401"/>
                  <a:gd name="connsiteX10-901" fmla="*/ 1261243 w 3439022"/>
                  <a:gd name="connsiteY10-902" fmla="*/ 246092 h 2172401"/>
                  <a:gd name="connsiteX0-903" fmla="*/ 1261243 w 3439022"/>
                  <a:gd name="connsiteY0-904" fmla="*/ 246092 h 2172401"/>
                  <a:gd name="connsiteX1-905" fmla="*/ 594424 w 3439022"/>
                  <a:gd name="connsiteY1-906" fmla="*/ 996331 h 2172401"/>
                  <a:gd name="connsiteX2-907" fmla="*/ 1873782 w 3439022"/>
                  <a:gd name="connsiteY2-908" fmla="*/ 1682131 h 2172401"/>
                  <a:gd name="connsiteX3-909" fmla="*/ 2784170 w 3439022"/>
                  <a:gd name="connsiteY3-910" fmla="*/ 1172794 h 2172401"/>
                  <a:gd name="connsiteX4-911" fmla="*/ 2180942 w 3439022"/>
                  <a:gd name="connsiteY4-912" fmla="*/ 262135 h 2172401"/>
                  <a:gd name="connsiteX5-913" fmla="*/ 2505795 w 3439022"/>
                  <a:gd name="connsiteY5-914" fmla="*/ 8020 h 2172401"/>
                  <a:gd name="connsiteX6-915" fmla="*/ 3189234 w 3439022"/>
                  <a:gd name="connsiteY6-916" fmla="*/ 1629994 h 2172401"/>
                  <a:gd name="connsiteX7-917" fmla="*/ 1544918 w 3439022"/>
                  <a:gd name="connsiteY7-918" fmla="*/ 2167404 h 2172401"/>
                  <a:gd name="connsiteX8-919" fmla="*/ 12896 w 3439022"/>
                  <a:gd name="connsiteY8-920" fmla="*/ 843931 h 2172401"/>
                  <a:gd name="connsiteX9-921" fmla="*/ 936390 w 3439022"/>
                  <a:gd name="connsiteY9-922" fmla="*/ 0 h 2172401"/>
                  <a:gd name="connsiteX10-923" fmla="*/ 1261243 w 3439022"/>
                  <a:gd name="connsiteY10-924" fmla="*/ 246092 h 2172401"/>
                  <a:gd name="connsiteX0-925" fmla="*/ 1261243 w 3439022"/>
                  <a:gd name="connsiteY0-926" fmla="*/ 246092 h 2172401"/>
                  <a:gd name="connsiteX1-927" fmla="*/ 594424 w 3439022"/>
                  <a:gd name="connsiteY1-928" fmla="*/ 996331 h 2172401"/>
                  <a:gd name="connsiteX2-929" fmla="*/ 1873782 w 3439022"/>
                  <a:gd name="connsiteY2-930" fmla="*/ 1682131 h 2172401"/>
                  <a:gd name="connsiteX3-931" fmla="*/ 2784170 w 3439022"/>
                  <a:gd name="connsiteY3-932" fmla="*/ 1172794 h 2172401"/>
                  <a:gd name="connsiteX4-933" fmla="*/ 2180942 w 3439022"/>
                  <a:gd name="connsiteY4-934" fmla="*/ 262135 h 2172401"/>
                  <a:gd name="connsiteX5-935" fmla="*/ 2505795 w 3439022"/>
                  <a:gd name="connsiteY5-936" fmla="*/ 8020 h 2172401"/>
                  <a:gd name="connsiteX6-937" fmla="*/ 3189234 w 3439022"/>
                  <a:gd name="connsiteY6-938" fmla="*/ 1629994 h 2172401"/>
                  <a:gd name="connsiteX7-939" fmla="*/ 1544918 w 3439022"/>
                  <a:gd name="connsiteY7-940" fmla="*/ 2167404 h 2172401"/>
                  <a:gd name="connsiteX8-941" fmla="*/ 12896 w 3439022"/>
                  <a:gd name="connsiteY8-942" fmla="*/ 843931 h 2172401"/>
                  <a:gd name="connsiteX9-943" fmla="*/ 936390 w 3439022"/>
                  <a:gd name="connsiteY9-944" fmla="*/ 0 h 2172401"/>
                  <a:gd name="connsiteX10-945" fmla="*/ 1261243 w 3439022"/>
                  <a:gd name="connsiteY10-946" fmla="*/ 246092 h 21724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91" y="connsiteY6-92"/>
                  </a:cxn>
                  <a:cxn ang="0">
                    <a:pos x="connsiteX7-149" y="connsiteY7-150"/>
                  </a:cxn>
                  <a:cxn ang="0">
                    <a:pos x="connsiteX8-183" y="connsiteY8-184"/>
                  </a:cxn>
                  <a:cxn ang="0">
                    <a:pos x="connsiteX9-221" y="connsiteY9-222"/>
                  </a:cxn>
                  <a:cxn ang="0">
                    <a:pos x="connsiteX10-263" y="connsiteY10-264"/>
                  </a:cxn>
                </a:cxnLst>
                <a:rect l="l" t="t" r="r" b="b"/>
                <a:pathLst>
                  <a:path w="3439022" h="2172401">
                    <a:moveTo>
                      <a:pt x="1261243" y="246092"/>
                    </a:moveTo>
                    <a:cubicBezTo>
                      <a:pt x="762244" y="485477"/>
                      <a:pt x="572055" y="672726"/>
                      <a:pt x="594424" y="996331"/>
                    </a:cubicBezTo>
                    <a:cubicBezTo>
                      <a:pt x="627845" y="1409415"/>
                      <a:pt x="1234771" y="1714215"/>
                      <a:pt x="1873782" y="1682131"/>
                    </a:cubicBezTo>
                    <a:cubicBezTo>
                      <a:pt x="2341676" y="1620636"/>
                      <a:pt x="2621076" y="1442837"/>
                      <a:pt x="2784170" y="1172794"/>
                    </a:cubicBezTo>
                    <a:cubicBezTo>
                      <a:pt x="2988158" y="679410"/>
                      <a:pt x="2558482" y="374520"/>
                      <a:pt x="2180942" y="262135"/>
                    </a:cubicBezTo>
                    <a:lnTo>
                      <a:pt x="2505795" y="8020"/>
                    </a:lnTo>
                    <a:cubicBezTo>
                      <a:pt x="3002314" y="127572"/>
                      <a:pt x="3867800" y="792557"/>
                      <a:pt x="3189234" y="1629994"/>
                    </a:cubicBezTo>
                    <a:cubicBezTo>
                      <a:pt x="2853687" y="1941478"/>
                      <a:pt x="2285528" y="2212856"/>
                      <a:pt x="1544918" y="2167404"/>
                    </a:cubicBezTo>
                    <a:cubicBezTo>
                      <a:pt x="665276" y="2099226"/>
                      <a:pt x="-110093" y="1658068"/>
                      <a:pt x="12896" y="843931"/>
                    </a:cubicBezTo>
                    <a:cubicBezTo>
                      <a:pt x="104159" y="412894"/>
                      <a:pt x="484181" y="170352"/>
                      <a:pt x="936390" y="0"/>
                    </a:cubicBezTo>
                    <a:lnTo>
                      <a:pt x="1261243" y="246092"/>
                    </a:lnTo>
                    <a:close/>
                  </a:path>
                </a:pathLst>
              </a:custGeom>
              <a:gradFill flip="none" rotWithShape="1">
                <a:gsLst>
                  <a:gs pos="0">
                    <a:srgbClr val="64961E"/>
                  </a:gs>
                  <a:gs pos="90000">
                    <a:srgbClr val="64961E"/>
                  </a:gs>
                  <a:gs pos="35000">
                    <a:srgbClr val="96E623"/>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矩形 6"/>
              <p:cNvSpPr/>
              <p:nvPr/>
            </p:nvSpPr>
            <p:spPr bwMode="auto">
              <a:xfrm>
                <a:off x="2549133" y="2567721"/>
                <a:ext cx="3478551" cy="1615936"/>
              </a:xfrm>
              <a:custGeom>
                <a:avLst/>
                <a:gdLst>
                  <a:gd name="connsiteX0" fmla="*/ 0 w 1368152"/>
                  <a:gd name="connsiteY0" fmla="*/ 0 h 572995"/>
                  <a:gd name="connsiteX1" fmla="*/ 1368152 w 1368152"/>
                  <a:gd name="connsiteY1" fmla="*/ 0 h 572995"/>
                  <a:gd name="connsiteX2" fmla="*/ 1368152 w 1368152"/>
                  <a:gd name="connsiteY2" fmla="*/ 572995 h 572995"/>
                  <a:gd name="connsiteX3" fmla="*/ 0 w 1368152"/>
                  <a:gd name="connsiteY3" fmla="*/ 572995 h 572995"/>
                  <a:gd name="connsiteX4" fmla="*/ 0 w 1368152"/>
                  <a:gd name="connsiteY4" fmla="*/ 0 h 572995"/>
                  <a:gd name="connsiteX0-1" fmla="*/ 0 w 2218383"/>
                  <a:gd name="connsiteY0-2" fmla="*/ 0 h 1768131"/>
                  <a:gd name="connsiteX1-3" fmla="*/ 2218383 w 2218383"/>
                  <a:gd name="connsiteY1-4" fmla="*/ 1195136 h 1768131"/>
                  <a:gd name="connsiteX2-5" fmla="*/ 2218383 w 2218383"/>
                  <a:gd name="connsiteY2-6" fmla="*/ 1768131 h 1768131"/>
                  <a:gd name="connsiteX3-7" fmla="*/ 850231 w 2218383"/>
                  <a:gd name="connsiteY3-8" fmla="*/ 1768131 h 1768131"/>
                  <a:gd name="connsiteX4-9" fmla="*/ 0 w 2218383"/>
                  <a:gd name="connsiteY4-10" fmla="*/ 0 h 1768131"/>
                  <a:gd name="connsiteX0-11" fmla="*/ 0 w 3437583"/>
                  <a:gd name="connsiteY0-12" fmla="*/ 36095 h 1804226"/>
                  <a:gd name="connsiteX1-13" fmla="*/ 3437583 w 3437583"/>
                  <a:gd name="connsiteY1-14" fmla="*/ 0 h 1804226"/>
                  <a:gd name="connsiteX2-15" fmla="*/ 2218383 w 3437583"/>
                  <a:gd name="connsiteY2-16" fmla="*/ 1804226 h 1804226"/>
                  <a:gd name="connsiteX3-17" fmla="*/ 850231 w 3437583"/>
                  <a:gd name="connsiteY3-18" fmla="*/ 1804226 h 1804226"/>
                  <a:gd name="connsiteX4-19" fmla="*/ 0 w 3437583"/>
                  <a:gd name="connsiteY4-20" fmla="*/ 36095 h 1804226"/>
                  <a:gd name="connsiteX0-21" fmla="*/ 0 w 3437583"/>
                  <a:gd name="connsiteY0-22" fmla="*/ 36095 h 1804226"/>
                  <a:gd name="connsiteX1-23" fmla="*/ 3437583 w 3437583"/>
                  <a:gd name="connsiteY1-24" fmla="*/ 0 h 1804226"/>
                  <a:gd name="connsiteX2-25" fmla="*/ 850231 w 3437583"/>
                  <a:gd name="connsiteY2-26" fmla="*/ 1804226 h 1804226"/>
                  <a:gd name="connsiteX3-27" fmla="*/ 0 w 3437583"/>
                  <a:gd name="connsiteY3-28" fmla="*/ 36095 h 1804226"/>
                  <a:gd name="connsiteX0-29" fmla="*/ 0 w 3437583"/>
                  <a:gd name="connsiteY0-30" fmla="*/ 36095 h 1599689"/>
                  <a:gd name="connsiteX1-31" fmla="*/ 3437583 w 3437583"/>
                  <a:gd name="connsiteY1-32" fmla="*/ 0 h 1599689"/>
                  <a:gd name="connsiteX2-33" fmla="*/ 1997242 w 3437583"/>
                  <a:gd name="connsiteY2-34" fmla="*/ 1599689 h 1599689"/>
                  <a:gd name="connsiteX3-35" fmla="*/ 0 w 3437583"/>
                  <a:gd name="connsiteY3-36" fmla="*/ 36095 h 1599689"/>
                  <a:gd name="connsiteX0-37" fmla="*/ 0 w 3437583"/>
                  <a:gd name="connsiteY0-38" fmla="*/ 36095 h 1599689"/>
                  <a:gd name="connsiteX1-39" fmla="*/ 1882044 w 3437583"/>
                  <a:gd name="connsiteY1-40" fmla="*/ 15056 h 1599689"/>
                  <a:gd name="connsiteX2-41" fmla="*/ 3437583 w 3437583"/>
                  <a:gd name="connsiteY2-42" fmla="*/ 0 h 1599689"/>
                  <a:gd name="connsiteX3-43" fmla="*/ 1997242 w 3437583"/>
                  <a:gd name="connsiteY3-44" fmla="*/ 1599689 h 1599689"/>
                  <a:gd name="connsiteX4-45" fmla="*/ 0 w 3437583"/>
                  <a:gd name="connsiteY4-46" fmla="*/ 36095 h 1599689"/>
                  <a:gd name="connsiteX0-47" fmla="*/ 0 w 3437583"/>
                  <a:gd name="connsiteY0-48" fmla="*/ 36095 h 1599689"/>
                  <a:gd name="connsiteX1-49" fmla="*/ 1954234 w 3437583"/>
                  <a:gd name="connsiteY1-50" fmla="*/ 1234256 h 1599689"/>
                  <a:gd name="connsiteX2-51" fmla="*/ 3437583 w 3437583"/>
                  <a:gd name="connsiteY2-52" fmla="*/ 0 h 1599689"/>
                  <a:gd name="connsiteX3-53" fmla="*/ 1997242 w 3437583"/>
                  <a:gd name="connsiteY3-54" fmla="*/ 1599689 h 1599689"/>
                  <a:gd name="connsiteX4-55" fmla="*/ 0 w 3437583"/>
                  <a:gd name="connsiteY4-56" fmla="*/ 36095 h 1599689"/>
                  <a:gd name="connsiteX0-57" fmla="*/ 0 w 3437583"/>
                  <a:gd name="connsiteY0-58" fmla="*/ 36095 h 1599689"/>
                  <a:gd name="connsiteX1-59" fmla="*/ 1954234 w 3437583"/>
                  <a:gd name="connsiteY1-60" fmla="*/ 1234256 h 1599689"/>
                  <a:gd name="connsiteX2-61" fmla="*/ 3437583 w 3437583"/>
                  <a:gd name="connsiteY2-62" fmla="*/ 0 h 1599689"/>
                  <a:gd name="connsiteX3-63" fmla="*/ 1997242 w 3437583"/>
                  <a:gd name="connsiteY3-64" fmla="*/ 1599689 h 1599689"/>
                  <a:gd name="connsiteX4-65" fmla="*/ 0 w 3437583"/>
                  <a:gd name="connsiteY4-66" fmla="*/ 36095 h 1599689"/>
                  <a:gd name="connsiteX0-67" fmla="*/ 0 w 3437583"/>
                  <a:gd name="connsiteY0-68" fmla="*/ 36095 h 1599689"/>
                  <a:gd name="connsiteX1-69" fmla="*/ 1954234 w 3437583"/>
                  <a:gd name="connsiteY1-70" fmla="*/ 1234256 h 1599689"/>
                  <a:gd name="connsiteX2-71" fmla="*/ 3437583 w 3437583"/>
                  <a:gd name="connsiteY2-72" fmla="*/ 0 h 1599689"/>
                  <a:gd name="connsiteX3-73" fmla="*/ 1997242 w 3437583"/>
                  <a:gd name="connsiteY3-74" fmla="*/ 1599689 h 1599689"/>
                  <a:gd name="connsiteX4-75" fmla="*/ 0 w 3437583"/>
                  <a:gd name="connsiteY4-76" fmla="*/ 36095 h 1599689"/>
                  <a:gd name="connsiteX0-77" fmla="*/ 0 w 3452898"/>
                  <a:gd name="connsiteY0-78" fmla="*/ 36095 h 1599689"/>
                  <a:gd name="connsiteX1-79" fmla="*/ 1954234 w 3452898"/>
                  <a:gd name="connsiteY1-80" fmla="*/ 1234256 h 1599689"/>
                  <a:gd name="connsiteX2-81" fmla="*/ 3437583 w 3452898"/>
                  <a:gd name="connsiteY2-82" fmla="*/ 0 h 1599689"/>
                  <a:gd name="connsiteX3-83" fmla="*/ 1997242 w 3452898"/>
                  <a:gd name="connsiteY3-84" fmla="*/ 1599689 h 1599689"/>
                  <a:gd name="connsiteX4-85" fmla="*/ 0 w 3452898"/>
                  <a:gd name="connsiteY4-86" fmla="*/ 36095 h 1599689"/>
                  <a:gd name="connsiteX0-87" fmla="*/ 0 w 3465289"/>
                  <a:gd name="connsiteY0-88" fmla="*/ 36095 h 1599689"/>
                  <a:gd name="connsiteX1-89" fmla="*/ 1954234 w 3465289"/>
                  <a:gd name="connsiteY1-90" fmla="*/ 1234256 h 1599689"/>
                  <a:gd name="connsiteX2-91" fmla="*/ 3437583 w 3465289"/>
                  <a:gd name="connsiteY2-92" fmla="*/ 0 h 1599689"/>
                  <a:gd name="connsiteX3-93" fmla="*/ 1997242 w 3465289"/>
                  <a:gd name="connsiteY3-94" fmla="*/ 1599689 h 1599689"/>
                  <a:gd name="connsiteX4-95" fmla="*/ 0 w 3465289"/>
                  <a:gd name="connsiteY4-96" fmla="*/ 36095 h 1599689"/>
                  <a:gd name="connsiteX0-97" fmla="*/ 0 w 3460588"/>
                  <a:gd name="connsiteY0-98" fmla="*/ 36095 h 1599689"/>
                  <a:gd name="connsiteX1-99" fmla="*/ 1954234 w 3460588"/>
                  <a:gd name="connsiteY1-100" fmla="*/ 1234256 h 1599689"/>
                  <a:gd name="connsiteX2-101" fmla="*/ 3437583 w 3460588"/>
                  <a:gd name="connsiteY2-102" fmla="*/ 0 h 1599689"/>
                  <a:gd name="connsiteX3-103" fmla="*/ 1997242 w 3460588"/>
                  <a:gd name="connsiteY3-104" fmla="*/ 1599689 h 1599689"/>
                  <a:gd name="connsiteX4-105" fmla="*/ 0 w 3460588"/>
                  <a:gd name="connsiteY4-106" fmla="*/ 36095 h 1599689"/>
                  <a:gd name="connsiteX0-107" fmla="*/ 0 w 3460588"/>
                  <a:gd name="connsiteY0-108" fmla="*/ 36095 h 1599689"/>
                  <a:gd name="connsiteX1-109" fmla="*/ 1954234 w 3460588"/>
                  <a:gd name="connsiteY1-110" fmla="*/ 1234256 h 1599689"/>
                  <a:gd name="connsiteX2-111" fmla="*/ 3437583 w 3460588"/>
                  <a:gd name="connsiteY2-112" fmla="*/ 0 h 1599689"/>
                  <a:gd name="connsiteX3-113" fmla="*/ 1997242 w 3460588"/>
                  <a:gd name="connsiteY3-114" fmla="*/ 1599689 h 1599689"/>
                  <a:gd name="connsiteX4-115" fmla="*/ 0 w 3460588"/>
                  <a:gd name="connsiteY4-116" fmla="*/ 36095 h 1599689"/>
                  <a:gd name="connsiteX0-117" fmla="*/ 0 w 3460588"/>
                  <a:gd name="connsiteY0-118" fmla="*/ 36095 h 1599689"/>
                  <a:gd name="connsiteX1-119" fmla="*/ 1954234 w 3460588"/>
                  <a:gd name="connsiteY1-120" fmla="*/ 1234256 h 1599689"/>
                  <a:gd name="connsiteX2-121" fmla="*/ 3437583 w 3460588"/>
                  <a:gd name="connsiteY2-122" fmla="*/ 0 h 1599689"/>
                  <a:gd name="connsiteX3-123" fmla="*/ 1997242 w 3460588"/>
                  <a:gd name="connsiteY3-124" fmla="*/ 1599689 h 1599689"/>
                  <a:gd name="connsiteX4-125" fmla="*/ 0 w 3460588"/>
                  <a:gd name="connsiteY4-126" fmla="*/ 36095 h 1599689"/>
                  <a:gd name="connsiteX0-127" fmla="*/ 0 w 3460588"/>
                  <a:gd name="connsiteY0-128" fmla="*/ 36095 h 1599689"/>
                  <a:gd name="connsiteX1-129" fmla="*/ 1954234 w 3460588"/>
                  <a:gd name="connsiteY1-130" fmla="*/ 1234256 h 1599689"/>
                  <a:gd name="connsiteX2-131" fmla="*/ 3437583 w 3460588"/>
                  <a:gd name="connsiteY2-132" fmla="*/ 0 h 1599689"/>
                  <a:gd name="connsiteX3-133" fmla="*/ 1997242 w 3460588"/>
                  <a:gd name="connsiteY3-134" fmla="*/ 1599689 h 1599689"/>
                  <a:gd name="connsiteX4-135" fmla="*/ 0 w 3460588"/>
                  <a:gd name="connsiteY4-136" fmla="*/ 36095 h 1599689"/>
                  <a:gd name="connsiteX0-137" fmla="*/ 0 w 3460588"/>
                  <a:gd name="connsiteY0-138" fmla="*/ 36095 h 1599689"/>
                  <a:gd name="connsiteX1-139" fmla="*/ 1954234 w 3460588"/>
                  <a:gd name="connsiteY1-140" fmla="*/ 1234256 h 1599689"/>
                  <a:gd name="connsiteX2-141" fmla="*/ 3437583 w 3460588"/>
                  <a:gd name="connsiteY2-142" fmla="*/ 0 h 1599689"/>
                  <a:gd name="connsiteX3-143" fmla="*/ 1997242 w 3460588"/>
                  <a:gd name="connsiteY3-144" fmla="*/ 1599689 h 1599689"/>
                  <a:gd name="connsiteX4-145" fmla="*/ 0 w 3460588"/>
                  <a:gd name="connsiteY4-146" fmla="*/ 36095 h 1599689"/>
                  <a:gd name="connsiteX0-147" fmla="*/ 0 w 3460588"/>
                  <a:gd name="connsiteY0-148" fmla="*/ 36095 h 1599689"/>
                  <a:gd name="connsiteX1-149" fmla="*/ 1954234 w 3460588"/>
                  <a:gd name="connsiteY1-150" fmla="*/ 1222225 h 1599689"/>
                  <a:gd name="connsiteX2-151" fmla="*/ 3437583 w 3460588"/>
                  <a:gd name="connsiteY2-152" fmla="*/ 0 h 1599689"/>
                  <a:gd name="connsiteX3-153" fmla="*/ 1997242 w 3460588"/>
                  <a:gd name="connsiteY3-154" fmla="*/ 1599689 h 1599689"/>
                  <a:gd name="connsiteX4-155" fmla="*/ 0 w 3460588"/>
                  <a:gd name="connsiteY4-156" fmla="*/ 36095 h 1599689"/>
                  <a:gd name="connsiteX0-157" fmla="*/ 0 w 3460588"/>
                  <a:gd name="connsiteY0-158" fmla="*/ 36095 h 1599689"/>
                  <a:gd name="connsiteX1-159" fmla="*/ 1954234 w 3460588"/>
                  <a:gd name="connsiteY1-160" fmla="*/ 1222225 h 1599689"/>
                  <a:gd name="connsiteX2-161" fmla="*/ 3437583 w 3460588"/>
                  <a:gd name="connsiteY2-162" fmla="*/ 0 h 1599689"/>
                  <a:gd name="connsiteX3-163" fmla="*/ 1997242 w 3460588"/>
                  <a:gd name="connsiteY3-164" fmla="*/ 1599689 h 1599689"/>
                  <a:gd name="connsiteX4-165" fmla="*/ 0 w 3460588"/>
                  <a:gd name="connsiteY4-166" fmla="*/ 36095 h 1599689"/>
                  <a:gd name="connsiteX0-167" fmla="*/ 0 w 3460588"/>
                  <a:gd name="connsiteY0-168" fmla="*/ 36095 h 1599689"/>
                  <a:gd name="connsiteX1-169" fmla="*/ 1954234 w 3460588"/>
                  <a:gd name="connsiteY1-170" fmla="*/ 1222225 h 1599689"/>
                  <a:gd name="connsiteX2-171" fmla="*/ 3437583 w 3460588"/>
                  <a:gd name="connsiteY2-172" fmla="*/ 0 h 1599689"/>
                  <a:gd name="connsiteX3-173" fmla="*/ 1997242 w 3460588"/>
                  <a:gd name="connsiteY3-174" fmla="*/ 1599689 h 1599689"/>
                  <a:gd name="connsiteX4-175" fmla="*/ 0 w 3460588"/>
                  <a:gd name="connsiteY4-176" fmla="*/ 36095 h 1599689"/>
                  <a:gd name="connsiteX0-177" fmla="*/ 0 w 3460588"/>
                  <a:gd name="connsiteY0-178" fmla="*/ 36095 h 1599689"/>
                  <a:gd name="connsiteX1-179" fmla="*/ 1954234 w 3460588"/>
                  <a:gd name="connsiteY1-180" fmla="*/ 1222225 h 1599689"/>
                  <a:gd name="connsiteX2-181" fmla="*/ 3437583 w 3460588"/>
                  <a:gd name="connsiteY2-182" fmla="*/ 0 h 1599689"/>
                  <a:gd name="connsiteX3-183" fmla="*/ 1997242 w 3460588"/>
                  <a:gd name="connsiteY3-184" fmla="*/ 1599689 h 1599689"/>
                  <a:gd name="connsiteX4-185" fmla="*/ 0 w 3460588"/>
                  <a:gd name="connsiteY4-186" fmla="*/ 36095 h 1599689"/>
                  <a:gd name="connsiteX0-187" fmla="*/ 8280 w 3468868"/>
                  <a:gd name="connsiteY0-188" fmla="*/ 36095 h 1599689"/>
                  <a:gd name="connsiteX1-189" fmla="*/ 1962514 w 3468868"/>
                  <a:gd name="connsiteY1-190" fmla="*/ 1222225 h 1599689"/>
                  <a:gd name="connsiteX2-191" fmla="*/ 3445863 w 3468868"/>
                  <a:gd name="connsiteY2-192" fmla="*/ 0 h 1599689"/>
                  <a:gd name="connsiteX3-193" fmla="*/ 2005522 w 3468868"/>
                  <a:gd name="connsiteY3-194" fmla="*/ 1599689 h 1599689"/>
                  <a:gd name="connsiteX4-195" fmla="*/ 8280 w 3468868"/>
                  <a:gd name="connsiteY4-196" fmla="*/ 36095 h 1599689"/>
                  <a:gd name="connsiteX0-197" fmla="*/ 6756 w 3467344"/>
                  <a:gd name="connsiteY0-198" fmla="*/ 36095 h 1605447"/>
                  <a:gd name="connsiteX1-199" fmla="*/ 1960990 w 3467344"/>
                  <a:gd name="connsiteY1-200" fmla="*/ 1222225 h 1605447"/>
                  <a:gd name="connsiteX2-201" fmla="*/ 3444339 w 3467344"/>
                  <a:gd name="connsiteY2-202" fmla="*/ 0 h 1605447"/>
                  <a:gd name="connsiteX3-203" fmla="*/ 2003998 w 3467344"/>
                  <a:gd name="connsiteY3-204" fmla="*/ 1599689 h 1605447"/>
                  <a:gd name="connsiteX4-205" fmla="*/ 6756 w 3467344"/>
                  <a:gd name="connsiteY4-206" fmla="*/ 36095 h 1605447"/>
                  <a:gd name="connsiteX0-207" fmla="*/ 26253 w 3486841"/>
                  <a:gd name="connsiteY0-208" fmla="*/ 36095 h 1605272"/>
                  <a:gd name="connsiteX1-209" fmla="*/ 1980487 w 3486841"/>
                  <a:gd name="connsiteY1-210" fmla="*/ 1222225 h 1605272"/>
                  <a:gd name="connsiteX2-211" fmla="*/ 3463836 w 3486841"/>
                  <a:gd name="connsiteY2-212" fmla="*/ 0 h 1605272"/>
                  <a:gd name="connsiteX3-213" fmla="*/ 2023495 w 3486841"/>
                  <a:gd name="connsiteY3-214" fmla="*/ 1599689 h 1605272"/>
                  <a:gd name="connsiteX4-215" fmla="*/ 26253 w 3486841"/>
                  <a:gd name="connsiteY4-216" fmla="*/ 36095 h 1605272"/>
                  <a:gd name="connsiteX0-217" fmla="*/ 26253 w 3486841"/>
                  <a:gd name="connsiteY0-218" fmla="*/ 36095 h 1605272"/>
                  <a:gd name="connsiteX1-219" fmla="*/ 1980487 w 3486841"/>
                  <a:gd name="connsiteY1-220" fmla="*/ 1222225 h 1605272"/>
                  <a:gd name="connsiteX2-221" fmla="*/ 3463836 w 3486841"/>
                  <a:gd name="connsiteY2-222" fmla="*/ 0 h 1605272"/>
                  <a:gd name="connsiteX3-223" fmla="*/ 2023495 w 3486841"/>
                  <a:gd name="connsiteY3-224" fmla="*/ 1599689 h 1605272"/>
                  <a:gd name="connsiteX4-225" fmla="*/ 26253 w 3486841"/>
                  <a:gd name="connsiteY4-226" fmla="*/ 36095 h 1605272"/>
                  <a:gd name="connsiteX0-227" fmla="*/ 26253 w 3486841"/>
                  <a:gd name="connsiteY0-228" fmla="*/ 36095 h 1605272"/>
                  <a:gd name="connsiteX1-229" fmla="*/ 1980487 w 3486841"/>
                  <a:gd name="connsiteY1-230" fmla="*/ 1222225 h 1605272"/>
                  <a:gd name="connsiteX2-231" fmla="*/ 3463836 w 3486841"/>
                  <a:gd name="connsiteY2-232" fmla="*/ 0 h 1605272"/>
                  <a:gd name="connsiteX3-233" fmla="*/ 2023495 w 3486841"/>
                  <a:gd name="connsiteY3-234" fmla="*/ 1599689 h 1605272"/>
                  <a:gd name="connsiteX4-235" fmla="*/ 26253 w 3486841"/>
                  <a:gd name="connsiteY4-236" fmla="*/ 36095 h 1605272"/>
                  <a:gd name="connsiteX0-237" fmla="*/ 26253 w 3486841"/>
                  <a:gd name="connsiteY0-238" fmla="*/ 36095 h 1605272"/>
                  <a:gd name="connsiteX1-239" fmla="*/ 1980487 w 3486841"/>
                  <a:gd name="connsiteY1-240" fmla="*/ 1222225 h 1605272"/>
                  <a:gd name="connsiteX2-241" fmla="*/ 3463836 w 3486841"/>
                  <a:gd name="connsiteY2-242" fmla="*/ 0 h 1605272"/>
                  <a:gd name="connsiteX3-243" fmla="*/ 2023495 w 3486841"/>
                  <a:gd name="connsiteY3-244" fmla="*/ 1599689 h 1605272"/>
                  <a:gd name="connsiteX4-245" fmla="*/ 26253 w 3486841"/>
                  <a:gd name="connsiteY4-246" fmla="*/ 36095 h 1605272"/>
                  <a:gd name="connsiteX0-247" fmla="*/ 26253 w 3486841"/>
                  <a:gd name="connsiteY0-248" fmla="*/ 36095 h 1605272"/>
                  <a:gd name="connsiteX1-249" fmla="*/ 1980487 w 3486841"/>
                  <a:gd name="connsiteY1-250" fmla="*/ 1222225 h 1605272"/>
                  <a:gd name="connsiteX2-251" fmla="*/ 3463836 w 3486841"/>
                  <a:gd name="connsiteY2-252" fmla="*/ 0 h 1605272"/>
                  <a:gd name="connsiteX3-253" fmla="*/ 2023495 w 3486841"/>
                  <a:gd name="connsiteY3-254" fmla="*/ 1599689 h 1605272"/>
                  <a:gd name="connsiteX4-255" fmla="*/ 26253 w 3486841"/>
                  <a:gd name="connsiteY4-256" fmla="*/ 36095 h 1605272"/>
                  <a:gd name="connsiteX0-257" fmla="*/ 26253 w 3486841"/>
                  <a:gd name="connsiteY0-258" fmla="*/ 36095 h 1605272"/>
                  <a:gd name="connsiteX1-259" fmla="*/ 1980487 w 3486841"/>
                  <a:gd name="connsiteY1-260" fmla="*/ 1222225 h 1605272"/>
                  <a:gd name="connsiteX2-261" fmla="*/ 3463836 w 3486841"/>
                  <a:gd name="connsiteY2-262" fmla="*/ 0 h 1605272"/>
                  <a:gd name="connsiteX3-263" fmla="*/ 2023495 w 3486841"/>
                  <a:gd name="connsiteY3-264" fmla="*/ 1599689 h 1605272"/>
                  <a:gd name="connsiteX4-265" fmla="*/ 26253 w 3486841"/>
                  <a:gd name="connsiteY4-266" fmla="*/ 36095 h 1605272"/>
                  <a:gd name="connsiteX0-267" fmla="*/ 26253 w 3486841"/>
                  <a:gd name="connsiteY0-268" fmla="*/ 36095 h 1605272"/>
                  <a:gd name="connsiteX1-269" fmla="*/ 1992519 w 3486841"/>
                  <a:gd name="connsiteY1-270" fmla="*/ 1210193 h 1605272"/>
                  <a:gd name="connsiteX2-271" fmla="*/ 3463836 w 3486841"/>
                  <a:gd name="connsiteY2-272" fmla="*/ 0 h 1605272"/>
                  <a:gd name="connsiteX3-273" fmla="*/ 2023495 w 3486841"/>
                  <a:gd name="connsiteY3-274" fmla="*/ 1599689 h 1605272"/>
                  <a:gd name="connsiteX4-275" fmla="*/ 26253 w 3486841"/>
                  <a:gd name="connsiteY4-276" fmla="*/ 36095 h 1605272"/>
                  <a:gd name="connsiteX0-277" fmla="*/ 22501 w 3483089"/>
                  <a:gd name="connsiteY0-278" fmla="*/ 36095 h 1625832"/>
                  <a:gd name="connsiteX1-279" fmla="*/ 1988767 w 3483089"/>
                  <a:gd name="connsiteY1-280" fmla="*/ 1210193 h 1625832"/>
                  <a:gd name="connsiteX2-281" fmla="*/ 3460084 w 3483089"/>
                  <a:gd name="connsiteY2-282" fmla="*/ 0 h 1625832"/>
                  <a:gd name="connsiteX3-283" fmla="*/ 2019743 w 3483089"/>
                  <a:gd name="connsiteY3-284" fmla="*/ 1599689 h 1625832"/>
                  <a:gd name="connsiteX4-285" fmla="*/ 22501 w 3483089"/>
                  <a:gd name="connsiteY4-286" fmla="*/ 36095 h 1625832"/>
                  <a:gd name="connsiteX0-287" fmla="*/ 22501 w 3483463"/>
                  <a:gd name="connsiteY0-288" fmla="*/ 36095 h 1625832"/>
                  <a:gd name="connsiteX1-289" fmla="*/ 1988767 w 3483463"/>
                  <a:gd name="connsiteY1-290" fmla="*/ 1210193 h 1625832"/>
                  <a:gd name="connsiteX2-291" fmla="*/ 3460084 w 3483463"/>
                  <a:gd name="connsiteY2-292" fmla="*/ 0 h 1625832"/>
                  <a:gd name="connsiteX3-293" fmla="*/ 2019743 w 3483463"/>
                  <a:gd name="connsiteY3-294" fmla="*/ 1599689 h 1625832"/>
                  <a:gd name="connsiteX4-295" fmla="*/ 22501 w 3483463"/>
                  <a:gd name="connsiteY4-296" fmla="*/ 36095 h 1625832"/>
                  <a:gd name="connsiteX0-297" fmla="*/ 19538 w 3480500"/>
                  <a:gd name="connsiteY0-298" fmla="*/ 36095 h 1620011"/>
                  <a:gd name="connsiteX1-299" fmla="*/ 1985804 w 3480500"/>
                  <a:gd name="connsiteY1-300" fmla="*/ 1210193 h 1620011"/>
                  <a:gd name="connsiteX2-301" fmla="*/ 3457121 w 3480500"/>
                  <a:gd name="connsiteY2-302" fmla="*/ 0 h 1620011"/>
                  <a:gd name="connsiteX3-303" fmla="*/ 2016780 w 3480500"/>
                  <a:gd name="connsiteY3-304" fmla="*/ 1599689 h 1620011"/>
                  <a:gd name="connsiteX4-305" fmla="*/ 19538 w 3480500"/>
                  <a:gd name="connsiteY4-306" fmla="*/ 36095 h 1620011"/>
                  <a:gd name="connsiteX0-307" fmla="*/ 20652 w 3481614"/>
                  <a:gd name="connsiteY0-308" fmla="*/ 36095 h 1620011"/>
                  <a:gd name="connsiteX1-309" fmla="*/ 1986918 w 3481614"/>
                  <a:gd name="connsiteY1-310" fmla="*/ 1210193 h 1620011"/>
                  <a:gd name="connsiteX2-311" fmla="*/ 3458235 w 3481614"/>
                  <a:gd name="connsiteY2-312" fmla="*/ 0 h 1620011"/>
                  <a:gd name="connsiteX3-313" fmla="*/ 2017894 w 3481614"/>
                  <a:gd name="connsiteY3-314" fmla="*/ 1599689 h 1620011"/>
                  <a:gd name="connsiteX4-315" fmla="*/ 20652 w 3481614"/>
                  <a:gd name="connsiteY4-316" fmla="*/ 36095 h 1620011"/>
                  <a:gd name="connsiteX0-317" fmla="*/ 20652 w 3481614"/>
                  <a:gd name="connsiteY0-318" fmla="*/ 36095 h 1624011"/>
                  <a:gd name="connsiteX1-319" fmla="*/ 1986918 w 3481614"/>
                  <a:gd name="connsiteY1-320" fmla="*/ 1210193 h 1624011"/>
                  <a:gd name="connsiteX2-321" fmla="*/ 3458235 w 3481614"/>
                  <a:gd name="connsiteY2-322" fmla="*/ 0 h 1624011"/>
                  <a:gd name="connsiteX3-323" fmla="*/ 2017894 w 3481614"/>
                  <a:gd name="connsiteY3-324" fmla="*/ 1599689 h 1624011"/>
                  <a:gd name="connsiteX4-325" fmla="*/ 20652 w 3481614"/>
                  <a:gd name="connsiteY4-326" fmla="*/ 36095 h 1624011"/>
                  <a:gd name="connsiteX0-327" fmla="*/ 20652 w 3478693"/>
                  <a:gd name="connsiteY0-328" fmla="*/ 36095 h 1624011"/>
                  <a:gd name="connsiteX1-329" fmla="*/ 1986918 w 3478693"/>
                  <a:gd name="connsiteY1-330" fmla="*/ 1210193 h 1624011"/>
                  <a:gd name="connsiteX2-331" fmla="*/ 3458235 w 3478693"/>
                  <a:gd name="connsiteY2-332" fmla="*/ 0 h 1624011"/>
                  <a:gd name="connsiteX3-333" fmla="*/ 2017894 w 3478693"/>
                  <a:gd name="connsiteY3-334" fmla="*/ 1599689 h 1624011"/>
                  <a:gd name="connsiteX4-335" fmla="*/ 20652 w 3478693"/>
                  <a:gd name="connsiteY4-336" fmla="*/ 36095 h 1624011"/>
                  <a:gd name="connsiteX0-337" fmla="*/ 20508 w 3478549"/>
                  <a:gd name="connsiteY0-338" fmla="*/ 36095 h 1615935"/>
                  <a:gd name="connsiteX1-339" fmla="*/ 1986774 w 3478549"/>
                  <a:gd name="connsiteY1-340" fmla="*/ 1210193 h 1615935"/>
                  <a:gd name="connsiteX2-341" fmla="*/ 3458091 w 3478549"/>
                  <a:gd name="connsiteY2-342" fmla="*/ 0 h 1615935"/>
                  <a:gd name="connsiteX3-343" fmla="*/ 2017750 w 3478549"/>
                  <a:gd name="connsiteY3-344" fmla="*/ 1599689 h 1615935"/>
                  <a:gd name="connsiteX4-345" fmla="*/ 20508 w 3478549"/>
                  <a:gd name="connsiteY4-346" fmla="*/ 36095 h 16159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78549" h="1615935">
                    <a:moveTo>
                      <a:pt x="20508" y="36095"/>
                    </a:moveTo>
                    <a:cubicBezTo>
                      <a:pt x="74351" y="1017009"/>
                      <a:pt x="1295258" y="1292068"/>
                      <a:pt x="1986774" y="1210193"/>
                    </a:cubicBezTo>
                    <a:cubicBezTo>
                      <a:pt x="2677740" y="1083522"/>
                      <a:pt x="3464957" y="792419"/>
                      <a:pt x="3458091" y="0"/>
                    </a:cubicBezTo>
                    <a:cubicBezTo>
                      <a:pt x="3627683" y="1134809"/>
                      <a:pt x="2707175" y="1497317"/>
                      <a:pt x="2017750" y="1599689"/>
                    </a:cubicBezTo>
                    <a:cubicBezTo>
                      <a:pt x="1029100" y="1726071"/>
                      <a:pt x="-171997" y="1106735"/>
                      <a:pt x="20508" y="36095"/>
                    </a:cubicBezTo>
                    <a:close/>
                  </a:path>
                </a:pathLst>
              </a:custGeom>
              <a:gradFill>
                <a:gsLst>
                  <a:gs pos="0">
                    <a:srgbClr val="64961E"/>
                  </a:gs>
                  <a:gs pos="50000">
                    <a:srgbClr val="96E623"/>
                  </a:gs>
                </a:gsLst>
                <a:lin ang="16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9" name="矩形 5"/>
            <p:cNvSpPr/>
            <p:nvPr/>
          </p:nvSpPr>
          <p:spPr bwMode="auto">
            <a:xfrm>
              <a:off x="5083428" y="3224805"/>
              <a:ext cx="994041" cy="911767"/>
            </a:xfrm>
            <a:custGeom>
              <a:avLst/>
              <a:gdLst/>
              <a:ahLst/>
              <a:cxnLst/>
              <a:rect l="l" t="t" r="r" b="b"/>
              <a:pathLst>
                <a:path w="994041" h="911767">
                  <a:moveTo>
                    <a:pt x="600910" y="0"/>
                  </a:moveTo>
                  <a:cubicBezTo>
                    <a:pt x="810074" y="50362"/>
                    <a:pt x="1174668" y="330494"/>
                    <a:pt x="888816" y="683273"/>
                  </a:cubicBezTo>
                  <a:cubicBezTo>
                    <a:pt x="747463" y="814488"/>
                    <a:pt x="508120" y="928809"/>
                    <a:pt x="196131" y="909662"/>
                  </a:cubicBezTo>
                  <a:cubicBezTo>
                    <a:pt x="128440" y="904416"/>
                    <a:pt x="62214" y="893926"/>
                    <a:pt x="0" y="876176"/>
                  </a:cubicBezTo>
                  <a:cubicBezTo>
                    <a:pt x="474286" y="846559"/>
                    <a:pt x="840947" y="629638"/>
                    <a:pt x="840947" y="366818"/>
                  </a:cubicBezTo>
                  <a:cubicBezTo>
                    <a:pt x="840947" y="230556"/>
                    <a:pt x="742388" y="106632"/>
                    <a:pt x="580500" y="15965"/>
                  </a:cubicBezTo>
                  <a:close/>
                </a:path>
              </a:pathLst>
            </a:custGeom>
            <a:gradFill>
              <a:gsLst>
                <a:gs pos="43000">
                  <a:srgbClr val="FFFFFF">
                    <a:lumMod val="84000"/>
                    <a:lumOff val="16000"/>
                    <a:alpha val="22000"/>
                  </a:srgbClr>
                </a:gs>
                <a:gs pos="100000">
                  <a:sysClr val="window" lastClr="FFFFFF">
                    <a:alpha val="14000"/>
                  </a:sysClr>
                </a:gs>
                <a:gs pos="0">
                  <a:sysClr val="window" lastClr="FFFFFF">
                    <a:alpha val="16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a:off x="2949209" y="3388833"/>
            <a:ext cx="1465374" cy="1289856"/>
            <a:chOff x="2867811" y="3010465"/>
            <a:chExt cx="1465374" cy="1289856"/>
          </a:xfrm>
        </p:grpSpPr>
        <p:grpSp>
          <p:nvGrpSpPr>
            <p:cNvPr id="27" name="组合 26"/>
            <p:cNvGrpSpPr/>
            <p:nvPr/>
          </p:nvGrpSpPr>
          <p:grpSpPr>
            <a:xfrm>
              <a:off x="2867811" y="3010465"/>
              <a:ext cx="1465374" cy="1289856"/>
              <a:chOff x="2549133" y="1121757"/>
              <a:chExt cx="3478551" cy="3061900"/>
            </a:xfrm>
          </p:grpSpPr>
          <p:sp>
            <p:nvSpPr>
              <p:cNvPr id="29" name="矩形 2"/>
              <p:cNvSpPr/>
              <p:nvPr/>
            </p:nvSpPr>
            <p:spPr bwMode="auto">
              <a:xfrm>
                <a:off x="3934484" y="1121757"/>
                <a:ext cx="707066" cy="928007"/>
              </a:xfrm>
              <a:custGeom>
                <a:avLst/>
                <a:gdLst>
                  <a:gd name="connsiteX0" fmla="*/ 0 w 648072"/>
                  <a:gd name="connsiteY0" fmla="*/ 0 h 864096"/>
                  <a:gd name="connsiteX1" fmla="*/ 648072 w 648072"/>
                  <a:gd name="connsiteY1" fmla="*/ 0 h 864096"/>
                  <a:gd name="connsiteX2" fmla="*/ 648072 w 648072"/>
                  <a:gd name="connsiteY2" fmla="*/ 864096 h 864096"/>
                  <a:gd name="connsiteX3" fmla="*/ 0 w 648072"/>
                  <a:gd name="connsiteY3" fmla="*/ 864096 h 864096"/>
                  <a:gd name="connsiteX4" fmla="*/ 0 w 648072"/>
                  <a:gd name="connsiteY4" fmla="*/ 0 h 864096"/>
                  <a:gd name="connsiteX0-1" fmla="*/ 0 w 657904"/>
                  <a:gd name="connsiteY0-2" fmla="*/ 0 h 873929"/>
                  <a:gd name="connsiteX1-3" fmla="*/ 657904 w 657904"/>
                  <a:gd name="connsiteY1-4" fmla="*/ 9833 h 873929"/>
                  <a:gd name="connsiteX2-5" fmla="*/ 657904 w 657904"/>
                  <a:gd name="connsiteY2-6" fmla="*/ 873929 h 873929"/>
                  <a:gd name="connsiteX3-7" fmla="*/ 9832 w 657904"/>
                  <a:gd name="connsiteY3-8" fmla="*/ 873929 h 873929"/>
                  <a:gd name="connsiteX4-9" fmla="*/ 0 w 657904"/>
                  <a:gd name="connsiteY4-10" fmla="*/ 0 h 873929"/>
                  <a:gd name="connsiteX0-11" fmla="*/ 0 w 657904"/>
                  <a:gd name="connsiteY0-12" fmla="*/ 0 h 873929"/>
                  <a:gd name="connsiteX1-13" fmla="*/ 611201 w 657904"/>
                  <a:gd name="connsiteY1-14" fmla="*/ 0 h 873929"/>
                  <a:gd name="connsiteX2-15" fmla="*/ 657904 w 657904"/>
                  <a:gd name="connsiteY2-16" fmla="*/ 873929 h 873929"/>
                  <a:gd name="connsiteX3-17" fmla="*/ 9832 w 657904"/>
                  <a:gd name="connsiteY3-18" fmla="*/ 873929 h 873929"/>
                  <a:gd name="connsiteX4-19" fmla="*/ 0 w 657904"/>
                  <a:gd name="connsiteY4-20" fmla="*/ 0 h 873929"/>
                  <a:gd name="connsiteX0-21" fmla="*/ 0 w 655446"/>
                  <a:gd name="connsiteY0-22" fmla="*/ 0 h 920633"/>
                  <a:gd name="connsiteX1-23" fmla="*/ 611201 w 655446"/>
                  <a:gd name="connsiteY1-24" fmla="*/ 0 h 920633"/>
                  <a:gd name="connsiteX2-25" fmla="*/ 655446 w 655446"/>
                  <a:gd name="connsiteY2-26" fmla="*/ 920633 h 920633"/>
                  <a:gd name="connsiteX3-27" fmla="*/ 9832 w 655446"/>
                  <a:gd name="connsiteY3-28" fmla="*/ 873929 h 920633"/>
                  <a:gd name="connsiteX4-29" fmla="*/ 0 w 655446"/>
                  <a:gd name="connsiteY4-30" fmla="*/ 0 h 920633"/>
                  <a:gd name="connsiteX0-31" fmla="*/ 49162 w 704608"/>
                  <a:gd name="connsiteY0-32" fmla="*/ 0 h 923090"/>
                  <a:gd name="connsiteX1-33" fmla="*/ 660363 w 704608"/>
                  <a:gd name="connsiteY1-34" fmla="*/ 0 h 923090"/>
                  <a:gd name="connsiteX2-35" fmla="*/ 704608 w 704608"/>
                  <a:gd name="connsiteY2-36" fmla="*/ 920633 h 923090"/>
                  <a:gd name="connsiteX3-37" fmla="*/ 0 w 704608"/>
                  <a:gd name="connsiteY3-38" fmla="*/ 923090 h 923090"/>
                  <a:gd name="connsiteX4-39" fmla="*/ 49162 w 704608"/>
                  <a:gd name="connsiteY4-40" fmla="*/ 0 h 923090"/>
                  <a:gd name="connsiteX0-41" fmla="*/ 49162 w 704608"/>
                  <a:gd name="connsiteY0-42" fmla="*/ 0 h 928007"/>
                  <a:gd name="connsiteX1-43" fmla="*/ 660363 w 704608"/>
                  <a:gd name="connsiteY1-44" fmla="*/ 0 h 928007"/>
                  <a:gd name="connsiteX2-45" fmla="*/ 704608 w 704608"/>
                  <a:gd name="connsiteY2-46" fmla="*/ 928007 h 928007"/>
                  <a:gd name="connsiteX3-47" fmla="*/ 0 w 704608"/>
                  <a:gd name="connsiteY3-48" fmla="*/ 923090 h 928007"/>
                  <a:gd name="connsiteX4-49" fmla="*/ 49162 w 704608"/>
                  <a:gd name="connsiteY4-50" fmla="*/ 0 h 928007"/>
                  <a:gd name="connsiteX0-51" fmla="*/ 51620 w 707066"/>
                  <a:gd name="connsiteY0-52" fmla="*/ 0 h 928007"/>
                  <a:gd name="connsiteX1-53" fmla="*/ 662821 w 707066"/>
                  <a:gd name="connsiteY1-54" fmla="*/ 0 h 928007"/>
                  <a:gd name="connsiteX2-55" fmla="*/ 707066 w 707066"/>
                  <a:gd name="connsiteY2-56" fmla="*/ 928007 h 928007"/>
                  <a:gd name="connsiteX3-57" fmla="*/ 0 w 707066"/>
                  <a:gd name="connsiteY3-58" fmla="*/ 928006 h 928007"/>
                  <a:gd name="connsiteX4-59" fmla="*/ 51620 w 707066"/>
                  <a:gd name="connsiteY4-60" fmla="*/ 0 h 9280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066" h="928007">
                    <a:moveTo>
                      <a:pt x="51620" y="0"/>
                    </a:moveTo>
                    <a:lnTo>
                      <a:pt x="662821" y="0"/>
                    </a:lnTo>
                    <a:lnTo>
                      <a:pt x="707066" y="928007"/>
                    </a:lnTo>
                    <a:lnTo>
                      <a:pt x="0" y="928006"/>
                    </a:lnTo>
                    <a:lnTo>
                      <a:pt x="51620" y="0"/>
                    </a:lnTo>
                    <a:close/>
                  </a:path>
                </a:pathLst>
              </a:custGeom>
              <a:gradFill>
                <a:gsLst>
                  <a:gs pos="0">
                    <a:srgbClr val="EB7D1E"/>
                  </a:gs>
                  <a:gs pos="83000">
                    <a:srgbClr val="FFBE00"/>
                  </a:gs>
                </a:gsLst>
                <a:lin ang="180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矩形 29"/>
              <p:cNvSpPr/>
              <p:nvPr/>
            </p:nvSpPr>
            <p:spPr bwMode="auto">
              <a:xfrm>
                <a:off x="3932175" y="2049763"/>
                <a:ext cx="712240" cy="489417"/>
              </a:xfrm>
              <a:prstGeom prst="rect">
                <a:avLst/>
              </a:prstGeom>
              <a:gradFill>
                <a:gsLst>
                  <a:gs pos="0">
                    <a:srgbClr val="EB7D1E"/>
                  </a:gs>
                  <a:gs pos="83000">
                    <a:srgbClr val="FFBE00"/>
                  </a:gs>
                </a:gsLst>
                <a:lin ang="16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等腰三角形 4"/>
              <p:cNvSpPr/>
              <p:nvPr/>
            </p:nvSpPr>
            <p:spPr bwMode="auto">
              <a:xfrm>
                <a:off x="3147402" y="1875227"/>
                <a:ext cx="681096" cy="867291"/>
              </a:xfrm>
              <a:custGeom>
                <a:avLst/>
                <a:gdLst>
                  <a:gd name="connsiteX0" fmla="*/ 0 w 648072"/>
                  <a:gd name="connsiteY0" fmla="*/ 360040 h 360040"/>
                  <a:gd name="connsiteX1" fmla="*/ 324036 w 648072"/>
                  <a:gd name="connsiteY1" fmla="*/ 0 h 360040"/>
                  <a:gd name="connsiteX2" fmla="*/ 648072 w 648072"/>
                  <a:gd name="connsiteY2" fmla="*/ 360040 h 360040"/>
                  <a:gd name="connsiteX3" fmla="*/ 0 w 648072"/>
                  <a:gd name="connsiteY3" fmla="*/ 360040 h 360040"/>
                  <a:gd name="connsiteX0-1" fmla="*/ 0 w 648072"/>
                  <a:gd name="connsiteY0-2" fmla="*/ 1055673 h 1055673"/>
                  <a:gd name="connsiteX1-3" fmla="*/ 260126 w 648072"/>
                  <a:gd name="connsiteY1-4" fmla="*/ 0 h 1055673"/>
                  <a:gd name="connsiteX2-5" fmla="*/ 648072 w 648072"/>
                  <a:gd name="connsiteY2-6" fmla="*/ 1055673 h 1055673"/>
                  <a:gd name="connsiteX3-7" fmla="*/ 0 w 648072"/>
                  <a:gd name="connsiteY3-8" fmla="*/ 1055673 h 1055673"/>
                  <a:gd name="connsiteX0-9" fmla="*/ 0 w 1011865"/>
                  <a:gd name="connsiteY0-10" fmla="*/ 866402 h 1055673"/>
                  <a:gd name="connsiteX1-11" fmla="*/ 623919 w 1011865"/>
                  <a:gd name="connsiteY1-12" fmla="*/ 0 h 1055673"/>
                  <a:gd name="connsiteX2-13" fmla="*/ 1011865 w 1011865"/>
                  <a:gd name="connsiteY2-14" fmla="*/ 1055673 h 1055673"/>
                  <a:gd name="connsiteX3-15" fmla="*/ 0 w 1011865"/>
                  <a:gd name="connsiteY3-16" fmla="*/ 866402 h 1055673"/>
                  <a:gd name="connsiteX0-17" fmla="*/ 0 w 630865"/>
                  <a:gd name="connsiteY0-18" fmla="*/ 866402 h 866402"/>
                  <a:gd name="connsiteX1-19" fmla="*/ 623919 w 630865"/>
                  <a:gd name="connsiteY1-20" fmla="*/ 0 h 866402"/>
                  <a:gd name="connsiteX2-21" fmla="*/ 630865 w 630865"/>
                  <a:gd name="connsiteY2-22" fmla="*/ 377247 h 866402"/>
                  <a:gd name="connsiteX3-23" fmla="*/ 0 w 630865"/>
                  <a:gd name="connsiteY3-24" fmla="*/ 866402 h 866402"/>
                  <a:gd name="connsiteX0-25" fmla="*/ 0 w 630865"/>
                  <a:gd name="connsiteY0-26" fmla="*/ 863944 h 863944"/>
                  <a:gd name="connsiteX1-27" fmla="*/ 628835 w 630865"/>
                  <a:gd name="connsiteY1-28" fmla="*/ 0 h 863944"/>
                  <a:gd name="connsiteX2-29" fmla="*/ 630865 w 630865"/>
                  <a:gd name="connsiteY2-30" fmla="*/ 374789 h 863944"/>
                  <a:gd name="connsiteX3-31" fmla="*/ 0 w 630865"/>
                  <a:gd name="connsiteY3-32" fmla="*/ 863944 h 863944"/>
                  <a:gd name="connsiteX0-33" fmla="*/ 0 w 630865"/>
                  <a:gd name="connsiteY0-34" fmla="*/ 863944 h 863944"/>
                  <a:gd name="connsiteX1-35" fmla="*/ 628835 w 630865"/>
                  <a:gd name="connsiteY1-36" fmla="*/ 0 h 863944"/>
                  <a:gd name="connsiteX2-37" fmla="*/ 630865 w 630865"/>
                  <a:gd name="connsiteY2-38" fmla="*/ 374789 h 863944"/>
                  <a:gd name="connsiteX3-39" fmla="*/ 0 w 630865"/>
                  <a:gd name="connsiteY3-40" fmla="*/ 863944 h 863944"/>
                  <a:gd name="connsiteX0-41" fmla="*/ 2710 w 633575"/>
                  <a:gd name="connsiteY0-42" fmla="*/ 863944 h 863944"/>
                  <a:gd name="connsiteX1-43" fmla="*/ 631545 w 633575"/>
                  <a:gd name="connsiteY1-44" fmla="*/ 0 h 863944"/>
                  <a:gd name="connsiteX2-45" fmla="*/ 633575 w 633575"/>
                  <a:gd name="connsiteY2-46" fmla="*/ 374789 h 863944"/>
                  <a:gd name="connsiteX3-47" fmla="*/ 2710 w 633575"/>
                  <a:gd name="connsiteY3-48" fmla="*/ 863944 h 863944"/>
                  <a:gd name="connsiteX0-49" fmla="*/ 4190 w 635055"/>
                  <a:gd name="connsiteY0-50" fmla="*/ 863944 h 863944"/>
                  <a:gd name="connsiteX1-51" fmla="*/ 633025 w 635055"/>
                  <a:gd name="connsiteY1-52" fmla="*/ 0 h 863944"/>
                  <a:gd name="connsiteX2-53" fmla="*/ 635055 w 635055"/>
                  <a:gd name="connsiteY2-54" fmla="*/ 374789 h 863944"/>
                  <a:gd name="connsiteX3-55" fmla="*/ 4190 w 635055"/>
                  <a:gd name="connsiteY3-56" fmla="*/ 863944 h 863944"/>
                  <a:gd name="connsiteX0-57" fmla="*/ 38635 w 669500"/>
                  <a:gd name="connsiteY0-58" fmla="*/ 863944 h 863944"/>
                  <a:gd name="connsiteX1-59" fmla="*/ 667470 w 669500"/>
                  <a:gd name="connsiteY1-60" fmla="*/ 0 h 863944"/>
                  <a:gd name="connsiteX2-61" fmla="*/ 669500 w 669500"/>
                  <a:gd name="connsiteY2-62" fmla="*/ 374789 h 863944"/>
                  <a:gd name="connsiteX3-63" fmla="*/ 38635 w 669500"/>
                  <a:gd name="connsiteY3-64" fmla="*/ 863944 h 863944"/>
                  <a:gd name="connsiteX0-65" fmla="*/ 38635 w 669500"/>
                  <a:gd name="connsiteY0-66" fmla="*/ 863944 h 863944"/>
                  <a:gd name="connsiteX1-67" fmla="*/ 667470 w 669500"/>
                  <a:gd name="connsiteY1-68" fmla="*/ 0 h 863944"/>
                  <a:gd name="connsiteX2-69" fmla="*/ 669500 w 669500"/>
                  <a:gd name="connsiteY2-70" fmla="*/ 374789 h 863944"/>
                  <a:gd name="connsiteX3-71" fmla="*/ 38635 w 669500"/>
                  <a:gd name="connsiteY3-72" fmla="*/ 863944 h 863944"/>
                  <a:gd name="connsiteX0-73" fmla="*/ 38635 w 669500"/>
                  <a:gd name="connsiteY0-74" fmla="*/ 863944 h 863944"/>
                  <a:gd name="connsiteX1-75" fmla="*/ 667470 w 669500"/>
                  <a:gd name="connsiteY1-76" fmla="*/ 0 h 863944"/>
                  <a:gd name="connsiteX2-77" fmla="*/ 669500 w 669500"/>
                  <a:gd name="connsiteY2-78" fmla="*/ 374789 h 863944"/>
                  <a:gd name="connsiteX3-79" fmla="*/ 38635 w 669500"/>
                  <a:gd name="connsiteY3-80" fmla="*/ 863944 h 863944"/>
                  <a:gd name="connsiteX0-81" fmla="*/ 38635 w 667518"/>
                  <a:gd name="connsiteY0-82" fmla="*/ 863944 h 863944"/>
                  <a:gd name="connsiteX1-83" fmla="*/ 667470 w 667518"/>
                  <a:gd name="connsiteY1-84" fmla="*/ 0 h 863944"/>
                  <a:gd name="connsiteX2-85" fmla="*/ 662125 w 667518"/>
                  <a:gd name="connsiteY2-86" fmla="*/ 377247 h 863944"/>
                  <a:gd name="connsiteX3-87" fmla="*/ 38635 w 667518"/>
                  <a:gd name="connsiteY3-88" fmla="*/ 863944 h 863944"/>
                  <a:gd name="connsiteX0-89" fmla="*/ 38635 w 667626"/>
                  <a:gd name="connsiteY0-90" fmla="*/ 863944 h 863944"/>
                  <a:gd name="connsiteX1-91" fmla="*/ 667470 w 667626"/>
                  <a:gd name="connsiteY1-92" fmla="*/ 0 h 863944"/>
                  <a:gd name="connsiteX2-93" fmla="*/ 667041 w 667626"/>
                  <a:gd name="connsiteY2-94" fmla="*/ 377247 h 863944"/>
                  <a:gd name="connsiteX3-95" fmla="*/ 38635 w 667626"/>
                  <a:gd name="connsiteY3-96" fmla="*/ 863944 h 863944"/>
                  <a:gd name="connsiteX0-97" fmla="*/ 38903 w 667310"/>
                  <a:gd name="connsiteY0-98" fmla="*/ 867291 h 867291"/>
                  <a:gd name="connsiteX1-99" fmla="*/ 664390 w 667310"/>
                  <a:gd name="connsiteY1-100" fmla="*/ 0 h 867291"/>
                  <a:gd name="connsiteX2-101" fmla="*/ 667309 w 667310"/>
                  <a:gd name="connsiteY2-102" fmla="*/ 380594 h 867291"/>
                  <a:gd name="connsiteX3-103" fmla="*/ 38903 w 667310"/>
                  <a:gd name="connsiteY3-104" fmla="*/ 867291 h 867291"/>
                  <a:gd name="connsiteX0-105" fmla="*/ 37731 w 681096"/>
                  <a:gd name="connsiteY0-106" fmla="*/ 867291 h 867291"/>
                  <a:gd name="connsiteX1-107" fmla="*/ 678176 w 681096"/>
                  <a:gd name="connsiteY1-108" fmla="*/ 0 h 867291"/>
                  <a:gd name="connsiteX2-109" fmla="*/ 681095 w 681096"/>
                  <a:gd name="connsiteY2-110" fmla="*/ 380594 h 867291"/>
                  <a:gd name="connsiteX3-111" fmla="*/ 37731 w 681096"/>
                  <a:gd name="connsiteY3-112" fmla="*/ 867291 h 867291"/>
                </a:gdLst>
                <a:ahLst/>
                <a:cxnLst>
                  <a:cxn ang="0">
                    <a:pos x="connsiteX0-1" y="connsiteY0-2"/>
                  </a:cxn>
                  <a:cxn ang="0">
                    <a:pos x="connsiteX1-3" y="connsiteY1-4"/>
                  </a:cxn>
                  <a:cxn ang="0">
                    <a:pos x="connsiteX2-5" y="connsiteY2-6"/>
                  </a:cxn>
                  <a:cxn ang="0">
                    <a:pos x="connsiteX3-7" y="connsiteY3-8"/>
                  </a:cxn>
                </a:cxnLst>
                <a:rect l="l" t="t" r="r" b="b"/>
                <a:pathLst>
                  <a:path w="681096" h="867291">
                    <a:moveTo>
                      <a:pt x="37731" y="867291"/>
                    </a:moveTo>
                    <a:cubicBezTo>
                      <a:pt x="-113992" y="468697"/>
                      <a:pt x="210467" y="162621"/>
                      <a:pt x="678176" y="0"/>
                    </a:cubicBezTo>
                    <a:cubicBezTo>
                      <a:pt x="678853" y="124930"/>
                      <a:pt x="680418" y="255664"/>
                      <a:pt x="681095" y="380594"/>
                    </a:cubicBezTo>
                    <a:cubicBezTo>
                      <a:pt x="397065" y="472362"/>
                      <a:pt x="181652" y="618206"/>
                      <a:pt x="37731" y="867291"/>
                    </a:cubicBezTo>
                    <a:close/>
                  </a:path>
                </a:pathLst>
              </a:custGeom>
              <a:gradFill>
                <a:gsLst>
                  <a:gs pos="32000">
                    <a:srgbClr val="EB7D1E"/>
                  </a:gs>
                  <a:gs pos="83000">
                    <a:srgbClr val="FFBE00"/>
                  </a:gs>
                </a:gsLst>
                <a:lin ang="4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等腰三角形 4"/>
              <p:cNvSpPr/>
              <p:nvPr/>
            </p:nvSpPr>
            <p:spPr bwMode="auto">
              <a:xfrm flipH="1">
                <a:off x="4750178" y="1887762"/>
                <a:ext cx="676580" cy="868928"/>
              </a:xfrm>
              <a:custGeom>
                <a:avLst/>
                <a:gdLst>
                  <a:gd name="connsiteX0" fmla="*/ 0 w 648072"/>
                  <a:gd name="connsiteY0" fmla="*/ 360040 h 360040"/>
                  <a:gd name="connsiteX1" fmla="*/ 324036 w 648072"/>
                  <a:gd name="connsiteY1" fmla="*/ 0 h 360040"/>
                  <a:gd name="connsiteX2" fmla="*/ 648072 w 648072"/>
                  <a:gd name="connsiteY2" fmla="*/ 360040 h 360040"/>
                  <a:gd name="connsiteX3" fmla="*/ 0 w 648072"/>
                  <a:gd name="connsiteY3" fmla="*/ 360040 h 360040"/>
                  <a:gd name="connsiteX0-1" fmla="*/ 0 w 648072"/>
                  <a:gd name="connsiteY0-2" fmla="*/ 1055673 h 1055673"/>
                  <a:gd name="connsiteX1-3" fmla="*/ 260126 w 648072"/>
                  <a:gd name="connsiteY1-4" fmla="*/ 0 h 1055673"/>
                  <a:gd name="connsiteX2-5" fmla="*/ 648072 w 648072"/>
                  <a:gd name="connsiteY2-6" fmla="*/ 1055673 h 1055673"/>
                  <a:gd name="connsiteX3-7" fmla="*/ 0 w 648072"/>
                  <a:gd name="connsiteY3-8" fmla="*/ 1055673 h 1055673"/>
                  <a:gd name="connsiteX0-9" fmla="*/ 0 w 1011865"/>
                  <a:gd name="connsiteY0-10" fmla="*/ 866402 h 1055673"/>
                  <a:gd name="connsiteX1-11" fmla="*/ 623919 w 1011865"/>
                  <a:gd name="connsiteY1-12" fmla="*/ 0 h 1055673"/>
                  <a:gd name="connsiteX2-13" fmla="*/ 1011865 w 1011865"/>
                  <a:gd name="connsiteY2-14" fmla="*/ 1055673 h 1055673"/>
                  <a:gd name="connsiteX3-15" fmla="*/ 0 w 1011865"/>
                  <a:gd name="connsiteY3-16" fmla="*/ 866402 h 1055673"/>
                  <a:gd name="connsiteX0-17" fmla="*/ 0 w 630865"/>
                  <a:gd name="connsiteY0-18" fmla="*/ 866402 h 866402"/>
                  <a:gd name="connsiteX1-19" fmla="*/ 623919 w 630865"/>
                  <a:gd name="connsiteY1-20" fmla="*/ 0 h 866402"/>
                  <a:gd name="connsiteX2-21" fmla="*/ 630865 w 630865"/>
                  <a:gd name="connsiteY2-22" fmla="*/ 377247 h 866402"/>
                  <a:gd name="connsiteX3-23" fmla="*/ 0 w 630865"/>
                  <a:gd name="connsiteY3-24" fmla="*/ 866402 h 866402"/>
                  <a:gd name="connsiteX0-25" fmla="*/ 0 w 630865"/>
                  <a:gd name="connsiteY0-26" fmla="*/ 863944 h 863944"/>
                  <a:gd name="connsiteX1-27" fmla="*/ 628835 w 630865"/>
                  <a:gd name="connsiteY1-28" fmla="*/ 0 h 863944"/>
                  <a:gd name="connsiteX2-29" fmla="*/ 630865 w 630865"/>
                  <a:gd name="connsiteY2-30" fmla="*/ 374789 h 863944"/>
                  <a:gd name="connsiteX3-31" fmla="*/ 0 w 630865"/>
                  <a:gd name="connsiteY3-32" fmla="*/ 863944 h 863944"/>
                  <a:gd name="connsiteX0-33" fmla="*/ 0 w 630865"/>
                  <a:gd name="connsiteY0-34" fmla="*/ 863944 h 863944"/>
                  <a:gd name="connsiteX1-35" fmla="*/ 628835 w 630865"/>
                  <a:gd name="connsiteY1-36" fmla="*/ 0 h 863944"/>
                  <a:gd name="connsiteX2-37" fmla="*/ 630865 w 630865"/>
                  <a:gd name="connsiteY2-38" fmla="*/ 374789 h 863944"/>
                  <a:gd name="connsiteX3-39" fmla="*/ 0 w 630865"/>
                  <a:gd name="connsiteY3-40" fmla="*/ 863944 h 863944"/>
                  <a:gd name="connsiteX0-41" fmla="*/ 2710 w 633575"/>
                  <a:gd name="connsiteY0-42" fmla="*/ 863944 h 863944"/>
                  <a:gd name="connsiteX1-43" fmla="*/ 631545 w 633575"/>
                  <a:gd name="connsiteY1-44" fmla="*/ 0 h 863944"/>
                  <a:gd name="connsiteX2-45" fmla="*/ 633575 w 633575"/>
                  <a:gd name="connsiteY2-46" fmla="*/ 374789 h 863944"/>
                  <a:gd name="connsiteX3-47" fmla="*/ 2710 w 633575"/>
                  <a:gd name="connsiteY3-48" fmla="*/ 863944 h 863944"/>
                  <a:gd name="connsiteX0-49" fmla="*/ 4190 w 635055"/>
                  <a:gd name="connsiteY0-50" fmla="*/ 863944 h 863944"/>
                  <a:gd name="connsiteX1-51" fmla="*/ 633025 w 635055"/>
                  <a:gd name="connsiteY1-52" fmla="*/ 0 h 863944"/>
                  <a:gd name="connsiteX2-53" fmla="*/ 635055 w 635055"/>
                  <a:gd name="connsiteY2-54" fmla="*/ 374789 h 863944"/>
                  <a:gd name="connsiteX3-55" fmla="*/ 4190 w 635055"/>
                  <a:gd name="connsiteY3-56" fmla="*/ 863944 h 863944"/>
                  <a:gd name="connsiteX0-57" fmla="*/ 38635 w 669500"/>
                  <a:gd name="connsiteY0-58" fmla="*/ 863944 h 863944"/>
                  <a:gd name="connsiteX1-59" fmla="*/ 667470 w 669500"/>
                  <a:gd name="connsiteY1-60" fmla="*/ 0 h 863944"/>
                  <a:gd name="connsiteX2-61" fmla="*/ 669500 w 669500"/>
                  <a:gd name="connsiteY2-62" fmla="*/ 374789 h 863944"/>
                  <a:gd name="connsiteX3-63" fmla="*/ 38635 w 669500"/>
                  <a:gd name="connsiteY3-64" fmla="*/ 863944 h 863944"/>
                  <a:gd name="connsiteX0-65" fmla="*/ 38635 w 669500"/>
                  <a:gd name="connsiteY0-66" fmla="*/ 863944 h 863944"/>
                  <a:gd name="connsiteX1-67" fmla="*/ 667470 w 669500"/>
                  <a:gd name="connsiteY1-68" fmla="*/ 0 h 863944"/>
                  <a:gd name="connsiteX2-69" fmla="*/ 669500 w 669500"/>
                  <a:gd name="connsiteY2-70" fmla="*/ 374789 h 863944"/>
                  <a:gd name="connsiteX3-71" fmla="*/ 38635 w 669500"/>
                  <a:gd name="connsiteY3-72" fmla="*/ 863944 h 863944"/>
                  <a:gd name="connsiteX0-73" fmla="*/ 38635 w 669500"/>
                  <a:gd name="connsiteY0-74" fmla="*/ 863944 h 863944"/>
                  <a:gd name="connsiteX1-75" fmla="*/ 667470 w 669500"/>
                  <a:gd name="connsiteY1-76" fmla="*/ 0 h 863944"/>
                  <a:gd name="connsiteX2-77" fmla="*/ 669500 w 669500"/>
                  <a:gd name="connsiteY2-78" fmla="*/ 374789 h 863944"/>
                  <a:gd name="connsiteX3-79" fmla="*/ 38635 w 669500"/>
                  <a:gd name="connsiteY3-80" fmla="*/ 863944 h 863944"/>
                  <a:gd name="connsiteX0-81" fmla="*/ 38635 w 667518"/>
                  <a:gd name="connsiteY0-82" fmla="*/ 863944 h 863944"/>
                  <a:gd name="connsiteX1-83" fmla="*/ 667470 w 667518"/>
                  <a:gd name="connsiteY1-84" fmla="*/ 0 h 863944"/>
                  <a:gd name="connsiteX2-85" fmla="*/ 662125 w 667518"/>
                  <a:gd name="connsiteY2-86" fmla="*/ 377247 h 863944"/>
                  <a:gd name="connsiteX3-87" fmla="*/ 38635 w 667518"/>
                  <a:gd name="connsiteY3-88" fmla="*/ 863944 h 863944"/>
                  <a:gd name="connsiteX0-89" fmla="*/ 38635 w 667626"/>
                  <a:gd name="connsiteY0-90" fmla="*/ 863944 h 863944"/>
                  <a:gd name="connsiteX1-91" fmla="*/ 667470 w 667626"/>
                  <a:gd name="connsiteY1-92" fmla="*/ 0 h 863944"/>
                  <a:gd name="connsiteX2-93" fmla="*/ 667041 w 667626"/>
                  <a:gd name="connsiteY2-94" fmla="*/ 377247 h 863944"/>
                  <a:gd name="connsiteX3-95" fmla="*/ 38635 w 667626"/>
                  <a:gd name="connsiteY3-96" fmla="*/ 863944 h 863944"/>
                  <a:gd name="connsiteX0-97" fmla="*/ 40448 w 669439"/>
                  <a:gd name="connsiteY0-98" fmla="*/ 863944 h 863944"/>
                  <a:gd name="connsiteX1-99" fmla="*/ 669283 w 669439"/>
                  <a:gd name="connsiteY1-100" fmla="*/ 0 h 863944"/>
                  <a:gd name="connsiteX2-101" fmla="*/ 668854 w 669439"/>
                  <a:gd name="connsiteY2-102" fmla="*/ 377247 h 863944"/>
                  <a:gd name="connsiteX3-103" fmla="*/ 40448 w 669439"/>
                  <a:gd name="connsiteY3-104" fmla="*/ 863944 h 863944"/>
                  <a:gd name="connsiteX0-105" fmla="*/ 39598 w 678631"/>
                  <a:gd name="connsiteY0-106" fmla="*/ 870639 h 870639"/>
                  <a:gd name="connsiteX1-107" fmla="*/ 678475 w 678631"/>
                  <a:gd name="connsiteY1-108" fmla="*/ 0 h 870639"/>
                  <a:gd name="connsiteX2-109" fmla="*/ 678046 w 678631"/>
                  <a:gd name="connsiteY2-110" fmla="*/ 377247 h 870639"/>
                  <a:gd name="connsiteX3-111" fmla="*/ 39598 w 678631"/>
                  <a:gd name="connsiteY3-112" fmla="*/ 870639 h 870639"/>
                  <a:gd name="connsiteX0-113" fmla="*/ 40448 w 678897"/>
                  <a:gd name="connsiteY0-114" fmla="*/ 863944 h 863944"/>
                  <a:gd name="connsiteX1-115" fmla="*/ 669284 w 678897"/>
                  <a:gd name="connsiteY1-116" fmla="*/ 0 h 863944"/>
                  <a:gd name="connsiteX2-117" fmla="*/ 678896 w 678897"/>
                  <a:gd name="connsiteY2-118" fmla="*/ 370552 h 863944"/>
                  <a:gd name="connsiteX3-119" fmla="*/ 40448 w 678897"/>
                  <a:gd name="connsiteY3-120" fmla="*/ 863944 h 863944"/>
                  <a:gd name="connsiteX0-121" fmla="*/ 40448 w 669440"/>
                  <a:gd name="connsiteY0-122" fmla="*/ 863944 h 863944"/>
                  <a:gd name="connsiteX1-123" fmla="*/ 669284 w 669440"/>
                  <a:gd name="connsiteY1-124" fmla="*/ 0 h 863944"/>
                  <a:gd name="connsiteX2-125" fmla="*/ 668856 w 669440"/>
                  <a:gd name="connsiteY2-126" fmla="*/ 373898 h 863944"/>
                  <a:gd name="connsiteX3-127" fmla="*/ 40448 w 669440"/>
                  <a:gd name="connsiteY3-128" fmla="*/ 863944 h 863944"/>
                  <a:gd name="connsiteX0-129" fmla="*/ 40448 w 669440"/>
                  <a:gd name="connsiteY0-130" fmla="*/ 863944 h 863944"/>
                  <a:gd name="connsiteX1-131" fmla="*/ 669284 w 669440"/>
                  <a:gd name="connsiteY1-132" fmla="*/ 0 h 863944"/>
                  <a:gd name="connsiteX2-133" fmla="*/ 668856 w 669440"/>
                  <a:gd name="connsiteY2-134" fmla="*/ 373898 h 863944"/>
                  <a:gd name="connsiteX3-135" fmla="*/ 40448 w 669440"/>
                  <a:gd name="connsiteY3-136" fmla="*/ 863944 h 863944"/>
                  <a:gd name="connsiteX0-137" fmla="*/ 38387 w 667379"/>
                  <a:gd name="connsiteY0-138" fmla="*/ 863944 h 863944"/>
                  <a:gd name="connsiteX1-139" fmla="*/ 667223 w 667379"/>
                  <a:gd name="connsiteY1-140" fmla="*/ 0 h 863944"/>
                  <a:gd name="connsiteX2-141" fmla="*/ 666795 w 667379"/>
                  <a:gd name="connsiteY2-142" fmla="*/ 373898 h 863944"/>
                  <a:gd name="connsiteX3-143" fmla="*/ 38387 w 667379"/>
                  <a:gd name="connsiteY3-144" fmla="*/ 863944 h 863944"/>
                  <a:gd name="connsiteX0-145" fmla="*/ 37615 w 676577"/>
                  <a:gd name="connsiteY0-146" fmla="*/ 868929 h 868929"/>
                  <a:gd name="connsiteX1-147" fmla="*/ 676421 w 676577"/>
                  <a:gd name="connsiteY1-148" fmla="*/ 0 h 868929"/>
                  <a:gd name="connsiteX2-149" fmla="*/ 675993 w 676577"/>
                  <a:gd name="connsiteY2-150" fmla="*/ 373898 h 868929"/>
                  <a:gd name="connsiteX3-151" fmla="*/ 37615 w 676577"/>
                  <a:gd name="connsiteY3-152" fmla="*/ 868929 h 868929"/>
                </a:gdLst>
                <a:ahLst/>
                <a:cxnLst>
                  <a:cxn ang="0">
                    <a:pos x="connsiteX0-1" y="connsiteY0-2"/>
                  </a:cxn>
                  <a:cxn ang="0">
                    <a:pos x="connsiteX1-3" y="connsiteY1-4"/>
                  </a:cxn>
                  <a:cxn ang="0">
                    <a:pos x="connsiteX2-5" y="connsiteY2-6"/>
                  </a:cxn>
                  <a:cxn ang="0">
                    <a:pos x="connsiteX3-7" y="connsiteY3-8"/>
                  </a:cxn>
                </a:cxnLst>
                <a:rect l="l" t="t" r="r" b="b"/>
                <a:pathLst>
                  <a:path w="676577" h="868929">
                    <a:moveTo>
                      <a:pt x="37615" y="868929"/>
                    </a:moveTo>
                    <a:cubicBezTo>
                      <a:pt x="-114108" y="470335"/>
                      <a:pt x="212057" y="105721"/>
                      <a:pt x="676421" y="0"/>
                    </a:cubicBezTo>
                    <a:cubicBezTo>
                      <a:pt x="677098" y="124930"/>
                      <a:pt x="675316" y="248968"/>
                      <a:pt x="675993" y="373898"/>
                    </a:cubicBezTo>
                    <a:cubicBezTo>
                      <a:pt x="391963" y="465666"/>
                      <a:pt x="181536" y="619844"/>
                      <a:pt x="37615" y="868929"/>
                    </a:cubicBezTo>
                    <a:close/>
                  </a:path>
                </a:pathLst>
              </a:custGeom>
              <a:gradFill>
                <a:gsLst>
                  <a:gs pos="23000">
                    <a:srgbClr val="EB7D1E"/>
                  </a:gs>
                  <a:gs pos="100000">
                    <a:srgbClr val="FFBE00"/>
                  </a:gs>
                </a:gsLst>
                <a:lin ang="126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矩形 5"/>
              <p:cNvSpPr/>
              <p:nvPr/>
            </p:nvSpPr>
            <p:spPr bwMode="auto">
              <a:xfrm>
                <a:off x="2569883" y="1626554"/>
                <a:ext cx="3439022" cy="2172401"/>
              </a:xfrm>
              <a:custGeom>
                <a:avLst/>
                <a:gdLst>
                  <a:gd name="connsiteX0" fmla="*/ 0 w 1080120"/>
                  <a:gd name="connsiteY0" fmla="*/ 0 h 576064"/>
                  <a:gd name="connsiteX1" fmla="*/ 1080120 w 1080120"/>
                  <a:gd name="connsiteY1" fmla="*/ 0 h 576064"/>
                  <a:gd name="connsiteX2" fmla="*/ 1080120 w 1080120"/>
                  <a:gd name="connsiteY2" fmla="*/ 576064 h 576064"/>
                  <a:gd name="connsiteX3" fmla="*/ 0 w 1080120"/>
                  <a:gd name="connsiteY3" fmla="*/ 576064 h 576064"/>
                  <a:gd name="connsiteX4" fmla="*/ 0 w 1080120"/>
                  <a:gd name="connsiteY4" fmla="*/ 0 h 576064"/>
                  <a:gd name="connsiteX0-1" fmla="*/ 1275347 w 1275347"/>
                  <a:gd name="connsiteY0-2" fmla="*/ 0 h 1787243"/>
                  <a:gd name="connsiteX1-3" fmla="*/ 1080120 w 1275347"/>
                  <a:gd name="connsiteY1-4" fmla="*/ 1211179 h 1787243"/>
                  <a:gd name="connsiteX2-5" fmla="*/ 1080120 w 1275347"/>
                  <a:gd name="connsiteY2-6" fmla="*/ 1787243 h 1787243"/>
                  <a:gd name="connsiteX3-7" fmla="*/ 0 w 1275347"/>
                  <a:gd name="connsiteY3-8" fmla="*/ 1787243 h 1787243"/>
                  <a:gd name="connsiteX4-9" fmla="*/ 1275347 w 1275347"/>
                  <a:gd name="connsiteY4-10" fmla="*/ 0 h 1787243"/>
                  <a:gd name="connsiteX0-11" fmla="*/ 324852 w 324852"/>
                  <a:gd name="connsiteY0-12" fmla="*/ 238072 h 2025315"/>
                  <a:gd name="connsiteX1-13" fmla="*/ 129625 w 324852"/>
                  <a:gd name="connsiteY1-14" fmla="*/ 1449251 h 2025315"/>
                  <a:gd name="connsiteX2-15" fmla="*/ 129625 w 324852"/>
                  <a:gd name="connsiteY2-16" fmla="*/ 2025315 h 2025315"/>
                  <a:gd name="connsiteX3-17" fmla="*/ 0 w 324852"/>
                  <a:gd name="connsiteY3-18" fmla="*/ 0 h 2025315"/>
                  <a:gd name="connsiteX4-19" fmla="*/ 324852 w 324852"/>
                  <a:gd name="connsiteY4-20" fmla="*/ 238072 h 2025315"/>
                  <a:gd name="connsiteX0-21" fmla="*/ 324852 w 324852"/>
                  <a:gd name="connsiteY0-22" fmla="*/ 238072 h 2025315"/>
                  <a:gd name="connsiteX1-23" fmla="*/ 129625 w 324852"/>
                  <a:gd name="connsiteY1-24" fmla="*/ 1449251 h 2025315"/>
                  <a:gd name="connsiteX2-25" fmla="*/ 129625 w 324852"/>
                  <a:gd name="connsiteY2-26" fmla="*/ 2025315 h 2025315"/>
                  <a:gd name="connsiteX3-27" fmla="*/ 55075 w 324852"/>
                  <a:gd name="connsiteY3-28" fmla="*/ 892057 h 2025315"/>
                  <a:gd name="connsiteX4-29" fmla="*/ 0 w 324852"/>
                  <a:gd name="connsiteY4-30" fmla="*/ 0 h 2025315"/>
                  <a:gd name="connsiteX5" fmla="*/ 324852 w 324852"/>
                  <a:gd name="connsiteY5" fmla="*/ 238072 h 2025315"/>
                  <a:gd name="connsiteX0-31" fmla="*/ 1272409 w 1272409"/>
                  <a:gd name="connsiteY0-32" fmla="*/ 238072 h 2025315"/>
                  <a:gd name="connsiteX1-33" fmla="*/ 1077182 w 1272409"/>
                  <a:gd name="connsiteY1-34" fmla="*/ 1449251 h 2025315"/>
                  <a:gd name="connsiteX2-35" fmla="*/ 1077182 w 1272409"/>
                  <a:gd name="connsiteY2-36" fmla="*/ 2025315 h 2025315"/>
                  <a:gd name="connsiteX3-37" fmla="*/ 0 w 1272409"/>
                  <a:gd name="connsiteY3-38" fmla="*/ 835910 h 2025315"/>
                  <a:gd name="connsiteX4-39" fmla="*/ 947557 w 1272409"/>
                  <a:gd name="connsiteY4-40" fmla="*/ 0 h 2025315"/>
                  <a:gd name="connsiteX5-41" fmla="*/ 1272409 w 1272409"/>
                  <a:gd name="connsiteY5-42" fmla="*/ 238072 h 2025315"/>
                  <a:gd name="connsiteX0-43" fmla="*/ 1272409 w 2320446"/>
                  <a:gd name="connsiteY0-44" fmla="*/ 238072 h 1925052"/>
                  <a:gd name="connsiteX1-45" fmla="*/ 1077182 w 2320446"/>
                  <a:gd name="connsiteY1-46" fmla="*/ 1449251 h 1925052"/>
                  <a:gd name="connsiteX2-47" fmla="*/ 2320446 w 2320446"/>
                  <a:gd name="connsiteY2-48" fmla="*/ 1925052 h 1925052"/>
                  <a:gd name="connsiteX3-49" fmla="*/ 0 w 2320446"/>
                  <a:gd name="connsiteY3-50" fmla="*/ 835910 h 1925052"/>
                  <a:gd name="connsiteX4-51" fmla="*/ 947557 w 2320446"/>
                  <a:gd name="connsiteY4-52" fmla="*/ 0 h 1925052"/>
                  <a:gd name="connsiteX5-53" fmla="*/ 1272409 w 2320446"/>
                  <a:gd name="connsiteY5-54" fmla="*/ 238072 h 1925052"/>
                  <a:gd name="connsiteX0-55" fmla="*/ 1272409 w 2388624"/>
                  <a:gd name="connsiteY0-56" fmla="*/ 238072 h 1925052"/>
                  <a:gd name="connsiteX1-57" fmla="*/ 2388624 w 2388624"/>
                  <a:gd name="connsiteY1-58" fmla="*/ 209998 h 1925052"/>
                  <a:gd name="connsiteX2-59" fmla="*/ 2320446 w 2388624"/>
                  <a:gd name="connsiteY2-60" fmla="*/ 1925052 h 1925052"/>
                  <a:gd name="connsiteX3-61" fmla="*/ 0 w 2388624"/>
                  <a:gd name="connsiteY3-62" fmla="*/ 835910 h 1925052"/>
                  <a:gd name="connsiteX4-63" fmla="*/ 947557 w 2388624"/>
                  <a:gd name="connsiteY4-64" fmla="*/ 0 h 1925052"/>
                  <a:gd name="connsiteX5-65" fmla="*/ 1272409 w 2388624"/>
                  <a:gd name="connsiteY5-66" fmla="*/ 238072 h 1925052"/>
                  <a:gd name="connsiteX0-67" fmla="*/ 1272409 w 2388624"/>
                  <a:gd name="connsiteY0-68" fmla="*/ 238072 h 1925052"/>
                  <a:gd name="connsiteX1-69" fmla="*/ 2388624 w 2388624"/>
                  <a:gd name="connsiteY1-70" fmla="*/ 209998 h 1925052"/>
                  <a:gd name="connsiteX2-71" fmla="*/ 2320446 w 2388624"/>
                  <a:gd name="connsiteY2-72" fmla="*/ 1925052 h 1925052"/>
                  <a:gd name="connsiteX3-73" fmla="*/ 918411 w 2388624"/>
                  <a:gd name="connsiteY3-74" fmla="*/ 1269046 h 1925052"/>
                  <a:gd name="connsiteX4-75" fmla="*/ 0 w 2388624"/>
                  <a:gd name="connsiteY4-76" fmla="*/ 835910 h 1925052"/>
                  <a:gd name="connsiteX5-77" fmla="*/ 947557 w 2388624"/>
                  <a:gd name="connsiteY5-78" fmla="*/ 0 h 1925052"/>
                  <a:gd name="connsiteX6" fmla="*/ 1272409 w 2388624"/>
                  <a:gd name="connsiteY6" fmla="*/ 238072 h 1925052"/>
                  <a:gd name="connsiteX0-79" fmla="*/ 1272409 w 2388624"/>
                  <a:gd name="connsiteY0-80" fmla="*/ 238072 h 2167404"/>
                  <a:gd name="connsiteX1-81" fmla="*/ 2388624 w 2388624"/>
                  <a:gd name="connsiteY1-82" fmla="*/ 209998 h 2167404"/>
                  <a:gd name="connsiteX2-83" fmla="*/ 2320446 w 2388624"/>
                  <a:gd name="connsiteY2-84" fmla="*/ 1925052 h 2167404"/>
                  <a:gd name="connsiteX3-85" fmla="*/ 1556085 w 2388624"/>
                  <a:gd name="connsiteY3-86" fmla="*/ 2167404 h 2167404"/>
                  <a:gd name="connsiteX4-87" fmla="*/ 0 w 2388624"/>
                  <a:gd name="connsiteY4-88" fmla="*/ 835910 h 2167404"/>
                  <a:gd name="connsiteX5-89" fmla="*/ 947557 w 2388624"/>
                  <a:gd name="connsiteY5-90" fmla="*/ 0 h 2167404"/>
                  <a:gd name="connsiteX6-91" fmla="*/ 1272409 w 2388624"/>
                  <a:gd name="connsiteY6-92" fmla="*/ 238072 h 2167404"/>
                  <a:gd name="connsiteX0-93" fmla="*/ 1272409 w 2516962"/>
                  <a:gd name="connsiteY0-94" fmla="*/ 238072 h 2167404"/>
                  <a:gd name="connsiteX1-95" fmla="*/ 2388624 w 2516962"/>
                  <a:gd name="connsiteY1-96" fmla="*/ 209998 h 2167404"/>
                  <a:gd name="connsiteX2-97" fmla="*/ 2516962 w 2516962"/>
                  <a:gd name="connsiteY2-98" fmla="*/ 8020 h 2167404"/>
                  <a:gd name="connsiteX3-99" fmla="*/ 1556085 w 2516962"/>
                  <a:gd name="connsiteY3-100" fmla="*/ 2167404 h 2167404"/>
                  <a:gd name="connsiteX4-101" fmla="*/ 0 w 2516962"/>
                  <a:gd name="connsiteY4-102" fmla="*/ 835910 h 2167404"/>
                  <a:gd name="connsiteX5-103" fmla="*/ 947557 w 2516962"/>
                  <a:gd name="connsiteY5-104" fmla="*/ 0 h 2167404"/>
                  <a:gd name="connsiteX6-105" fmla="*/ 1272409 w 2516962"/>
                  <a:gd name="connsiteY6-106" fmla="*/ 238072 h 2167404"/>
                  <a:gd name="connsiteX0-107" fmla="*/ 1272409 w 2516962"/>
                  <a:gd name="connsiteY0-108" fmla="*/ 238072 h 2167404"/>
                  <a:gd name="connsiteX1-109" fmla="*/ 2192109 w 2516962"/>
                  <a:gd name="connsiteY1-110" fmla="*/ 246093 h 2167404"/>
                  <a:gd name="connsiteX2-111" fmla="*/ 2516962 w 2516962"/>
                  <a:gd name="connsiteY2-112" fmla="*/ 8020 h 2167404"/>
                  <a:gd name="connsiteX3-113" fmla="*/ 1556085 w 2516962"/>
                  <a:gd name="connsiteY3-114" fmla="*/ 2167404 h 2167404"/>
                  <a:gd name="connsiteX4-115" fmla="*/ 0 w 2516962"/>
                  <a:gd name="connsiteY4-116" fmla="*/ 835910 h 2167404"/>
                  <a:gd name="connsiteX5-117" fmla="*/ 947557 w 2516962"/>
                  <a:gd name="connsiteY5-118" fmla="*/ 0 h 2167404"/>
                  <a:gd name="connsiteX6-119" fmla="*/ 1272409 w 2516962"/>
                  <a:gd name="connsiteY6-120" fmla="*/ 238072 h 2167404"/>
                  <a:gd name="connsiteX0-121" fmla="*/ 1272409 w 2516962"/>
                  <a:gd name="connsiteY0-122" fmla="*/ 238072 h 2167404"/>
                  <a:gd name="connsiteX1-123" fmla="*/ 2192109 w 2516962"/>
                  <a:gd name="connsiteY1-124" fmla="*/ 246093 h 2167404"/>
                  <a:gd name="connsiteX2-125" fmla="*/ 2516962 w 2516962"/>
                  <a:gd name="connsiteY2-126" fmla="*/ 8020 h 2167404"/>
                  <a:gd name="connsiteX3-127" fmla="*/ 1961148 w 2516962"/>
                  <a:gd name="connsiteY3-128" fmla="*/ 1236962 h 2167404"/>
                  <a:gd name="connsiteX4-129" fmla="*/ 1556085 w 2516962"/>
                  <a:gd name="connsiteY4-130" fmla="*/ 2167404 h 2167404"/>
                  <a:gd name="connsiteX5-131" fmla="*/ 0 w 2516962"/>
                  <a:gd name="connsiteY5-132" fmla="*/ 835910 h 2167404"/>
                  <a:gd name="connsiteX6-133" fmla="*/ 947557 w 2516962"/>
                  <a:gd name="connsiteY6-134" fmla="*/ 0 h 2167404"/>
                  <a:gd name="connsiteX7" fmla="*/ 1272409 w 2516962"/>
                  <a:gd name="connsiteY7" fmla="*/ 238072 h 2167404"/>
                  <a:gd name="connsiteX0-135" fmla="*/ 1272409 w 3200401"/>
                  <a:gd name="connsiteY0-136" fmla="*/ 238072 h 2167404"/>
                  <a:gd name="connsiteX1-137" fmla="*/ 2192109 w 3200401"/>
                  <a:gd name="connsiteY1-138" fmla="*/ 246093 h 2167404"/>
                  <a:gd name="connsiteX2-139" fmla="*/ 2516962 w 3200401"/>
                  <a:gd name="connsiteY2-140" fmla="*/ 8020 h 2167404"/>
                  <a:gd name="connsiteX3-141" fmla="*/ 3200401 w 3200401"/>
                  <a:gd name="connsiteY3-142" fmla="*/ 1629994 h 2167404"/>
                  <a:gd name="connsiteX4-143" fmla="*/ 1556085 w 3200401"/>
                  <a:gd name="connsiteY4-144" fmla="*/ 2167404 h 2167404"/>
                  <a:gd name="connsiteX5-145" fmla="*/ 0 w 3200401"/>
                  <a:gd name="connsiteY5-146" fmla="*/ 835910 h 2167404"/>
                  <a:gd name="connsiteX6-147" fmla="*/ 947557 w 3200401"/>
                  <a:gd name="connsiteY6-148" fmla="*/ 0 h 2167404"/>
                  <a:gd name="connsiteX7-149" fmla="*/ 1272409 w 3200401"/>
                  <a:gd name="connsiteY7-150" fmla="*/ 238072 h 2167404"/>
                  <a:gd name="connsiteX0-151" fmla="*/ 1272409 w 3200401"/>
                  <a:gd name="connsiteY0-152" fmla="*/ 238072 h 2167404"/>
                  <a:gd name="connsiteX1-153" fmla="*/ 1804738 w 3200401"/>
                  <a:gd name="connsiteY1-154" fmla="*/ 238341 h 2167404"/>
                  <a:gd name="connsiteX2-155" fmla="*/ 2192109 w 3200401"/>
                  <a:gd name="connsiteY2-156" fmla="*/ 246093 h 2167404"/>
                  <a:gd name="connsiteX3-157" fmla="*/ 2516962 w 3200401"/>
                  <a:gd name="connsiteY3-158" fmla="*/ 8020 h 2167404"/>
                  <a:gd name="connsiteX4-159" fmla="*/ 3200401 w 3200401"/>
                  <a:gd name="connsiteY4-160" fmla="*/ 1629994 h 2167404"/>
                  <a:gd name="connsiteX5-161" fmla="*/ 1556085 w 3200401"/>
                  <a:gd name="connsiteY5-162" fmla="*/ 2167404 h 2167404"/>
                  <a:gd name="connsiteX6-163" fmla="*/ 0 w 3200401"/>
                  <a:gd name="connsiteY6-164" fmla="*/ 835910 h 2167404"/>
                  <a:gd name="connsiteX7-165" fmla="*/ 947557 w 3200401"/>
                  <a:gd name="connsiteY7-166" fmla="*/ 0 h 2167404"/>
                  <a:gd name="connsiteX8" fmla="*/ 1272409 w 3200401"/>
                  <a:gd name="connsiteY8" fmla="*/ 238072 h 2167404"/>
                  <a:gd name="connsiteX0-167" fmla="*/ 1272409 w 3200401"/>
                  <a:gd name="connsiteY0-168" fmla="*/ 238072 h 2167404"/>
                  <a:gd name="connsiteX1-169" fmla="*/ 605591 w 3200401"/>
                  <a:gd name="connsiteY1-170" fmla="*/ 996331 h 2167404"/>
                  <a:gd name="connsiteX2-171" fmla="*/ 2192109 w 3200401"/>
                  <a:gd name="connsiteY2-172" fmla="*/ 246093 h 2167404"/>
                  <a:gd name="connsiteX3-173" fmla="*/ 2516962 w 3200401"/>
                  <a:gd name="connsiteY3-174" fmla="*/ 8020 h 2167404"/>
                  <a:gd name="connsiteX4-175" fmla="*/ 3200401 w 3200401"/>
                  <a:gd name="connsiteY4-176" fmla="*/ 1629994 h 2167404"/>
                  <a:gd name="connsiteX5-177" fmla="*/ 1556085 w 3200401"/>
                  <a:gd name="connsiteY5-178" fmla="*/ 2167404 h 2167404"/>
                  <a:gd name="connsiteX6-179" fmla="*/ 0 w 3200401"/>
                  <a:gd name="connsiteY6-180" fmla="*/ 835910 h 2167404"/>
                  <a:gd name="connsiteX7-181" fmla="*/ 947557 w 3200401"/>
                  <a:gd name="connsiteY7-182" fmla="*/ 0 h 2167404"/>
                  <a:gd name="connsiteX8-183" fmla="*/ 1272409 w 3200401"/>
                  <a:gd name="connsiteY8-184" fmla="*/ 238072 h 2167404"/>
                  <a:gd name="connsiteX0-185" fmla="*/ 1272409 w 3200401"/>
                  <a:gd name="connsiteY0-186" fmla="*/ 238072 h 2167404"/>
                  <a:gd name="connsiteX1-187" fmla="*/ 605591 w 3200401"/>
                  <a:gd name="connsiteY1-188" fmla="*/ 996331 h 2167404"/>
                  <a:gd name="connsiteX2-189" fmla="*/ 1491917 w 3200401"/>
                  <a:gd name="connsiteY2-190" fmla="*/ 583246 h 2167404"/>
                  <a:gd name="connsiteX3-191" fmla="*/ 2192109 w 3200401"/>
                  <a:gd name="connsiteY3-192" fmla="*/ 246093 h 2167404"/>
                  <a:gd name="connsiteX4-193" fmla="*/ 2516962 w 3200401"/>
                  <a:gd name="connsiteY4-194" fmla="*/ 8020 h 2167404"/>
                  <a:gd name="connsiteX5-195" fmla="*/ 3200401 w 3200401"/>
                  <a:gd name="connsiteY5-196" fmla="*/ 1629994 h 2167404"/>
                  <a:gd name="connsiteX6-197" fmla="*/ 1556085 w 3200401"/>
                  <a:gd name="connsiteY6-198" fmla="*/ 2167404 h 2167404"/>
                  <a:gd name="connsiteX7-199" fmla="*/ 0 w 3200401"/>
                  <a:gd name="connsiteY7-200" fmla="*/ 835910 h 2167404"/>
                  <a:gd name="connsiteX8-201" fmla="*/ 947557 w 3200401"/>
                  <a:gd name="connsiteY8-202" fmla="*/ 0 h 2167404"/>
                  <a:gd name="connsiteX9" fmla="*/ 1272409 w 3200401"/>
                  <a:gd name="connsiteY9" fmla="*/ 238072 h 2167404"/>
                  <a:gd name="connsiteX0-203" fmla="*/ 1272409 w 3200401"/>
                  <a:gd name="connsiteY0-204" fmla="*/ 238072 h 2167404"/>
                  <a:gd name="connsiteX1-205" fmla="*/ 605591 w 3200401"/>
                  <a:gd name="connsiteY1-206" fmla="*/ 996331 h 2167404"/>
                  <a:gd name="connsiteX2-207" fmla="*/ 1884949 w 3200401"/>
                  <a:gd name="connsiteY2-208" fmla="*/ 1682131 h 2167404"/>
                  <a:gd name="connsiteX3-209" fmla="*/ 2192109 w 3200401"/>
                  <a:gd name="connsiteY3-210" fmla="*/ 246093 h 2167404"/>
                  <a:gd name="connsiteX4-211" fmla="*/ 2516962 w 3200401"/>
                  <a:gd name="connsiteY4-212" fmla="*/ 8020 h 2167404"/>
                  <a:gd name="connsiteX5-213" fmla="*/ 3200401 w 3200401"/>
                  <a:gd name="connsiteY5-214" fmla="*/ 1629994 h 2167404"/>
                  <a:gd name="connsiteX6-215" fmla="*/ 1556085 w 3200401"/>
                  <a:gd name="connsiteY6-216" fmla="*/ 2167404 h 2167404"/>
                  <a:gd name="connsiteX7-217" fmla="*/ 0 w 3200401"/>
                  <a:gd name="connsiteY7-218" fmla="*/ 835910 h 2167404"/>
                  <a:gd name="connsiteX8-219" fmla="*/ 947557 w 3200401"/>
                  <a:gd name="connsiteY8-220" fmla="*/ 0 h 2167404"/>
                  <a:gd name="connsiteX9-221" fmla="*/ 1272409 w 3200401"/>
                  <a:gd name="connsiteY9-222" fmla="*/ 238072 h 2167404"/>
                  <a:gd name="connsiteX0-223" fmla="*/ 1272409 w 3200401"/>
                  <a:gd name="connsiteY0-224" fmla="*/ 238072 h 2167404"/>
                  <a:gd name="connsiteX1-225" fmla="*/ 605591 w 3200401"/>
                  <a:gd name="connsiteY1-226" fmla="*/ 996331 h 2167404"/>
                  <a:gd name="connsiteX2-227" fmla="*/ 1884949 w 3200401"/>
                  <a:gd name="connsiteY2-228" fmla="*/ 1682131 h 2167404"/>
                  <a:gd name="connsiteX3-229" fmla="*/ 2085474 w 3200401"/>
                  <a:gd name="connsiteY3-230" fmla="*/ 747678 h 2167404"/>
                  <a:gd name="connsiteX4-231" fmla="*/ 2192109 w 3200401"/>
                  <a:gd name="connsiteY4-232" fmla="*/ 246093 h 2167404"/>
                  <a:gd name="connsiteX5-233" fmla="*/ 2516962 w 3200401"/>
                  <a:gd name="connsiteY5-234" fmla="*/ 8020 h 2167404"/>
                  <a:gd name="connsiteX6-235" fmla="*/ 3200401 w 3200401"/>
                  <a:gd name="connsiteY6-236" fmla="*/ 1629994 h 2167404"/>
                  <a:gd name="connsiteX7-237" fmla="*/ 1556085 w 3200401"/>
                  <a:gd name="connsiteY7-238" fmla="*/ 2167404 h 2167404"/>
                  <a:gd name="connsiteX8-239" fmla="*/ 0 w 3200401"/>
                  <a:gd name="connsiteY8-240" fmla="*/ 835910 h 2167404"/>
                  <a:gd name="connsiteX9-241" fmla="*/ 947557 w 3200401"/>
                  <a:gd name="connsiteY9-242" fmla="*/ 0 h 2167404"/>
                  <a:gd name="connsiteX10" fmla="*/ 1272409 w 3200401"/>
                  <a:gd name="connsiteY10" fmla="*/ 238072 h 2167404"/>
                  <a:gd name="connsiteX0-243" fmla="*/ 1272409 w 3200401"/>
                  <a:gd name="connsiteY0-244" fmla="*/ 238072 h 2167404"/>
                  <a:gd name="connsiteX1-245" fmla="*/ 605591 w 3200401"/>
                  <a:gd name="connsiteY1-246" fmla="*/ 996331 h 2167404"/>
                  <a:gd name="connsiteX2-247" fmla="*/ 1884949 w 3200401"/>
                  <a:gd name="connsiteY2-248" fmla="*/ 1682131 h 2167404"/>
                  <a:gd name="connsiteX3-249" fmla="*/ 2795337 w 3200401"/>
                  <a:gd name="connsiteY3-250" fmla="*/ 1172794 h 2167404"/>
                  <a:gd name="connsiteX4-251" fmla="*/ 2192109 w 3200401"/>
                  <a:gd name="connsiteY4-252" fmla="*/ 246093 h 2167404"/>
                  <a:gd name="connsiteX5-253" fmla="*/ 2516962 w 3200401"/>
                  <a:gd name="connsiteY5-254" fmla="*/ 8020 h 2167404"/>
                  <a:gd name="connsiteX6-255" fmla="*/ 3200401 w 3200401"/>
                  <a:gd name="connsiteY6-256" fmla="*/ 1629994 h 2167404"/>
                  <a:gd name="connsiteX7-257" fmla="*/ 1556085 w 3200401"/>
                  <a:gd name="connsiteY7-258" fmla="*/ 2167404 h 2167404"/>
                  <a:gd name="connsiteX8-259" fmla="*/ 0 w 3200401"/>
                  <a:gd name="connsiteY8-260" fmla="*/ 835910 h 2167404"/>
                  <a:gd name="connsiteX9-261" fmla="*/ 947557 w 3200401"/>
                  <a:gd name="connsiteY9-262" fmla="*/ 0 h 2167404"/>
                  <a:gd name="connsiteX10-263" fmla="*/ 1272409 w 3200401"/>
                  <a:gd name="connsiteY10-264" fmla="*/ 238072 h 2167404"/>
                  <a:gd name="connsiteX0-265" fmla="*/ 1260378 w 3200401"/>
                  <a:gd name="connsiteY0-266" fmla="*/ 242082 h 2167404"/>
                  <a:gd name="connsiteX1-267" fmla="*/ 605591 w 3200401"/>
                  <a:gd name="connsiteY1-268" fmla="*/ 996331 h 2167404"/>
                  <a:gd name="connsiteX2-269" fmla="*/ 1884949 w 3200401"/>
                  <a:gd name="connsiteY2-270" fmla="*/ 1682131 h 2167404"/>
                  <a:gd name="connsiteX3-271" fmla="*/ 2795337 w 3200401"/>
                  <a:gd name="connsiteY3-272" fmla="*/ 1172794 h 2167404"/>
                  <a:gd name="connsiteX4-273" fmla="*/ 2192109 w 3200401"/>
                  <a:gd name="connsiteY4-274" fmla="*/ 246093 h 2167404"/>
                  <a:gd name="connsiteX5-275" fmla="*/ 2516962 w 3200401"/>
                  <a:gd name="connsiteY5-276" fmla="*/ 8020 h 2167404"/>
                  <a:gd name="connsiteX6-277" fmla="*/ 3200401 w 3200401"/>
                  <a:gd name="connsiteY6-278" fmla="*/ 1629994 h 2167404"/>
                  <a:gd name="connsiteX7-279" fmla="*/ 1556085 w 3200401"/>
                  <a:gd name="connsiteY7-280" fmla="*/ 2167404 h 2167404"/>
                  <a:gd name="connsiteX8-281" fmla="*/ 0 w 3200401"/>
                  <a:gd name="connsiteY8-282" fmla="*/ 835910 h 2167404"/>
                  <a:gd name="connsiteX9-283" fmla="*/ 947557 w 3200401"/>
                  <a:gd name="connsiteY9-284" fmla="*/ 0 h 2167404"/>
                  <a:gd name="connsiteX10-285" fmla="*/ 1260378 w 3200401"/>
                  <a:gd name="connsiteY10-286" fmla="*/ 242082 h 2167404"/>
                  <a:gd name="connsiteX0-287" fmla="*/ 1260378 w 3200401"/>
                  <a:gd name="connsiteY0-288" fmla="*/ 242082 h 2167404"/>
                  <a:gd name="connsiteX1-289" fmla="*/ 605591 w 3200401"/>
                  <a:gd name="connsiteY1-290" fmla="*/ 996331 h 2167404"/>
                  <a:gd name="connsiteX2-291" fmla="*/ 1884949 w 3200401"/>
                  <a:gd name="connsiteY2-292" fmla="*/ 1682131 h 2167404"/>
                  <a:gd name="connsiteX3-293" fmla="*/ 2795337 w 3200401"/>
                  <a:gd name="connsiteY3-294" fmla="*/ 1172794 h 2167404"/>
                  <a:gd name="connsiteX4-295" fmla="*/ 2192109 w 3200401"/>
                  <a:gd name="connsiteY4-296" fmla="*/ 246093 h 2167404"/>
                  <a:gd name="connsiteX5-297" fmla="*/ 2516962 w 3200401"/>
                  <a:gd name="connsiteY5-298" fmla="*/ 8020 h 2167404"/>
                  <a:gd name="connsiteX6-299" fmla="*/ 3200401 w 3200401"/>
                  <a:gd name="connsiteY6-300" fmla="*/ 1629994 h 2167404"/>
                  <a:gd name="connsiteX7-301" fmla="*/ 1556085 w 3200401"/>
                  <a:gd name="connsiteY7-302" fmla="*/ 2167404 h 2167404"/>
                  <a:gd name="connsiteX8-303" fmla="*/ 0 w 3200401"/>
                  <a:gd name="connsiteY8-304" fmla="*/ 835910 h 2167404"/>
                  <a:gd name="connsiteX9-305" fmla="*/ 947557 w 3200401"/>
                  <a:gd name="connsiteY9-306" fmla="*/ 0 h 2167404"/>
                  <a:gd name="connsiteX10-307" fmla="*/ 1260378 w 3200401"/>
                  <a:gd name="connsiteY10-308" fmla="*/ 242082 h 2167404"/>
                  <a:gd name="connsiteX0-309" fmla="*/ 1236315 w 3176338"/>
                  <a:gd name="connsiteY0-310" fmla="*/ 242082 h 2167404"/>
                  <a:gd name="connsiteX1-311" fmla="*/ 581528 w 3176338"/>
                  <a:gd name="connsiteY1-312" fmla="*/ 996331 h 2167404"/>
                  <a:gd name="connsiteX2-313" fmla="*/ 1860886 w 3176338"/>
                  <a:gd name="connsiteY2-314" fmla="*/ 1682131 h 2167404"/>
                  <a:gd name="connsiteX3-315" fmla="*/ 2771274 w 3176338"/>
                  <a:gd name="connsiteY3-316" fmla="*/ 1172794 h 2167404"/>
                  <a:gd name="connsiteX4-317" fmla="*/ 2168046 w 3176338"/>
                  <a:gd name="connsiteY4-318" fmla="*/ 246093 h 2167404"/>
                  <a:gd name="connsiteX5-319" fmla="*/ 2492899 w 3176338"/>
                  <a:gd name="connsiteY5-320" fmla="*/ 8020 h 2167404"/>
                  <a:gd name="connsiteX6-321" fmla="*/ 3176338 w 3176338"/>
                  <a:gd name="connsiteY6-322" fmla="*/ 1629994 h 2167404"/>
                  <a:gd name="connsiteX7-323" fmla="*/ 1532022 w 3176338"/>
                  <a:gd name="connsiteY7-324" fmla="*/ 2167404 h 2167404"/>
                  <a:gd name="connsiteX8-325" fmla="*/ 0 w 3176338"/>
                  <a:gd name="connsiteY8-326" fmla="*/ 843931 h 2167404"/>
                  <a:gd name="connsiteX9-327" fmla="*/ 923494 w 3176338"/>
                  <a:gd name="connsiteY9-328" fmla="*/ 0 h 2167404"/>
                  <a:gd name="connsiteX10-329" fmla="*/ 1236315 w 3176338"/>
                  <a:gd name="connsiteY10-330" fmla="*/ 242082 h 2167404"/>
                  <a:gd name="connsiteX0-331" fmla="*/ 1236315 w 3176338"/>
                  <a:gd name="connsiteY0-332" fmla="*/ 242082 h 2167404"/>
                  <a:gd name="connsiteX1-333" fmla="*/ 581528 w 3176338"/>
                  <a:gd name="connsiteY1-334" fmla="*/ 996331 h 2167404"/>
                  <a:gd name="connsiteX2-335" fmla="*/ 1860886 w 3176338"/>
                  <a:gd name="connsiteY2-336" fmla="*/ 1682131 h 2167404"/>
                  <a:gd name="connsiteX3-337" fmla="*/ 2771274 w 3176338"/>
                  <a:gd name="connsiteY3-338" fmla="*/ 1172794 h 2167404"/>
                  <a:gd name="connsiteX4-339" fmla="*/ 2168046 w 3176338"/>
                  <a:gd name="connsiteY4-340" fmla="*/ 246093 h 2167404"/>
                  <a:gd name="connsiteX5-341" fmla="*/ 2492899 w 3176338"/>
                  <a:gd name="connsiteY5-342" fmla="*/ 8020 h 2167404"/>
                  <a:gd name="connsiteX6-343" fmla="*/ 3176338 w 3176338"/>
                  <a:gd name="connsiteY6-344" fmla="*/ 1629994 h 2167404"/>
                  <a:gd name="connsiteX7-345" fmla="*/ 1532022 w 3176338"/>
                  <a:gd name="connsiteY7-346" fmla="*/ 2167404 h 2167404"/>
                  <a:gd name="connsiteX8-347" fmla="*/ 0 w 3176338"/>
                  <a:gd name="connsiteY8-348" fmla="*/ 843931 h 2167404"/>
                  <a:gd name="connsiteX9-349" fmla="*/ 923494 w 3176338"/>
                  <a:gd name="connsiteY9-350" fmla="*/ 0 h 2167404"/>
                  <a:gd name="connsiteX10-351" fmla="*/ 1236315 w 3176338"/>
                  <a:gd name="connsiteY10-352" fmla="*/ 242082 h 2167404"/>
                  <a:gd name="connsiteX0-353" fmla="*/ 1236315 w 3176338"/>
                  <a:gd name="connsiteY0-354" fmla="*/ 242082 h 2167404"/>
                  <a:gd name="connsiteX1-355" fmla="*/ 581528 w 3176338"/>
                  <a:gd name="connsiteY1-356" fmla="*/ 996331 h 2167404"/>
                  <a:gd name="connsiteX2-357" fmla="*/ 1860886 w 3176338"/>
                  <a:gd name="connsiteY2-358" fmla="*/ 1682131 h 2167404"/>
                  <a:gd name="connsiteX3-359" fmla="*/ 2771274 w 3176338"/>
                  <a:gd name="connsiteY3-360" fmla="*/ 1172794 h 2167404"/>
                  <a:gd name="connsiteX4-361" fmla="*/ 2168046 w 3176338"/>
                  <a:gd name="connsiteY4-362" fmla="*/ 246093 h 2167404"/>
                  <a:gd name="connsiteX5-363" fmla="*/ 2492899 w 3176338"/>
                  <a:gd name="connsiteY5-364" fmla="*/ 8020 h 2167404"/>
                  <a:gd name="connsiteX6-365" fmla="*/ 3176338 w 3176338"/>
                  <a:gd name="connsiteY6-366" fmla="*/ 1629994 h 2167404"/>
                  <a:gd name="connsiteX7-367" fmla="*/ 1532022 w 3176338"/>
                  <a:gd name="connsiteY7-368" fmla="*/ 2167404 h 2167404"/>
                  <a:gd name="connsiteX8-369" fmla="*/ 0 w 3176338"/>
                  <a:gd name="connsiteY8-370" fmla="*/ 843931 h 2167404"/>
                  <a:gd name="connsiteX9-371" fmla="*/ 923494 w 3176338"/>
                  <a:gd name="connsiteY9-372" fmla="*/ 0 h 2167404"/>
                  <a:gd name="connsiteX10-373" fmla="*/ 1236315 w 3176338"/>
                  <a:gd name="connsiteY10-374" fmla="*/ 242082 h 2167404"/>
                  <a:gd name="connsiteX0-375" fmla="*/ 1236315 w 3176338"/>
                  <a:gd name="connsiteY0-376" fmla="*/ 242082 h 2167404"/>
                  <a:gd name="connsiteX1-377" fmla="*/ 581528 w 3176338"/>
                  <a:gd name="connsiteY1-378" fmla="*/ 996331 h 2167404"/>
                  <a:gd name="connsiteX2-379" fmla="*/ 1860886 w 3176338"/>
                  <a:gd name="connsiteY2-380" fmla="*/ 1682131 h 2167404"/>
                  <a:gd name="connsiteX3-381" fmla="*/ 2771274 w 3176338"/>
                  <a:gd name="connsiteY3-382" fmla="*/ 1172794 h 2167404"/>
                  <a:gd name="connsiteX4-383" fmla="*/ 2168046 w 3176338"/>
                  <a:gd name="connsiteY4-384" fmla="*/ 246093 h 2167404"/>
                  <a:gd name="connsiteX5-385" fmla="*/ 2492899 w 3176338"/>
                  <a:gd name="connsiteY5-386" fmla="*/ 8020 h 2167404"/>
                  <a:gd name="connsiteX6-387" fmla="*/ 3176338 w 3176338"/>
                  <a:gd name="connsiteY6-388" fmla="*/ 1629994 h 2167404"/>
                  <a:gd name="connsiteX7-389" fmla="*/ 1532022 w 3176338"/>
                  <a:gd name="connsiteY7-390" fmla="*/ 2167404 h 2167404"/>
                  <a:gd name="connsiteX8-391" fmla="*/ 0 w 3176338"/>
                  <a:gd name="connsiteY8-392" fmla="*/ 843931 h 2167404"/>
                  <a:gd name="connsiteX9-393" fmla="*/ 923494 w 3176338"/>
                  <a:gd name="connsiteY9-394" fmla="*/ 0 h 2167404"/>
                  <a:gd name="connsiteX10-395" fmla="*/ 1236315 w 3176338"/>
                  <a:gd name="connsiteY10-396" fmla="*/ 242082 h 2167404"/>
                  <a:gd name="connsiteX0-397" fmla="*/ 1236315 w 3176338"/>
                  <a:gd name="connsiteY0-398" fmla="*/ 242082 h 2167404"/>
                  <a:gd name="connsiteX1-399" fmla="*/ 581528 w 3176338"/>
                  <a:gd name="connsiteY1-400" fmla="*/ 996331 h 2167404"/>
                  <a:gd name="connsiteX2-401" fmla="*/ 1860886 w 3176338"/>
                  <a:gd name="connsiteY2-402" fmla="*/ 1682131 h 2167404"/>
                  <a:gd name="connsiteX3-403" fmla="*/ 2771274 w 3176338"/>
                  <a:gd name="connsiteY3-404" fmla="*/ 1172794 h 2167404"/>
                  <a:gd name="connsiteX4-405" fmla="*/ 2168046 w 3176338"/>
                  <a:gd name="connsiteY4-406" fmla="*/ 246093 h 2167404"/>
                  <a:gd name="connsiteX5-407" fmla="*/ 2492899 w 3176338"/>
                  <a:gd name="connsiteY5-408" fmla="*/ 8020 h 2167404"/>
                  <a:gd name="connsiteX6-409" fmla="*/ 3176338 w 3176338"/>
                  <a:gd name="connsiteY6-410" fmla="*/ 1629994 h 2167404"/>
                  <a:gd name="connsiteX7-411" fmla="*/ 1532022 w 3176338"/>
                  <a:gd name="connsiteY7-412" fmla="*/ 2167404 h 2167404"/>
                  <a:gd name="connsiteX8-413" fmla="*/ 0 w 3176338"/>
                  <a:gd name="connsiteY8-414" fmla="*/ 843931 h 2167404"/>
                  <a:gd name="connsiteX9-415" fmla="*/ 923494 w 3176338"/>
                  <a:gd name="connsiteY9-416" fmla="*/ 0 h 2167404"/>
                  <a:gd name="connsiteX10-417" fmla="*/ 1236315 w 3176338"/>
                  <a:gd name="connsiteY10-418" fmla="*/ 242082 h 2167404"/>
                  <a:gd name="connsiteX0-419" fmla="*/ 1249612 w 3189635"/>
                  <a:gd name="connsiteY0-420" fmla="*/ 242082 h 2167404"/>
                  <a:gd name="connsiteX1-421" fmla="*/ 594825 w 3189635"/>
                  <a:gd name="connsiteY1-422" fmla="*/ 996331 h 2167404"/>
                  <a:gd name="connsiteX2-423" fmla="*/ 1874183 w 3189635"/>
                  <a:gd name="connsiteY2-424" fmla="*/ 1682131 h 2167404"/>
                  <a:gd name="connsiteX3-425" fmla="*/ 2784571 w 3189635"/>
                  <a:gd name="connsiteY3-426" fmla="*/ 1172794 h 2167404"/>
                  <a:gd name="connsiteX4-427" fmla="*/ 2181343 w 3189635"/>
                  <a:gd name="connsiteY4-428" fmla="*/ 246093 h 2167404"/>
                  <a:gd name="connsiteX5-429" fmla="*/ 2506196 w 3189635"/>
                  <a:gd name="connsiteY5-430" fmla="*/ 8020 h 2167404"/>
                  <a:gd name="connsiteX6-431" fmla="*/ 3189635 w 3189635"/>
                  <a:gd name="connsiteY6-432" fmla="*/ 1629994 h 2167404"/>
                  <a:gd name="connsiteX7-433" fmla="*/ 1545319 w 3189635"/>
                  <a:gd name="connsiteY7-434" fmla="*/ 2167404 h 2167404"/>
                  <a:gd name="connsiteX8-435" fmla="*/ 13297 w 3189635"/>
                  <a:gd name="connsiteY8-436" fmla="*/ 843931 h 2167404"/>
                  <a:gd name="connsiteX9-437" fmla="*/ 936791 w 3189635"/>
                  <a:gd name="connsiteY9-438" fmla="*/ 0 h 2167404"/>
                  <a:gd name="connsiteX10-439" fmla="*/ 1249612 w 3189635"/>
                  <a:gd name="connsiteY10-440" fmla="*/ 242082 h 2167404"/>
                  <a:gd name="connsiteX0-441" fmla="*/ 1249211 w 3189234"/>
                  <a:gd name="connsiteY0-442" fmla="*/ 242082 h 2167404"/>
                  <a:gd name="connsiteX1-443" fmla="*/ 594424 w 3189234"/>
                  <a:gd name="connsiteY1-444" fmla="*/ 996331 h 2167404"/>
                  <a:gd name="connsiteX2-445" fmla="*/ 1873782 w 3189234"/>
                  <a:gd name="connsiteY2-446" fmla="*/ 1682131 h 2167404"/>
                  <a:gd name="connsiteX3-447" fmla="*/ 2784170 w 3189234"/>
                  <a:gd name="connsiteY3-448" fmla="*/ 1172794 h 2167404"/>
                  <a:gd name="connsiteX4-449" fmla="*/ 2180942 w 3189234"/>
                  <a:gd name="connsiteY4-450" fmla="*/ 246093 h 2167404"/>
                  <a:gd name="connsiteX5-451" fmla="*/ 2505795 w 3189234"/>
                  <a:gd name="connsiteY5-452" fmla="*/ 8020 h 2167404"/>
                  <a:gd name="connsiteX6-453" fmla="*/ 3189234 w 3189234"/>
                  <a:gd name="connsiteY6-454" fmla="*/ 1629994 h 2167404"/>
                  <a:gd name="connsiteX7-455" fmla="*/ 1544918 w 3189234"/>
                  <a:gd name="connsiteY7-456" fmla="*/ 2167404 h 2167404"/>
                  <a:gd name="connsiteX8-457" fmla="*/ 12896 w 3189234"/>
                  <a:gd name="connsiteY8-458" fmla="*/ 843931 h 2167404"/>
                  <a:gd name="connsiteX9-459" fmla="*/ 936390 w 3189234"/>
                  <a:gd name="connsiteY9-460" fmla="*/ 0 h 2167404"/>
                  <a:gd name="connsiteX10-461" fmla="*/ 1249211 w 3189234"/>
                  <a:gd name="connsiteY10-462" fmla="*/ 242082 h 2167404"/>
                  <a:gd name="connsiteX0-463" fmla="*/ 1249211 w 3189234"/>
                  <a:gd name="connsiteY0-464" fmla="*/ 242082 h 2170946"/>
                  <a:gd name="connsiteX1-465" fmla="*/ 594424 w 3189234"/>
                  <a:gd name="connsiteY1-466" fmla="*/ 996331 h 2170946"/>
                  <a:gd name="connsiteX2-467" fmla="*/ 1873782 w 3189234"/>
                  <a:gd name="connsiteY2-468" fmla="*/ 1682131 h 2170946"/>
                  <a:gd name="connsiteX3-469" fmla="*/ 2784170 w 3189234"/>
                  <a:gd name="connsiteY3-470" fmla="*/ 1172794 h 2170946"/>
                  <a:gd name="connsiteX4-471" fmla="*/ 2180942 w 3189234"/>
                  <a:gd name="connsiteY4-472" fmla="*/ 246093 h 2170946"/>
                  <a:gd name="connsiteX5-473" fmla="*/ 2505795 w 3189234"/>
                  <a:gd name="connsiteY5-474" fmla="*/ 8020 h 2170946"/>
                  <a:gd name="connsiteX6-475" fmla="*/ 3189234 w 3189234"/>
                  <a:gd name="connsiteY6-476" fmla="*/ 1629994 h 2170946"/>
                  <a:gd name="connsiteX7-477" fmla="*/ 1544918 w 3189234"/>
                  <a:gd name="connsiteY7-478" fmla="*/ 2167404 h 2170946"/>
                  <a:gd name="connsiteX8-479" fmla="*/ 12896 w 3189234"/>
                  <a:gd name="connsiteY8-480" fmla="*/ 843931 h 2170946"/>
                  <a:gd name="connsiteX9-481" fmla="*/ 936390 w 3189234"/>
                  <a:gd name="connsiteY9-482" fmla="*/ 0 h 2170946"/>
                  <a:gd name="connsiteX10-483" fmla="*/ 1249211 w 3189234"/>
                  <a:gd name="connsiteY10-484" fmla="*/ 242082 h 2170946"/>
                  <a:gd name="connsiteX0-485" fmla="*/ 1249211 w 3189234"/>
                  <a:gd name="connsiteY0-486" fmla="*/ 242082 h 2172401"/>
                  <a:gd name="connsiteX1-487" fmla="*/ 594424 w 3189234"/>
                  <a:gd name="connsiteY1-488" fmla="*/ 996331 h 2172401"/>
                  <a:gd name="connsiteX2-489" fmla="*/ 1873782 w 3189234"/>
                  <a:gd name="connsiteY2-490" fmla="*/ 1682131 h 2172401"/>
                  <a:gd name="connsiteX3-491" fmla="*/ 2784170 w 3189234"/>
                  <a:gd name="connsiteY3-492" fmla="*/ 1172794 h 2172401"/>
                  <a:gd name="connsiteX4-493" fmla="*/ 2180942 w 3189234"/>
                  <a:gd name="connsiteY4-494" fmla="*/ 246093 h 2172401"/>
                  <a:gd name="connsiteX5-495" fmla="*/ 2505795 w 3189234"/>
                  <a:gd name="connsiteY5-496" fmla="*/ 8020 h 2172401"/>
                  <a:gd name="connsiteX6-497" fmla="*/ 3189234 w 3189234"/>
                  <a:gd name="connsiteY6-498" fmla="*/ 1629994 h 2172401"/>
                  <a:gd name="connsiteX7-499" fmla="*/ 1544918 w 3189234"/>
                  <a:gd name="connsiteY7-500" fmla="*/ 2167404 h 2172401"/>
                  <a:gd name="connsiteX8-501" fmla="*/ 12896 w 3189234"/>
                  <a:gd name="connsiteY8-502" fmla="*/ 843931 h 2172401"/>
                  <a:gd name="connsiteX9-503" fmla="*/ 936390 w 3189234"/>
                  <a:gd name="connsiteY9-504" fmla="*/ 0 h 2172401"/>
                  <a:gd name="connsiteX10-505" fmla="*/ 1249211 w 3189234"/>
                  <a:gd name="connsiteY10-506" fmla="*/ 242082 h 2172401"/>
                  <a:gd name="connsiteX0-507" fmla="*/ 1249211 w 3402926"/>
                  <a:gd name="connsiteY0-508" fmla="*/ 242082 h 2172401"/>
                  <a:gd name="connsiteX1-509" fmla="*/ 594424 w 3402926"/>
                  <a:gd name="connsiteY1-510" fmla="*/ 996331 h 2172401"/>
                  <a:gd name="connsiteX2-511" fmla="*/ 1873782 w 3402926"/>
                  <a:gd name="connsiteY2-512" fmla="*/ 1682131 h 2172401"/>
                  <a:gd name="connsiteX3-513" fmla="*/ 2784170 w 3402926"/>
                  <a:gd name="connsiteY3-514" fmla="*/ 1172794 h 2172401"/>
                  <a:gd name="connsiteX4-515" fmla="*/ 2180942 w 3402926"/>
                  <a:gd name="connsiteY4-516" fmla="*/ 246093 h 2172401"/>
                  <a:gd name="connsiteX5-517" fmla="*/ 2505795 w 3402926"/>
                  <a:gd name="connsiteY5-518" fmla="*/ 8020 h 2172401"/>
                  <a:gd name="connsiteX6-519" fmla="*/ 3189234 w 3402926"/>
                  <a:gd name="connsiteY6-520" fmla="*/ 1629994 h 2172401"/>
                  <a:gd name="connsiteX7-521" fmla="*/ 1544918 w 3402926"/>
                  <a:gd name="connsiteY7-522" fmla="*/ 2167404 h 2172401"/>
                  <a:gd name="connsiteX8-523" fmla="*/ 12896 w 3402926"/>
                  <a:gd name="connsiteY8-524" fmla="*/ 843931 h 2172401"/>
                  <a:gd name="connsiteX9-525" fmla="*/ 936390 w 3402926"/>
                  <a:gd name="connsiteY9-526" fmla="*/ 0 h 2172401"/>
                  <a:gd name="connsiteX10-527" fmla="*/ 1249211 w 3402926"/>
                  <a:gd name="connsiteY10-528" fmla="*/ 242082 h 2172401"/>
                  <a:gd name="connsiteX0-529" fmla="*/ 1249211 w 3439022"/>
                  <a:gd name="connsiteY0-530" fmla="*/ 242082 h 2172401"/>
                  <a:gd name="connsiteX1-531" fmla="*/ 594424 w 3439022"/>
                  <a:gd name="connsiteY1-532" fmla="*/ 996331 h 2172401"/>
                  <a:gd name="connsiteX2-533" fmla="*/ 1873782 w 3439022"/>
                  <a:gd name="connsiteY2-534" fmla="*/ 1682131 h 2172401"/>
                  <a:gd name="connsiteX3-535" fmla="*/ 2784170 w 3439022"/>
                  <a:gd name="connsiteY3-536" fmla="*/ 1172794 h 2172401"/>
                  <a:gd name="connsiteX4-537" fmla="*/ 2180942 w 3439022"/>
                  <a:gd name="connsiteY4-538" fmla="*/ 246093 h 2172401"/>
                  <a:gd name="connsiteX5-539" fmla="*/ 2505795 w 3439022"/>
                  <a:gd name="connsiteY5-540" fmla="*/ 8020 h 2172401"/>
                  <a:gd name="connsiteX6-541" fmla="*/ 3189234 w 3439022"/>
                  <a:gd name="connsiteY6-542" fmla="*/ 1629994 h 2172401"/>
                  <a:gd name="connsiteX7-543" fmla="*/ 1544918 w 3439022"/>
                  <a:gd name="connsiteY7-544" fmla="*/ 2167404 h 2172401"/>
                  <a:gd name="connsiteX8-545" fmla="*/ 12896 w 3439022"/>
                  <a:gd name="connsiteY8-546" fmla="*/ 843931 h 2172401"/>
                  <a:gd name="connsiteX9-547" fmla="*/ 936390 w 3439022"/>
                  <a:gd name="connsiteY9-548" fmla="*/ 0 h 2172401"/>
                  <a:gd name="connsiteX10-549" fmla="*/ 1249211 w 3439022"/>
                  <a:gd name="connsiteY10-550" fmla="*/ 242082 h 2172401"/>
                  <a:gd name="connsiteX0-551" fmla="*/ 1249211 w 3439022"/>
                  <a:gd name="connsiteY0-552" fmla="*/ 242082 h 2172401"/>
                  <a:gd name="connsiteX1-553" fmla="*/ 594424 w 3439022"/>
                  <a:gd name="connsiteY1-554" fmla="*/ 996331 h 2172401"/>
                  <a:gd name="connsiteX2-555" fmla="*/ 1873782 w 3439022"/>
                  <a:gd name="connsiteY2-556" fmla="*/ 1682131 h 2172401"/>
                  <a:gd name="connsiteX3-557" fmla="*/ 2784170 w 3439022"/>
                  <a:gd name="connsiteY3-558" fmla="*/ 1172794 h 2172401"/>
                  <a:gd name="connsiteX4-559" fmla="*/ 2180942 w 3439022"/>
                  <a:gd name="connsiteY4-560" fmla="*/ 246093 h 2172401"/>
                  <a:gd name="connsiteX5-561" fmla="*/ 2505795 w 3439022"/>
                  <a:gd name="connsiteY5-562" fmla="*/ 8020 h 2172401"/>
                  <a:gd name="connsiteX6-563" fmla="*/ 3189234 w 3439022"/>
                  <a:gd name="connsiteY6-564" fmla="*/ 1629994 h 2172401"/>
                  <a:gd name="connsiteX7-565" fmla="*/ 1544918 w 3439022"/>
                  <a:gd name="connsiteY7-566" fmla="*/ 2167404 h 2172401"/>
                  <a:gd name="connsiteX8-567" fmla="*/ 12896 w 3439022"/>
                  <a:gd name="connsiteY8-568" fmla="*/ 843931 h 2172401"/>
                  <a:gd name="connsiteX9-569" fmla="*/ 936390 w 3439022"/>
                  <a:gd name="connsiteY9-570" fmla="*/ 0 h 2172401"/>
                  <a:gd name="connsiteX10-571" fmla="*/ 1249211 w 3439022"/>
                  <a:gd name="connsiteY10-572" fmla="*/ 242082 h 2172401"/>
                  <a:gd name="connsiteX0-573" fmla="*/ 1249211 w 3439022"/>
                  <a:gd name="connsiteY0-574" fmla="*/ 242082 h 2172401"/>
                  <a:gd name="connsiteX1-575" fmla="*/ 594424 w 3439022"/>
                  <a:gd name="connsiteY1-576" fmla="*/ 996331 h 2172401"/>
                  <a:gd name="connsiteX2-577" fmla="*/ 1873782 w 3439022"/>
                  <a:gd name="connsiteY2-578" fmla="*/ 1682131 h 2172401"/>
                  <a:gd name="connsiteX3-579" fmla="*/ 2784170 w 3439022"/>
                  <a:gd name="connsiteY3-580" fmla="*/ 1172794 h 2172401"/>
                  <a:gd name="connsiteX4-581" fmla="*/ 2180942 w 3439022"/>
                  <a:gd name="connsiteY4-582" fmla="*/ 246093 h 2172401"/>
                  <a:gd name="connsiteX5-583" fmla="*/ 2505795 w 3439022"/>
                  <a:gd name="connsiteY5-584" fmla="*/ 8020 h 2172401"/>
                  <a:gd name="connsiteX6-585" fmla="*/ 3189234 w 3439022"/>
                  <a:gd name="connsiteY6-586" fmla="*/ 1629994 h 2172401"/>
                  <a:gd name="connsiteX7-587" fmla="*/ 1544918 w 3439022"/>
                  <a:gd name="connsiteY7-588" fmla="*/ 2167404 h 2172401"/>
                  <a:gd name="connsiteX8-589" fmla="*/ 12896 w 3439022"/>
                  <a:gd name="connsiteY8-590" fmla="*/ 843931 h 2172401"/>
                  <a:gd name="connsiteX9-591" fmla="*/ 936390 w 3439022"/>
                  <a:gd name="connsiteY9-592" fmla="*/ 0 h 2172401"/>
                  <a:gd name="connsiteX10-593" fmla="*/ 1249211 w 3439022"/>
                  <a:gd name="connsiteY10-594" fmla="*/ 242082 h 2172401"/>
                  <a:gd name="connsiteX0-595" fmla="*/ 1261243 w 3439022"/>
                  <a:gd name="connsiteY0-596" fmla="*/ 246092 h 2172401"/>
                  <a:gd name="connsiteX1-597" fmla="*/ 594424 w 3439022"/>
                  <a:gd name="connsiteY1-598" fmla="*/ 996331 h 2172401"/>
                  <a:gd name="connsiteX2-599" fmla="*/ 1873782 w 3439022"/>
                  <a:gd name="connsiteY2-600" fmla="*/ 1682131 h 2172401"/>
                  <a:gd name="connsiteX3-601" fmla="*/ 2784170 w 3439022"/>
                  <a:gd name="connsiteY3-602" fmla="*/ 1172794 h 2172401"/>
                  <a:gd name="connsiteX4-603" fmla="*/ 2180942 w 3439022"/>
                  <a:gd name="connsiteY4-604" fmla="*/ 246093 h 2172401"/>
                  <a:gd name="connsiteX5-605" fmla="*/ 2505795 w 3439022"/>
                  <a:gd name="connsiteY5-606" fmla="*/ 8020 h 2172401"/>
                  <a:gd name="connsiteX6-607" fmla="*/ 3189234 w 3439022"/>
                  <a:gd name="connsiteY6-608" fmla="*/ 1629994 h 2172401"/>
                  <a:gd name="connsiteX7-609" fmla="*/ 1544918 w 3439022"/>
                  <a:gd name="connsiteY7-610" fmla="*/ 2167404 h 2172401"/>
                  <a:gd name="connsiteX8-611" fmla="*/ 12896 w 3439022"/>
                  <a:gd name="connsiteY8-612" fmla="*/ 843931 h 2172401"/>
                  <a:gd name="connsiteX9-613" fmla="*/ 936390 w 3439022"/>
                  <a:gd name="connsiteY9-614" fmla="*/ 0 h 2172401"/>
                  <a:gd name="connsiteX10-615" fmla="*/ 1261243 w 3439022"/>
                  <a:gd name="connsiteY10-616" fmla="*/ 246092 h 2172401"/>
                  <a:gd name="connsiteX0-617" fmla="*/ 1261243 w 3439022"/>
                  <a:gd name="connsiteY0-618" fmla="*/ 246092 h 2172401"/>
                  <a:gd name="connsiteX1-619" fmla="*/ 594424 w 3439022"/>
                  <a:gd name="connsiteY1-620" fmla="*/ 996331 h 2172401"/>
                  <a:gd name="connsiteX2-621" fmla="*/ 1873782 w 3439022"/>
                  <a:gd name="connsiteY2-622" fmla="*/ 1682131 h 2172401"/>
                  <a:gd name="connsiteX3-623" fmla="*/ 2784170 w 3439022"/>
                  <a:gd name="connsiteY3-624" fmla="*/ 1172794 h 2172401"/>
                  <a:gd name="connsiteX4-625" fmla="*/ 2180942 w 3439022"/>
                  <a:gd name="connsiteY4-626" fmla="*/ 246093 h 2172401"/>
                  <a:gd name="connsiteX5-627" fmla="*/ 2505795 w 3439022"/>
                  <a:gd name="connsiteY5-628" fmla="*/ 8020 h 2172401"/>
                  <a:gd name="connsiteX6-629" fmla="*/ 3189234 w 3439022"/>
                  <a:gd name="connsiteY6-630" fmla="*/ 1629994 h 2172401"/>
                  <a:gd name="connsiteX7-631" fmla="*/ 1544918 w 3439022"/>
                  <a:gd name="connsiteY7-632" fmla="*/ 2167404 h 2172401"/>
                  <a:gd name="connsiteX8-633" fmla="*/ 12896 w 3439022"/>
                  <a:gd name="connsiteY8-634" fmla="*/ 843931 h 2172401"/>
                  <a:gd name="connsiteX9-635" fmla="*/ 936390 w 3439022"/>
                  <a:gd name="connsiteY9-636" fmla="*/ 0 h 2172401"/>
                  <a:gd name="connsiteX10-637" fmla="*/ 1261243 w 3439022"/>
                  <a:gd name="connsiteY10-638" fmla="*/ 246092 h 2172401"/>
                  <a:gd name="connsiteX0-639" fmla="*/ 1261243 w 3439022"/>
                  <a:gd name="connsiteY0-640" fmla="*/ 246092 h 2172401"/>
                  <a:gd name="connsiteX1-641" fmla="*/ 594424 w 3439022"/>
                  <a:gd name="connsiteY1-642" fmla="*/ 996331 h 2172401"/>
                  <a:gd name="connsiteX2-643" fmla="*/ 1873782 w 3439022"/>
                  <a:gd name="connsiteY2-644" fmla="*/ 1682131 h 2172401"/>
                  <a:gd name="connsiteX3-645" fmla="*/ 2784170 w 3439022"/>
                  <a:gd name="connsiteY3-646" fmla="*/ 1172794 h 2172401"/>
                  <a:gd name="connsiteX4-647" fmla="*/ 2180942 w 3439022"/>
                  <a:gd name="connsiteY4-648" fmla="*/ 246093 h 2172401"/>
                  <a:gd name="connsiteX5-649" fmla="*/ 2505795 w 3439022"/>
                  <a:gd name="connsiteY5-650" fmla="*/ 8020 h 2172401"/>
                  <a:gd name="connsiteX6-651" fmla="*/ 3189234 w 3439022"/>
                  <a:gd name="connsiteY6-652" fmla="*/ 1629994 h 2172401"/>
                  <a:gd name="connsiteX7-653" fmla="*/ 1544918 w 3439022"/>
                  <a:gd name="connsiteY7-654" fmla="*/ 2167404 h 2172401"/>
                  <a:gd name="connsiteX8-655" fmla="*/ 12896 w 3439022"/>
                  <a:gd name="connsiteY8-656" fmla="*/ 843931 h 2172401"/>
                  <a:gd name="connsiteX9-657" fmla="*/ 936390 w 3439022"/>
                  <a:gd name="connsiteY9-658" fmla="*/ 0 h 2172401"/>
                  <a:gd name="connsiteX10-659" fmla="*/ 1261243 w 3439022"/>
                  <a:gd name="connsiteY10-660" fmla="*/ 246092 h 2172401"/>
                  <a:gd name="connsiteX0-661" fmla="*/ 1261243 w 3439022"/>
                  <a:gd name="connsiteY0-662" fmla="*/ 246092 h 2172401"/>
                  <a:gd name="connsiteX1-663" fmla="*/ 594424 w 3439022"/>
                  <a:gd name="connsiteY1-664" fmla="*/ 996331 h 2172401"/>
                  <a:gd name="connsiteX2-665" fmla="*/ 1873782 w 3439022"/>
                  <a:gd name="connsiteY2-666" fmla="*/ 1682131 h 2172401"/>
                  <a:gd name="connsiteX3-667" fmla="*/ 2784170 w 3439022"/>
                  <a:gd name="connsiteY3-668" fmla="*/ 1172794 h 2172401"/>
                  <a:gd name="connsiteX4-669" fmla="*/ 2180942 w 3439022"/>
                  <a:gd name="connsiteY4-670" fmla="*/ 246093 h 2172401"/>
                  <a:gd name="connsiteX5-671" fmla="*/ 2505795 w 3439022"/>
                  <a:gd name="connsiteY5-672" fmla="*/ 8020 h 2172401"/>
                  <a:gd name="connsiteX6-673" fmla="*/ 3189234 w 3439022"/>
                  <a:gd name="connsiteY6-674" fmla="*/ 1629994 h 2172401"/>
                  <a:gd name="connsiteX7-675" fmla="*/ 1544918 w 3439022"/>
                  <a:gd name="connsiteY7-676" fmla="*/ 2167404 h 2172401"/>
                  <a:gd name="connsiteX8-677" fmla="*/ 12896 w 3439022"/>
                  <a:gd name="connsiteY8-678" fmla="*/ 843931 h 2172401"/>
                  <a:gd name="connsiteX9-679" fmla="*/ 936390 w 3439022"/>
                  <a:gd name="connsiteY9-680" fmla="*/ 0 h 2172401"/>
                  <a:gd name="connsiteX10-681" fmla="*/ 1261243 w 3439022"/>
                  <a:gd name="connsiteY10-682" fmla="*/ 246092 h 2172401"/>
                  <a:gd name="connsiteX0-683" fmla="*/ 1261243 w 3439022"/>
                  <a:gd name="connsiteY0-684" fmla="*/ 246092 h 2172401"/>
                  <a:gd name="connsiteX1-685" fmla="*/ 594424 w 3439022"/>
                  <a:gd name="connsiteY1-686" fmla="*/ 996331 h 2172401"/>
                  <a:gd name="connsiteX2-687" fmla="*/ 1873782 w 3439022"/>
                  <a:gd name="connsiteY2-688" fmla="*/ 1682131 h 2172401"/>
                  <a:gd name="connsiteX3-689" fmla="*/ 2784170 w 3439022"/>
                  <a:gd name="connsiteY3-690" fmla="*/ 1172794 h 2172401"/>
                  <a:gd name="connsiteX4-691" fmla="*/ 2180942 w 3439022"/>
                  <a:gd name="connsiteY4-692" fmla="*/ 246093 h 2172401"/>
                  <a:gd name="connsiteX5-693" fmla="*/ 2505795 w 3439022"/>
                  <a:gd name="connsiteY5-694" fmla="*/ 8020 h 2172401"/>
                  <a:gd name="connsiteX6-695" fmla="*/ 3189234 w 3439022"/>
                  <a:gd name="connsiteY6-696" fmla="*/ 1629994 h 2172401"/>
                  <a:gd name="connsiteX7-697" fmla="*/ 1544918 w 3439022"/>
                  <a:gd name="connsiteY7-698" fmla="*/ 2167404 h 2172401"/>
                  <a:gd name="connsiteX8-699" fmla="*/ 12896 w 3439022"/>
                  <a:gd name="connsiteY8-700" fmla="*/ 843931 h 2172401"/>
                  <a:gd name="connsiteX9-701" fmla="*/ 936390 w 3439022"/>
                  <a:gd name="connsiteY9-702" fmla="*/ 0 h 2172401"/>
                  <a:gd name="connsiteX10-703" fmla="*/ 1261243 w 3439022"/>
                  <a:gd name="connsiteY10-704" fmla="*/ 246092 h 2172401"/>
                  <a:gd name="connsiteX0-705" fmla="*/ 1261243 w 3439022"/>
                  <a:gd name="connsiteY0-706" fmla="*/ 246092 h 2172401"/>
                  <a:gd name="connsiteX1-707" fmla="*/ 594424 w 3439022"/>
                  <a:gd name="connsiteY1-708" fmla="*/ 996331 h 2172401"/>
                  <a:gd name="connsiteX2-709" fmla="*/ 1873782 w 3439022"/>
                  <a:gd name="connsiteY2-710" fmla="*/ 1682131 h 2172401"/>
                  <a:gd name="connsiteX3-711" fmla="*/ 2784170 w 3439022"/>
                  <a:gd name="connsiteY3-712" fmla="*/ 1172794 h 2172401"/>
                  <a:gd name="connsiteX4-713" fmla="*/ 2180942 w 3439022"/>
                  <a:gd name="connsiteY4-714" fmla="*/ 246093 h 2172401"/>
                  <a:gd name="connsiteX5-715" fmla="*/ 2505795 w 3439022"/>
                  <a:gd name="connsiteY5-716" fmla="*/ 8020 h 2172401"/>
                  <a:gd name="connsiteX6-717" fmla="*/ 3189234 w 3439022"/>
                  <a:gd name="connsiteY6-718" fmla="*/ 1629994 h 2172401"/>
                  <a:gd name="connsiteX7-719" fmla="*/ 1544918 w 3439022"/>
                  <a:gd name="connsiteY7-720" fmla="*/ 2167404 h 2172401"/>
                  <a:gd name="connsiteX8-721" fmla="*/ 12896 w 3439022"/>
                  <a:gd name="connsiteY8-722" fmla="*/ 843931 h 2172401"/>
                  <a:gd name="connsiteX9-723" fmla="*/ 936390 w 3439022"/>
                  <a:gd name="connsiteY9-724" fmla="*/ 0 h 2172401"/>
                  <a:gd name="connsiteX10-725" fmla="*/ 1261243 w 3439022"/>
                  <a:gd name="connsiteY10-726" fmla="*/ 246092 h 2172401"/>
                  <a:gd name="connsiteX0-727" fmla="*/ 1261243 w 3439022"/>
                  <a:gd name="connsiteY0-728" fmla="*/ 246092 h 2172401"/>
                  <a:gd name="connsiteX1-729" fmla="*/ 594424 w 3439022"/>
                  <a:gd name="connsiteY1-730" fmla="*/ 996331 h 2172401"/>
                  <a:gd name="connsiteX2-731" fmla="*/ 1873782 w 3439022"/>
                  <a:gd name="connsiteY2-732" fmla="*/ 1682131 h 2172401"/>
                  <a:gd name="connsiteX3-733" fmla="*/ 2784170 w 3439022"/>
                  <a:gd name="connsiteY3-734" fmla="*/ 1172794 h 2172401"/>
                  <a:gd name="connsiteX4-735" fmla="*/ 2180942 w 3439022"/>
                  <a:gd name="connsiteY4-736" fmla="*/ 246093 h 2172401"/>
                  <a:gd name="connsiteX5-737" fmla="*/ 2505795 w 3439022"/>
                  <a:gd name="connsiteY5-738" fmla="*/ 8020 h 2172401"/>
                  <a:gd name="connsiteX6-739" fmla="*/ 3189234 w 3439022"/>
                  <a:gd name="connsiteY6-740" fmla="*/ 1629994 h 2172401"/>
                  <a:gd name="connsiteX7-741" fmla="*/ 1544918 w 3439022"/>
                  <a:gd name="connsiteY7-742" fmla="*/ 2167404 h 2172401"/>
                  <a:gd name="connsiteX8-743" fmla="*/ 12896 w 3439022"/>
                  <a:gd name="connsiteY8-744" fmla="*/ 843931 h 2172401"/>
                  <a:gd name="connsiteX9-745" fmla="*/ 936390 w 3439022"/>
                  <a:gd name="connsiteY9-746" fmla="*/ 0 h 2172401"/>
                  <a:gd name="connsiteX10-747" fmla="*/ 1261243 w 3439022"/>
                  <a:gd name="connsiteY10-748" fmla="*/ 246092 h 2172401"/>
                  <a:gd name="connsiteX0-749" fmla="*/ 1261243 w 3439022"/>
                  <a:gd name="connsiteY0-750" fmla="*/ 246092 h 2172401"/>
                  <a:gd name="connsiteX1-751" fmla="*/ 594424 w 3439022"/>
                  <a:gd name="connsiteY1-752" fmla="*/ 996331 h 2172401"/>
                  <a:gd name="connsiteX2-753" fmla="*/ 1873782 w 3439022"/>
                  <a:gd name="connsiteY2-754" fmla="*/ 1682131 h 2172401"/>
                  <a:gd name="connsiteX3-755" fmla="*/ 2784170 w 3439022"/>
                  <a:gd name="connsiteY3-756" fmla="*/ 1172794 h 2172401"/>
                  <a:gd name="connsiteX4-757" fmla="*/ 2180942 w 3439022"/>
                  <a:gd name="connsiteY4-758" fmla="*/ 246093 h 2172401"/>
                  <a:gd name="connsiteX5-759" fmla="*/ 2505795 w 3439022"/>
                  <a:gd name="connsiteY5-760" fmla="*/ 8020 h 2172401"/>
                  <a:gd name="connsiteX6-761" fmla="*/ 3189234 w 3439022"/>
                  <a:gd name="connsiteY6-762" fmla="*/ 1629994 h 2172401"/>
                  <a:gd name="connsiteX7-763" fmla="*/ 1544918 w 3439022"/>
                  <a:gd name="connsiteY7-764" fmla="*/ 2167404 h 2172401"/>
                  <a:gd name="connsiteX8-765" fmla="*/ 12896 w 3439022"/>
                  <a:gd name="connsiteY8-766" fmla="*/ 843931 h 2172401"/>
                  <a:gd name="connsiteX9-767" fmla="*/ 936390 w 3439022"/>
                  <a:gd name="connsiteY9-768" fmla="*/ 0 h 2172401"/>
                  <a:gd name="connsiteX10-769" fmla="*/ 1261243 w 3439022"/>
                  <a:gd name="connsiteY10-770" fmla="*/ 246092 h 2172401"/>
                  <a:gd name="connsiteX0-771" fmla="*/ 1261243 w 3439022"/>
                  <a:gd name="connsiteY0-772" fmla="*/ 246092 h 2172401"/>
                  <a:gd name="connsiteX1-773" fmla="*/ 594424 w 3439022"/>
                  <a:gd name="connsiteY1-774" fmla="*/ 996331 h 2172401"/>
                  <a:gd name="connsiteX2-775" fmla="*/ 1873782 w 3439022"/>
                  <a:gd name="connsiteY2-776" fmla="*/ 1682131 h 2172401"/>
                  <a:gd name="connsiteX3-777" fmla="*/ 2784170 w 3439022"/>
                  <a:gd name="connsiteY3-778" fmla="*/ 1172794 h 2172401"/>
                  <a:gd name="connsiteX4-779" fmla="*/ 2180942 w 3439022"/>
                  <a:gd name="connsiteY4-780" fmla="*/ 246093 h 2172401"/>
                  <a:gd name="connsiteX5-781" fmla="*/ 2505795 w 3439022"/>
                  <a:gd name="connsiteY5-782" fmla="*/ 8020 h 2172401"/>
                  <a:gd name="connsiteX6-783" fmla="*/ 3189234 w 3439022"/>
                  <a:gd name="connsiteY6-784" fmla="*/ 1629994 h 2172401"/>
                  <a:gd name="connsiteX7-785" fmla="*/ 1544918 w 3439022"/>
                  <a:gd name="connsiteY7-786" fmla="*/ 2167404 h 2172401"/>
                  <a:gd name="connsiteX8-787" fmla="*/ 12896 w 3439022"/>
                  <a:gd name="connsiteY8-788" fmla="*/ 843931 h 2172401"/>
                  <a:gd name="connsiteX9-789" fmla="*/ 936390 w 3439022"/>
                  <a:gd name="connsiteY9-790" fmla="*/ 0 h 2172401"/>
                  <a:gd name="connsiteX10-791" fmla="*/ 1261243 w 3439022"/>
                  <a:gd name="connsiteY10-792" fmla="*/ 246092 h 2172401"/>
                  <a:gd name="connsiteX0-793" fmla="*/ 1261243 w 3439022"/>
                  <a:gd name="connsiteY0-794" fmla="*/ 246092 h 2172401"/>
                  <a:gd name="connsiteX1-795" fmla="*/ 594424 w 3439022"/>
                  <a:gd name="connsiteY1-796" fmla="*/ 996331 h 2172401"/>
                  <a:gd name="connsiteX2-797" fmla="*/ 1873782 w 3439022"/>
                  <a:gd name="connsiteY2-798" fmla="*/ 1682131 h 2172401"/>
                  <a:gd name="connsiteX3-799" fmla="*/ 2784170 w 3439022"/>
                  <a:gd name="connsiteY3-800" fmla="*/ 1172794 h 2172401"/>
                  <a:gd name="connsiteX4-801" fmla="*/ 2180942 w 3439022"/>
                  <a:gd name="connsiteY4-802" fmla="*/ 246093 h 2172401"/>
                  <a:gd name="connsiteX5-803" fmla="*/ 2505795 w 3439022"/>
                  <a:gd name="connsiteY5-804" fmla="*/ 8020 h 2172401"/>
                  <a:gd name="connsiteX6-805" fmla="*/ 3189234 w 3439022"/>
                  <a:gd name="connsiteY6-806" fmla="*/ 1629994 h 2172401"/>
                  <a:gd name="connsiteX7-807" fmla="*/ 1544918 w 3439022"/>
                  <a:gd name="connsiteY7-808" fmla="*/ 2167404 h 2172401"/>
                  <a:gd name="connsiteX8-809" fmla="*/ 12896 w 3439022"/>
                  <a:gd name="connsiteY8-810" fmla="*/ 843931 h 2172401"/>
                  <a:gd name="connsiteX9-811" fmla="*/ 936390 w 3439022"/>
                  <a:gd name="connsiteY9-812" fmla="*/ 0 h 2172401"/>
                  <a:gd name="connsiteX10-813" fmla="*/ 1261243 w 3439022"/>
                  <a:gd name="connsiteY10-814" fmla="*/ 246092 h 2172401"/>
                  <a:gd name="connsiteX0-815" fmla="*/ 1261243 w 3439022"/>
                  <a:gd name="connsiteY0-816" fmla="*/ 246092 h 2172401"/>
                  <a:gd name="connsiteX1-817" fmla="*/ 594424 w 3439022"/>
                  <a:gd name="connsiteY1-818" fmla="*/ 996331 h 2172401"/>
                  <a:gd name="connsiteX2-819" fmla="*/ 1873782 w 3439022"/>
                  <a:gd name="connsiteY2-820" fmla="*/ 1682131 h 2172401"/>
                  <a:gd name="connsiteX3-821" fmla="*/ 2784170 w 3439022"/>
                  <a:gd name="connsiteY3-822" fmla="*/ 1172794 h 2172401"/>
                  <a:gd name="connsiteX4-823" fmla="*/ 2180942 w 3439022"/>
                  <a:gd name="connsiteY4-824" fmla="*/ 246093 h 2172401"/>
                  <a:gd name="connsiteX5-825" fmla="*/ 2505795 w 3439022"/>
                  <a:gd name="connsiteY5-826" fmla="*/ 8020 h 2172401"/>
                  <a:gd name="connsiteX6-827" fmla="*/ 3189234 w 3439022"/>
                  <a:gd name="connsiteY6-828" fmla="*/ 1629994 h 2172401"/>
                  <a:gd name="connsiteX7-829" fmla="*/ 1544918 w 3439022"/>
                  <a:gd name="connsiteY7-830" fmla="*/ 2167404 h 2172401"/>
                  <a:gd name="connsiteX8-831" fmla="*/ 12896 w 3439022"/>
                  <a:gd name="connsiteY8-832" fmla="*/ 843931 h 2172401"/>
                  <a:gd name="connsiteX9-833" fmla="*/ 936390 w 3439022"/>
                  <a:gd name="connsiteY9-834" fmla="*/ 0 h 2172401"/>
                  <a:gd name="connsiteX10-835" fmla="*/ 1261243 w 3439022"/>
                  <a:gd name="connsiteY10-836" fmla="*/ 246092 h 2172401"/>
                  <a:gd name="connsiteX0-837" fmla="*/ 1261243 w 3439022"/>
                  <a:gd name="connsiteY0-838" fmla="*/ 246092 h 2172401"/>
                  <a:gd name="connsiteX1-839" fmla="*/ 594424 w 3439022"/>
                  <a:gd name="connsiteY1-840" fmla="*/ 996331 h 2172401"/>
                  <a:gd name="connsiteX2-841" fmla="*/ 1873782 w 3439022"/>
                  <a:gd name="connsiteY2-842" fmla="*/ 1682131 h 2172401"/>
                  <a:gd name="connsiteX3-843" fmla="*/ 2784170 w 3439022"/>
                  <a:gd name="connsiteY3-844" fmla="*/ 1172794 h 2172401"/>
                  <a:gd name="connsiteX4-845" fmla="*/ 2180942 w 3439022"/>
                  <a:gd name="connsiteY4-846" fmla="*/ 246093 h 2172401"/>
                  <a:gd name="connsiteX5-847" fmla="*/ 2505795 w 3439022"/>
                  <a:gd name="connsiteY5-848" fmla="*/ 8020 h 2172401"/>
                  <a:gd name="connsiteX6-849" fmla="*/ 3189234 w 3439022"/>
                  <a:gd name="connsiteY6-850" fmla="*/ 1629994 h 2172401"/>
                  <a:gd name="connsiteX7-851" fmla="*/ 1544918 w 3439022"/>
                  <a:gd name="connsiteY7-852" fmla="*/ 2167404 h 2172401"/>
                  <a:gd name="connsiteX8-853" fmla="*/ 12896 w 3439022"/>
                  <a:gd name="connsiteY8-854" fmla="*/ 843931 h 2172401"/>
                  <a:gd name="connsiteX9-855" fmla="*/ 936390 w 3439022"/>
                  <a:gd name="connsiteY9-856" fmla="*/ 0 h 2172401"/>
                  <a:gd name="connsiteX10-857" fmla="*/ 1261243 w 3439022"/>
                  <a:gd name="connsiteY10-858" fmla="*/ 246092 h 2172401"/>
                  <a:gd name="connsiteX0-859" fmla="*/ 1261243 w 3439022"/>
                  <a:gd name="connsiteY0-860" fmla="*/ 246092 h 2172401"/>
                  <a:gd name="connsiteX1-861" fmla="*/ 594424 w 3439022"/>
                  <a:gd name="connsiteY1-862" fmla="*/ 996331 h 2172401"/>
                  <a:gd name="connsiteX2-863" fmla="*/ 1873782 w 3439022"/>
                  <a:gd name="connsiteY2-864" fmla="*/ 1682131 h 2172401"/>
                  <a:gd name="connsiteX3-865" fmla="*/ 2784170 w 3439022"/>
                  <a:gd name="connsiteY3-866" fmla="*/ 1172794 h 2172401"/>
                  <a:gd name="connsiteX4-867" fmla="*/ 2180942 w 3439022"/>
                  <a:gd name="connsiteY4-868" fmla="*/ 262135 h 2172401"/>
                  <a:gd name="connsiteX5-869" fmla="*/ 2505795 w 3439022"/>
                  <a:gd name="connsiteY5-870" fmla="*/ 8020 h 2172401"/>
                  <a:gd name="connsiteX6-871" fmla="*/ 3189234 w 3439022"/>
                  <a:gd name="connsiteY6-872" fmla="*/ 1629994 h 2172401"/>
                  <a:gd name="connsiteX7-873" fmla="*/ 1544918 w 3439022"/>
                  <a:gd name="connsiteY7-874" fmla="*/ 2167404 h 2172401"/>
                  <a:gd name="connsiteX8-875" fmla="*/ 12896 w 3439022"/>
                  <a:gd name="connsiteY8-876" fmla="*/ 843931 h 2172401"/>
                  <a:gd name="connsiteX9-877" fmla="*/ 936390 w 3439022"/>
                  <a:gd name="connsiteY9-878" fmla="*/ 0 h 2172401"/>
                  <a:gd name="connsiteX10-879" fmla="*/ 1261243 w 3439022"/>
                  <a:gd name="connsiteY10-880" fmla="*/ 246092 h 2172401"/>
                  <a:gd name="connsiteX0-881" fmla="*/ 1261243 w 3439022"/>
                  <a:gd name="connsiteY0-882" fmla="*/ 246092 h 2172401"/>
                  <a:gd name="connsiteX1-883" fmla="*/ 594424 w 3439022"/>
                  <a:gd name="connsiteY1-884" fmla="*/ 996331 h 2172401"/>
                  <a:gd name="connsiteX2-885" fmla="*/ 1873782 w 3439022"/>
                  <a:gd name="connsiteY2-886" fmla="*/ 1682131 h 2172401"/>
                  <a:gd name="connsiteX3-887" fmla="*/ 2784170 w 3439022"/>
                  <a:gd name="connsiteY3-888" fmla="*/ 1172794 h 2172401"/>
                  <a:gd name="connsiteX4-889" fmla="*/ 2180942 w 3439022"/>
                  <a:gd name="connsiteY4-890" fmla="*/ 262135 h 2172401"/>
                  <a:gd name="connsiteX5-891" fmla="*/ 2505795 w 3439022"/>
                  <a:gd name="connsiteY5-892" fmla="*/ 8020 h 2172401"/>
                  <a:gd name="connsiteX6-893" fmla="*/ 3189234 w 3439022"/>
                  <a:gd name="connsiteY6-894" fmla="*/ 1629994 h 2172401"/>
                  <a:gd name="connsiteX7-895" fmla="*/ 1544918 w 3439022"/>
                  <a:gd name="connsiteY7-896" fmla="*/ 2167404 h 2172401"/>
                  <a:gd name="connsiteX8-897" fmla="*/ 12896 w 3439022"/>
                  <a:gd name="connsiteY8-898" fmla="*/ 843931 h 2172401"/>
                  <a:gd name="connsiteX9-899" fmla="*/ 936390 w 3439022"/>
                  <a:gd name="connsiteY9-900" fmla="*/ 0 h 2172401"/>
                  <a:gd name="connsiteX10-901" fmla="*/ 1261243 w 3439022"/>
                  <a:gd name="connsiteY10-902" fmla="*/ 246092 h 2172401"/>
                  <a:gd name="connsiteX0-903" fmla="*/ 1261243 w 3439022"/>
                  <a:gd name="connsiteY0-904" fmla="*/ 246092 h 2172401"/>
                  <a:gd name="connsiteX1-905" fmla="*/ 594424 w 3439022"/>
                  <a:gd name="connsiteY1-906" fmla="*/ 996331 h 2172401"/>
                  <a:gd name="connsiteX2-907" fmla="*/ 1873782 w 3439022"/>
                  <a:gd name="connsiteY2-908" fmla="*/ 1682131 h 2172401"/>
                  <a:gd name="connsiteX3-909" fmla="*/ 2784170 w 3439022"/>
                  <a:gd name="connsiteY3-910" fmla="*/ 1172794 h 2172401"/>
                  <a:gd name="connsiteX4-911" fmla="*/ 2180942 w 3439022"/>
                  <a:gd name="connsiteY4-912" fmla="*/ 262135 h 2172401"/>
                  <a:gd name="connsiteX5-913" fmla="*/ 2505795 w 3439022"/>
                  <a:gd name="connsiteY5-914" fmla="*/ 8020 h 2172401"/>
                  <a:gd name="connsiteX6-915" fmla="*/ 3189234 w 3439022"/>
                  <a:gd name="connsiteY6-916" fmla="*/ 1629994 h 2172401"/>
                  <a:gd name="connsiteX7-917" fmla="*/ 1544918 w 3439022"/>
                  <a:gd name="connsiteY7-918" fmla="*/ 2167404 h 2172401"/>
                  <a:gd name="connsiteX8-919" fmla="*/ 12896 w 3439022"/>
                  <a:gd name="connsiteY8-920" fmla="*/ 843931 h 2172401"/>
                  <a:gd name="connsiteX9-921" fmla="*/ 936390 w 3439022"/>
                  <a:gd name="connsiteY9-922" fmla="*/ 0 h 2172401"/>
                  <a:gd name="connsiteX10-923" fmla="*/ 1261243 w 3439022"/>
                  <a:gd name="connsiteY10-924" fmla="*/ 246092 h 2172401"/>
                  <a:gd name="connsiteX0-925" fmla="*/ 1261243 w 3439022"/>
                  <a:gd name="connsiteY0-926" fmla="*/ 246092 h 2172401"/>
                  <a:gd name="connsiteX1-927" fmla="*/ 594424 w 3439022"/>
                  <a:gd name="connsiteY1-928" fmla="*/ 996331 h 2172401"/>
                  <a:gd name="connsiteX2-929" fmla="*/ 1873782 w 3439022"/>
                  <a:gd name="connsiteY2-930" fmla="*/ 1682131 h 2172401"/>
                  <a:gd name="connsiteX3-931" fmla="*/ 2784170 w 3439022"/>
                  <a:gd name="connsiteY3-932" fmla="*/ 1172794 h 2172401"/>
                  <a:gd name="connsiteX4-933" fmla="*/ 2180942 w 3439022"/>
                  <a:gd name="connsiteY4-934" fmla="*/ 262135 h 2172401"/>
                  <a:gd name="connsiteX5-935" fmla="*/ 2505795 w 3439022"/>
                  <a:gd name="connsiteY5-936" fmla="*/ 8020 h 2172401"/>
                  <a:gd name="connsiteX6-937" fmla="*/ 3189234 w 3439022"/>
                  <a:gd name="connsiteY6-938" fmla="*/ 1629994 h 2172401"/>
                  <a:gd name="connsiteX7-939" fmla="*/ 1544918 w 3439022"/>
                  <a:gd name="connsiteY7-940" fmla="*/ 2167404 h 2172401"/>
                  <a:gd name="connsiteX8-941" fmla="*/ 12896 w 3439022"/>
                  <a:gd name="connsiteY8-942" fmla="*/ 843931 h 2172401"/>
                  <a:gd name="connsiteX9-943" fmla="*/ 936390 w 3439022"/>
                  <a:gd name="connsiteY9-944" fmla="*/ 0 h 2172401"/>
                  <a:gd name="connsiteX10-945" fmla="*/ 1261243 w 3439022"/>
                  <a:gd name="connsiteY10-946" fmla="*/ 246092 h 21724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91" y="connsiteY6-92"/>
                  </a:cxn>
                  <a:cxn ang="0">
                    <a:pos x="connsiteX7-149" y="connsiteY7-150"/>
                  </a:cxn>
                  <a:cxn ang="0">
                    <a:pos x="connsiteX8-183" y="connsiteY8-184"/>
                  </a:cxn>
                  <a:cxn ang="0">
                    <a:pos x="connsiteX9-221" y="connsiteY9-222"/>
                  </a:cxn>
                  <a:cxn ang="0">
                    <a:pos x="connsiteX10-263" y="connsiteY10-264"/>
                  </a:cxn>
                </a:cxnLst>
                <a:rect l="l" t="t" r="r" b="b"/>
                <a:pathLst>
                  <a:path w="3439022" h="2172401">
                    <a:moveTo>
                      <a:pt x="1261243" y="246092"/>
                    </a:moveTo>
                    <a:cubicBezTo>
                      <a:pt x="762244" y="485477"/>
                      <a:pt x="572055" y="672726"/>
                      <a:pt x="594424" y="996331"/>
                    </a:cubicBezTo>
                    <a:cubicBezTo>
                      <a:pt x="627845" y="1409415"/>
                      <a:pt x="1234771" y="1714215"/>
                      <a:pt x="1873782" y="1682131"/>
                    </a:cubicBezTo>
                    <a:cubicBezTo>
                      <a:pt x="2341676" y="1620636"/>
                      <a:pt x="2621076" y="1442837"/>
                      <a:pt x="2784170" y="1172794"/>
                    </a:cubicBezTo>
                    <a:cubicBezTo>
                      <a:pt x="2988158" y="679410"/>
                      <a:pt x="2558482" y="374520"/>
                      <a:pt x="2180942" y="262135"/>
                    </a:cubicBezTo>
                    <a:lnTo>
                      <a:pt x="2505795" y="8020"/>
                    </a:lnTo>
                    <a:cubicBezTo>
                      <a:pt x="3002314" y="127572"/>
                      <a:pt x="3867800" y="792557"/>
                      <a:pt x="3189234" y="1629994"/>
                    </a:cubicBezTo>
                    <a:cubicBezTo>
                      <a:pt x="2853687" y="1941478"/>
                      <a:pt x="2285528" y="2212856"/>
                      <a:pt x="1544918" y="2167404"/>
                    </a:cubicBezTo>
                    <a:cubicBezTo>
                      <a:pt x="665276" y="2099226"/>
                      <a:pt x="-110093" y="1658068"/>
                      <a:pt x="12896" y="843931"/>
                    </a:cubicBezTo>
                    <a:cubicBezTo>
                      <a:pt x="104159" y="412894"/>
                      <a:pt x="484181" y="170352"/>
                      <a:pt x="936390" y="0"/>
                    </a:cubicBezTo>
                    <a:lnTo>
                      <a:pt x="1261243" y="246092"/>
                    </a:lnTo>
                    <a:close/>
                  </a:path>
                </a:pathLst>
              </a:custGeom>
              <a:gradFill flip="none" rotWithShape="1">
                <a:gsLst>
                  <a:gs pos="0">
                    <a:srgbClr val="EB7D1E"/>
                  </a:gs>
                  <a:gs pos="90000">
                    <a:srgbClr val="EB7D1E"/>
                  </a:gs>
                  <a:gs pos="35000">
                    <a:srgbClr val="FFBE00"/>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矩形 6"/>
              <p:cNvSpPr/>
              <p:nvPr/>
            </p:nvSpPr>
            <p:spPr bwMode="auto">
              <a:xfrm>
                <a:off x="2549133" y="2567721"/>
                <a:ext cx="3478551" cy="1615936"/>
              </a:xfrm>
              <a:custGeom>
                <a:avLst/>
                <a:gdLst>
                  <a:gd name="connsiteX0" fmla="*/ 0 w 1368152"/>
                  <a:gd name="connsiteY0" fmla="*/ 0 h 572995"/>
                  <a:gd name="connsiteX1" fmla="*/ 1368152 w 1368152"/>
                  <a:gd name="connsiteY1" fmla="*/ 0 h 572995"/>
                  <a:gd name="connsiteX2" fmla="*/ 1368152 w 1368152"/>
                  <a:gd name="connsiteY2" fmla="*/ 572995 h 572995"/>
                  <a:gd name="connsiteX3" fmla="*/ 0 w 1368152"/>
                  <a:gd name="connsiteY3" fmla="*/ 572995 h 572995"/>
                  <a:gd name="connsiteX4" fmla="*/ 0 w 1368152"/>
                  <a:gd name="connsiteY4" fmla="*/ 0 h 572995"/>
                  <a:gd name="connsiteX0-1" fmla="*/ 0 w 2218383"/>
                  <a:gd name="connsiteY0-2" fmla="*/ 0 h 1768131"/>
                  <a:gd name="connsiteX1-3" fmla="*/ 2218383 w 2218383"/>
                  <a:gd name="connsiteY1-4" fmla="*/ 1195136 h 1768131"/>
                  <a:gd name="connsiteX2-5" fmla="*/ 2218383 w 2218383"/>
                  <a:gd name="connsiteY2-6" fmla="*/ 1768131 h 1768131"/>
                  <a:gd name="connsiteX3-7" fmla="*/ 850231 w 2218383"/>
                  <a:gd name="connsiteY3-8" fmla="*/ 1768131 h 1768131"/>
                  <a:gd name="connsiteX4-9" fmla="*/ 0 w 2218383"/>
                  <a:gd name="connsiteY4-10" fmla="*/ 0 h 1768131"/>
                  <a:gd name="connsiteX0-11" fmla="*/ 0 w 3437583"/>
                  <a:gd name="connsiteY0-12" fmla="*/ 36095 h 1804226"/>
                  <a:gd name="connsiteX1-13" fmla="*/ 3437583 w 3437583"/>
                  <a:gd name="connsiteY1-14" fmla="*/ 0 h 1804226"/>
                  <a:gd name="connsiteX2-15" fmla="*/ 2218383 w 3437583"/>
                  <a:gd name="connsiteY2-16" fmla="*/ 1804226 h 1804226"/>
                  <a:gd name="connsiteX3-17" fmla="*/ 850231 w 3437583"/>
                  <a:gd name="connsiteY3-18" fmla="*/ 1804226 h 1804226"/>
                  <a:gd name="connsiteX4-19" fmla="*/ 0 w 3437583"/>
                  <a:gd name="connsiteY4-20" fmla="*/ 36095 h 1804226"/>
                  <a:gd name="connsiteX0-21" fmla="*/ 0 w 3437583"/>
                  <a:gd name="connsiteY0-22" fmla="*/ 36095 h 1804226"/>
                  <a:gd name="connsiteX1-23" fmla="*/ 3437583 w 3437583"/>
                  <a:gd name="connsiteY1-24" fmla="*/ 0 h 1804226"/>
                  <a:gd name="connsiteX2-25" fmla="*/ 850231 w 3437583"/>
                  <a:gd name="connsiteY2-26" fmla="*/ 1804226 h 1804226"/>
                  <a:gd name="connsiteX3-27" fmla="*/ 0 w 3437583"/>
                  <a:gd name="connsiteY3-28" fmla="*/ 36095 h 1804226"/>
                  <a:gd name="connsiteX0-29" fmla="*/ 0 w 3437583"/>
                  <a:gd name="connsiteY0-30" fmla="*/ 36095 h 1599689"/>
                  <a:gd name="connsiteX1-31" fmla="*/ 3437583 w 3437583"/>
                  <a:gd name="connsiteY1-32" fmla="*/ 0 h 1599689"/>
                  <a:gd name="connsiteX2-33" fmla="*/ 1997242 w 3437583"/>
                  <a:gd name="connsiteY2-34" fmla="*/ 1599689 h 1599689"/>
                  <a:gd name="connsiteX3-35" fmla="*/ 0 w 3437583"/>
                  <a:gd name="connsiteY3-36" fmla="*/ 36095 h 1599689"/>
                  <a:gd name="connsiteX0-37" fmla="*/ 0 w 3437583"/>
                  <a:gd name="connsiteY0-38" fmla="*/ 36095 h 1599689"/>
                  <a:gd name="connsiteX1-39" fmla="*/ 1882044 w 3437583"/>
                  <a:gd name="connsiteY1-40" fmla="*/ 15056 h 1599689"/>
                  <a:gd name="connsiteX2-41" fmla="*/ 3437583 w 3437583"/>
                  <a:gd name="connsiteY2-42" fmla="*/ 0 h 1599689"/>
                  <a:gd name="connsiteX3-43" fmla="*/ 1997242 w 3437583"/>
                  <a:gd name="connsiteY3-44" fmla="*/ 1599689 h 1599689"/>
                  <a:gd name="connsiteX4-45" fmla="*/ 0 w 3437583"/>
                  <a:gd name="connsiteY4-46" fmla="*/ 36095 h 1599689"/>
                  <a:gd name="connsiteX0-47" fmla="*/ 0 w 3437583"/>
                  <a:gd name="connsiteY0-48" fmla="*/ 36095 h 1599689"/>
                  <a:gd name="connsiteX1-49" fmla="*/ 1954234 w 3437583"/>
                  <a:gd name="connsiteY1-50" fmla="*/ 1234256 h 1599689"/>
                  <a:gd name="connsiteX2-51" fmla="*/ 3437583 w 3437583"/>
                  <a:gd name="connsiteY2-52" fmla="*/ 0 h 1599689"/>
                  <a:gd name="connsiteX3-53" fmla="*/ 1997242 w 3437583"/>
                  <a:gd name="connsiteY3-54" fmla="*/ 1599689 h 1599689"/>
                  <a:gd name="connsiteX4-55" fmla="*/ 0 w 3437583"/>
                  <a:gd name="connsiteY4-56" fmla="*/ 36095 h 1599689"/>
                  <a:gd name="connsiteX0-57" fmla="*/ 0 w 3437583"/>
                  <a:gd name="connsiteY0-58" fmla="*/ 36095 h 1599689"/>
                  <a:gd name="connsiteX1-59" fmla="*/ 1954234 w 3437583"/>
                  <a:gd name="connsiteY1-60" fmla="*/ 1234256 h 1599689"/>
                  <a:gd name="connsiteX2-61" fmla="*/ 3437583 w 3437583"/>
                  <a:gd name="connsiteY2-62" fmla="*/ 0 h 1599689"/>
                  <a:gd name="connsiteX3-63" fmla="*/ 1997242 w 3437583"/>
                  <a:gd name="connsiteY3-64" fmla="*/ 1599689 h 1599689"/>
                  <a:gd name="connsiteX4-65" fmla="*/ 0 w 3437583"/>
                  <a:gd name="connsiteY4-66" fmla="*/ 36095 h 1599689"/>
                  <a:gd name="connsiteX0-67" fmla="*/ 0 w 3437583"/>
                  <a:gd name="connsiteY0-68" fmla="*/ 36095 h 1599689"/>
                  <a:gd name="connsiteX1-69" fmla="*/ 1954234 w 3437583"/>
                  <a:gd name="connsiteY1-70" fmla="*/ 1234256 h 1599689"/>
                  <a:gd name="connsiteX2-71" fmla="*/ 3437583 w 3437583"/>
                  <a:gd name="connsiteY2-72" fmla="*/ 0 h 1599689"/>
                  <a:gd name="connsiteX3-73" fmla="*/ 1997242 w 3437583"/>
                  <a:gd name="connsiteY3-74" fmla="*/ 1599689 h 1599689"/>
                  <a:gd name="connsiteX4-75" fmla="*/ 0 w 3437583"/>
                  <a:gd name="connsiteY4-76" fmla="*/ 36095 h 1599689"/>
                  <a:gd name="connsiteX0-77" fmla="*/ 0 w 3452898"/>
                  <a:gd name="connsiteY0-78" fmla="*/ 36095 h 1599689"/>
                  <a:gd name="connsiteX1-79" fmla="*/ 1954234 w 3452898"/>
                  <a:gd name="connsiteY1-80" fmla="*/ 1234256 h 1599689"/>
                  <a:gd name="connsiteX2-81" fmla="*/ 3437583 w 3452898"/>
                  <a:gd name="connsiteY2-82" fmla="*/ 0 h 1599689"/>
                  <a:gd name="connsiteX3-83" fmla="*/ 1997242 w 3452898"/>
                  <a:gd name="connsiteY3-84" fmla="*/ 1599689 h 1599689"/>
                  <a:gd name="connsiteX4-85" fmla="*/ 0 w 3452898"/>
                  <a:gd name="connsiteY4-86" fmla="*/ 36095 h 1599689"/>
                  <a:gd name="connsiteX0-87" fmla="*/ 0 w 3465289"/>
                  <a:gd name="connsiteY0-88" fmla="*/ 36095 h 1599689"/>
                  <a:gd name="connsiteX1-89" fmla="*/ 1954234 w 3465289"/>
                  <a:gd name="connsiteY1-90" fmla="*/ 1234256 h 1599689"/>
                  <a:gd name="connsiteX2-91" fmla="*/ 3437583 w 3465289"/>
                  <a:gd name="connsiteY2-92" fmla="*/ 0 h 1599689"/>
                  <a:gd name="connsiteX3-93" fmla="*/ 1997242 w 3465289"/>
                  <a:gd name="connsiteY3-94" fmla="*/ 1599689 h 1599689"/>
                  <a:gd name="connsiteX4-95" fmla="*/ 0 w 3465289"/>
                  <a:gd name="connsiteY4-96" fmla="*/ 36095 h 1599689"/>
                  <a:gd name="connsiteX0-97" fmla="*/ 0 w 3460588"/>
                  <a:gd name="connsiteY0-98" fmla="*/ 36095 h 1599689"/>
                  <a:gd name="connsiteX1-99" fmla="*/ 1954234 w 3460588"/>
                  <a:gd name="connsiteY1-100" fmla="*/ 1234256 h 1599689"/>
                  <a:gd name="connsiteX2-101" fmla="*/ 3437583 w 3460588"/>
                  <a:gd name="connsiteY2-102" fmla="*/ 0 h 1599689"/>
                  <a:gd name="connsiteX3-103" fmla="*/ 1997242 w 3460588"/>
                  <a:gd name="connsiteY3-104" fmla="*/ 1599689 h 1599689"/>
                  <a:gd name="connsiteX4-105" fmla="*/ 0 w 3460588"/>
                  <a:gd name="connsiteY4-106" fmla="*/ 36095 h 1599689"/>
                  <a:gd name="connsiteX0-107" fmla="*/ 0 w 3460588"/>
                  <a:gd name="connsiteY0-108" fmla="*/ 36095 h 1599689"/>
                  <a:gd name="connsiteX1-109" fmla="*/ 1954234 w 3460588"/>
                  <a:gd name="connsiteY1-110" fmla="*/ 1234256 h 1599689"/>
                  <a:gd name="connsiteX2-111" fmla="*/ 3437583 w 3460588"/>
                  <a:gd name="connsiteY2-112" fmla="*/ 0 h 1599689"/>
                  <a:gd name="connsiteX3-113" fmla="*/ 1997242 w 3460588"/>
                  <a:gd name="connsiteY3-114" fmla="*/ 1599689 h 1599689"/>
                  <a:gd name="connsiteX4-115" fmla="*/ 0 w 3460588"/>
                  <a:gd name="connsiteY4-116" fmla="*/ 36095 h 1599689"/>
                  <a:gd name="connsiteX0-117" fmla="*/ 0 w 3460588"/>
                  <a:gd name="connsiteY0-118" fmla="*/ 36095 h 1599689"/>
                  <a:gd name="connsiteX1-119" fmla="*/ 1954234 w 3460588"/>
                  <a:gd name="connsiteY1-120" fmla="*/ 1234256 h 1599689"/>
                  <a:gd name="connsiteX2-121" fmla="*/ 3437583 w 3460588"/>
                  <a:gd name="connsiteY2-122" fmla="*/ 0 h 1599689"/>
                  <a:gd name="connsiteX3-123" fmla="*/ 1997242 w 3460588"/>
                  <a:gd name="connsiteY3-124" fmla="*/ 1599689 h 1599689"/>
                  <a:gd name="connsiteX4-125" fmla="*/ 0 w 3460588"/>
                  <a:gd name="connsiteY4-126" fmla="*/ 36095 h 1599689"/>
                  <a:gd name="connsiteX0-127" fmla="*/ 0 w 3460588"/>
                  <a:gd name="connsiteY0-128" fmla="*/ 36095 h 1599689"/>
                  <a:gd name="connsiteX1-129" fmla="*/ 1954234 w 3460588"/>
                  <a:gd name="connsiteY1-130" fmla="*/ 1234256 h 1599689"/>
                  <a:gd name="connsiteX2-131" fmla="*/ 3437583 w 3460588"/>
                  <a:gd name="connsiteY2-132" fmla="*/ 0 h 1599689"/>
                  <a:gd name="connsiteX3-133" fmla="*/ 1997242 w 3460588"/>
                  <a:gd name="connsiteY3-134" fmla="*/ 1599689 h 1599689"/>
                  <a:gd name="connsiteX4-135" fmla="*/ 0 w 3460588"/>
                  <a:gd name="connsiteY4-136" fmla="*/ 36095 h 1599689"/>
                  <a:gd name="connsiteX0-137" fmla="*/ 0 w 3460588"/>
                  <a:gd name="connsiteY0-138" fmla="*/ 36095 h 1599689"/>
                  <a:gd name="connsiteX1-139" fmla="*/ 1954234 w 3460588"/>
                  <a:gd name="connsiteY1-140" fmla="*/ 1234256 h 1599689"/>
                  <a:gd name="connsiteX2-141" fmla="*/ 3437583 w 3460588"/>
                  <a:gd name="connsiteY2-142" fmla="*/ 0 h 1599689"/>
                  <a:gd name="connsiteX3-143" fmla="*/ 1997242 w 3460588"/>
                  <a:gd name="connsiteY3-144" fmla="*/ 1599689 h 1599689"/>
                  <a:gd name="connsiteX4-145" fmla="*/ 0 w 3460588"/>
                  <a:gd name="connsiteY4-146" fmla="*/ 36095 h 1599689"/>
                  <a:gd name="connsiteX0-147" fmla="*/ 0 w 3460588"/>
                  <a:gd name="connsiteY0-148" fmla="*/ 36095 h 1599689"/>
                  <a:gd name="connsiteX1-149" fmla="*/ 1954234 w 3460588"/>
                  <a:gd name="connsiteY1-150" fmla="*/ 1222225 h 1599689"/>
                  <a:gd name="connsiteX2-151" fmla="*/ 3437583 w 3460588"/>
                  <a:gd name="connsiteY2-152" fmla="*/ 0 h 1599689"/>
                  <a:gd name="connsiteX3-153" fmla="*/ 1997242 w 3460588"/>
                  <a:gd name="connsiteY3-154" fmla="*/ 1599689 h 1599689"/>
                  <a:gd name="connsiteX4-155" fmla="*/ 0 w 3460588"/>
                  <a:gd name="connsiteY4-156" fmla="*/ 36095 h 1599689"/>
                  <a:gd name="connsiteX0-157" fmla="*/ 0 w 3460588"/>
                  <a:gd name="connsiteY0-158" fmla="*/ 36095 h 1599689"/>
                  <a:gd name="connsiteX1-159" fmla="*/ 1954234 w 3460588"/>
                  <a:gd name="connsiteY1-160" fmla="*/ 1222225 h 1599689"/>
                  <a:gd name="connsiteX2-161" fmla="*/ 3437583 w 3460588"/>
                  <a:gd name="connsiteY2-162" fmla="*/ 0 h 1599689"/>
                  <a:gd name="connsiteX3-163" fmla="*/ 1997242 w 3460588"/>
                  <a:gd name="connsiteY3-164" fmla="*/ 1599689 h 1599689"/>
                  <a:gd name="connsiteX4-165" fmla="*/ 0 w 3460588"/>
                  <a:gd name="connsiteY4-166" fmla="*/ 36095 h 1599689"/>
                  <a:gd name="connsiteX0-167" fmla="*/ 0 w 3460588"/>
                  <a:gd name="connsiteY0-168" fmla="*/ 36095 h 1599689"/>
                  <a:gd name="connsiteX1-169" fmla="*/ 1954234 w 3460588"/>
                  <a:gd name="connsiteY1-170" fmla="*/ 1222225 h 1599689"/>
                  <a:gd name="connsiteX2-171" fmla="*/ 3437583 w 3460588"/>
                  <a:gd name="connsiteY2-172" fmla="*/ 0 h 1599689"/>
                  <a:gd name="connsiteX3-173" fmla="*/ 1997242 w 3460588"/>
                  <a:gd name="connsiteY3-174" fmla="*/ 1599689 h 1599689"/>
                  <a:gd name="connsiteX4-175" fmla="*/ 0 w 3460588"/>
                  <a:gd name="connsiteY4-176" fmla="*/ 36095 h 1599689"/>
                  <a:gd name="connsiteX0-177" fmla="*/ 0 w 3460588"/>
                  <a:gd name="connsiteY0-178" fmla="*/ 36095 h 1599689"/>
                  <a:gd name="connsiteX1-179" fmla="*/ 1954234 w 3460588"/>
                  <a:gd name="connsiteY1-180" fmla="*/ 1222225 h 1599689"/>
                  <a:gd name="connsiteX2-181" fmla="*/ 3437583 w 3460588"/>
                  <a:gd name="connsiteY2-182" fmla="*/ 0 h 1599689"/>
                  <a:gd name="connsiteX3-183" fmla="*/ 1997242 w 3460588"/>
                  <a:gd name="connsiteY3-184" fmla="*/ 1599689 h 1599689"/>
                  <a:gd name="connsiteX4-185" fmla="*/ 0 w 3460588"/>
                  <a:gd name="connsiteY4-186" fmla="*/ 36095 h 1599689"/>
                  <a:gd name="connsiteX0-187" fmla="*/ 8280 w 3468868"/>
                  <a:gd name="connsiteY0-188" fmla="*/ 36095 h 1599689"/>
                  <a:gd name="connsiteX1-189" fmla="*/ 1962514 w 3468868"/>
                  <a:gd name="connsiteY1-190" fmla="*/ 1222225 h 1599689"/>
                  <a:gd name="connsiteX2-191" fmla="*/ 3445863 w 3468868"/>
                  <a:gd name="connsiteY2-192" fmla="*/ 0 h 1599689"/>
                  <a:gd name="connsiteX3-193" fmla="*/ 2005522 w 3468868"/>
                  <a:gd name="connsiteY3-194" fmla="*/ 1599689 h 1599689"/>
                  <a:gd name="connsiteX4-195" fmla="*/ 8280 w 3468868"/>
                  <a:gd name="connsiteY4-196" fmla="*/ 36095 h 1599689"/>
                  <a:gd name="connsiteX0-197" fmla="*/ 6756 w 3467344"/>
                  <a:gd name="connsiteY0-198" fmla="*/ 36095 h 1605447"/>
                  <a:gd name="connsiteX1-199" fmla="*/ 1960990 w 3467344"/>
                  <a:gd name="connsiteY1-200" fmla="*/ 1222225 h 1605447"/>
                  <a:gd name="connsiteX2-201" fmla="*/ 3444339 w 3467344"/>
                  <a:gd name="connsiteY2-202" fmla="*/ 0 h 1605447"/>
                  <a:gd name="connsiteX3-203" fmla="*/ 2003998 w 3467344"/>
                  <a:gd name="connsiteY3-204" fmla="*/ 1599689 h 1605447"/>
                  <a:gd name="connsiteX4-205" fmla="*/ 6756 w 3467344"/>
                  <a:gd name="connsiteY4-206" fmla="*/ 36095 h 1605447"/>
                  <a:gd name="connsiteX0-207" fmla="*/ 26253 w 3486841"/>
                  <a:gd name="connsiteY0-208" fmla="*/ 36095 h 1605272"/>
                  <a:gd name="connsiteX1-209" fmla="*/ 1980487 w 3486841"/>
                  <a:gd name="connsiteY1-210" fmla="*/ 1222225 h 1605272"/>
                  <a:gd name="connsiteX2-211" fmla="*/ 3463836 w 3486841"/>
                  <a:gd name="connsiteY2-212" fmla="*/ 0 h 1605272"/>
                  <a:gd name="connsiteX3-213" fmla="*/ 2023495 w 3486841"/>
                  <a:gd name="connsiteY3-214" fmla="*/ 1599689 h 1605272"/>
                  <a:gd name="connsiteX4-215" fmla="*/ 26253 w 3486841"/>
                  <a:gd name="connsiteY4-216" fmla="*/ 36095 h 1605272"/>
                  <a:gd name="connsiteX0-217" fmla="*/ 26253 w 3486841"/>
                  <a:gd name="connsiteY0-218" fmla="*/ 36095 h 1605272"/>
                  <a:gd name="connsiteX1-219" fmla="*/ 1980487 w 3486841"/>
                  <a:gd name="connsiteY1-220" fmla="*/ 1222225 h 1605272"/>
                  <a:gd name="connsiteX2-221" fmla="*/ 3463836 w 3486841"/>
                  <a:gd name="connsiteY2-222" fmla="*/ 0 h 1605272"/>
                  <a:gd name="connsiteX3-223" fmla="*/ 2023495 w 3486841"/>
                  <a:gd name="connsiteY3-224" fmla="*/ 1599689 h 1605272"/>
                  <a:gd name="connsiteX4-225" fmla="*/ 26253 w 3486841"/>
                  <a:gd name="connsiteY4-226" fmla="*/ 36095 h 1605272"/>
                  <a:gd name="connsiteX0-227" fmla="*/ 26253 w 3486841"/>
                  <a:gd name="connsiteY0-228" fmla="*/ 36095 h 1605272"/>
                  <a:gd name="connsiteX1-229" fmla="*/ 1980487 w 3486841"/>
                  <a:gd name="connsiteY1-230" fmla="*/ 1222225 h 1605272"/>
                  <a:gd name="connsiteX2-231" fmla="*/ 3463836 w 3486841"/>
                  <a:gd name="connsiteY2-232" fmla="*/ 0 h 1605272"/>
                  <a:gd name="connsiteX3-233" fmla="*/ 2023495 w 3486841"/>
                  <a:gd name="connsiteY3-234" fmla="*/ 1599689 h 1605272"/>
                  <a:gd name="connsiteX4-235" fmla="*/ 26253 w 3486841"/>
                  <a:gd name="connsiteY4-236" fmla="*/ 36095 h 1605272"/>
                  <a:gd name="connsiteX0-237" fmla="*/ 26253 w 3486841"/>
                  <a:gd name="connsiteY0-238" fmla="*/ 36095 h 1605272"/>
                  <a:gd name="connsiteX1-239" fmla="*/ 1980487 w 3486841"/>
                  <a:gd name="connsiteY1-240" fmla="*/ 1222225 h 1605272"/>
                  <a:gd name="connsiteX2-241" fmla="*/ 3463836 w 3486841"/>
                  <a:gd name="connsiteY2-242" fmla="*/ 0 h 1605272"/>
                  <a:gd name="connsiteX3-243" fmla="*/ 2023495 w 3486841"/>
                  <a:gd name="connsiteY3-244" fmla="*/ 1599689 h 1605272"/>
                  <a:gd name="connsiteX4-245" fmla="*/ 26253 w 3486841"/>
                  <a:gd name="connsiteY4-246" fmla="*/ 36095 h 1605272"/>
                  <a:gd name="connsiteX0-247" fmla="*/ 26253 w 3486841"/>
                  <a:gd name="connsiteY0-248" fmla="*/ 36095 h 1605272"/>
                  <a:gd name="connsiteX1-249" fmla="*/ 1980487 w 3486841"/>
                  <a:gd name="connsiteY1-250" fmla="*/ 1222225 h 1605272"/>
                  <a:gd name="connsiteX2-251" fmla="*/ 3463836 w 3486841"/>
                  <a:gd name="connsiteY2-252" fmla="*/ 0 h 1605272"/>
                  <a:gd name="connsiteX3-253" fmla="*/ 2023495 w 3486841"/>
                  <a:gd name="connsiteY3-254" fmla="*/ 1599689 h 1605272"/>
                  <a:gd name="connsiteX4-255" fmla="*/ 26253 w 3486841"/>
                  <a:gd name="connsiteY4-256" fmla="*/ 36095 h 1605272"/>
                  <a:gd name="connsiteX0-257" fmla="*/ 26253 w 3486841"/>
                  <a:gd name="connsiteY0-258" fmla="*/ 36095 h 1605272"/>
                  <a:gd name="connsiteX1-259" fmla="*/ 1980487 w 3486841"/>
                  <a:gd name="connsiteY1-260" fmla="*/ 1222225 h 1605272"/>
                  <a:gd name="connsiteX2-261" fmla="*/ 3463836 w 3486841"/>
                  <a:gd name="connsiteY2-262" fmla="*/ 0 h 1605272"/>
                  <a:gd name="connsiteX3-263" fmla="*/ 2023495 w 3486841"/>
                  <a:gd name="connsiteY3-264" fmla="*/ 1599689 h 1605272"/>
                  <a:gd name="connsiteX4-265" fmla="*/ 26253 w 3486841"/>
                  <a:gd name="connsiteY4-266" fmla="*/ 36095 h 1605272"/>
                  <a:gd name="connsiteX0-267" fmla="*/ 26253 w 3486841"/>
                  <a:gd name="connsiteY0-268" fmla="*/ 36095 h 1605272"/>
                  <a:gd name="connsiteX1-269" fmla="*/ 1992519 w 3486841"/>
                  <a:gd name="connsiteY1-270" fmla="*/ 1210193 h 1605272"/>
                  <a:gd name="connsiteX2-271" fmla="*/ 3463836 w 3486841"/>
                  <a:gd name="connsiteY2-272" fmla="*/ 0 h 1605272"/>
                  <a:gd name="connsiteX3-273" fmla="*/ 2023495 w 3486841"/>
                  <a:gd name="connsiteY3-274" fmla="*/ 1599689 h 1605272"/>
                  <a:gd name="connsiteX4-275" fmla="*/ 26253 w 3486841"/>
                  <a:gd name="connsiteY4-276" fmla="*/ 36095 h 1605272"/>
                  <a:gd name="connsiteX0-277" fmla="*/ 22501 w 3483089"/>
                  <a:gd name="connsiteY0-278" fmla="*/ 36095 h 1625832"/>
                  <a:gd name="connsiteX1-279" fmla="*/ 1988767 w 3483089"/>
                  <a:gd name="connsiteY1-280" fmla="*/ 1210193 h 1625832"/>
                  <a:gd name="connsiteX2-281" fmla="*/ 3460084 w 3483089"/>
                  <a:gd name="connsiteY2-282" fmla="*/ 0 h 1625832"/>
                  <a:gd name="connsiteX3-283" fmla="*/ 2019743 w 3483089"/>
                  <a:gd name="connsiteY3-284" fmla="*/ 1599689 h 1625832"/>
                  <a:gd name="connsiteX4-285" fmla="*/ 22501 w 3483089"/>
                  <a:gd name="connsiteY4-286" fmla="*/ 36095 h 1625832"/>
                  <a:gd name="connsiteX0-287" fmla="*/ 22501 w 3483463"/>
                  <a:gd name="connsiteY0-288" fmla="*/ 36095 h 1625832"/>
                  <a:gd name="connsiteX1-289" fmla="*/ 1988767 w 3483463"/>
                  <a:gd name="connsiteY1-290" fmla="*/ 1210193 h 1625832"/>
                  <a:gd name="connsiteX2-291" fmla="*/ 3460084 w 3483463"/>
                  <a:gd name="connsiteY2-292" fmla="*/ 0 h 1625832"/>
                  <a:gd name="connsiteX3-293" fmla="*/ 2019743 w 3483463"/>
                  <a:gd name="connsiteY3-294" fmla="*/ 1599689 h 1625832"/>
                  <a:gd name="connsiteX4-295" fmla="*/ 22501 w 3483463"/>
                  <a:gd name="connsiteY4-296" fmla="*/ 36095 h 1625832"/>
                  <a:gd name="connsiteX0-297" fmla="*/ 19538 w 3480500"/>
                  <a:gd name="connsiteY0-298" fmla="*/ 36095 h 1620011"/>
                  <a:gd name="connsiteX1-299" fmla="*/ 1985804 w 3480500"/>
                  <a:gd name="connsiteY1-300" fmla="*/ 1210193 h 1620011"/>
                  <a:gd name="connsiteX2-301" fmla="*/ 3457121 w 3480500"/>
                  <a:gd name="connsiteY2-302" fmla="*/ 0 h 1620011"/>
                  <a:gd name="connsiteX3-303" fmla="*/ 2016780 w 3480500"/>
                  <a:gd name="connsiteY3-304" fmla="*/ 1599689 h 1620011"/>
                  <a:gd name="connsiteX4-305" fmla="*/ 19538 w 3480500"/>
                  <a:gd name="connsiteY4-306" fmla="*/ 36095 h 1620011"/>
                  <a:gd name="connsiteX0-307" fmla="*/ 20652 w 3481614"/>
                  <a:gd name="connsiteY0-308" fmla="*/ 36095 h 1620011"/>
                  <a:gd name="connsiteX1-309" fmla="*/ 1986918 w 3481614"/>
                  <a:gd name="connsiteY1-310" fmla="*/ 1210193 h 1620011"/>
                  <a:gd name="connsiteX2-311" fmla="*/ 3458235 w 3481614"/>
                  <a:gd name="connsiteY2-312" fmla="*/ 0 h 1620011"/>
                  <a:gd name="connsiteX3-313" fmla="*/ 2017894 w 3481614"/>
                  <a:gd name="connsiteY3-314" fmla="*/ 1599689 h 1620011"/>
                  <a:gd name="connsiteX4-315" fmla="*/ 20652 w 3481614"/>
                  <a:gd name="connsiteY4-316" fmla="*/ 36095 h 1620011"/>
                  <a:gd name="connsiteX0-317" fmla="*/ 20652 w 3481614"/>
                  <a:gd name="connsiteY0-318" fmla="*/ 36095 h 1624011"/>
                  <a:gd name="connsiteX1-319" fmla="*/ 1986918 w 3481614"/>
                  <a:gd name="connsiteY1-320" fmla="*/ 1210193 h 1624011"/>
                  <a:gd name="connsiteX2-321" fmla="*/ 3458235 w 3481614"/>
                  <a:gd name="connsiteY2-322" fmla="*/ 0 h 1624011"/>
                  <a:gd name="connsiteX3-323" fmla="*/ 2017894 w 3481614"/>
                  <a:gd name="connsiteY3-324" fmla="*/ 1599689 h 1624011"/>
                  <a:gd name="connsiteX4-325" fmla="*/ 20652 w 3481614"/>
                  <a:gd name="connsiteY4-326" fmla="*/ 36095 h 1624011"/>
                  <a:gd name="connsiteX0-327" fmla="*/ 20652 w 3478693"/>
                  <a:gd name="connsiteY0-328" fmla="*/ 36095 h 1624011"/>
                  <a:gd name="connsiteX1-329" fmla="*/ 1986918 w 3478693"/>
                  <a:gd name="connsiteY1-330" fmla="*/ 1210193 h 1624011"/>
                  <a:gd name="connsiteX2-331" fmla="*/ 3458235 w 3478693"/>
                  <a:gd name="connsiteY2-332" fmla="*/ 0 h 1624011"/>
                  <a:gd name="connsiteX3-333" fmla="*/ 2017894 w 3478693"/>
                  <a:gd name="connsiteY3-334" fmla="*/ 1599689 h 1624011"/>
                  <a:gd name="connsiteX4-335" fmla="*/ 20652 w 3478693"/>
                  <a:gd name="connsiteY4-336" fmla="*/ 36095 h 1624011"/>
                  <a:gd name="connsiteX0-337" fmla="*/ 20508 w 3478549"/>
                  <a:gd name="connsiteY0-338" fmla="*/ 36095 h 1615935"/>
                  <a:gd name="connsiteX1-339" fmla="*/ 1986774 w 3478549"/>
                  <a:gd name="connsiteY1-340" fmla="*/ 1210193 h 1615935"/>
                  <a:gd name="connsiteX2-341" fmla="*/ 3458091 w 3478549"/>
                  <a:gd name="connsiteY2-342" fmla="*/ 0 h 1615935"/>
                  <a:gd name="connsiteX3-343" fmla="*/ 2017750 w 3478549"/>
                  <a:gd name="connsiteY3-344" fmla="*/ 1599689 h 1615935"/>
                  <a:gd name="connsiteX4-345" fmla="*/ 20508 w 3478549"/>
                  <a:gd name="connsiteY4-346" fmla="*/ 36095 h 16159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78549" h="1615935">
                    <a:moveTo>
                      <a:pt x="20508" y="36095"/>
                    </a:moveTo>
                    <a:cubicBezTo>
                      <a:pt x="74351" y="1017009"/>
                      <a:pt x="1295258" y="1292068"/>
                      <a:pt x="1986774" y="1210193"/>
                    </a:cubicBezTo>
                    <a:cubicBezTo>
                      <a:pt x="2677740" y="1083522"/>
                      <a:pt x="3464957" y="792419"/>
                      <a:pt x="3458091" y="0"/>
                    </a:cubicBezTo>
                    <a:cubicBezTo>
                      <a:pt x="3627683" y="1134809"/>
                      <a:pt x="2707175" y="1497317"/>
                      <a:pt x="2017750" y="1599689"/>
                    </a:cubicBezTo>
                    <a:cubicBezTo>
                      <a:pt x="1029100" y="1726071"/>
                      <a:pt x="-171997" y="1106735"/>
                      <a:pt x="20508" y="36095"/>
                    </a:cubicBezTo>
                    <a:close/>
                  </a:path>
                </a:pathLst>
              </a:custGeom>
              <a:gradFill>
                <a:gsLst>
                  <a:gs pos="0">
                    <a:srgbClr val="EB7D1E"/>
                  </a:gs>
                  <a:gs pos="50000">
                    <a:srgbClr val="FFBE00"/>
                  </a:gs>
                </a:gsLst>
                <a:lin ang="16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8" name="矩形 5"/>
            <p:cNvSpPr/>
            <p:nvPr/>
          </p:nvSpPr>
          <p:spPr bwMode="auto">
            <a:xfrm>
              <a:off x="3331233" y="3224805"/>
              <a:ext cx="994041" cy="911767"/>
            </a:xfrm>
            <a:custGeom>
              <a:avLst/>
              <a:gdLst/>
              <a:ahLst/>
              <a:cxnLst/>
              <a:rect l="l" t="t" r="r" b="b"/>
              <a:pathLst>
                <a:path w="994041" h="911767">
                  <a:moveTo>
                    <a:pt x="600910" y="0"/>
                  </a:moveTo>
                  <a:cubicBezTo>
                    <a:pt x="810074" y="50362"/>
                    <a:pt x="1174668" y="330494"/>
                    <a:pt x="888816" y="683273"/>
                  </a:cubicBezTo>
                  <a:cubicBezTo>
                    <a:pt x="747463" y="814488"/>
                    <a:pt x="508120" y="928809"/>
                    <a:pt x="196131" y="909662"/>
                  </a:cubicBezTo>
                  <a:cubicBezTo>
                    <a:pt x="128440" y="904416"/>
                    <a:pt x="62214" y="893926"/>
                    <a:pt x="0" y="876176"/>
                  </a:cubicBezTo>
                  <a:cubicBezTo>
                    <a:pt x="474286" y="846559"/>
                    <a:pt x="840947" y="629638"/>
                    <a:pt x="840947" y="366818"/>
                  </a:cubicBezTo>
                  <a:cubicBezTo>
                    <a:pt x="840947" y="230556"/>
                    <a:pt x="742388" y="106632"/>
                    <a:pt x="580500" y="15965"/>
                  </a:cubicBezTo>
                  <a:close/>
                </a:path>
              </a:pathLst>
            </a:custGeom>
            <a:gradFill>
              <a:gsLst>
                <a:gs pos="43000">
                  <a:srgbClr val="FFFFFF">
                    <a:lumMod val="84000"/>
                    <a:lumOff val="16000"/>
                    <a:alpha val="22000"/>
                  </a:srgbClr>
                </a:gs>
                <a:gs pos="100000">
                  <a:sysClr val="window" lastClr="FFFFFF">
                    <a:alpha val="14000"/>
                  </a:sysClr>
                </a:gs>
                <a:gs pos="0">
                  <a:sysClr val="window" lastClr="FFFFFF">
                    <a:alpha val="16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5" name="椭圆 34"/>
          <p:cNvSpPr/>
          <p:nvPr/>
        </p:nvSpPr>
        <p:spPr>
          <a:xfrm>
            <a:off x="1062204" y="4553380"/>
            <a:ext cx="1829073" cy="250618"/>
          </a:xfrm>
          <a:prstGeom prst="ellipse">
            <a:avLst/>
          </a:prstGeom>
          <a:gradFill flip="none" rotWithShape="1">
            <a:gsLst>
              <a:gs pos="0">
                <a:sysClr val="windowText" lastClr="000000">
                  <a:alpha val="44000"/>
                </a:sysClr>
              </a:gs>
              <a:gs pos="100000">
                <a:srgbClr val="FFFFFF">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6" name="组合 35"/>
          <p:cNvGrpSpPr/>
          <p:nvPr/>
        </p:nvGrpSpPr>
        <p:grpSpPr>
          <a:xfrm>
            <a:off x="1197014" y="3388833"/>
            <a:ext cx="1465374" cy="1289856"/>
            <a:chOff x="1115616" y="3010465"/>
            <a:chExt cx="1465374" cy="1289856"/>
          </a:xfrm>
        </p:grpSpPr>
        <p:grpSp>
          <p:nvGrpSpPr>
            <p:cNvPr id="37" name="组合 36"/>
            <p:cNvGrpSpPr/>
            <p:nvPr/>
          </p:nvGrpSpPr>
          <p:grpSpPr>
            <a:xfrm>
              <a:off x="1115616" y="3010465"/>
              <a:ext cx="1465374" cy="1289856"/>
              <a:chOff x="2549133" y="1121757"/>
              <a:chExt cx="3478551" cy="3061900"/>
            </a:xfrm>
          </p:grpSpPr>
          <p:sp>
            <p:nvSpPr>
              <p:cNvPr id="39" name="矩形 2"/>
              <p:cNvSpPr/>
              <p:nvPr/>
            </p:nvSpPr>
            <p:spPr bwMode="auto">
              <a:xfrm>
                <a:off x="3934484" y="1121757"/>
                <a:ext cx="707066" cy="928007"/>
              </a:xfrm>
              <a:custGeom>
                <a:avLst/>
                <a:gdLst>
                  <a:gd name="connsiteX0" fmla="*/ 0 w 648072"/>
                  <a:gd name="connsiteY0" fmla="*/ 0 h 864096"/>
                  <a:gd name="connsiteX1" fmla="*/ 648072 w 648072"/>
                  <a:gd name="connsiteY1" fmla="*/ 0 h 864096"/>
                  <a:gd name="connsiteX2" fmla="*/ 648072 w 648072"/>
                  <a:gd name="connsiteY2" fmla="*/ 864096 h 864096"/>
                  <a:gd name="connsiteX3" fmla="*/ 0 w 648072"/>
                  <a:gd name="connsiteY3" fmla="*/ 864096 h 864096"/>
                  <a:gd name="connsiteX4" fmla="*/ 0 w 648072"/>
                  <a:gd name="connsiteY4" fmla="*/ 0 h 864096"/>
                  <a:gd name="connsiteX0-1" fmla="*/ 0 w 657904"/>
                  <a:gd name="connsiteY0-2" fmla="*/ 0 h 873929"/>
                  <a:gd name="connsiteX1-3" fmla="*/ 657904 w 657904"/>
                  <a:gd name="connsiteY1-4" fmla="*/ 9833 h 873929"/>
                  <a:gd name="connsiteX2-5" fmla="*/ 657904 w 657904"/>
                  <a:gd name="connsiteY2-6" fmla="*/ 873929 h 873929"/>
                  <a:gd name="connsiteX3-7" fmla="*/ 9832 w 657904"/>
                  <a:gd name="connsiteY3-8" fmla="*/ 873929 h 873929"/>
                  <a:gd name="connsiteX4-9" fmla="*/ 0 w 657904"/>
                  <a:gd name="connsiteY4-10" fmla="*/ 0 h 873929"/>
                  <a:gd name="connsiteX0-11" fmla="*/ 0 w 657904"/>
                  <a:gd name="connsiteY0-12" fmla="*/ 0 h 873929"/>
                  <a:gd name="connsiteX1-13" fmla="*/ 611201 w 657904"/>
                  <a:gd name="connsiteY1-14" fmla="*/ 0 h 873929"/>
                  <a:gd name="connsiteX2-15" fmla="*/ 657904 w 657904"/>
                  <a:gd name="connsiteY2-16" fmla="*/ 873929 h 873929"/>
                  <a:gd name="connsiteX3-17" fmla="*/ 9832 w 657904"/>
                  <a:gd name="connsiteY3-18" fmla="*/ 873929 h 873929"/>
                  <a:gd name="connsiteX4-19" fmla="*/ 0 w 657904"/>
                  <a:gd name="connsiteY4-20" fmla="*/ 0 h 873929"/>
                  <a:gd name="connsiteX0-21" fmla="*/ 0 w 655446"/>
                  <a:gd name="connsiteY0-22" fmla="*/ 0 h 920633"/>
                  <a:gd name="connsiteX1-23" fmla="*/ 611201 w 655446"/>
                  <a:gd name="connsiteY1-24" fmla="*/ 0 h 920633"/>
                  <a:gd name="connsiteX2-25" fmla="*/ 655446 w 655446"/>
                  <a:gd name="connsiteY2-26" fmla="*/ 920633 h 920633"/>
                  <a:gd name="connsiteX3-27" fmla="*/ 9832 w 655446"/>
                  <a:gd name="connsiteY3-28" fmla="*/ 873929 h 920633"/>
                  <a:gd name="connsiteX4-29" fmla="*/ 0 w 655446"/>
                  <a:gd name="connsiteY4-30" fmla="*/ 0 h 920633"/>
                  <a:gd name="connsiteX0-31" fmla="*/ 49162 w 704608"/>
                  <a:gd name="connsiteY0-32" fmla="*/ 0 h 923090"/>
                  <a:gd name="connsiteX1-33" fmla="*/ 660363 w 704608"/>
                  <a:gd name="connsiteY1-34" fmla="*/ 0 h 923090"/>
                  <a:gd name="connsiteX2-35" fmla="*/ 704608 w 704608"/>
                  <a:gd name="connsiteY2-36" fmla="*/ 920633 h 923090"/>
                  <a:gd name="connsiteX3-37" fmla="*/ 0 w 704608"/>
                  <a:gd name="connsiteY3-38" fmla="*/ 923090 h 923090"/>
                  <a:gd name="connsiteX4-39" fmla="*/ 49162 w 704608"/>
                  <a:gd name="connsiteY4-40" fmla="*/ 0 h 923090"/>
                  <a:gd name="connsiteX0-41" fmla="*/ 49162 w 704608"/>
                  <a:gd name="connsiteY0-42" fmla="*/ 0 h 928007"/>
                  <a:gd name="connsiteX1-43" fmla="*/ 660363 w 704608"/>
                  <a:gd name="connsiteY1-44" fmla="*/ 0 h 928007"/>
                  <a:gd name="connsiteX2-45" fmla="*/ 704608 w 704608"/>
                  <a:gd name="connsiteY2-46" fmla="*/ 928007 h 928007"/>
                  <a:gd name="connsiteX3-47" fmla="*/ 0 w 704608"/>
                  <a:gd name="connsiteY3-48" fmla="*/ 923090 h 928007"/>
                  <a:gd name="connsiteX4-49" fmla="*/ 49162 w 704608"/>
                  <a:gd name="connsiteY4-50" fmla="*/ 0 h 928007"/>
                  <a:gd name="connsiteX0-51" fmla="*/ 51620 w 707066"/>
                  <a:gd name="connsiteY0-52" fmla="*/ 0 h 928007"/>
                  <a:gd name="connsiteX1-53" fmla="*/ 662821 w 707066"/>
                  <a:gd name="connsiteY1-54" fmla="*/ 0 h 928007"/>
                  <a:gd name="connsiteX2-55" fmla="*/ 707066 w 707066"/>
                  <a:gd name="connsiteY2-56" fmla="*/ 928007 h 928007"/>
                  <a:gd name="connsiteX3-57" fmla="*/ 0 w 707066"/>
                  <a:gd name="connsiteY3-58" fmla="*/ 928006 h 928007"/>
                  <a:gd name="connsiteX4-59" fmla="*/ 51620 w 707066"/>
                  <a:gd name="connsiteY4-60" fmla="*/ 0 h 9280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066" h="928007">
                    <a:moveTo>
                      <a:pt x="51620" y="0"/>
                    </a:moveTo>
                    <a:lnTo>
                      <a:pt x="662821" y="0"/>
                    </a:lnTo>
                    <a:lnTo>
                      <a:pt x="707066" y="928007"/>
                    </a:lnTo>
                    <a:lnTo>
                      <a:pt x="0" y="928006"/>
                    </a:lnTo>
                    <a:lnTo>
                      <a:pt x="51620" y="0"/>
                    </a:lnTo>
                    <a:close/>
                  </a:path>
                </a:pathLst>
              </a:custGeom>
              <a:gradFill>
                <a:gsLst>
                  <a:gs pos="0">
                    <a:srgbClr val="0073C4"/>
                  </a:gs>
                  <a:gs pos="83000">
                    <a:srgbClr val="00AFF0"/>
                  </a:gs>
                </a:gsLst>
                <a:lin ang="180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矩形 39"/>
              <p:cNvSpPr/>
              <p:nvPr/>
            </p:nvSpPr>
            <p:spPr bwMode="auto">
              <a:xfrm>
                <a:off x="3932856" y="2049763"/>
                <a:ext cx="716249" cy="489417"/>
              </a:xfrm>
              <a:prstGeom prst="rect">
                <a:avLst/>
              </a:prstGeom>
              <a:gradFill>
                <a:gsLst>
                  <a:gs pos="0">
                    <a:srgbClr val="0073C4"/>
                  </a:gs>
                  <a:gs pos="83000">
                    <a:srgbClr val="00AFF0"/>
                  </a:gs>
                </a:gsLst>
                <a:lin ang="16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等腰三角形 4"/>
              <p:cNvSpPr/>
              <p:nvPr/>
            </p:nvSpPr>
            <p:spPr bwMode="auto">
              <a:xfrm>
                <a:off x="3147402" y="1875227"/>
                <a:ext cx="681096" cy="867291"/>
              </a:xfrm>
              <a:custGeom>
                <a:avLst/>
                <a:gdLst>
                  <a:gd name="connsiteX0" fmla="*/ 0 w 648072"/>
                  <a:gd name="connsiteY0" fmla="*/ 360040 h 360040"/>
                  <a:gd name="connsiteX1" fmla="*/ 324036 w 648072"/>
                  <a:gd name="connsiteY1" fmla="*/ 0 h 360040"/>
                  <a:gd name="connsiteX2" fmla="*/ 648072 w 648072"/>
                  <a:gd name="connsiteY2" fmla="*/ 360040 h 360040"/>
                  <a:gd name="connsiteX3" fmla="*/ 0 w 648072"/>
                  <a:gd name="connsiteY3" fmla="*/ 360040 h 360040"/>
                  <a:gd name="connsiteX0-1" fmla="*/ 0 w 648072"/>
                  <a:gd name="connsiteY0-2" fmla="*/ 1055673 h 1055673"/>
                  <a:gd name="connsiteX1-3" fmla="*/ 260126 w 648072"/>
                  <a:gd name="connsiteY1-4" fmla="*/ 0 h 1055673"/>
                  <a:gd name="connsiteX2-5" fmla="*/ 648072 w 648072"/>
                  <a:gd name="connsiteY2-6" fmla="*/ 1055673 h 1055673"/>
                  <a:gd name="connsiteX3-7" fmla="*/ 0 w 648072"/>
                  <a:gd name="connsiteY3-8" fmla="*/ 1055673 h 1055673"/>
                  <a:gd name="connsiteX0-9" fmla="*/ 0 w 1011865"/>
                  <a:gd name="connsiteY0-10" fmla="*/ 866402 h 1055673"/>
                  <a:gd name="connsiteX1-11" fmla="*/ 623919 w 1011865"/>
                  <a:gd name="connsiteY1-12" fmla="*/ 0 h 1055673"/>
                  <a:gd name="connsiteX2-13" fmla="*/ 1011865 w 1011865"/>
                  <a:gd name="connsiteY2-14" fmla="*/ 1055673 h 1055673"/>
                  <a:gd name="connsiteX3-15" fmla="*/ 0 w 1011865"/>
                  <a:gd name="connsiteY3-16" fmla="*/ 866402 h 1055673"/>
                  <a:gd name="connsiteX0-17" fmla="*/ 0 w 630865"/>
                  <a:gd name="connsiteY0-18" fmla="*/ 866402 h 866402"/>
                  <a:gd name="connsiteX1-19" fmla="*/ 623919 w 630865"/>
                  <a:gd name="connsiteY1-20" fmla="*/ 0 h 866402"/>
                  <a:gd name="connsiteX2-21" fmla="*/ 630865 w 630865"/>
                  <a:gd name="connsiteY2-22" fmla="*/ 377247 h 866402"/>
                  <a:gd name="connsiteX3-23" fmla="*/ 0 w 630865"/>
                  <a:gd name="connsiteY3-24" fmla="*/ 866402 h 866402"/>
                  <a:gd name="connsiteX0-25" fmla="*/ 0 w 630865"/>
                  <a:gd name="connsiteY0-26" fmla="*/ 863944 h 863944"/>
                  <a:gd name="connsiteX1-27" fmla="*/ 628835 w 630865"/>
                  <a:gd name="connsiteY1-28" fmla="*/ 0 h 863944"/>
                  <a:gd name="connsiteX2-29" fmla="*/ 630865 w 630865"/>
                  <a:gd name="connsiteY2-30" fmla="*/ 374789 h 863944"/>
                  <a:gd name="connsiteX3-31" fmla="*/ 0 w 630865"/>
                  <a:gd name="connsiteY3-32" fmla="*/ 863944 h 863944"/>
                  <a:gd name="connsiteX0-33" fmla="*/ 0 w 630865"/>
                  <a:gd name="connsiteY0-34" fmla="*/ 863944 h 863944"/>
                  <a:gd name="connsiteX1-35" fmla="*/ 628835 w 630865"/>
                  <a:gd name="connsiteY1-36" fmla="*/ 0 h 863944"/>
                  <a:gd name="connsiteX2-37" fmla="*/ 630865 w 630865"/>
                  <a:gd name="connsiteY2-38" fmla="*/ 374789 h 863944"/>
                  <a:gd name="connsiteX3-39" fmla="*/ 0 w 630865"/>
                  <a:gd name="connsiteY3-40" fmla="*/ 863944 h 863944"/>
                  <a:gd name="connsiteX0-41" fmla="*/ 2710 w 633575"/>
                  <a:gd name="connsiteY0-42" fmla="*/ 863944 h 863944"/>
                  <a:gd name="connsiteX1-43" fmla="*/ 631545 w 633575"/>
                  <a:gd name="connsiteY1-44" fmla="*/ 0 h 863944"/>
                  <a:gd name="connsiteX2-45" fmla="*/ 633575 w 633575"/>
                  <a:gd name="connsiteY2-46" fmla="*/ 374789 h 863944"/>
                  <a:gd name="connsiteX3-47" fmla="*/ 2710 w 633575"/>
                  <a:gd name="connsiteY3-48" fmla="*/ 863944 h 863944"/>
                  <a:gd name="connsiteX0-49" fmla="*/ 4190 w 635055"/>
                  <a:gd name="connsiteY0-50" fmla="*/ 863944 h 863944"/>
                  <a:gd name="connsiteX1-51" fmla="*/ 633025 w 635055"/>
                  <a:gd name="connsiteY1-52" fmla="*/ 0 h 863944"/>
                  <a:gd name="connsiteX2-53" fmla="*/ 635055 w 635055"/>
                  <a:gd name="connsiteY2-54" fmla="*/ 374789 h 863944"/>
                  <a:gd name="connsiteX3-55" fmla="*/ 4190 w 635055"/>
                  <a:gd name="connsiteY3-56" fmla="*/ 863944 h 863944"/>
                  <a:gd name="connsiteX0-57" fmla="*/ 38635 w 669500"/>
                  <a:gd name="connsiteY0-58" fmla="*/ 863944 h 863944"/>
                  <a:gd name="connsiteX1-59" fmla="*/ 667470 w 669500"/>
                  <a:gd name="connsiteY1-60" fmla="*/ 0 h 863944"/>
                  <a:gd name="connsiteX2-61" fmla="*/ 669500 w 669500"/>
                  <a:gd name="connsiteY2-62" fmla="*/ 374789 h 863944"/>
                  <a:gd name="connsiteX3-63" fmla="*/ 38635 w 669500"/>
                  <a:gd name="connsiteY3-64" fmla="*/ 863944 h 863944"/>
                  <a:gd name="connsiteX0-65" fmla="*/ 38635 w 669500"/>
                  <a:gd name="connsiteY0-66" fmla="*/ 863944 h 863944"/>
                  <a:gd name="connsiteX1-67" fmla="*/ 667470 w 669500"/>
                  <a:gd name="connsiteY1-68" fmla="*/ 0 h 863944"/>
                  <a:gd name="connsiteX2-69" fmla="*/ 669500 w 669500"/>
                  <a:gd name="connsiteY2-70" fmla="*/ 374789 h 863944"/>
                  <a:gd name="connsiteX3-71" fmla="*/ 38635 w 669500"/>
                  <a:gd name="connsiteY3-72" fmla="*/ 863944 h 863944"/>
                  <a:gd name="connsiteX0-73" fmla="*/ 38635 w 669500"/>
                  <a:gd name="connsiteY0-74" fmla="*/ 863944 h 863944"/>
                  <a:gd name="connsiteX1-75" fmla="*/ 667470 w 669500"/>
                  <a:gd name="connsiteY1-76" fmla="*/ 0 h 863944"/>
                  <a:gd name="connsiteX2-77" fmla="*/ 669500 w 669500"/>
                  <a:gd name="connsiteY2-78" fmla="*/ 374789 h 863944"/>
                  <a:gd name="connsiteX3-79" fmla="*/ 38635 w 669500"/>
                  <a:gd name="connsiteY3-80" fmla="*/ 863944 h 863944"/>
                  <a:gd name="connsiteX0-81" fmla="*/ 38635 w 667518"/>
                  <a:gd name="connsiteY0-82" fmla="*/ 863944 h 863944"/>
                  <a:gd name="connsiteX1-83" fmla="*/ 667470 w 667518"/>
                  <a:gd name="connsiteY1-84" fmla="*/ 0 h 863944"/>
                  <a:gd name="connsiteX2-85" fmla="*/ 662125 w 667518"/>
                  <a:gd name="connsiteY2-86" fmla="*/ 377247 h 863944"/>
                  <a:gd name="connsiteX3-87" fmla="*/ 38635 w 667518"/>
                  <a:gd name="connsiteY3-88" fmla="*/ 863944 h 863944"/>
                  <a:gd name="connsiteX0-89" fmla="*/ 38635 w 667626"/>
                  <a:gd name="connsiteY0-90" fmla="*/ 863944 h 863944"/>
                  <a:gd name="connsiteX1-91" fmla="*/ 667470 w 667626"/>
                  <a:gd name="connsiteY1-92" fmla="*/ 0 h 863944"/>
                  <a:gd name="connsiteX2-93" fmla="*/ 667041 w 667626"/>
                  <a:gd name="connsiteY2-94" fmla="*/ 377247 h 863944"/>
                  <a:gd name="connsiteX3-95" fmla="*/ 38635 w 667626"/>
                  <a:gd name="connsiteY3-96" fmla="*/ 863944 h 863944"/>
                  <a:gd name="connsiteX0-97" fmla="*/ 38903 w 667310"/>
                  <a:gd name="connsiteY0-98" fmla="*/ 867291 h 867291"/>
                  <a:gd name="connsiteX1-99" fmla="*/ 664390 w 667310"/>
                  <a:gd name="connsiteY1-100" fmla="*/ 0 h 867291"/>
                  <a:gd name="connsiteX2-101" fmla="*/ 667309 w 667310"/>
                  <a:gd name="connsiteY2-102" fmla="*/ 380594 h 867291"/>
                  <a:gd name="connsiteX3-103" fmla="*/ 38903 w 667310"/>
                  <a:gd name="connsiteY3-104" fmla="*/ 867291 h 867291"/>
                  <a:gd name="connsiteX0-105" fmla="*/ 37731 w 681096"/>
                  <a:gd name="connsiteY0-106" fmla="*/ 867291 h 867291"/>
                  <a:gd name="connsiteX1-107" fmla="*/ 678176 w 681096"/>
                  <a:gd name="connsiteY1-108" fmla="*/ 0 h 867291"/>
                  <a:gd name="connsiteX2-109" fmla="*/ 681095 w 681096"/>
                  <a:gd name="connsiteY2-110" fmla="*/ 380594 h 867291"/>
                  <a:gd name="connsiteX3-111" fmla="*/ 37731 w 681096"/>
                  <a:gd name="connsiteY3-112" fmla="*/ 867291 h 867291"/>
                </a:gdLst>
                <a:ahLst/>
                <a:cxnLst>
                  <a:cxn ang="0">
                    <a:pos x="connsiteX0-1" y="connsiteY0-2"/>
                  </a:cxn>
                  <a:cxn ang="0">
                    <a:pos x="connsiteX1-3" y="connsiteY1-4"/>
                  </a:cxn>
                  <a:cxn ang="0">
                    <a:pos x="connsiteX2-5" y="connsiteY2-6"/>
                  </a:cxn>
                  <a:cxn ang="0">
                    <a:pos x="connsiteX3-7" y="connsiteY3-8"/>
                  </a:cxn>
                </a:cxnLst>
                <a:rect l="l" t="t" r="r" b="b"/>
                <a:pathLst>
                  <a:path w="681096" h="867291">
                    <a:moveTo>
                      <a:pt x="37731" y="867291"/>
                    </a:moveTo>
                    <a:cubicBezTo>
                      <a:pt x="-113992" y="468697"/>
                      <a:pt x="210467" y="162621"/>
                      <a:pt x="678176" y="0"/>
                    </a:cubicBezTo>
                    <a:cubicBezTo>
                      <a:pt x="678853" y="124930"/>
                      <a:pt x="680418" y="255664"/>
                      <a:pt x="681095" y="380594"/>
                    </a:cubicBezTo>
                    <a:cubicBezTo>
                      <a:pt x="397065" y="472362"/>
                      <a:pt x="181652" y="618206"/>
                      <a:pt x="37731" y="867291"/>
                    </a:cubicBezTo>
                    <a:close/>
                  </a:path>
                </a:pathLst>
              </a:custGeom>
              <a:gradFill>
                <a:gsLst>
                  <a:gs pos="32000">
                    <a:srgbClr val="0073C4"/>
                  </a:gs>
                  <a:gs pos="83000">
                    <a:srgbClr val="00AFF0"/>
                  </a:gs>
                </a:gsLst>
                <a:lin ang="4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等腰三角形 4"/>
              <p:cNvSpPr/>
              <p:nvPr/>
            </p:nvSpPr>
            <p:spPr bwMode="auto">
              <a:xfrm flipH="1">
                <a:off x="4750178" y="1887762"/>
                <a:ext cx="676580" cy="868928"/>
              </a:xfrm>
              <a:custGeom>
                <a:avLst/>
                <a:gdLst>
                  <a:gd name="connsiteX0" fmla="*/ 0 w 648072"/>
                  <a:gd name="connsiteY0" fmla="*/ 360040 h 360040"/>
                  <a:gd name="connsiteX1" fmla="*/ 324036 w 648072"/>
                  <a:gd name="connsiteY1" fmla="*/ 0 h 360040"/>
                  <a:gd name="connsiteX2" fmla="*/ 648072 w 648072"/>
                  <a:gd name="connsiteY2" fmla="*/ 360040 h 360040"/>
                  <a:gd name="connsiteX3" fmla="*/ 0 w 648072"/>
                  <a:gd name="connsiteY3" fmla="*/ 360040 h 360040"/>
                  <a:gd name="connsiteX0-1" fmla="*/ 0 w 648072"/>
                  <a:gd name="connsiteY0-2" fmla="*/ 1055673 h 1055673"/>
                  <a:gd name="connsiteX1-3" fmla="*/ 260126 w 648072"/>
                  <a:gd name="connsiteY1-4" fmla="*/ 0 h 1055673"/>
                  <a:gd name="connsiteX2-5" fmla="*/ 648072 w 648072"/>
                  <a:gd name="connsiteY2-6" fmla="*/ 1055673 h 1055673"/>
                  <a:gd name="connsiteX3-7" fmla="*/ 0 w 648072"/>
                  <a:gd name="connsiteY3-8" fmla="*/ 1055673 h 1055673"/>
                  <a:gd name="connsiteX0-9" fmla="*/ 0 w 1011865"/>
                  <a:gd name="connsiteY0-10" fmla="*/ 866402 h 1055673"/>
                  <a:gd name="connsiteX1-11" fmla="*/ 623919 w 1011865"/>
                  <a:gd name="connsiteY1-12" fmla="*/ 0 h 1055673"/>
                  <a:gd name="connsiteX2-13" fmla="*/ 1011865 w 1011865"/>
                  <a:gd name="connsiteY2-14" fmla="*/ 1055673 h 1055673"/>
                  <a:gd name="connsiteX3-15" fmla="*/ 0 w 1011865"/>
                  <a:gd name="connsiteY3-16" fmla="*/ 866402 h 1055673"/>
                  <a:gd name="connsiteX0-17" fmla="*/ 0 w 630865"/>
                  <a:gd name="connsiteY0-18" fmla="*/ 866402 h 866402"/>
                  <a:gd name="connsiteX1-19" fmla="*/ 623919 w 630865"/>
                  <a:gd name="connsiteY1-20" fmla="*/ 0 h 866402"/>
                  <a:gd name="connsiteX2-21" fmla="*/ 630865 w 630865"/>
                  <a:gd name="connsiteY2-22" fmla="*/ 377247 h 866402"/>
                  <a:gd name="connsiteX3-23" fmla="*/ 0 w 630865"/>
                  <a:gd name="connsiteY3-24" fmla="*/ 866402 h 866402"/>
                  <a:gd name="connsiteX0-25" fmla="*/ 0 w 630865"/>
                  <a:gd name="connsiteY0-26" fmla="*/ 863944 h 863944"/>
                  <a:gd name="connsiteX1-27" fmla="*/ 628835 w 630865"/>
                  <a:gd name="connsiteY1-28" fmla="*/ 0 h 863944"/>
                  <a:gd name="connsiteX2-29" fmla="*/ 630865 w 630865"/>
                  <a:gd name="connsiteY2-30" fmla="*/ 374789 h 863944"/>
                  <a:gd name="connsiteX3-31" fmla="*/ 0 w 630865"/>
                  <a:gd name="connsiteY3-32" fmla="*/ 863944 h 863944"/>
                  <a:gd name="connsiteX0-33" fmla="*/ 0 w 630865"/>
                  <a:gd name="connsiteY0-34" fmla="*/ 863944 h 863944"/>
                  <a:gd name="connsiteX1-35" fmla="*/ 628835 w 630865"/>
                  <a:gd name="connsiteY1-36" fmla="*/ 0 h 863944"/>
                  <a:gd name="connsiteX2-37" fmla="*/ 630865 w 630865"/>
                  <a:gd name="connsiteY2-38" fmla="*/ 374789 h 863944"/>
                  <a:gd name="connsiteX3-39" fmla="*/ 0 w 630865"/>
                  <a:gd name="connsiteY3-40" fmla="*/ 863944 h 863944"/>
                  <a:gd name="connsiteX0-41" fmla="*/ 2710 w 633575"/>
                  <a:gd name="connsiteY0-42" fmla="*/ 863944 h 863944"/>
                  <a:gd name="connsiteX1-43" fmla="*/ 631545 w 633575"/>
                  <a:gd name="connsiteY1-44" fmla="*/ 0 h 863944"/>
                  <a:gd name="connsiteX2-45" fmla="*/ 633575 w 633575"/>
                  <a:gd name="connsiteY2-46" fmla="*/ 374789 h 863944"/>
                  <a:gd name="connsiteX3-47" fmla="*/ 2710 w 633575"/>
                  <a:gd name="connsiteY3-48" fmla="*/ 863944 h 863944"/>
                  <a:gd name="connsiteX0-49" fmla="*/ 4190 w 635055"/>
                  <a:gd name="connsiteY0-50" fmla="*/ 863944 h 863944"/>
                  <a:gd name="connsiteX1-51" fmla="*/ 633025 w 635055"/>
                  <a:gd name="connsiteY1-52" fmla="*/ 0 h 863944"/>
                  <a:gd name="connsiteX2-53" fmla="*/ 635055 w 635055"/>
                  <a:gd name="connsiteY2-54" fmla="*/ 374789 h 863944"/>
                  <a:gd name="connsiteX3-55" fmla="*/ 4190 w 635055"/>
                  <a:gd name="connsiteY3-56" fmla="*/ 863944 h 863944"/>
                  <a:gd name="connsiteX0-57" fmla="*/ 38635 w 669500"/>
                  <a:gd name="connsiteY0-58" fmla="*/ 863944 h 863944"/>
                  <a:gd name="connsiteX1-59" fmla="*/ 667470 w 669500"/>
                  <a:gd name="connsiteY1-60" fmla="*/ 0 h 863944"/>
                  <a:gd name="connsiteX2-61" fmla="*/ 669500 w 669500"/>
                  <a:gd name="connsiteY2-62" fmla="*/ 374789 h 863944"/>
                  <a:gd name="connsiteX3-63" fmla="*/ 38635 w 669500"/>
                  <a:gd name="connsiteY3-64" fmla="*/ 863944 h 863944"/>
                  <a:gd name="connsiteX0-65" fmla="*/ 38635 w 669500"/>
                  <a:gd name="connsiteY0-66" fmla="*/ 863944 h 863944"/>
                  <a:gd name="connsiteX1-67" fmla="*/ 667470 w 669500"/>
                  <a:gd name="connsiteY1-68" fmla="*/ 0 h 863944"/>
                  <a:gd name="connsiteX2-69" fmla="*/ 669500 w 669500"/>
                  <a:gd name="connsiteY2-70" fmla="*/ 374789 h 863944"/>
                  <a:gd name="connsiteX3-71" fmla="*/ 38635 w 669500"/>
                  <a:gd name="connsiteY3-72" fmla="*/ 863944 h 863944"/>
                  <a:gd name="connsiteX0-73" fmla="*/ 38635 w 669500"/>
                  <a:gd name="connsiteY0-74" fmla="*/ 863944 h 863944"/>
                  <a:gd name="connsiteX1-75" fmla="*/ 667470 w 669500"/>
                  <a:gd name="connsiteY1-76" fmla="*/ 0 h 863944"/>
                  <a:gd name="connsiteX2-77" fmla="*/ 669500 w 669500"/>
                  <a:gd name="connsiteY2-78" fmla="*/ 374789 h 863944"/>
                  <a:gd name="connsiteX3-79" fmla="*/ 38635 w 669500"/>
                  <a:gd name="connsiteY3-80" fmla="*/ 863944 h 863944"/>
                  <a:gd name="connsiteX0-81" fmla="*/ 38635 w 667518"/>
                  <a:gd name="connsiteY0-82" fmla="*/ 863944 h 863944"/>
                  <a:gd name="connsiteX1-83" fmla="*/ 667470 w 667518"/>
                  <a:gd name="connsiteY1-84" fmla="*/ 0 h 863944"/>
                  <a:gd name="connsiteX2-85" fmla="*/ 662125 w 667518"/>
                  <a:gd name="connsiteY2-86" fmla="*/ 377247 h 863944"/>
                  <a:gd name="connsiteX3-87" fmla="*/ 38635 w 667518"/>
                  <a:gd name="connsiteY3-88" fmla="*/ 863944 h 863944"/>
                  <a:gd name="connsiteX0-89" fmla="*/ 38635 w 667626"/>
                  <a:gd name="connsiteY0-90" fmla="*/ 863944 h 863944"/>
                  <a:gd name="connsiteX1-91" fmla="*/ 667470 w 667626"/>
                  <a:gd name="connsiteY1-92" fmla="*/ 0 h 863944"/>
                  <a:gd name="connsiteX2-93" fmla="*/ 667041 w 667626"/>
                  <a:gd name="connsiteY2-94" fmla="*/ 377247 h 863944"/>
                  <a:gd name="connsiteX3-95" fmla="*/ 38635 w 667626"/>
                  <a:gd name="connsiteY3-96" fmla="*/ 863944 h 863944"/>
                  <a:gd name="connsiteX0-97" fmla="*/ 40448 w 669439"/>
                  <a:gd name="connsiteY0-98" fmla="*/ 863944 h 863944"/>
                  <a:gd name="connsiteX1-99" fmla="*/ 669283 w 669439"/>
                  <a:gd name="connsiteY1-100" fmla="*/ 0 h 863944"/>
                  <a:gd name="connsiteX2-101" fmla="*/ 668854 w 669439"/>
                  <a:gd name="connsiteY2-102" fmla="*/ 377247 h 863944"/>
                  <a:gd name="connsiteX3-103" fmla="*/ 40448 w 669439"/>
                  <a:gd name="connsiteY3-104" fmla="*/ 863944 h 863944"/>
                  <a:gd name="connsiteX0-105" fmla="*/ 39598 w 678631"/>
                  <a:gd name="connsiteY0-106" fmla="*/ 870639 h 870639"/>
                  <a:gd name="connsiteX1-107" fmla="*/ 678475 w 678631"/>
                  <a:gd name="connsiteY1-108" fmla="*/ 0 h 870639"/>
                  <a:gd name="connsiteX2-109" fmla="*/ 678046 w 678631"/>
                  <a:gd name="connsiteY2-110" fmla="*/ 377247 h 870639"/>
                  <a:gd name="connsiteX3-111" fmla="*/ 39598 w 678631"/>
                  <a:gd name="connsiteY3-112" fmla="*/ 870639 h 870639"/>
                  <a:gd name="connsiteX0-113" fmla="*/ 40448 w 678897"/>
                  <a:gd name="connsiteY0-114" fmla="*/ 863944 h 863944"/>
                  <a:gd name="connsiteX1-115" fmla="*/ 669284 w 678897"/>
                  <a:gd name="connsiteY1-116" fmla="*/ 0 h 863944"/>
                  <a:gd name="connsiteX2-117" fmla="*/ 678896 w 678897"/>
                  <a:gd name="connsiteY2-118" fmla="*/ 370552 h 863944"/>
                  <a:gd name="connsiteX3-119" fmla="*/ 40448 w 678897"/>
                  <a:gd name="connsiteY3-120" fmla="*/ 863944 h 863944"/>
                  <a:gd name="connsiteX0-121" fmla="*/ 40448 w 669440"/>
                  <a:gd name="connsiteY0-122" fmla="*/ 863944 h 863944"/>
                  <a:gd name="connsiteX1-123" fmla="*/ 669284 w 669440"/>
                  <a:gd name="connsiteY1-124" fmla="*/ 0 h 863944"/>
                  <a:gd name="connsiteX2-125" fmla="*/ 668856 w 669440"/>
                  <a:gd name="connsiteY2-126" fmla="*/ 373898 h 863944"/>
                  <a:gd name="connsiteX3-127" fmla="*/ 40448 w 669440"/>
                  <a:gd name="connsiteY3-128" fmla="*/ 863944 h 863944"/>
                  <a:gd name="connsiteX0-129" fmla="*/ 40448 w 669440"/>
                  <a:gd name="connsiteY0-130" fmla="*/ 863944 h 863944"/>
                  <a:gd name="connsiteX1-131" fmla="*/ 669284 w 669440"/>
                  <a:gd name="connsiteY1-132" fmla="*/ 0 h 863944"/>
                  <a:gd name="connsiteX2-133" fmla="*/ 668856 w 669440"/>
                  <a:gd name="connsiteY2-134" fmla="*/ 373898 h 863944"/>
                  <a:gd name="connsiteX3-135" fmla="*/ 40448 w 669440"/>
                  <a:gd name="connsiteY3-136" fmla="*/ 863944 h 863944"/>
                  <a:gd name="connsiteX0-137" fmla="*/ 38387 w 667379"/>
                  <a:gd name="connsiteY0-138" fmla="*/ 863944 h 863944"/>
                  <a:gd name="connsiteX1-139" fmla="*/ 667223 w 667379"/>
                  <a:gd name="connsiteY1-140" fmla="*/ 0 h 863944"/>
                  <a:gd name="connsiteX2-141" fmla="*/ 666795 w 667379"/>
                  <a:gd name="connsiteY2-142" fmla="*/ 373898 h 863944"/>
                  <a:gd name="connsiteX3-143" fmla="*/ 38387 w 667379"/>
                  <a:gd name="connsiteY3-144" fmla="*/ 863944 h 863944"/>
                  <a:gd name="connsiteX0-145" fmla="*/ 37615 w 676577"/>
                  <a:gd name="connsiteY0-146" fmla="*/ 868929 h 868929"/>
                  <a:gd name="connsiteX1-147" fmla="*/ 676421 w 676577"/>
                  <a:gd name="connsiteY1-148" fmla="*/ 0 h 868929"/>
                  <a:gd name="connsiteX2-149" fmla="*/ 675993 w 676577"/>
                  <a:gd name="connsiteY2-150" fmla="*/ 373898 h 868929"/>
                  <a:gd name="connsiteX3-151" fmla="*/ 37615 w 676577"/>
                  <a:gd name="connsiteY3-152" fmla="*/ 868929 h 868929"/>
                </a:gdLst>
                <a:ahLst/>
                <a:cxnLst>
                  <a:cxn ang="0">
                    <a:pos x="connsiteX0-1" y="connsiteY0-2"/>
                  </a:cxn>
                  <a:cxn ang="0">
                    <a:pos x="connsiteX1-3" y="connsiteY1-4"/>
                  </a:cxn>
                  <a:cxn ang="0">
                    <a:pos x="connsiteX2-5" y="connsiteY2-6"/>
                  </a:cxn>
                  <a:cxn ang="0">
                    <a:pos x="connsiteX3-7" y="connsiteY3-8"/>
                  </a:cxn>
                </a:cxnLst>
                <a:rect l="l" t="t" r="r" b="b"/>
                <a:pathLst>
                  <a:path w="676577" h="868929">
                    <a:moveTo>
                      <a:pt x="37615" y="868929"/>
                    </a:moveTo>
                    <a:cubicBezTo>
                      <a:pt x="-114108" y="470335"/>
                      <a:pt x="212057" y="105721"/>
                      <a:pt x="676421" y="0"/>
                    </a:cubicBezTo>
                    <a:cubicBezTo>
                      <a:pt x="677098" y="124930"/>
                      <a:pt x="675316" y="248968"/>
                      <a:pt x="675993" y="373898"/>
                    </a:cubicBezTo>
                    <a:cubicBezTo>
                      <a:pt x="391963" y="465666"/>
                      <a:pt x="181536" y="619844"/>
                      <a:pt x="37615" y="868929"/>
                    </a:cubicBezTo>
                    <a:close/>
                  </a:path>
                </a:pathLst>
              </a:custGeom>
              <a:gradFill>
                <a:gsLst>
                  <a:gs pos="23000">
                    <a:srgbClr val="0073C4"/>
                  </a:gs>
                  <a:gs pos="100000">
                    <a:srgbClr val="00AFF0"/>
                  </a:gs>
                </a:gsLst>
                <a:lin ang="126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3" name="矩形 5"/>
              <p:cNvSpPr/>
              <p:nvPr/>
            </p:nvSpPr>
            <p:spPr bwMode="auto">
              <a:xfrm>
                <a:off x="2569883" y="1626554"/>
                <a:ext cx="3439022" cy="2172401"/>
              </a:xfrm>
              <a:custGeom>
                <a:avLst/>
                <a:gdLst>
                  <a:gd name="connsiteX0" fmla="*/ 0 w 1080120"/>
                  <a:gd name="connsiteY0" fmla="*/ 0 h 576064"/>
                  <a:gd name="connsiteX1" fmla="*/ 1080120 w 1080120"/>
                  <a:gd name="connsiteY1" fmla="*/ 0 h 576064"/>
                  <a:gd name="connsiteX2" fmla="*/ 1080120 w 1080120"/>
                  <a:gd name="connsiteY2" fmla="*/ 576064 h 576064"/>
                  <a:gd name="connsiteX3" fmla="*/ 0 w 1080120"/>
                  <a:gd name="connsiteY3" fmla="*/ 576064 h 576064"/>
                  <a:gd name="connsiteX4" fmla="*/ 0 w 1080120"/>
                  <a:gd name="connsiteY4" fmla="*/ 0 h 576064"/>
                  <a:gd name="connsiteX0-1" fmla="*/ 1275347 w 1275347"/>
                  <a:gd name="connsiteY0-2" fmla="*/ 0 h 1787243"/>
                  <a:gd name="connsiteX1-3" fmla="*/ 1080120 w 1275347"/>
                  <a:gd name="connsiteY1-4" fmla="*/ 1211179 h 1787243"/>
                  <a:gd name="connsiteX2-5" fmla="*/ 1080120 w 1275347"/>
                  <a:gd name="connsiteY2-6" fmla="*/ 1787243 h 1787243"/>
                  <a:gd name="connsiteX3-7" fmla="*/ 0 w 1275347"/>
                  <a:gd name="connsiteY3-8" fmla="*/ 1787243 h 1787243"/>
                  <a:gd name="connsiteX4-9" fmla="*/ 1275347 w 1275347"/>
                  <a:gd name="connsiteY4-10" fmla="*/ 0 h 1787243"/>
                  <a:gd name="connsiteX0-11" fmla="*/ 324852 w 324852"/>
                  <a:gd name="connsiteY0-12" fmla="*/ 238072 h 2025315"/>
                  <a:gd name="connsiteX1-13" fmla="*/ 129625 w 324852"/>
                  <a:gd name="connsiteY1-14" fmla="*/ 1449251 h 2025315"/>
                  <a:gd name="connsiteX2-15" fmla="*/ 129625 w 324852"/>
                  <a:gd name="connsiteY2-16" fmla="*/ 2025315 h 2025315"/>
                  <a:gd name="connsiteX3-17" fmla="*/ 0 w 324852"/>
                  <a:gd name="connsiteY3-18" fmla="*/ 0 h 2025315"/>
                  <a:gd name="connsiteX4-19" fmla="*/ 324852 w 324852"/>
                  <a:gd name="connsiteY4-20" fmla="*/ 238072 h 2025315"/>
                  <a:gd name="connsiteX0-21" fmla="*/ 324852 w 324852"/>
                  <a:gd name="connsiteY0-22" fmla="*/ 238072 h 2025315"/>
                  <a:gd name="connsiteX1-23" fmla="*/ 129625 w 324852"/>
                  <a:gd name="connsiteY1-24" fmla="*/ 1449251 h 2025315"/>
                  <a:gd name="connsiteX2-25" fmla="*/ 129625 w 324852"/>
                  <a:gd name="connsiteY2-26" fmla="*/ 2025315 h 2025315"/>
                  <a:gd name="connsiteX3-27" fmla="*/ 55075 w 324852"/>
                  <a:gd name="connsiteY3-28" fmla="*/ 892057 h 2025315"/>
                  <a:gd name="connsiteX4-29" fmla="*/ 0 w 324852"/>
                  <a:gd name="connsiteY4-30" fmla="*/ 0 h 2025315"/>
                  <a:gd name="connsiteX5" fmla="*/ 324852 w 324852"/>
                  <a:gd name="connsiteY5" fmla="*/ 238072 h 2025315"/>
                  <a:gd name="connsiteX0-31" fmla="*/ 1272409 w 1272409"/>
                  <a:gd name="connsiteY0-32" fmla="*/ 238072 h 2025315"/>
                  <a:gd name="connsiteX1-33" fmla="*/ 1077182 w 1272409"/>
                  <a:gd name="connsiteY1-34" fmla="*/ 1449251 h 2025315"/>
                  <a:gd name="connsiteX2-35" fmla="*/ 1077182 w 1272409"/>
                  <a:gd name="connsiteY2-36" fmla="*/ 2025315 h 2025315"/>
                  <a:gd name="connsiteX3-37" fmla="*/ 0 w 1272409"/>
                  <a:gd name="connsiteY3-38" fmla="*/ 835910 h 2025315"/>
                  <a:gd name="connsiteX4-39" fmla="*/ 947557 w 1272409"/>
                  <a:gd name="connsiteY4-40" fmla="*/ 0 h 2025315"/>
                  <a:gd name="connsiteX5-41" fmla="*/ 1272409 w 1272409"/>
                  <a:gd name="connsiteY5-42" fmla="*/ 238072 h 2025315"/>
                  <a:gd name="connsiteX0-43" fmla="*/ 1272409 w 2320446"/>
                  <a:gd name="connsiteY0-44" fmla="*/ 238072 h 1925052"/>
                  <a:gd name="connsiteX1-45" fmla="*/ 1077182 w 2320446"/>
                  <a:gd name="connsiteY1-46" fmla="*/ 1449251 h 1925052"/>
                  <a:gd name="connsiteX2-47" fmla="*/ 2320446 w 2320446"/>
                  <a:gd name="connsiteY2-48" fmla="*/ 1925052 h 1925052"/>
                  <a:gd name="connsiteX3-49" fmla="*/ 0 w 2320446"/>
                  <a:gd name="connsiteY3-50" fmla="*/ 835910 h 1925052"/>
                  <a:gd name="connsiteX4-51" fmla="*/ 947557 w 2320446"/>
                  <a:gd name="connsiteY4-52" fmla="*/ 0 h 1925052"/>
                  <a:gd name="connsiteX5-53" fmla="*/ 1272409 w 2320446"/>
                  <a:gd name="connsiteY5-54" fmla="*/ 238072 h 1925052"/>
                  <a:gd name="connsiteX0-55" fmla="*/ 1272409 w 2388624"/>
                  <a:gd name="connsiteY0-56" fmla="*/ 238072 h 1925052"/>
                  <a:gd name="connsiteX1-57" fmla="*/ 2388624 w 2388624"/>
                  <a:gd name="connsiteY1-58" fmla="*/ 209998 h 1925052"/>
                  <a:gd name="connsiteX2-59" fmla="*/ 2320446 w 2388624"/>
                  <a:gd name="connsiteY2-60" fmla="*/ 1925052 h 1925052"/>
                  <a:gd name="connsiteX3-61" fmla="*/ 0 w 2388624"/>
                  <a:gd name="connsiteY3-62" fmla="*/ 835910 h 1925052"/>
                  <a:gd name="connsiteX4-63" fmla="*/ 947557 w 2388624"/>
                  <a:gd name="connsiteY4-64" fmla="*/ 0 h 1925052"/>
                  <a:gd name="connsiteX5-65" fmla="*/ 1272409 w 2388624"/>
                  <a:gd name="connsiteY5-66" fmla="*/ 238072 h 1925052"/>
                  <a:gd name="connsiteX0-67" fmla="*/ 1272409 w 2388624"/>
                  <a:gd name="connsiteY0-68" fmla="*/ 238072 h 1925052"/>
                  <a:gd name="connsiteX1-69" fmla="*/ 2388624 w 2388624"/>
                  <a:gd name="connsiteY1-70" fmla="*/ 209998 h 1925052"/>
                  <a:gd name="connsiteX2-71" fmla="*/ 2320446 w 2388624"/>
                  <a:gd name="connsiteY2-72" fmla="*/ 1925052 h 1925052"/>
                  <a:gd name="connsiteX3-73" fmla="*/ 918411 w 2388624"/>
                  <a:gd name="connsiteY3-74" fmla="*/ 1269046 h 1925052"/>
                  <a:gd name="connsiteX4-75" fmla="*/ 0 w 2388624"/>
                  <a:gd name="connsiteY4-76" fmla="*/ 835910 h 1925052"/>
                  <a:gd name="connsiteX5-77" fmla="*/ 947557 w 2388624"/>
                  <a:gd name="connsiteY5-78" fmla="*/ 0 h 1925052"/>
                  <a:gd name="connsiteX6" fmla="*/ 1272409 w 2388624"/>
                  <a:gd name="connsiteY6" fmla="*/ 238072 h 1925052"/>
                  <a:gd name="connsiteX0-79" fmla="*/ 1272409 w 2388624"/>
                  <a:gd name="connsiteY0-80" fmla="*/ 238072 h 2167404"/>
                  <a:gd name="connsiteX1-81" fmla="*/ 2388624 w 2388624"/>
                  <a:gd name="connsiteY1-82" fmla="*/ 209998 h 2167404"/>
                  <a:gd name="connsiteX2-83" fmla="*/ 2320446 w 2388624"/>
                  <a:gd name="connsiteY2-84" fmla="*/ 1925052 h 2167404"/>
                  <a:gd name="connsiteX3-85" fmla="*/ 1556085 w 2388624"/>
                  <a:gd name="connsiteY3-86" fmla="*/ 2167404 h 2167404"/>
                  <a:gd name="connsiteX4-87" fmla="*/ 0 w 2388624"/>
                  <a:gd name="connsiteY4-88" fmla="*/ 835910 h 2167404"/>
                  <a:gd name="connsiteX5-89" fmla="*/ 947557 w 2388624"/>
                  <a:gd name="connsiteY5-90" fmla="*/ 0 h 2167404"/>
                  <a:gd name="connsiteX6-91" fmla="*/ 1272409 w 2388624"/>
                  <a:gd name="connsiteY6-92" fmla="*/ 238072 h 2167404"/>
                  <a:gd name="connsiteX0-93" fmla="*/ 1272409 w 2516962"/>
                  <a:gd name="connsiteY0-94" fmla="*/ 238072 h 2167404"/>
                  <a:gd name="connsiteX1-95" fmla="*/ 2388624 w 2516962"/>
                  <a:gd name="connsiteY1-96" fmla="*/ 209998 h 2167404"/>
                  <a:gd name="connsiteX2-97" fmla="*/ 2516962 w 2516962"/>
                  <a:gd name="connsiteY2-98" fmla="*/ 8020 h 2167404"/>
                  <a:gd name="connsiteX3-99" fmla="*/ 1556085 w 2516962"/>
                  <a:gd name="connsiteY3-100" fmla="*/ 2167404 h 2167404"/>
                  <a:gd name="connsiteX4-101" fmla="*/ 0 w 2516962"/>
                  <a:gd name="connsiteY4-102" fmla="*/ 835910 h 2167404"/>
                  <a:gd name="connsiteX5-103" fmla="*/ 947557 w 2516962"/>
                  <a:gd name="connsiteY5-104" fmla="*/ 0 h 2167404"/>
                  <a:gd name="connsiteX6-105" fmla="*/ 1272409 w 2516962"/>
                  <a:gd name="connsiteY6-106" fmla="*/ 238072 h 2167404"/>
                  <a:gd name="connsiteX0-107" fmla="*/ 1272409 w 2516962"/>
                  <a:gd name="connsiteY0-108" fmla="*/ 238072 h 2167404"/>
                  <a:gd name="connsiteX1-109" fmla="*/ 2192109 w 2516962"/>
                  <a:gd name="connsiteY1-110" fmla="*/ 246093 h 2167404"/>
                  <a:gd name="connsiteX2-111" fmla="*/ 2516962 w 2516962"/>
                  <a:gd name="connsiteY2-112" fmla="*/ 8020 h 2167404"/>
                  <a:gd name="connsiteX3-113" fmla="*/ 1556085 w 2516962"/>
                  <a:gd name="connsiteY3-114" fmla="*/ 2167404 h 2167404"/>
                  <a:gd name="connsiteX4-115" fmla="*/ 0 w 2516962"/>
                  <a:gd name="connsiteY4-116" fmla="*/ 835910 h 2167404"/>
                  <a:gd name="connsiteX5-117" fmla="*/ 947557 w 2516962"/>
                  <a:gd name="connsiteY5-118" fmla="*/ 0 h 2167404"/>
                  <a:gd name="connsiteX6-119" fmla="*/ 1272409 w 2516962"/>
                  <a:gd name="connsiteY6-120" fmla="*/ 238072 h 2167404"/>
                  <a:gd name="connsiteX0-121" fmla="*/ 1272409 w 2516962"/>
                  <a:gd name="connsiteY0-122" fmla="*/ 238072 h 2167404"/>
                  <a:gd name="connsiteX1-123" fmla="*/ 2192109 w 2516962"/>
                  <a:gd name="connsiteY1-124" fmla="*/ 246093 h 2167404"/>
                  <a:gd name="connsiteX2-125" fmla="*/ 2516962 w 2516962"/>
                  <a:gd name="connsiteY2-126" fmla="*/ 8020 h 2167404"/>
                  <a:gd name="connsiteX3-127" fmla="*/ 1961148 w 2516962"/>
                  <a:gd name="connsiteY3-128" fmla="*/ 1236962 h 2167404"/>
                  <a:gd name="connsiteX4-129" fmla="*/ 1556085 w 2516962"/>
                  <a:gd name="connsiteY4-130" fmla="*/ 2167404 h 2167404"/>
                  <a:gd name="connsiteX5-131" fmla="*/ 0 w 2516962"/>
                  <a:gd name="connsiteY5-132" fmla="*/ 835910 h 2167404"/>
                  <a:gd name="connsiteX6-133" fmla="*/ 947557 w 2516962"/>
                  <a:gd name="connsiteY6-134" fmla="*/ 0 h 2167404"/>
                  <a:gd name="connsiteX7" fmla="*/ 1272409 w 2516962"/>
                  <a:gd name="connsiteY7" fmla="*/ 238072 h 2167404"/>
                  <a:gd name="connsiteX0-135" fmla="*/ 1272409 w 3200401"/>
                  <a:gd name="connsiteY0-136" fmla="*/ 238072 h 2167404"/>
                  <a:gd name="connsiteX1-137" fmla="*/ 2192109 w 3200401"/>
                  <a:gd name="connsiteY1-138" fmla="*/ 246093 h 2167404"/>
                  <a:gd name="connsiteX2-139" fmla="*/ 2516962 w 3200401"/>
                  <a:gd name="connsiteY2-140" fmla="*/ 8020 h 2167404"/>
                  <a:gd name="connsiteX3-141" fmla="*/ 3200401 w 3200401"/>
                  <a:gd name="connsiteY3-142" fmla="*/ 1629994 h 2167404"/>
                  <a:gd name="connsiteX4-143" fmla="*/ 1556085 w 3200401"/>
                  <a:gd name="connsiteY4-144" fmla="*/ 2167404 h 2167404"/>
                  <a:gd name="connsiteX5-145" fmla="*/ 0 w 3200401"/>
                  <a:gd name="connsiteY5-146" fmla="*/ 835910 h 2167404"/>
                  <a:gd name="connsiteX6-147" fmla="*/ 947557 w 3200401"/>
                  <a:gd name="connsiteY6-148" fmla="*/ 0 h 2167404"/>
                  <a:gd name="connsiteX7-149" fmla="*/ 1272409 w 3200401"/>
                  <a:gd name="connsiteY7-150" fmla="*/ 238072 h 2167404"/>
                  <a:gd name="connsiteX0-151" fmla="*/ 1272409 w 3200401"/>
                  <a:gd name="connsiteY0-152" fmla="*/ 238072 h 2167404"/>
                  <a:gd name="connsiteX1-153" fmla="*/ 1804738 w 3200401"/>
                  <a:gd name="connsiteY1-154" fmla="*/ 238341 h 2167404"/>
                  <a:gd name="connsiteX2-155" fmla="*/ 2192109 w 3200401"/>
                  <a:gd name="connsiteY2-156" fmla="*/ 246093 h 2167404"/>
                  <a:gd name="connsiteX3-157" fmla="*/ 2516962 w 3200401"/>
                  <a:gd name="connsiteY3-158" fmla="*/ 8020 h 2167404"/>
                  <a:gd name="connsiteX4-159" fmla="*/ 3200401 w 3200401"/>
                  <a:gd name="connsiteY4-160" fmla="*/ 1629994 h 2167404"/>
                  <a:gd name="connsiteX5-161" fmla="*/ 1556085 w 3200401"/>
                  <a:gd name="connsiteY5-162" fmla="*/ 2167404 h 2167404"/>
                  <a:gd name="connsiteX6-163" fmla="*/ 0 w 3200401"/>
                  <a:gd name="connsiteY6-164" fmla="*/ 835910 h 2167404"/>
                  <a:gd name="connsiteX7-165" fmla="*/ 947557 w 3200401"/>
                  <a:gd name="connsiteY7-166" fmla="*/ 0 h 2167404"/>
                  <a:gd name="connsiteX8" fmla="*/ 1272409 w 3200401"/>
                  <a:gd name="connsiteY8" fmla="*/ 238072 h 2167404"/>
                  <a:gd name="connsiteX0-167" fmla="*/ 1272409 w 3200401"/>
                  <a:gd name="connsiteY0-168" fmla="*/ 238072 h 2167404"/>
                  <a:gd name="connsiteX1-169" fmla="*/ 605591 w 3200401"/>
                  <a:gd name="connsiteY1-170" fmla="*/ 996331 h 2167404"/>
                  <a:gd name="connsiteX2-171" fmla="*/ 2192109 w 3200401"/>
                  <a:gd name="connsiteY2-172" fmla="*/ 246093 h 2167404"/>
                  <a:gd name="connsiteX3-173" fmla="*/ 2516962 w 3200401"/>
                  <a:gd name="connsiteY3-174" fmla="*/ 8020 h 2167404"/>
                  <a:gd name="connsiteX4-175" fmla="*/ 3200401 w 3200401"/>
                  <a:gd name="connsiteY4-176" fmla="*/ 1629994 h 2167404"/>
                  <a:gd name="connsiteX5-177" fmla="*/ 1556085 w 3200401"/>
                  <a:gd name="connsiteY5-178" fmla="*/ 2167404 h 2167404"/>
                  <a:gd name="connsiteX6-179" fmla="*/ 0 w 3200401"/>
                  <a:gd name="connsiteY6-180" fmla="*/ 835910 h 2167404"/>
                  <a:gd name="connsiteX7-181" fmla="*/ 947557 w 3200401"/>
                  <a:gd name="connsiteY7-182" fmla="*/ 0 h 2167404"/>
                  <a:gd name="connsiteX8-183" fmla="*/ 1272409 w 3200401"/>
                  <a:gd name="connsiteY8-184" fmla="*/ 238072 h 2167404"/>
                  <a:gd name="connsiteX0-185" fmla="*/ 1272409 w 3200401"/>
                  <a:gd name="connsiteY0-186" fmla="*/ 238072 h 2167404"/>
                  <a:gd name="connsiteX1-187" fmla="*/ 605591 w 3200401"/>
                  <a:gd name="connsiteY1-188" fmla="*/ 996331 h 2167404"/>
                  <a:gd name="connsiteX2-189" fmla="*/ 1491917 w 3200401"/>
                  <a:gd name="connsiteY2-190" fmla="*/ 583246 h 2167404"/>
                  <a:gd name="connsiteX3-191" fmla="*/ 2192109 w 3200401"/>
                  <a:gd name="connsiteY3-192" fmla="*/ 246093 h 2167404"/>
                  <a:gd name="connsiteX4-193" fmla="*/ 2516962 w 3200401"/>
                  <a:gd name="connsiteY4-194" fmla="*/ 8020 h 2167404"/>
                  <a:gd name="connsiteX5-195" fmla="*/ 3200401 w 3200401"/>
                  <a:gd name="connsiteY5-196" fmla="*/ 1629994 h 2167404"/>
                  <a:gd name="connsiteX6-197" fmla="*/ 1556085 w 3200401"/>
                  <a:gd name="connsiteY6-198" fmla="*/ 2167404 h 2167404"/>
                  <a:gd name="connsiteX7-199" fmla="*/ 0 w 3200401"/>
                  <a:gd name="connsiteY7-200" fmla="*/ 835910 h 2167404"/>
                  <a:gd name="connsiteX8-201" fmla="*/ 947557 w 3200401"/>
                  <a:gd name="connsiteY8-202" fmla="*/ 0 h 2167404"/>
                  <a:gd name="connsiteX9" fmla="*/ 1272409 w 3200401"/>
                  <a:gd name="connsiteY9" fmla="*/ 238072 h 2167404"/>
                  <a:gd name="connsiteX0-203" fmla="*/ 1272409 w 3200401"/>
                  <a:gd name="connsiteY0-204" fmla="*/ 238072 h 2167404"/>
                  <a:gd name="connsiteX1-205" fmla="*/ 605591 w 3200401"/>
                  <a:gd name="connsiteY1-206" fmla="*/ 996331 h 2167404"/>
                  <a:gd name="connsiteX2-207" fmla="*/ 1884949 w 3200401"/>
                  <a:gd name="connsiteY2-208" fmla="*/ 1682131 h 2167404"/>
                  <a:gd name="connsiteX3-209" fmla="*/ 2192109 w 3200401"/>
                  <a:gd name="connsiteY3-210" fmla="*/ 246093 h 2167404"/>
                  <a:gd name="connsiteX4-211" fmla="*/ 2516962 w 3200401"/>
                  <a:gd name="connsiteY4-212" fmla="*/ 8020 h 2167404"/>
                  <a:gd name="connsiteX5-213" fmla="*/ 3200401 w 3200401"/>
                  <a:gd name="connsiteY5-214" fmla="*/ 1629994 h 2167404"/>
                  <a:gd name="connsiteX6-215" fmla="*/ 1556085 w 3200401"/>
                  <a:gd name="connsiteY6-216" fmla="*/ 2167404 h 2167404"/>
                  <a:gd name="connsiteX7-217" fmla="*/ 0 w 3200401"/>
                  <a:gd name="connsiteY7-218" fmla="*/ 835910 h 2167404"/>
                  <a:gd name="connsiteX8-219" fmla="*/ 947557 w 3200401"/>
                  <a:gd name="connsiteY8-220" fmla="*/ 0 h 2167404"/>
                  <a:gd name="connsiteX9-221" fmla="*/ 1272409 w 3200401"/>
                  <a:gd name="connsiteY9-222" fmla="*/ 238072 h 2167404"/>
                  <a:gd name="connsiteX0-223" fmla="*/ 1272409 w 3200401"/>
                  <a:gd name="connsiteY0-224" fmla="*/ 238072 h 2167404"/>
                  <a:gd name="connsiteX1-225" fmla="*/ 605591 w 3200401"/>
                  <a:gd name="connsiteY1-226" fmla="*/ 996331 h 2167404"/>
                  <a:gd name="connsiteX2-227" fmla="*/ 1884949 w 3200401"/>
                  <a:gd name="connsiteY2-228" fmla="*/ 1682131 h 2167404"/>
                  <a:gd name="connsiteX3-229" fmla="*/ 2085474 w 3200401"/>
                  <a:gd name="connsiteY3-230" fmla="*/ 747678 h 2167404"/>
                  <a:gd name="connsiteX4-231" fmla="*/ 2192109 w 3200401"/>
                  <a:gd name="connsiteY4-232" fmla="*/ 246093 h 2167404"/>
                  <a:gd name="connsiteX5-233" fmla="*/ 2516962 w 3200401"/>
                  <a:gd name="connsiteY5-234" fmla="*/ 8020 h 2167404"/>
                  <a:gd name="connsiteX6-235" fmla="*/ 3200401 w 3200401"/>
                  <a:gd name="connsiteY6-236" fmla="*/ 1629994 h 2167404"/>
                  <a:gd name="connsiteX7-237" fmla="*/ 1556085 w 3200401"/>
                  <a:gd name="connsiteY7-238" fmla="*/ 2167404 h 2167404"/>
                  <a:gd name="connsiteX8-239" fmla="*/ 0 w 3200401"/>
                  <a:gd name="connsiteY8-240" fmla="*/ 835910 h 2167404"/>
                  <a:gd name="connsiteX9-241" fmla="*/ 947557 w 3200401"/>
                  <a:gd name="connsiteY9-242" fmla="*/ 0 h 2167404"/>
                  <a:gd name="connsiteX10" fmla="*/ 1272409 w 3200401"/>
                  <a:gd name="connsiteY10" fmla="*/ 238072 h 2167404"/>
                  <a:gd name="connsiteX0-243" fmla="*/ 1272409 w 3200401"/>
                  <a:gd name="connsiteY0-244" fmla="*/ 238072 h 2167404"/>
                  <a:gd name="connsiteX1-245" fmla="*/ 605591 w 3200401"/>
                  <a:gd name="connsiteY1-246" fmla="*/ 996331 h 2167404"/>
                  <a:gd name="connsiteX2-247" fmla="*/ 1884949 w 3200401"/>
                  <a:gd name="connsiteY2-248" fmla="*/ 1682131 h 2167404"/>
                  <a:gd name="connsiteX3-249" fmla="*/ 2795337 w 3200401"/>
                  <a:gd name="connsiteY3-250" fmla="*/ 1172794 h 2167404"/>
                  <a:gd name="connsiteX4-251" fmla="*/ 2192109 w 3200401"/>
                  <a:gd name="connsiteY4-252" fmla="*/ 246093 h 2167404"/>
                  <a:gd name="connsiteX5-253" fmla="*/ 2516962 w 3200401"/>
                  <a:gd name="connsiteY5-254" fmla="*/ 8020 h 2167404"/>
                  <a:gd name="connsiteX6-255" fmla="*/ 3200401 w 3200401"/>
                  <a:gd name="connsiteY6-256" fmla="*/ 1629994 h 2167404"/>
                  <a:gd name="connsiteX7-257" fmla="*/ 1556085 w 3200401"/>
                  <a:gd name="connsiteY7-258" fmla="*/ 2167404 h 2167404"/>
                  <a:gd name="connsiteX8-259" fmla="*/ 0 w 3200401"/>
                  <a:gd name="connsiteY8-260" fmla="*/ 835910 h 2167404"/>
                  <a:gd name="connsiteX9-261" fmla="*/ 947557 w 3200401"/>
                  <a:gd name="connsiteY9-262" fmla="*/ 0 h 2167404"/>
                  <a:gd name="connsiteX10-263" fmla="*/ 1272409 w 3200401"/>
                  <a:gd name="connsiteY10-264" fmla="*/ 238072 h 2167404"/>
                  <a:gd name="connsiteX0-265" fmla="*/ 1260378 w 3200401"/>
                  <a:gd name="connsiteY0-266" fmla="*/ 242082 h 2167404"/>
                  <a:gd name="connsiteX1-267" fmla="*/ 605591 w 3200401"/>
                  <a:gd name="connsiteY1-268" fmla="*/ 996331 h 2167404"/>
                  <a:gd name="connsiteX2-269" fmla="*/ 1884949 w 3200401"/>
                  <a:gd name="connsiteY2-270" fmla="*/ 1682131 h 2167404"/>
                  <a:gd name="connsiteX3-271" fmla="*/ 2795337 w 3200401"/>
                  <a:gd name="connsiteY3-272" fmla="*/ 1172794 h 2167404"/>
                  <a:gd name="connsiteX4-273" fmla="*/ 2192109 w 3200401"/>
                  <a:gd name="connsiteY4-274" fmla="*/ 246093 h 2167404"/>
                  <a:gd name="connsiteX5-275" fmla="*/ 2516962 w 3200401"/>
                  <a:gd name="connsiteY5-276" fmla="*/ 8020 h 2167404"/>
                  <a:gd name="connsiteX6-277" fmla="*/ 3200401 w 3200401"/>
                  <a:gd name="connsiteY6-278" fmla="*/ 1629994 h 2167404"/>
                  <a:gd name="connsiteX7-279" fmla="*/ 1556085 w 3200401"/>
                  <a:gd name="connsiteY7-280" fmla="*/ 2167404 h 2167404"/>
                  <a:gd name="connsiteX8-281" fmla="*/ 0 w 3200401"/>
                  <a:gd name="connsiteY8-282" fmla="*/ 835910 h 2167404"/>
                  <a:gd name="connsiteX9-283" fmla="*/ 947557 w 3200401"/>
                  <a:gd name="connsiteY9-284" fmla="*/ 0 h 2167404"/>
                  <a:gd name="connsiteX10-285" fmla="*/ 1260378 w 3200401"/>
                  <a:gd name="connsiteY10-286" fmla="*/ 242082 h 2167404"/>
                  <a:gd name="connsiteX0-287" fmla="*/ 1260378 w 3200401"/>
                  <a:gd name="connsiteY0-288" fmla="*/ 242082 h 2167404"/>
                  <a:gd name="connsiteX1-289" fmla="*/ 605591 w 3200401"/>
                  <a:gd name="connsiteY1-290" fmla="*/ 996331 h 2167404"/>
                  <a:gd name="connsiteX2-291" fmla="*/ 1884949 w 3200401"/>
                  <a:gd name="connsiteY2-292" fmla="*/ 1682131 h 2167404"/>
                  <a:gd name="connsiteX3-293" fmla="*/ 2795337 w 3200401"/>
                  <a:gd name="connsiteY3-294" fmla="*/ 1172794 h 2167404"/>
                  <a:gd name="connsiteX4-295" fmla="*/ 2192109 w 3200401"/>
                  <a:gd name="connsiteY4-296" fmla="*/ 246093 h 2167404"/>
                  <a:gd name="connsiteX5-297" fmla="*/ 2516962 w 3200401"/>
                  <a:gd name="connsiteY5-298" fmla="*/ 8020 h 2167404"/>
                  <a:gd name="connsiteX6-299" fmla="*/ 3200401 w 3200401"/>
                  <a:gd name="connsiteY6-300" fmla="*/ 1629994 h 2167404"/>
                  <a:gd name="connsiteX7-301" fmla="*/ 1556085 w 3200401"/>
                  <a:gd name="connsiteY7-302" fmla="*/ 2167404 h 2167404"/>
                  <a:gd name="connsiteX8-303" fmla="*/ 0 w 3200401"/>
                  <a:gd name="connsiteY8-304" fmla="*/ 835910 h 2167404"/>
                  <a:gd name="connsiteX9-305" fmla="*/ 947557 w 3200401"/>
                  <a:gd name="connsiteY9-306" fmla="*/ 0 h 2167404"/>
                  <a:gd name="connsiteX10-307" fmla="*/ 1260378 w 3200401"/>
                  <a:gd name="connsiteY10-308" fmla="*/ 242082 h 2167404"/>
                  <a:gd name="connsiteX0-309" fmla="*/ 1236315 w 3176338"/>
                  <a:gd name="connsiteY0-310" fmla="*/ 242082 h 2167404"/>
                  <a:gd name="connsiteX1-311" fmla="*/ 581528 w 3176338"/>
                  <a:gd name="connsiteY1-312" fmla="*/ 996331 h 2167404"/>
                  <a:gd name="connsiteX2-313" fmla="*/ 1860886 w 3176338"/>
                  <a:gd name="connsiteY2-314" fmla="*/ 1682131 h 2167404"/>
                  <a:gd name="connsiteX3-315" fmla="*/ 2771274 w 3176338"/>
                  <a:gd name="connsiteY3-316" fmla="*/ 1172794 h 2167404"/>
                  <a:gd name="connsiteX4-317" fmla="*/ 2168046 w 3176338"/>
                  <a:gd name="connsiteY4-318" fmla="*/ 246093 h 2167404"/>
                  <a:gd name="connsiteX5-319" fmla="*/ 2492899 w 3176338"/>
                  <a:gd name="connsiteY5-320" fmla="*/ 8020 h 2167404"/>
                  <a:gd name="connsiteX6-321" fmla="*/ 3176338 w 3176338"/>
                  <a:gd name="connsiteY6-322" fmla="*/ 1629994 h 2167404"/>
                  <a:gd name="connsiteX7-323" fmla="*/ 1532022 w 3176338"/>
                  <a:gd name="connsiteY7-324" fmla="*/ 2167404 h 2167404"/>
                  <a:gd name="connsiteX8-325" fmla="*/ 0 w 3176338"/>
                  <a:gd name="connsiteY8-326" fmla="*/ 843931 h 2167404"/>
                  <a:gd name="connsiteX9-327" fmla="*/ 923494 w 3176338"/>
                  <a:gd name="connsiteY9-328" fmla="*/ 0 h 2167404"/>
                  <a:gd name="connsiteX10-329" fmla="*/ 1236315 w 3176338"/>
                  <a:gd name="connsiteY10-330" fmla="*/ 242082 h 2167404"/>
                  <a:gd name="connsiteX0-331" fmla="*/ 1236315 w 3176338"/>
                  <a:gd name="connsiteY0-332" fmla="*/ 242082 h 2167404"/>
                  <a:gd name="connsiteX1-333" fmla="*/ 581528 w 3176338"/>
                  <a:gd name="connsiteY1-334" fmla="*/ 996331 h 2167404"/>
                  <a:gd name="connsiteX2-335" fmla="*/ 1860886 w 3176338"/>
                  <a:gd name="connsiteY2-336" fmla="*/ 1682131 h 2167404"/>
                  <a:gd name="connsiteX3-337" fmla="*/ 2771274 w 3176338"/>
                  <a:gd name="connsiteY3-338" fmla="*/ 1172794 h 2167404"/>
                  <a:gd name="connsiteX4-339" fmla="*/ 2168046 w 3176338"/>
                  <a:gd name="connsiteY4-340" fmla="*/ 246093 h 2167404"/>
                  <a:gd name="connsiteX5-341" fmla="*/ 2492899 w 3176338"/>
                  <a:gd name="connsiteY5-342" fmla="*/ 8020 h 2167404"/>
                  <a:gd name="connsiteX6-343" fmla="*/ 3176338 w 3176338"/>
                  <a:gd name="connsiteY6-344" fmla="*/ 1629994 h 2167404"/>
                  <a:gd name="connsiteX7-345" fmla="*/ 1532022 w 3176338"/>
                  <a:gd name="connsiteY7-346" fmla="*/ 2167404 h 2167404"/>
                  <a:gd name="connsiteX8-347" fmla="*/ 0 w 3176338"/>
                  <a:gd name="connsiteY8-348" fmla="*/ 843931 h 2167404"/>
                  <a:gd name="connsiteX9-349" fmla="*/ 923494 w 3176338"/>
                  <a:gd name="connsiteY9-350" fmla="*/ 0 h 2167404"/>
                  <a:gd name="connsiteX10-351" fmla="*/ 1236315 w 3176338"/>
                  <a:gd name="connsiteY10-352" fmla="*/ 242082 h 2167404"/>
                  <a:gd name="connsiteX0-353" fmla="*/ 1236315 w 3176338"/>
                  <a:gd name="connsiteY0-354" fmla="*/ 242082 h 2167404"/>
                  <a:gd name="connsiteX1-355" fmla="*/ 581528 w 3176338"/>
                  <a:gd name="connsiteY1-356" fmla="*/ 996331 h 2167404"/>
                  <a:gd name="connsiteX2-357" fmla="*/ 1860886 w 3176338"/>
                  <a:gd name="connsiteY2-358" fmla="*/ 1682131 h 2167404"/>
                  <a:gd name="connsiteX3-359" fmla="*/ 2771274 w 3176338"/>
                  <a:gd name="connsiteY3-360" fmla="*/ 1172794 h 2167404"/>
                  <a:gd name="connsiteX4-361" fmla="*/ 2168046 w 3176338"/>
                  <a:gd name="connsiteY4-362" fmla="*/ 246093 h 2167404"/>
                  <a:gd name="connsiteX5-363" fmla="*/ 2492899 w 3176338"/>
                  <a:gd name="connsiteY5-364" fmla="*/ 8020 h 2167404"/>
                  <a:gd name="connsiteX6-365" fmla="*/ 3176338 w 3176338"/>
                  <a:gd name="connsiteY6-366" fmla="*/ 1629994 h 2167404"/>
                  <a:gd name="connsiteX7-367" fmla="*/ 1532022 w 3176338"/>
                  <a:gd name="connsiteY7-368" fmla="*/ 2167404 h 2167404"/>
                  <a:gd name="connsiteX8-369" fmla="*/ 0 w 3176338"/>
                  <a:gd name="connsiteY8-370" fmla="*/ 843931 h 2167404"/>
                  <a:gd name="connsiteX9-371" fmla="*/ 923494 w 3176338"/>
                  <a:gd name="connsiteY9-372" fmla="*/ 0 h 2167404"/>
                  <a:gd name="connsiteX10-373" fmla="*/ 1236315 w 3176338"/>
                  <a:gd name="connsiteY10-374" fmla="*/ 242082 h 2167404"/>
                  <a:gd name="connsiteX0-375" fmla="*/ 1236315 w 3176338"/>
                  <a:gd name="connsiteY0-376" fmla="*/ 242082 h 2167404"/>
                  <a:gd name="connsiteX1-377" fmla="*/ 581528 w 3176338"/>
                  <a:gd name="connsiteY1-378" fmla="*/ 996331 h 2167404"/>
                  <a:gd name="connsiteX2-379" fmla="*/ 1860886 w 3176338"/>
                  <a:gd name="connsiteY2-380" fmla="*/ 1682131 h 2167404"/>
                  <a:gd name="connsiteX3-381" fmla="*/ 2771274 w 3176338"/>
                  <a:gd name="connsiteY3-382" fmla="*/ 1172794 h 2167404"/>
                  <a:gd name="connsiteX4-383" fmla="*/ 2168046 w 3176338"/>
                  <a:gd name="connsiteY4-384" fmla="*/ 246093 h 2167404"/>
                  <a:gd name="connsiteX5-385" fmla="*/ 2492899 w 3176338"/>
                  <a:gd name="connsiteY5-386" fmla="*/ 8020 h 2167404"/>
                  <a:gd name="connsiteX6-387" fmla="*/ 3176338 w 3176338"/>
                  <a:gd name="connsiteY6-388" fmla="*/ 1629994 h 2167404"/>
                  <a:gd name="connsiteX7-389" fmla="*/ 1532022 w 3176338"/>
                  <a:gd name="connsiteY7-390" fmla="*/ 2167404 h 2167404"/>
                  <a:gd name="connsiteX8-391" fmla="*/ 0 w 3176338"/>
                  <a:gd name="connsiteY8-392" fmla="*/ 843931 h 2167404"/>
                  <a:gd name="connsiteX9-393" fmla="*/ 923494 w 3176338"/>
                  <a:gd name="connsiteY9-394" fmla="*/ 0 h 2167404"/>
                  <a:gd name="connsiteX10-395" fmla="*/ 1236315 w 3176338"/>
                  <a:gd name="connsiteY10-396" fmla="*/ 242082 h 2167404"/>
                  <a:gd name="connsiteX0-397" fmla="*/ 1236315 w 3176338"/>
                  <a:gd name="connsiteY0-398" fmla="*/ 242082 h 2167404"/>
                  <a:gd name="connsiteX1-399" fmla="*/ 581528 w 3176338"/>
                  <a:gd name="connsiteY1-400" fmla="*/ 996331 h 2167404"/>
                  <a:gd name="connsiteX2-401" fmla="*/ 1860886 w 3176338"/>
                  <a:gd name="connsiteY2-402" fmla="*/ 1682131 h 2167404"/>
                  <a:gd name="connsiteX3-403" fmla="*/ 2771274 w 3176338"/>
                  <a:gd name="connsiteY3-404" fmla="*/ 1172794 h 2167404"/>
                  <a:gd name="connsiteX4-405" fmla="*/ 2168046 w 3176338"/>
                  <a:gd name="connsiteY4-406" fmla="*/ 246093 h 2167404"/>
                  <a:gd name="connsiteX5-407" fmla="*/ 2492899 w 3176338"/>
                  <a:gd name="connsiteY5-408" fmla="*/ 8020 h 2167404"/>
                  <a:gd name="connsiteX6-409" fmla="*/ 3176338 w 3176338"/>
                  <a:gd name="connsiteY6-410" fmla="*/ 1629994 h 2167404"/>
                  <a:gd name="connsiteX7-411" fmla="*/ 1532022 w 3176338"/>
                  <a:gd name="connsiteY7-412" fmla="*/ 2167404 h 2167404"/>
                  <a:gd name="connsiteX8-413" fmla="*/ 0 w 3176338"/>
                  <a:gd name="connsiteY8-414" fmla="*/ 843931 h 2167404"/>
                  <a:gd name="connsiteX9-415" fmla="*/ 923494 w 3176338"/>
                  <a:gd name="connsiteY9-416" fmla="*/ 0 h 2167404"/>
                  <a:gd name="connsiteX10-417" fmla="*/ 1236315 w 3176338"/>
                  <a:gd name="connsiteY10-418" fmla="*/ 242082 h 2167404"/>
                  <a:gd name="connsiteX0-419" fmla="*/ 1249612 w 3189635"/>
                  <a:gd name="connsiteY0-420" fmla="*/ 242082 h 2167404"/>
                  <a:gd name="connsiteX1-421" fmla="*/ 594825 w 3189635"/>
                  <a:gd name="connsiteY1-422" fmla="*/ 996331 h 2167404"/>
                  <a:gd name="connsiteX2-423" fmla="*/ 1874183 w 3189635"/>
                  <a:gd name="connsiteY2-424" fmla="*/ 1682131 h 2167404"/>
                  <a:gd name="connsiteX3-425" fmla="*/ 2784571 w 3189635"/>
                  <a:gd name="connsiteY3-426" fmla="*/ 1172794 h 2167404"/>
                  <a:gd name="connsiteX4-427" fmla="*/ 2181343 w 3189635"/>
                  <a:gd name="connsiteY4-428" fmla="*/ 246093 h 2167404"/>
                  <a:gd name="connsiteX5-429" fmla="*/ 2506196 w 3189635"/>
                  <a:gd name="connsiteY5-430" fmla="*/ 8020 h 2167404"/>
                  <a:gd name="connsiteX6-431" fmla="*/ 3189635 w 3189635"/>
                  <a:gd name="connsiteY6-432" fmla="*/ 1629994 h 2167404"/>
                  <a:gd name="connsiteX7-433" fmla="*/ 1545319 w 3189635"/>
                  <a:gd name="connsiteY7-434" fmla="*/ 2167404 h 2167404"/>
                  <a:gd name="connsiteX8-435" fmla="*/ 13297 w 3189635"/>
                  <a:gd name="connsiteY8-436" fmla="*/ 843931 h 2167404"/>
                  <a:gd name="connsiteX9-437" fmla="*/ 936791 w 3189635"/>
                  <a:gd name="connsiteY9-438" fmla="*/ 0 h 2167404"/>
                  <a:gd name="connsiteX10-439" fmla="*/ 1249612 w 3189635"/>
                  <a:gd name="connsiteY10-440" fmla="*/ 242082 h 2167404"/>
                  <a:gd name="connsiteX0-441" fmla="*/ 1249211 w 3189234"/>
                  <a:gd name="connsiteY0-442" fmla="*/ 242082 h 2167404"/>
                  <a:gd name="connsiteX1-443" fmla="*/ 594424 w 3189234"/>
                  <a:gd name="connsiteY1-444" fmla="*/ 996331 h 2167404"/>
                  <a:gd name="connsiteX2-445" fmla="*/ 1873782 w 3189234"/>
                  <a:gd name="connsiteY2-446" fmla="*/ 1682131 h 2167404"/>
                  <a:gd name="connsiteX3-447" fmla="*/ 2784170 w 3189234"/>
                  <a:gd name="connsiteY3-448" fmla="*/ 1172794 h 2167404"/>
                  <a:gd name="connsiteX4-449" fmla="*/ 2180942 w 3189234"/>
                  <a:gd name="connsiteY4-450" fmla="*/ 246093 h 2167404"/>
                  <a:gd name="connsiteX5-451" fmla="*/ 2505795 w 3189234"/>
                  <a:gd name="connsiteY5-452" fmla="*/ 8020 h 2167404"/>
                  <a:gd name="connsiteX6-453" fmla="*/ 3189234 w 3189234"/>
                  <a:gd name="connsiteY6-454" fmla="*/ 1629994 h 2167404"/>
                  <a:gd name="connsiteX7-455" fmla="*/ 1544918 w 3189234"/>
                  <a:gd name="connsiteY7-456" fmla="*/ 2167404 h 2167404"/>
                  <a:gd name="connsiteX8-457" fmla="*/ 12896 w 3189234"/>
                  <a:gd name="connsiteY8-458" fmla="*/ 843931 h 2167404"/>
                  <a:gd name="connsiteX9-459" fmla="*/ 936390 w 3189234"/>
                  <a:gd name="connsiteY9-460" fmla="*/ 0 h 2167404"/>
                  <a:gd name="connsiteX10-461" fmla="*/ 1249211 w 3189234"/>
                  <a:gd name="connsiteY10-462" fmla="*/ 242082 h 2167404"/>
                  <a:gd name="connsiteX0-463" fmla="*/ 1249211 w 3189234"/>
                  <a:gd name="connsiteY0-464" fmla="*/ 242082 h 2170946"/>
                  <a:gd name="connsiteX1-465" fmla="*/ 594424 w 3189234"/>
                  <a:gd name="connsiteY1-466" fmla="*/ 996331 h 2170946"/>
                  <a:gd name="connsiteX2-467" fmla="*/ 1873782 w 3189234"/>
                  <a:gd name="connsiteY2-468" fmla="*/ 1682131 h 2170946"/>
                  <a:gd name="connsiteX3-469" fmla="*/ 2784170 w 3189234"/>
                  <a:gd name="connsiteY3-470" fmla="*/ 1172794 h 2170946"/>
                  <a:gd name="connsiteX4-471" fmla="*/ 2180942 w 3189234"/>
                  <a:gd name="connsiteY4-472" fmla="*/ 246093 h 2170946"/>
                  <a:gd name="connsiteX5-473" fmla="*/ 2505795 w 3189234"/>
                  <a:gd name="connsiteY5-474" fmla="*/ 8020 h 2170946"/>
                  <a:gd name="connsiteX6-475" fmla="*/ 3189234 w 3189234"/>
                  <a:gd name="connsiteY6-476" fmla="*/ 1629994 h 2170946"/>
                  <a:gd name="connsiteX7-477" fmla="*/ 1544918 w 3189234"/>
                  <a:gd name="connsiteY7-478" fmla="*/ 2167404 h 2170946"/>
                  <a:gd name="connsiteX8-479" fmla="*/ 12896 w 3189234"/>
                  <a:gd name="connsiteY8-480" fmla="*/ 843931 h 2170946"/>
                  <a:gd name="connsiteX9-481" fmla="*/ 936390 w 3189234"/>
                  <a:gd name="connsiteY9-482" fmla="*/ 0 h 2170946"/>
                  <a:gd name="connsiteX10-483" fmla="*/ 1249211 w 3189234"/>
                  <a:gd name="connsiteY10-484" fmla="*/ 242082 h 2170946"/>
                  <a:gd name="connsiteX0-485" fmla="*/ 1249211 w 3189234"/>
                  <a:gd name="connsiteY0-486" fmla="*/ 242082 h 2172401"/>
                  <a:gd name="connsiteX1-487" fmla="*/ 594424 w 3189234"/>
                  <a:gd name="connsiteY1-488" fmla="*/ 996331 h 2172401"/>
                  <a:gd name="connsiteX2-489" fmla="*/ 1873782 w 3189234"/>
                  <a:gd name="connsiteY2-490" fmla="*/ 1682131 h 2172401"/>
                  <a:gd name="connsiteX3-491" fmla="*/ 2784170 w 3189234"/>
                  <a:gd name="connsiteY3-492" fmla="*/ 1172794 h 2172401"/>
                  <a:gd name="connsiteX4-493" fmla="*/ 2180942 w 3189234"/>
                  <a:gd name="connsiteY4-494" fmla="*/ 246093 h 2172401"/>
                  <a:gd name="connsiteX5-495" fmla="*/ 2505795 w 3189234"/>
                  <a:gd name="connsiteY5-496" fmla="*/ 8020 h 2172401"/>
                  <a:gd name="connsiteX6-497" fmla="*/ 3189234 w 3189234"/>
                  <a:gd name="connsiteY6-498" fmla="*/ 1629994 h 2172401"/>
                  <a:gd name="connsiteX7-499" fmla="*/ 1544918 w 3189234"/>
                  <a:gd name="connsiteY7-500" fmla="*/ 2167404 h 2172401"/>
                  <a:gd name="connsiteX8-501" fmla="*/ 12896 w 3189234"/>
                  <a:gd name="connsiteY8-502" fmla="*/ 843931 h 2172401"/>
                  <a:gd name="connsiteX9-503" fmla="*/ 936390 w 3189234"/>
                  <a:gd name="connsiteY9-504" fmla="*/ 0 h 2172401"/>
                  <a:gd name="connsiteX10-505" fmla="*/ 1249211 w 3189234"/>
                  <a:gd name="connsiteY10-506" fmla="*/ 242082 h 2172401"/>
                  <a:gd name="connsiteX0-507" fmla="*/ 1249211 w 3402926"/>
                  <a:gd name="connsiteY0-508" fmla="*/ 242082 h 2172401"/>
                  <a:gd name="connsiteX1-509" fmla="*/ 594424 w 3402926"/>
                  <a:gd name="connsiteY1-510" fmla="*/ 996331 h 2172401"/>
                  <a:gd name="connsiteX2-511" fmla="*/ 1873782 w 3402926"/>
                  <a:gd name="connsiteY2-512" fmla="*/ 1682131 h 2172401"/>
                  <a:gd name="connsiteX3-513" fmla="*/ 2784170 w 3402926"/>
                  <a:gd name="connsiteY3-514" fmla="*/ 1172794 h 2172401"/>
                  <a:gd name="connsiteX4-515" fmla="*/ 2180942 w 3402926"/>
                  <a:gd name="connsiteY4-516" fmla="*/ 246093 h 2172401"/>
                  <a:gd name="connsiteX5-517" fmla="*/ 2505795 w 3402926"/>
                  <a:gd name="connsiteY5-518" fmla="*/ 8020 h 2172401"/>
                  <a:gd name="connsiteX6-519" fmla="*/ 3189234 w 3402926"/>
                  <a:gd name="connsiteY6-520" fmla="*/ 1629994 h 2172401"/>
                  <a:gd name="connsiteX7-521" fmla="*/ 1544918 w 3402926"/>
                  <a:gd name="connsiteY7-522" fmla="*/ 2167404 h 2172401"/>
                  <a:gd name="connsiteX8-523" fmla="*/ 12896 w 3402926"/>
                  <a:gd name="connsiteY8-524" fmla="*/ 843931 h 2172401"/>
                  <a:gd name="connsiteX9-525" fmla="*/ 936390 w 3402926"/>
                  <a:gd name="connsiteY9-526" fmla="*/ 0 h 2172401"/>
                  <a:gd name="connsiteX10-527" fmla="*/ 1249211 w 3402926"/>
                  <a:gd name="connsiteY10-528" fmla="*/ 242082 h 2172401"/>
                  <a:gd name="connsiteX0-529" fmla="*/ 1249211 w 3439022"/>
                  <a:gd name="connsiteY0-530" fmla="*/ 242082 h 2172401"/>
                  <a:gd name="connsiteX1-531" fmla="*/ 594424 w 3439022"/>
                  <a:gd name="connsiteY1-532" fmla="*/ 996331 h 2172401"/>
                  <a:gd name="connsiteX2-533" fmla="*/ 1873782 w 3439022"/>
                  <a:gd name="connsiteY2-534" fmla="*/ 1682131 h 2172401"/>
                  <a:gd name="connsiteX3-535" fmla="*/ 2784170 w 3439022"/>
                  <a:gd name="connsiteY3-536" fmla="*/ 1172794 h 2172401"/>
                  <a:gd name="connsiteX4-537" fmla="*/ 2180942 w 3439022"/>
                  <a:gd name="connsiteY4-538" fmla="*/ 246093 h 2172401"/>
                  <a:gd name="connsiteX5-539" fmla="*/ 2505795 w 3439022"/>
                  <a:gd name="connsiteY5-540" fmla="*/ 8020 h 2172401"/>
                  <a:gd name="connsiteX6-541" fmla="*/ 3189234 w 3439022"/>
                  <a:gd name="connsiteY6-542" fmla="*/ 1629994 h 2172401"/>
                  <a:gd name="connsiteX7-543" fmla="*/ 1544918 w 3439022"/>
                  <a:gd name="connsiteY7-544" fmla="*/ 2167404 h 2172401"/>
                  <a:gd name="connsiteX8-545" fmla="*/ 12896 w 3439022"/>
                  <a:gd name="connsiteY8-546" fmla="*/ 843931 h 2172401"/>
                  <a:gd name="connsiteX9-547" fmla="*/ 936390 w 3439022"/>
                  <a:gd name="connsiteY9-548" fmla="*/ 0 h 2172401"/>
                  <a:gd name="connsiteX10-549" fmla="*/ 1249211 w 3439022"/>
                  <a:gd name="connsiteY10-550" fmla="*/ 242082 h 2172401"/>
                  <a:gd name="connsiteX0-551" fmla="*/ 1249211 w 3439022"/>
                  <a:gd name="connsiteY0-552" fmla="*/ 242082 h 2172401"/>
                  <a:gd name="connsiteX1-553" fmla="*/ 594424 w 3439022"/>
                  <a:gd name="connsiteY1-554" fmla="*/ 996331 h 2172401"/>
                  <a:gd name="connsiteX2-555" fmla="*/ 1873782 w 3439022"/>
                  <a:gd name="connsiteY2-556" fmla="*/ 1682131 h 2172401"/>
                  <a:gd name="connsiteX3-557" fmla="*/ 2784170 w 3439022"/>
                  <a:gd name="connsiteY3-558" fmla="*/ 1172794 h 2172401"/>
                  <a:gd name="connsiteX4-559" fmla="*/ 2180942 w 3439022"/>
                  <a:gd name="connsiteY4-560" fmla="*/ 246093 h 2172401"/>
                  <a:gd name="connsiteX5-561" fmla="*/ 2505795 w 3439022"/>
                  <a:gd name="connsiteY5-562" fmla="*/ 8020 h 2172401"/>
                  <a:gd name="connsiteX6-563" fmla="*/ 3189234 w 3439022"/>
                  <a:gd name="connsiteY6-564" fmla="*/ 1629994 h 2172401"/>
                  <a:gd name="connsiteX7-565" fmla="*/ 1544918 w 3439022"/>
                  <a:gd name="connsiteY7-566" fmla="*/ 2167404 h 2172401"/>
                  <a:gd name="connsiteX8-567" fmla="*/ 12896 w 3439022"/>
                  <a:gd name="connsiteY8-568" fmla="*/ 843931 h 2172401"/>
                  <a:gd name="connsiteX9-569" fmla="*/ 936390 w 3439022"/>
                  <a:gd name="connsiteY9-570" fmla="*/ 0 h 2172401"/>
                  <a:gd name="connsiteX10-571" fmla="*/ 1249211 w 3439022"/>
                  <a:gd name="connsiteY10-572" fmla="*/ 242082 h 2172401"/>
                  <a:gd name="connsiteX0-573" fmla="*/ 1249211 w 3439022"/>
                  <a:gd name="connsiteY0-574" fmla="*/ 242082 h 2172401"/>
                  <a:gd name="connsiteX1-575" fmla="*/ 594424 w 3439022"/>
                  <a:gd name="connsiteY1-576" fmla="*/ 996331 h 2172401"/>
                  <a:gd name="connsiteX2-577" fmla="*/ 1873782 w 3439022"/>
                  <a:gd name="connsiteY2-578" fmla="*/ 1682131 h 2172401"/>
                  <a:gd name="connsiteX3-579" fmla="*/ 2784170 w 3439022"/>
                  <a:gd name="connsiteY3-580" fmla="*/ 1172794 h 2172401"/>
                  <a:gd name="connsiteX4-581" fmla="*/ 2180942 w 3439022"/>
                  <a:gd name="connsiteY4-582" fmla="*/ 246093 h 2172401"/>
                  <a:gd name="connsiteX5-583" fmla="*/ 2505795 w 3439022"/>
                  <a:gd name="connsiteY5-584" fmla="*/ 8020 h 2172401"/>
                  <a:gd name="connsiteX6-585" fmla="*/ 3189234 w 3439022"/>
                  <a:gd name="connsiteY6-586" fmla="*/ 1629994 h 2172401"/>
                  <a:gd name="connsiteX7-587" fmla="*/ 1544918 w 3439022"/>
                  <a:gd name="connsiteY7-588" fmla="*/ 2167404 h 2172401"/>
                  <a:gd name="connsiteX8-589" fmla="*/ 12896 w 3439022"/>
                  <a:gd name="connsiteY8-590" fmla="*/ 843931 h 2172401"/>
                  <a:gd name="connsiteX9-591" fmla="*/ 936390 w 3439022"/>
                  <a:gd name="connsiteY9-592" fmla="*/ 0 h 2172401"/>
                  <a:gd name="connsiteX10-593" fmla="*/ 1249211 w 3439022"/>
                  <a:gd name="connsiteY10-594" fmla="*/ 242082 h 2172401"/>
                  <a:gd name="connsiteX0-595" fmla="*/ 1261243 w 3439022"/>
                  <a:gd name="connsiteY0-596" fmla="*/ 246092 h 2172401"/>
                  <a:gd name="connsiteX1-597" fmla="*/ 594424 w 3439022"/>
                  <a:gd name="connsiteY1-598" fmla="*/ 996331 h 2172401"/>
                  <a:gd name="connsiteX2-599" fmla="*/ 1873782 w 3439022"/>
                  <a:gd name="connsiteY2-600" fmla="*/ 1682131 h 2172401"/>
                  <a:gd name="connsiteX3-601" fmla="*/ 2784170 w 3439022"/>
                  <a:gd name="connsiteY3-602" fmla="*/ 1172794 h 2172401"/>
                  <a:gd name="connsiteX4-603" fmla="*/ 2180942 w 3439022"/>
                  <a:gd name="connsiteY4-604" fmla="*/ 246093 h 2172401"/>
                  <a:gd name="connsiteX5-605" fmla="*/ 2505795 w 3439022"/>
                  <a:gd name="connsiteY5-606" fmla="*/ 8020 h 2172401"/>
                  <a:gd name="connsiteX6-607" fmla="*/ 3189234 w 3439022"/>
                  <a:gd name="connsiteY6-608" fmla="*/ 1629994 h 2172401"/>
                  <a:gd name="connsiteX7-609" fmla="*/ 1544918 w 3439022"/>
                  <a:gd name="connsiteY7-610" fmla="*/ 2167404 h 2172401"/>
                  <a:gd name="connsiteX8-611" fmla="*/ 12896 w 3439022"/>
                  <a:gd name="connsiteY8-612" fmla="*/ 843931 h 2172401"/>
                  <a:gd name="connsiteX9-613" fmla="*/ 936390 w 3439022"/>
                  <a:gd name="connsiteY9-614" fmla="*/ 0 h 2172401"/>
                  <a:gd name="connsiteX10-615" fmla="*/ 1261243 w 3439022"/>
                  <a:gd name="connsiteY10-616" fmla="*/ 246092 h 2172401"/>
                  <a:gd name="connsiteX0-617" fmla="*/ 1261243 w 3439022"/>
                  <a:gd name="connsiteY0-618" fmla="*/ 246092 h 2172401"/>
                  <a:gd name="connsiteX1-619" fmla="*/ 594424 w 3439022"/>
                  <a:gd name="connsiteY1-620" fmla="*/ 996331 h 2172401"/>
                  <a:gd name="connsiteX2-621" fmla="*/ 1873782 w 3439022"/>
                  <a:gd name="connsiteY2-622" fmla="*/ 1682131 h 2172401"/>
                  <a:gd name="connsiteX3-623" fmla="*/ 2784170 w 3439022"/>
                  <a:gd name="connsiteY3-624" fmla="*/ 1172794 h 2172401"/>
                  <a:gd name="connsiteX4-625" fmla="*/ 2180942 w 3439022"/>
                  <a:gd name="connsiteY4-626" fmla="*/ 246093 h 2172401"/>
                  <a:gd name="connsiteX5-627" fmla="*/ 2505795 w 3439022"/>
                  <a:gd name="connsiteY5-628" fmla="*/ 8020 h 2172401"/>
                  <a:gd name="connsiteX6-629" fmla="*/ 3189234 w 3439022"/>
                  <a:gd name="connsiteY6-630" fmla="*/ 1629994 h 2172401"/>
                  <a:gd name="connsiteX7-631" fmla="*/ 1544918 w 3439022"/>
                  <a:gd name="connsiteY7-632" fmla="*/ 2167404 h 2172401"/>
                  <a:gd name="connsiteX8-633" fmla="*/ 12896 w 3439022"/>
                  <a:gd name="connsiteY8-634" fmla="*/ 843931 h 2172401"/>
                  <a:gd name="connsiteX9-635" fmla="*/ 936390 w 3439022"/>
                  <a:gd name="connsiteY9-636" fmla="*/ 0 h 2172401"/>
                  <a:gd name="connsiteX10-637" fmla="*/ 1261243 w 3439022"/>
                  <a:gd name="connsiteY10-638" fmla="*/ 246092 h 2172401"/>
                  <a:gd name="connsiteX0-639" fmla="*/ 1261243 w 3439022"/>
                  <a:gd name="connsiteY0-640" fmla="*/ 246092 h 2172401"/>
                  <a:gd name="connsiteX1-641" fmla="*/ 594424 w 3439022"/>
                  <a:gd name="connsiteY1-642" fmla="*/ 996331 h 2172401"/>
                  <a:gd name="connsiteX2-643" fmla="*/ 1873782 w 3439022"/>
                  <a:gd name="connsiteY2-644" fmla="*/ 1682131 h 2172401"/>
                  <a:gd name="connsiteX3-645" fmla="*/ 2784170 w 3439022"/>
                  <a:gd name="connsiteY3-646" fmla="*/ 1172794 h 2172401"/>
                  <a:gd name="connsiteX4-647" fmla="*/ 2180942 w 3439022"/>
                  <a:gd name="connsiteY4-648" fmla="*/ 246093 h 2172401"/>
                  <a:gd name="connsiteX5-649" fmla="*/ 2505795 w 3439022"/>
                  <a:gd name="connsiteY5-650" fmla="*/ 8020 h 2172401"/>
                  <a:gd name="connsiteX6-651" fmla="*/ 3189234 w 3439022"/>
                  <a:gd name="connsiteY6-652" fmla="*/ 1629994 h 2172401"/>
                  <a:gd name="connsiteX7-653" fmla="*/ 1544918 w 3439022"/>
                  <a:gd name="connsiteY7-654" fmla="*/ 2167404 h 2172401"/>
                  <a:gd name="connsiteX8-655" fmla="*/ 12896 w 3439022"/>
                  <a:gd name="connsiteY8-656" fmla="*/ 843931 h 2172401"/>
                  <a:gd name="connsiteX9-657" fmla="*/ 936390 w 3439022"/>
                  <a:gd name="connsiteY9-658" fmla="*/ 0 h 2172401"/>
                  <a:gd name="connsiteX10-659" fmla="*/ 1261243 w 3439022"/>
                  <a:gd name="connsiteY10-660" fmla="*/ 246092 h 2172401"/>
                  <a:gd name="connsiteX0-661" fmla="*/ 1261243 w 3439022"/>
                  <a:gd name="connsiteY0-662" fmla="*/ 246092 h 2172401"/>
                  <a:gd name="connsiteX1-663" fmla="*/ 594424 w 3439022"/>
                  <a:gd name="connsiteY1-664" fmla="*/ 996331 h 2172401"/>
                  <a:gd name="connsiteX2-665" fmla="*/ 1873782 w 3439022"/>
                  <a:gd name="connsiteY2-666" fmla="*/ 1682131 h 2172401"/>
                  <a:gd name="connsiteX3-667" fmla="*/ 2784170 w 3439022"/>
                  <a:gd name="connsiteY3-668" fmla="*/ 1172794 h 2172401"/>
                  <a:gd name="connsiteX4-669" fmla="*/ 2180942 w 3439022"/>
                  <a:gd name="connsiteY4-670" fmla="*/ 246093 h 2172401"/>
                  <a:gd name="connsiteX5-671" fmla="*/ 2505795 w 3439022"/>
                  <a:gd name="connsiteY5-672" fmla="*/ 8020 h 2172401"/>
                  <a:gd name="connsiteX6-673" fmla="*/ 3189234 w 3439022"/>
                  <a:gd name="connsiteY6-674" fmla="*/ 1629994 h 2172401"/>
                  <a:gd name="connsiteX7-675" fmla="*/ 1544918 w 3439022"/>
                  <a:gd name="connsiteY7-676" fmla="*/ 2167404 h 2172401"/>
                  <a:gd name="connsiteX8-677" fmla="*/ 12896 w 3439022"/>
                  <a:gd name="connsiteY8-678" fmla="*/ 843931 h 2172401"/>
                  <a:gd name="connsiteX9-679" fmla="*/ 936390 w 3439022"/>
                  <a:gd name="connsiteY9-680" fmla="*/ 0 h 2172401"/>
                  <a:gd name="connsiteX10-681" fmla="*/ 1261243 w 3439022"/>
                  <a:gd name="connsiteY10-682" fmla="*/ 246092 h 2172401"/>
                  <a:gd name="connsiteX0-683" fmla="*/ 1261243 w 3439022"/>
                  <a:gd name="connsiteY0-684" fmla="*/ 246092 h 2172401"/>
                  <a:gd name="connsiteX1-685" fmla="*/ 594424 w 3439022"/>
                  <a:gd name="connsiteY1-686" fmla="*/ 996331 h 2172401"/>
                  <a:gd name="connsiteX2-687" fmla="*/ 1873782 w 3439022"/>
                  <a:gd name="connsiteY2-688" fmla="*/ 1682131 h 2172401"/>
                  <a:gd name="connsiteX3-689" fmla="*/ 2784170 w 3439022"/>
                  <a:gd name="connsiteY3-690" fmla="*/ 1172794 h 2172401"/>
                  <a:gd name="connsiteX4-691" fmla="*/ 2180942 w 3439022"/>
                  <a:gd name="connsiteY4-692" fmla="*/ 246093 h 2172401"/>
                  <a:gd name="connsiteX5-693" fmla="*/ 2505795 w 3439022"/>
                  <a:gd name="connsiteY5-694" fmla="*/ 8020 h 2172401"/>
                  <a:gd name="connsiteX6-695" fmla="*/ 3189234 w 3439022"/>
                  <a:gd name="connsiteY6-696" fmla="*/ 1629994 h 2172401"/>
                  <a:gd name="connsiteX7-697" fmla="*/ 1544918 w 3439022"/>
                  <a:gd name="connsiteY7-698" fmla="*/ 2167404 h 2172401"/>
                  <a:gd name="connsiteX8-699" fmla="*/ 12896 w 3439022"/>
                  <a:gd name="connsiteY8-700" fmla="*/ 843931 h 2172401"/>
                  <a:gd name="connsiteX9-701" fmla="*/ 936390 w 3439022"/>
                  <a:gd name="connsiteY9-702" fmla="*/ 0 h 2172401"/>
                  <a:gd name="connsiteX10-703" fmla="*/ 1261243 w 3439022"/>
                  <a:gd name="connsiteY10-704" fmla="*/ 246092 h 2172401"/>
                  <a:gd name="connsiteX0-705" fmla="*/ 1261243 w 3439022"/>
                  <a:gd name="connsiteY0-706" fmla="*/ 246092 h 2172401"/>
                  <a:gd name="connsiteX1-707" fmla="*/ 594424 w 3439022"/>
                  <a:gd name="connsiteY1-708" fmla="*/ 996331 h 2172401"/>
                  <a:gd name="connsiteX2-709" fmla="*/ 1873782 w 3439022"/>
                  <a:gd name="connsiteY2-710" fmla="*/ 1682131 h 2172401"/>
                  <a:gd name="connsiteX3-711" fmla="*/ 2784170 w 3439022"/>
                  <a:gd name="connsiteY3-712" fmla="*/ 1172794 h 2172401"/>
                  <a:gd name="connsiteX4-713" fmla="*/ 2180942 w 3439022"/>
                  <a:gd name="connsiteY4-714" fmla="*/ 246093 h 2172401"/>
                  <a:gd name="connsiteX5-715" fmla="*/ 2505795 w 3439022"/>
                  <a:gd name="connsiteY5-716" fmla="*/ 8020 h 2172401"/>
                  <a:gd name="connsiteX6-717" fmla="*/ 3189234 w 3439022"/>
                  <a:gd name="connsiteY6-718" fmla="*/ 1629994 h 2172401"/>
                  <a:gd name="connsiteX7-719" fmla="*/ 1544918 w 3439022"/>
                  <a:gd name="connsiteY7-720" fmla="*/ 2167404 h 2172401"/>
                  <a:gd name="connsiteX8-721" fmla="*/ 12896 w 3439022"/>
                  <a:gd name="connsiteY8-722" fmla="*/ 843931 h 2172401"/>
                  <a:gd name="connsiteX9-723" fmla="*/ 936390 w 3439022"/>
                  <a:gd name="connsiteY9-724" fmla="*/ 0 h 2172401"/>
                  <a:gd name="connsiteX10-725" fmla="*/ 1261243 w 3439022"/>
                  <a:gd name="connsiteY10-726" fmla="*/ 246092 h 2172401"/>
                  <a:gd name="connsiteX0-727" fmla="*/ 1261243 w 3439022"/>
                  <a:gd name="connsiteY0-728" fmla="*/ 246092 h 2172401"/>
                  <a:gd name="connsiteX1-729" fmla="*/ 594424 w 3439022"/>
                  <a:gd name="connsiteY1-730" fmla="*/ 996331 h 2172401"/>
                  <a:gd name="connsiteX2-731" fmla="*/ 1873782 w 3439022"/>
                  <a:gd name="connsiteY2-732" fmla="*/ 1682131 h 2172401"/>
                  <a:gd name="connsiteX3-733" fmla="*/ 2784170 w 3439022"/>
                  <a:gd name="connsiteY3-734" fmla="*/ 1172794 h 2172401"/>
                  <a:gd name="connsiteX4-735" fmla="*/ 2180942 w 3439022"/>
                  <a:gd name="connsiteY4-736" fmla="*/ 246093 h 2172401"/>
                  <a:gd name="connsiteX5-737" fmla="*/ 2505795 w 3439022"/>
                  <a:gd name="connsiteY5-738" fmla="*/ 8020 h 2172401"/>
                  <a:gd name="connsiteX6-739" fmla="*/ 3189234 w 3439022"/>
                  <a:gd name="connsiteY6-740" fmla="*/ 1629994 h 2172401"/>
                  <a:gd name="connsiteX7-741" fmla="*/ 1544918 w 3439022"/>
                  <a:gd name="connsiteY7-742" fmla="*/ 2167404 h 2172401"/>
                  <a:gd name="connsiteX8-743" fmla="*/ 12896 w 3439022"/>
                  <a:gd name="connsiteY8-744" fmla="*/ 843931 h 2172401"/>
                  <a:gd name="connsiteX9-745" fmla="*/ 936390 w 3439022"/>
                  <a:gd name="connsiteY9-746" fmla="*/ 0 h 2172401"/>
                  <a:gd name="connsiteX10-747" fmla="*/ 1261243 w 3439022"/>
                  <a:gd name="connsiteY10-748" fmla="*/ 246092 h 2172401"/>
                  <a:gd name="connsiteX0-749" fmla="*/ 1261243 w 3439022"/>
                  <a:gd name="connsiteY0-750" fmla="*/ 246092 h 2172401"/>
                  <a:gd name="connsiteX1-751" fmla="*/ 594424 w 3439022"/>
                  <a:gd name="connsiteY1-752" fmla="*/ 996331 h 2172401"/>
                  <a:gd name="connsiteX2-753" fmla="*/ 1873782 w 3439022"/>
                  <a:gd name="connsiteY2-754" fmla="*/ 1682131 h 2172401"/>
                  <a:gd name="connsiteX3-755" fmla="*/ 2784170 w 3439022"/>
                  <a:gd name="connsiteY3-756" fmla="*/ 1172794 h 2172401"/>
                  <a:gd name="connsiteX4-757" fmla="*/ 2180942 w 3439022"/>
                  <a:gd name="connsiteY4-758" fmla="*/ 246093 h 2172401"/>
                  <a:gd name="connsiteX5-759" fmla="*/ 2505795 w 3439022"/>
                  <a:gd name="connsiteY5-760" fmla="*/ 8020 h 2172401"/>
                  <a:gd name="connsiteX6-761" fmla="*/ 3189234 w 3439022"/>
                  <a:gd name="connsiteY6-762" fmla="*/ 1629994 h 2172401"/>
                  <a:gd name="connsiteX7-763" fmla="*/ 1544918 w 3439022"/>
                  <a:gd name="connsiteY7-764" fmla="*/ 2167404 h 2172401"/>
                  <a:gd name="connsiteX8-765" fmla="*/ 12896 w 3439022"/>
                  <a:gd name="connsiteY8-766" fmla="*/ 843931 h 2172401"/>
                  <a:gd name="connsiteX9-767" fmla="*/ 936390 w 3439022"/>
                  <a:gd name="connsiteY9-768" fmla="*/ 0 h 2172401"/>
                  <a:gd name="connsiteX10-769" fmla="*/ 1261243 w 3439022"/>
                  <a:gd name="connsiteY10-770" fmla="*/ 246092 h 2172401"/>
                  <a:gd name="connsiteX0-771" fmla="*/ 1261243 w 3439022"/>
                  <a:gd name="connsiteY0-772" fmla="*/ 246092 h 2172401"/>
                  <a:gd name="connsiteX1-773" fmla="*/ 594424 w 3439022"/>
                  <a:gd name="connsiteY1-774" fmla="*/ 996331 h 2172401"/>
                  <a:gd name="connsiteX2-775" fmla="*/ 1873782 w 3439022"/>
                  <a:gd name="connsiteY2-776" fmla="*/ 1682131 h 2172401"/>
                  <a:gd name="connsiteX3-777" fmla="*/ 2784170 w 3439022"/>
                  <a:gd name="connsiteY3-778" fmla="*/ 1172794 h 2172401"/>
                  <a:gd name="connsiteX4-779" fmla="*/ 2180942 w 3439022"/>
                  <a:gd name="connsiteY4-780" fmla="*/ 246093 h 2172401"/>
                  <a:gd name="connsiteX5-781" fmla="*/ 2505795 w 3439022"/>
                  <a:gd name="connsiteY5-782" fmla="*/ 8020 h 2172401"/>
                  <a:gd name="connsiteX6-783" fmla="*/ 3189234 w 3439022"/>
                  <a:gd name="connsiteY6-784" fmla="*/ 1629994 h 2172401"/>
                  <a:gd name="connsiteX7-785" fmla="*/ 1544918 w 3439022"/>
                  <a:gd name="connsiteY7-786" fmla="*/ 2167404 h 2172401"/>
                  <a:gd name="connsiteX8-787" fmla="*/ 12896 w 3439022"/>
                  <a:gd name="connsiteY8-788" fmla="*/ 843931 h 2172401"/>
                  <a:gd name="connsiteX9-789" fmla="*/ 936390 w 3439022"/>
                  <a:gd name="connsiteY9-790" fmla="*/ 0 h 2172401"/>
                  <a:gd name="connsiteX10-791" fmla="*/ 1261243 w 3439022"/>
                  <a:gd name="connsiteY10-792" fmla="*/ 246092 h 2172401"/>
                  <a:gd name="connsiteX0-793" fmla="*/ 1261243 w 3439022"/>
                  <a:gd name="connsiteY0-794" fmla="*/ 246092 h 2172401"/>
                  <a:gd name="connsiteX1-795" fmla="*/ 594424 w 3439022"/>
                  <a:gd name="connsiteY1-796" fmla="*/ 996331 h 2172401"/>
                  <a:gd name="connsiteX2-797" fmla="*/ 1873782 w 3439022"/>
                  <a:gd name="connsiteY2-798" fmla="*/ 1682131 h 2172401"/>
                  <a:gd name="connsiteX3-799" fmla="*/ 2784170 w 3439022"/>
                  <a:gd name="connsiteY3-800" fmla="*/ 1172794 h 2172401"/>
                  <a:gd name="connsiteX4-801" fmla="*/ 2180942 w 3439022"/>
                  <a:gd name="connsiteY4-802" fmla="*/ 246093 h 2172401"/>
                  <a:gd name="connsiteX5-803" fmla="*/ 2505795 w 3439022"/>
                  <a:gd name="connsiteY5-804" fmla="*/ 8020 h 2172401"/>
                  <a:gd name="connsiteX6-805" fmla="*/ 3189234 w 3439022"/>
                  <a:gd name="connsiteY6-806" fmla="*/ 1629994 h 2172401"/>
                  <a:gd name="connsiteX7-807" fmla="*/ 1544918 w 3439022"/>
                  <a:gd name="connsiteY7-808" fmla="*/ 2167404 h 2172401"/>
                  <a:gd name="connsiteX8-809" fmla="*/ 12896 w 3439022"/>
                  <a:gd name="connsiteY8-810" fmla="*/ 843931 h 2172401"/>
                  <a:gd name="connsiteX9-811" fmla="*/ 936390 w 3439022"/>
                  <a:gd name="connsiteY9-812" fmla="*/ 0 h 2172401"/>
                  <a:gd name="connsiteX10-813" fmla="*/ 1261243 w 3439022"/>
                  <a:gd name="connsiteY10-814" fmla="*/ 246092 h 2172401"/>
                  <a:gd name="connsiteX0-815" fmla="*/ 1261243 w 3439022"/>
                  <a:gd name="connsiteY0-816" fmla="*/ 246092 h 2172401"/>
                  <a:gd name="connsiteX1-817" fmla="*/ 594424 w 3439022"/>
                  <a:gd name="connsiteY1-818" fmla="*/ 996331 h 2172401"/>
                  <a:gd name="connsiteX2-819" fmla="*/ 1873782 w 3439022"/>
                  <a:gd name="connsiteY2-820" fmla="*/ 1682131 h 2172401"/>
                  <a:gd name="connsiteX3-821" fmla="*/ 2784170 w 3439022"/>
                  <a:gd name="connsiteY3-822" fmla="*/ 1172794 h 2172401"/>
                  <a:gd name="connsiteX4-823" fmla="*/ 2180942 w 3439022"/>
                  <a:gd name="connsiteY4-824" fmla="*/ 246093 h 2172401"/>
                  <a:gd name="connsiteX5-825" fmla="*/ 2505795 w 3439022"/>
                  <a:gd name="connsiteY5-826" fmla="*/ 8020 h 2172401"/>
                  <a:gd name="connsiteX6-827" fmla="*/ 3189234 w 3439022"/>
                  <a:gd name="connsiteY6-828" fmla="*/ 1629994 h 2172401"/>
                  <a:gd name="connsiteX7-829" fmla="*/ 1544918 w 3439022"/>
                  <a:gd name="connsiteY7-830" fmla="*/ 2167404 h 2172401"/>
                  <a:gd name="connsiteX8-831" fmla="*/ 12896 w 3439022"/>
                  <a:gd name="connsiteY8-832" fmla="*/ 843931 h 2172401"/>
                  <a:gd name="connsiteX9-833" fmla="*/ 936390 w 3439022"/>
                  <a:gd name="connsiteY9-834" fmla="*/ 0 h 2172401"/>
                  <a:gd name="connsiteX10-835" fmla="*/ 1261243 w 3439022"/>
                  <a:gd name="connsiteY10-836" fmla="*/ 246092 h 2172401"/>
                  <a:gd name="connsiteX0-837" fmla="*/ 1261243 w 3439022"/>
                  <a:gd name="connsiteY0-838" fmla="*/ 246092 h 2172401"/>
                  <a:gd name="connsiteX1-839" fmla="*/ 594424 w 3439022"/>
                  <a:gd name="connsiteY1-840" fmla="*/ 996331 h 2172401"/>
                  <a:gd name="connsiteX2-841" fmla="*/ 1873782 w 3439022"/>
                  <a:gd name="connsiteY2-842" fmla="*/ 1682131 h 2172401"/>
                  <a:gd name="connsiteX3-843" fmla="*/ 2784170 w 3439022"/>
                  <a:gd name="connsiteY3-844" fmla="*/ 1172794 h 2172401"/>
                  <a:gd name="connsiteX4-845" fmla="*/ 2180942 w 3439022"/>
                  <a:gd name="connsiteY4-846" fmla="*/ 246093 h 2172401"/>
                  <a:gd name="connsiteX5-847" fmla="*/ 2505795 w 3439022"/>
                  <a:gd name="connsiteY5-848" fmla="*/ 8020 h 2172401"/>
                  <a:gd name="connsiteX6-849" fmla="*/ 3189234 w 3439022"/>
                  <a:gd name="connsiteY6-850" fmla="*/ 1629994 h 2172401"/>
                  <a:gd name="connsiteX7-851" fmla="*/ 1544918 w 3439022"/>
                  <a:gd name="connsiteY7-852" fmla="*/ 2167404 h 2172401"/>
                  <a:gd name="connsiteX8-853" fmla="*/ 12896 w 3439022"/>
                  <a:gd name="connsiteY8-854" fmla="*/ 843931 h 2172401"/>
                  <a:gd name="connsiteX9-855" fmla="*/ 936390 w 3439022"/>
                  <a:gd name="connsiteY9-856" fmla="*/ 0 h 2172401"/>
                  <a:gd name="connsiteX10-857" fmla="*/ 1261243 w 3439022"/>
                  <a:gd name="connsiteY10-858" fmla="*/ 246092 h 2172401"/>
                  <a:gd name="connsiteX0-859" fmla="*/ 1261243 w 3439022"/>
                  <a:gd name="connsiteY0-860" fmla="*/ 246092 h 2172401"/>
                  <a:gd name="connsiteX1-861" fmla="*/ 594424 w 3439022"/>
                  <a:gd name="connsiteY1-862" fmla="*/ 996331 h 2172401"/>
                  <a:gd name="connsiteX2-863" fmla="*/ 1873782 w 3439022"/>
                  <a:gd name="connsiteY2-864" fmla="*/ 1682131 h 2172401"/>
                  <a:gd name="connsiteX3-865" fmla="*/ 2784170 w 3439022"/>
                  <a:gd name="connsiteY3-866" fmla="*/ 1172794 h 2172401"/>
                  <a:gd name="connsiteX4-867" fmla="*/ 2180942 w 3439022"/>
                  <a:gd name="connsiteY4-868" fmla="*/ 262135 h 2172401"/>
                  <a:gd name="connsiteX5-869" fmla="*/ 2505795 w 3439022"/>
                  <a:gd name="connsiteY5-870" fmla="*/ 8020 h 2172401"/>
                  <a:gd name="connsiteX6-871" fmla="*/ 3189234 w 3439022"/>
                  <a:gd name="connsiteY6-872" fmla="*/ 1629994 h 2172401"/>
                  <a:gd name="connsiteX7-873" fmla="*/ 1544918 w 3439022"/>
                  <a:gd name="connsiteY7-874" fmla="*/ 2167404 h 2172401"/>
                  <a:gd name="connsiteX8-875" fmla="*/ 12896 w 3439022"/>
                  <a:gd name="connsiteY8-876" fmla="*/ 843931 h 2172401"/>
                  <a:gd name="connsiteX9-877" fmla="*/ 936390 w 3439022"/>
                  <a:gd name="connsiteY9-878" fmla="*/ 0 h 2172401"/>
                  <a:gd name="connsiteX10-879" fmla="*/ 1261243 w 3439022"/>
                  <a:gd name="connsiteY10-880" fmla="*/ 246092 h 2172401"/>
                  <a:gd name="connsiteX0-881" fmla="*/ 1261243 w 3439022"/>
                  <a:gd name="connsiteY0-882" fmla="*/ 246092 h 2172401"/>
                  <a:gd name="connsiteX1-883" fmla="*/ 594424 w 3439022"/>
                  <a:gd name="connsiteY1-884" fmla="*/ 996331 h 2172401"/>
                  <a:gd name="connsiteX2-885" fmla="*/ 1873782 w 3439022"/>
                  <a:gd name="connsiteY2-886" fmla="*/ 1682131 h 2172401"/>
                  <a:gd name="connsiteX3-887" fmla="*/ 2784170 w 3439022"/>
                  <a:gd name="connsiteY3-888" fmla="*/ 1172794 h 2172401"/>
                  <a:gd name="connsiteX4-889" fmla="*/ 2180942 w 3439022"/>
                  <a:gd name="connsiteY4-890" fmla="*/ 262135 h 2172401"/>
                  <a:gd name="connsiteX5-891" fmla="*/ 2505795 w 3439022"/>
                  <a:gd name="connsiteY5-892" fmla="*/ 8020 h 2172401"/>
                  <a:gd name="connsiteX6-893" fmla="*/ 3189234 w 3439022"/>
                  <a:gd name="connsiteY6-894" fmla="*/ 1629994 h 2172401"/>
                  <a:gd name="connsiteX7-895" fmla="*/ 1544918 w 3439022"/>
                  <a:gd name="connsiteY7-896" fmla="*/ 2167404 h 2172401"/>
                  <a:gd name="connsiteX8-897" fmla="*/ 12896 w 3439022"/>
                  <a:gd name="connsiteY8-898" fmla="*/ 843931 h 2172401"/>
                  <a:gd name="connsiteX9-899" fmla="*/ 936390 w 3439022"/>
                  <a:gd name="connsiteY9-900" fmla="*/ 0 h 2172401"/>
                  <a:gd name="connsiteX10-901" fmla="*/ 1261243 w 3439022"/>
                  <a:gd name="connsiteY10-902" fmla="*/ 246092 h 2172401"/>
                  <a:gd name="connsiteX0-903" fmla="*/ 1261243 w 3439022"/>
                  <a:gd name="connsiteY0-904" fmla="*/ 246092 h 2172401"/>
                  <a:gd name="connsiteX1-905" fmla="*/ 594424 w 3439022"/>
                  <a:gd name="connsiteY1-906" fmla="*/ 996331 h 2172401"/>
                  <a:gd name="connsiteX2-907" fmla="*/ 1873782 w 3439022"/>
                  <a:gd name="connsiteY2-908" fmla="*/ 1682131 h 2172401"/>
                  <a:gd name="connsiteX3-909" fmla="*/ 2784170 w 3439022"/>
                  <a:gd name="connsiteY3-910" fmla="*/ 1172794 h 2172401"/>
                  <a:gd name="connsiteX4-911" fmla="*/ 2180942 w 3439022"/>
                  <a:gd name="connsiteY4-912" fmla="*/ 262135 h 2172401"/>
                  <a:gd name="connsiteX5-913" fmla="*/ 2505795 w 3439022"/>
                  <a:gd name="connsiteY5-914" fmla="*/ 8020 h 2172401"/>
                  <a:gd name="connsiteX6-915" fmla="*/ 3189234 w 3439022"/>
                  <a:gd name="connsiteY6-916" fmla="*/ 1629994 h 2172401"/>
                  <a:gd name="connsiteX7-917" fmla="*/ 1544918 w 3439022"/>
                  <a:gd name="connsiteY7-918" fmla="*/ 2167404 h 2172401"/>
                  <a:gd name="connsiteX8-919" fmla="*/ 12896 w 3439022"/>
                  <a:gd name="connsiteY8-920" fmla="*/ 843931 h 2172401"/>
                  <a:gd name="connsiteX9-921" fmla="*/ 936390 w 3439022"/>
                  <a:gd name="connsiteY9-922" fmla="*/ 0 h 2172401"/>
                  <a:gd name="connsiteX10-923" fmla="*/ 1261243 w 3439022"/>
                  <a:gd name="connsiteY10-924" fmla="*/ 246092 h 2172401"/>
                  <a:gd name="connsiteX0-925" fmla="*/ 1261243 w 3439022"/>
                  <a:gd name="connsiteY0-926" fmla="*/ 246092 h 2172401"/>
                  <a:gd name="connsiteX1-927" fmla="*/ 594424 w 3439022"/>
                  <a:gd name="connsiteY1-928" fmla="*/ 996331 h 2172401"/>
                  <a:gd name="connsiteX2-929" fmla="*/ 1873782 w 3439022"/>
                  <a:gd name="connsiteY2-930" fmla="*/ 1682131 h 2172401"/>
                  <a:gd name="connsiteX3-931" fmla="*/ 2784170 w 3439022"/>
                  <a:gd name="connsiteY3-932" fmla="*/ 1172794 h 2172401"/>
                  <a:gd name="connsiteX4-933" fmla="*/ 2180942 w 3439022"/>
                  <a:gd name="connsiteY4-934" fmla="*/ 262135 h 2172401"/>
                  <a:gd name="connsiteX5-935" fmla="*/ 2505795 w 3439022"/>
                  <a:gd name="connsiteY5-936" fmla="*/ 8020 h 2172401"/>
                  <a:gd name="connsiteX6-937" fmla="*/ 3189234 w 3439022"/>
                  <a:gd name="connsiteY6-938" fmla="*/ 1629994 h 2172401"/>
                  <a:gd name="connsiteX7-939" fmla="*/ 1544918 w 3439022"/>
                  <a:gd name="connsiteY7-940" fmla="*/ 2167404 h 2172401"/>
                  <a:gd name="connsiteX8-941" fmla="*/ 12896 w 3439022"/>
                  <a:gd name="connsiteY8-942" fmla="*/ 843931 h 2172401"/>
                  <a:gd name="connsiteX9-943" fmla="*/ 936390 w 3439022"/>
                  <a:gd name="connsiteY9-944" fmla="*/ 0 h 2172401"/>
                  <a:gd name="connsiteX10-945" fmla="*/ 1261243 w 3439022"/>
                  <a:gd name="connsiteY10-946" fmla="*/ 246092 h 21724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91" y="connsiteY6-92"/>
                  </a:cxn>
                  <a:cxn ang="0">
                    <a:pos x="connsiteX7-149" y="connsiteY7-150"/>
                  </a:cxn>
                  <a:cxn ang="0">
                    <a:pos x="connsiteX8-183" y="connsiteY8-184"/>
                  </a:cxn>
                  <a:cxn ang="0">
                    <a:pos x="connsiteX9-221" y="connsiteY9-222"/>
                  </a:cxn>
                  <a:cxn ang="0">
                    <a:pos x="connsiteX10-263" y="connsiteY10-264"/>
                  </a:cxn>
                </a:cxnLst>
                <a:rect l="l" t="t" r="r" b="b"/>
                <a:pathLst>
                  <a:path w="3439022" h="2172401">
                    <a:moveTo>
                      <a:pt x="1261243" y="246092"/>
                    </a:moveTo>
                    <a:cubicBezTo>
                      <a:pt x="762244" y="485477"/>
                      <a:pt x="572055" y="672726"/>
                      <a:pt x="594424" y="996331"/>
                    </a:cubicBezTo>
                    <a:cubicBezTo>
                      <a:pt x="627845" y="1409415"/>
                      <a:pt x="1234771" y="1714215"/>
                      <a:pt x="1873782" y="1682131"/>
                    </a:cubicBezTo>
                    <a:cubicBezTo>
                      <a:pt x="2341676" y="1620636"/>
                      <a:pt x="2621076" y="1442837"/>
                      <a:pt x="2784170" y="1172794"/>
                    </a:cubicBezTo>
                    <a:cubicBezTo>
                      <a:pt x="2988158" y="679410"/>
                      <a:pt x="2558482" y="374520"/>
                      <a:pt x="2180942" y="262135"/>
                    </a:cubicBezTo>
                    <a:lnTo>
                      <a:pt x="2505795" y="8020"/>
                    </a:lnTo>
                    <a:cubicBezTo>
                      <a:pt x="3002314" y="127572"/>
                      <a:pt x="3867800" y="792557"/>
                      <a:pt x="3189234" y="1629994"/>
                    </a:cubicBezTo>
                    <a:cubicBezTo>
                      <a:pt x="2853687" y="1941478"/>
                      <a:pt x="2285528" y="2212856"/>
                      <a:pt x="1544918" y="2167404"/>
                    </a:cubicBezTo>
                    <a:cubicBezTo>
                      <a:pt x="665276" y="2099226"/>
                      <a:pt x="-110093" y="1658068"/>
                      <a:pt x="12896" y="843931"/>
                    </a:cubicBezTo>
                    <a:cubicBezTo>
                      <a:pt x="104159" y="412894"/>
                      <a:pt x="484181" y="170352"/>
                      <a:pt x="936390" y="0"/>
                    </a:cubicBezTo>
                    <a:lnTo>
                      <a:pt x="1261243" y="246092"/>
                    </a:lnTo>
                    <a:close/>
                  </a:path>
                </a:pathLst>
              </a:custGeom>
              <a:gradFill flip="none" rotWithShape="1">
                <a:gsLst>
                  <a:gs pos="0">
                    <a:srgbClr val="0073C4"/>
                  </a:gs>
                  <a:gs pos="90000">
                    <a:srgbClr val="0073C4"/>
                  </a:gs>
                  <a:gs pos="35000">
                    <a:srgbClr val="00AFF0"/>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4" name="矩形 6"/>
              <p:cNvSpPr/>
              <p:nvPr/>
            </p:nvSpPr>
            <p:spPr bwMode="auto">
              <a:xfrm>
                <a:off x="2549133" y="2567721"/>
                <a:ext cx="3478551" cy="1615936"/>
              </a:xfrm>
              <a:custGeom>
                <a:avLst/>
                <a:gdLst>
                  <a:gd name="connsiteX0" fmla="*/ 0 w 1368152"/>
                  <a:gd name="connsiteY0" fmla="*/ 0 h 572995"/>
                  <a:gd name="connsiteX1" fmla="*/ 1368152 w 1368152"/>
                  <a:gd name="connsiteY1" fmla="*/ 0 h 572995"/>
                  <a:gd name="connsiteX2" fmla="*/ 1368152 w 1368152"/>
                  <a:gd name="connsiteY2" fmla="*/ 572995 h 572995"/>
                  <a:gd name="connsiteX3" fmla="*/ 0 w 1368152"/>
                  <a:gd name="connsiteY3" fmla="*/ 572995 h 572995"/>
                  <a:gd name="connsiteX4" fmla="*/ 0 w 1368152"/>
                  <a:gd name="connsiteY4" fmla="*/ 0 h 572995"/>
                  <a:gd name="connsiteX0-1" fmla="*/ 0 w 2218383"/>
                  <a:gd name="connsiteY0-2" fmla="*/ 0 h 1768131"/>
                  <a:gd name="connsiteX1-3" fmla="*/ 2218383 w 2218383"/>
                  <a:gd name="connsiteY1-4" fmla="*/ 1195136 h 1768131"/>
                  <a:gd name="connsiteX2-5" fmla="*/ 2218383 w 2218383"/>
                  <a:gd name="connsiteY2-6" fmla="*/ 1768131 h 1768131"/>
                  <a:gd name="connsiteX3-7" fmla="*/ 850231 w 2218383"/>
                  <a:gd name="connsiteY3-8" fmla="*/ 1768131 h 1768131"/>
                  <a:gd name="connsiteX4-9" fmla="*/ 0 w 2218383"/>
                  <a:gd name="connsiteY4-10" fmla="*/ 0 h 1768131"/>
                  <a:gd name="connsiteX0-11" fmla="*/ 0 w 3437583"/>
                  <a:gd name="connsiteY0-12" fmla="*/ 36095 h 1804226"/>
                  <a:gd name="connsiteX1-13" fmla="*/ 3437583 w 3437583"/>
                  <a:gd name="connsiteY1-14" fmla="*/ 0 h 1804226"/>
                  <a:gd name="connsiteX2-15" fmla="*/ 2218383 w 3437583"/>
                  <a:gd name="connsiteY2-16" fmla="*/ 1804226 h 1804226"/>
                  <a:gd name="connsiteX3-17" fmla="*/ 850231 w 3437583"/>
                  <a:gd name="connsiteY3-18" fmla="*/ 1804226 h 1804226"/>
                  <a:gd name="connsiteX4-19" fmla="*/ 0 w 3437583"/>
                  <a:gd name="connsiteY4-20" fmla="*/ 36095 h 1804226"/>
                  <a:gd name="connsiteX0-21" fmla="*/ 0 w 3437583"/>
                  <a:gd name="connsiteY0-22" fmla="*/ 36095 h 1804226"/>
                  <a:gd name="connsiteX1-23" fmla="*/ 3437583 w 3437583"/>
                  <a:gd name="connsiteY1-24" fmla="*/ 0 h 1804226"/>
                  <a:gd name="connsiteX2-25" fmla="*/ 850231 w 3437583"/>
                  <a:gd name="connsiteY2-26" fmla="*/ 1804226 h 1804226"/>
                  <a:gd name="connsiteX3-27" fmla="*/ 0 w 3437583"/>
                  <a:gd name="connsiteY3-28" fmla="*/ 36095 h 1804226"/>
                  <a:gd name="connsiteX0-29" fmla="*/ 0 w 3437583"/>
                  <a:gd name="connsiteY0-30" fmla="*/ 36095 h 1599689"/>
                  <a:gd name="connsiteX1-31" fmla="*/ 3437583 w 3437583"/>
                  <a:gd name="connsiteY1-32" fmla="*/ 0 h 1599689"/>
                  <a:gd name="connsiteX2-33" fmla="*/ 1997242 w 3437583"/>
                  <a:gd name="connsiteY2-34" fmla="*/ 1599689 h 1599689"/>
                  <a:gd name="connsiteX3-35" fmla="*/ 0 w 3437583"/>
                  <a:gd name="connsiteY3-36" fmla="*/ 36095 h 1599689"/>
                  <a:gd name="connsiteX0-37" fmla="*/ 0 w 3437583"/>
                  <a:gd name="connsiteY0-38" fmla="*/ 36095 h 1599689"/>
                  <a:gd name="connsiteX1-39" fmla="*/ 1882044 w 3437583"/>
                  <a:gd name="connsiteY1-40" fmla="*/ 15056 h 1599689"/>
                  <a:gd name="connsiteX2-41" fmla="*/ 3437583 w 3437583"/>
                  <a:gd name="connsiteY2-42" fmla="*/ 0 h 1599689"/>
                  <a:gd name="connsiteX3-43" fmla="*/ 1997242 w 3437583"/>
                  <a:gd name="connsiteY3-44" fmla="*/ 1599689 h 1599689"/>
                  <a:gd name="connsiteX4-45" fmla="*/ 0 w 3437583"/>
                  <a:gd name="connsiteY4-46" fmla="*/ 36095 h 1599689"/>
                  <a:gd name="connsiteX0-47" fmla="*/ 0 w 3437583"/>
                  <a:gd name="connsiteY0-48" fmla="*/ 36095 h 1599689"/>
                  <a:gd name="connsiteX1-49" fmla="*/ 1954234 w 3437583"/>
                  <a:gd name="connsiteY1-50" fmla="*/ 1234256 h 1599689"/>
                  <a:gd name="connsiteX2-51" fmla="*/ 3437583 w 3437583"/>
                  <a:gd name="connsiteY2-52" fmla="*/ 0 h 1599689"/>
                  <a:gd name="connsiteX3-53" fmla="*/ 1997242 w 3437583"/>
                  <a:gd name="connsiteY3-54" fmla="*/ 1599689 h 1599689"/>
                  <a:gd name="connsiteX4-55" fmla="*/ 0 w 3437583"/>
                  <a:gd name="connsiteY4-56" fmla="*/ 36095 h 1599689"/>
                  <a:gd name="connsiteX0-57" fmla="*/ 0 w 3437583"/>
                  <a:gd name="connsiteY0-58" fmla="*/ 36095 h 1599689"/>
                  <a:gd name="connsiteX1-59" fmla="*/ 1954234 w 3437583"/>
                  <a:gd name="connsiteY1-60" fmla="*/ 1234256 h 1599689"/>
                  <a:gd name="connsiteX2-61" fmla="*/ 3437583 w 3437583"/>
                  <a:gd name="connsiteY2-62" fmla="*/ 0 h 1599689"/>
                  <a:gd name="connsiteX3-63" fmla="*/ 1997242 w 3437583"/>
                  <a:gd name="connsiteY3-64" fmla="*/ 1599689 h 1599689"/>
                  <a:gd name="connsiteX4-65" fmla="*/ 0 w 3437583"/>
                  <a:gd name="connsiteY4-66" fmla="*/ 36095 h 1599689"/>
                  <a:gd name="connsiteX0-67" fmla="*/ 0 w 3437583"/>
                  <a:gd name="connsiteY0-68" fmla="*/ 36095 h 1599689"/>
                  <a:gd name="connsiteX1-69" fmla="*/ 1954234 w 3437583"/>
                  <a:gd name="connsiteY1-70" fmla="*/ 1234256 h 1599689"/>
                  <a:gd name="connsiteX2-71" fmla="*/ 3437583 w 3437583"/>
                  <a:gd name="connsiteY2-72" fmla="*/ 0 h 1599689"/>
                  <a:gd name="connsiteX3-73" fmla="*/ 1997242 w 3437583"/>
                  <a:gd name="connsiteY3-74" fmla="*/ 1599689 h 1599689"/>
                  <a:gd name="connsiteX4-75" fmla="*/ 0 w 3437583"/>
                  <a:gd name="connsiteY4-76" fmla="*/ 36095 h 1599689"/>
                  <a:gd name="connsiteX0-77" fmla="*/ 0 w 3452898"/>
                  <a:gd name="connsiteY0-78" fmla="*/ 36095 h 1599689"/>
                  <a:gd name="connsiteX1-79" fmla="*/ 1954234 w 3452898"/>
                  <a:gd name="connsiteY1-80" fmla="*/ 1234256 h 1599689"/>
                  <a:gd name="connsiteX2-81" fmla="*/ 3437583 w 3452898"/>
                  <a:gd name="connsiteY2-82" fmla="*/ 0 h 1599689"/>
                  <a:gd name="connsiteX3-83" fmla="*/ 1997242 w 3452898"/>
                  <a:gd name="connsiteY3-84" fmla="*/ 1599689 h 1599689"/>
                  <a:gd name="connsiteX4-85" fmla="*/ 0 w 3452898"/>
                  <a:gd name="connsiteY4-86" fmla="*/ 36095 h 1599689"/>
                  <a:gd name="connsiteX0-87" fmla="*/ 0 w 3465289"/>
                  <a:gd name="connsiteY0-88" fmla="*/ 36095 h 1599689"/>
                  <a:gd name="connsiteX1-89" fmla="*/ 1954234 w 3465289"/>
                  <a:gd name="connsiteY1-90" fmla="*/ 1234256 h 1599689"/>
                  <a:gd name="connsiteX2-91" fmla="*/ 3437583 w 3465289"/>
                  <a:gd name="connsiteY2-92" fmla="*/ 0 h 1599689"/>
                  <a:gd name="connsiteX3-93" fmla="*/ 1997242 w 3465289"/>
                  <a:gd name="connsiteY3-94" fmla="*/ 1599689 h 1599689"/>
                  <a:gd name="connsiteX4-95" fmla="*/ 0 w 3465289"/>
                  <a:gd name="connsiteY4-96" fmla="*/ 36095 h 1599689"/>
                  <a:gd name="connsiteX0-97" fmla="*/ 0 w 3460588"/>
                  <a:gd name="connsiteY0-98" fmla="*/ 36095 h 1599689"/>
                  <a:gd name="connsiteX1-99" fmla="*/ 1954234 w 3460588"/>
                  <a:gd name="connsiteY1-100" fmla="*/ 1234256 h 1599689"/>
                  <a:gd name="connsiteX2-101" fmla="*/ 3437583 w 3460588"/>
                  <a:gd name="connsiteY2-102" fmla="*/ 0 h 1599689"/>
                  <a:gd name="connsiteX3-103" fmla="*/ 1997242 w 3460588"/>
                  <a:gd name="connsiteY3-104" fmla="*/ 1599689 h 1599689"/>
                  <a:gd name="connsiteX4-105" fmla="*/ 0 w 3460588"/>
                  <a:gd name="connsiteY4-106" fmla="*/ 36095 h 1599689"/>
                  <a:gd name="connsiteX0-107" fmla="*/ 0 w 3460588"/>
                  <a:gd name="connsiteY0-108" fmla="*/ 36095 h 1599689"/>
                  <a:gd name="connsiteX1-109" fmla="*/ 1954234 w 3460588"/>
                  <a:gd name="connsiteY1-110" fmla="*/ 1234256 h 1599689"/>
                  <a:gd name="connsiteX2-111" fmla="*/ 3437583 w 3460588"/>
                  <a:gd name="connsiteY2-112" fmla="*/ 0 h 1599689"/>
                  <a:gd name="connsiteX3-113" fmla="*/ 1997242 w 3460588"/>
                  <a:gd name="connsiteY3-114" fmla="*/ 1599689 h 1599689"/>
                  <a:gd name="connsiteX4-115" fmla="*/ 0 w 3460588"/>
                  <a:gd name="connsiteY4-116" fmla="*/ 36095 h 1599689"/>
                  <a:gd name="connsiteX0-117" fmla="*/ 0 w 3460588"/>
                  <a:gd name="connsiteY0-118" fmla="*/ 36095 h 1599689"/>
                  <a:gd name="connsiteX1-119" fmla="*/ 1954234 w 3460588"/>
                  <a:gd name="connsiteY1-120" fmla="*/ 1234256 h 1599689"/>
                  <a:gd name="connsiteX2-121" fmla="*/ 3437583 w 3460588"/>
                  <a:gd name="connsiteY2-122" fmla="*/ 0 h 1599689"/>
                  <a:gd name="connsiteX3-123" fmla="*/ 1997242 w 3460588"/>
                  <a:gd name="connsiteY3-124" fmla="*/ 1599689 h 1599689"/>
                  <a:gd name="connsiteX4-125" fmla="*/ 0 w 3460588"/>
                  <a:gd name="connsiteY4-126" fmla="*/ 36095 h 1599689"/>
                  <a:gd name="connsiteX0-127" fmla="*/ 0 w 3460588"/>
                  <a:gd name="connsiteY0-128" fmla="*/ 36095 h 1599689"/>
                  <a:gd name="connsiteX1-129" fmla="*/ 1954234 w 3460588"/>
                  <a:gd name="connsiteY1-130" fmla="*/ 1234256 h 1599689"/>
                  <a:gd name="connsiteX2-131" fmla="*/ 3437583 w 3460588"/>
                  <a:gd name="connsiteY2-132" fmla="*/ 0 h 1599689"/>
                  <a:gd name="connsiteX3-133" fmla="*/ 1997242 w 3460588"/>
                  <a:gd name="connsiteY3-134" fmla="*/ 1599689 h 1599689"/>
                  <a:gd name="connsiteX4-135" fmla="*/ 0 w 3460588"/>
                  <a:gd name="connsiteY4-136" fmla="*/ 36095 h 1599689"/>
                  <a:gd name="connsiteX0-137" fmla="*/ 0 w 3460588"/>
                  <a:gd name="connsiteY0-138" fmla="*/ 36095 h 1599689"/>
                  <a:gd name="connsiteX1-139" fmla="*/ 1954234 w 3460588"/>
                  <a:gd name="connsiteY1-140" fmla="*/ 1234256 h 1599689"/>
                  <a:gd name="connsiteX2-141" fmla="*/ 3437583 w 3460588"/>
                  <a:gd name="connsiteY2-142" fmla="*/ 0 h 1599689"/>
                  <a:gd name="connsiteX3-143" fmla="*/ 1997242 w 3460588"/>
                  <a:gd name="connsiteY3-144" fmla="*/ 1599689 h 1599689"/>
                  <a:gd name="connsiteX4-145" fmla="*/ 0 w 3460588"/>
                  <a:gd name="connsiteY4-146" fmla="*/ 36095 h 1599689"/>
                  <a:gd name="connsiteX0-147" fmla="*/ 0 w 3460588"/>
                  <a:gd name="connsiteY0-148" fmla="*/ 36095 h 1599689"/>
                  <a:gd name="connsiteX1-149" fmla="*/ 1954234 w 3460588"/>
                  <a:gd name="connsiteY1-150" fmla="*/ 1222225 h 1599689"/>
                  <a:gd name="connsiteX2-151" fmla="*/ 3437583 w 3460588"/>
                  <a:gd name="connsiteY2-152" fmla="*/ 0 h 1599689"/>
                  <a:gd name="connsiteX3-153" fmla="*/ 1997242 w 3460588"/>
                  <a:gd name="connsiteY3-154" fmla="*/ 1599689 h 1599689"/>
                  <a:gd name="connsiteX4-155" fmla="*/ 0 w 3460588"/>
                  <a:gd name="connsiteY4-156" fmla="*/ 36095 h 1599689"/>
                  <a:gd name="connsiteX0-157" fmla="*/ 0 w 3460588"/>
                  <a:gd name="connsiteY0-158" fmla="*/ 36095 h 1599689"/>
                  <a:gd name="connsiteX1-159" fmla="*/ 1954234 w 3460588"/>
                  <a:gd name="connsiteY1-160" fmla="*/ 1222225 h 1599689"/>
                  <a:gd name="connsiteX2-161" fmla="*/ 3437583 w 3460588"/>
                  <a:gd name="connsiteY2-162" fmla="*/ 0 h 1599689"/>
                  <a:gd name="connsiteX3-163" fmla="*/ 1997242 w 3460588"/>
                  <a:gd name="connsiteY3-164" fmla="*/ 1599689 h 1599689"/>
                  <a:gd name="connsiteX4-165" fmla="*/ 0 w 3460588"/>
                  <a:gd name="connsiteY4-166" fmla="*/ 36095 h 1599689"/>
                  <a:gd name="connsiteX0-167" fmla="*/ 0 w 3460588"/>
                  <a:gd name="connsiteY0-168" fmla="*/ 36095 h 1599689"/>
                  <a:gd name="connsiteX1-169" fmla="*/ 1954234 w 3460588"/>
                  <a:gd name="connsiteY1-170" fmla="*/ 1222225 h 1599689"/>
                  <a:gd name="connsiteX2-171" fmla="*/ 3437583 w 3460588"/>
                  <a:gd name="connsiteY2-172" fmla="*/ 0 h 1599689"/>
                  <a:gd name="connsiteX3-173" fmla="*/ 1997242 w 3460588"/>
                  <a:gd name="connsiteY3-174" fmla="*/ 1599689 h 1599689"/>
                  <a:gd name="connsiteX4-175" fmla="*/ 0 w 3460588"/>
                  <a:gd name="connsiteY4-176" fmla="*/ 36095 h 1599689"/>
                  <a:gd name="connsiteX0-177" fmla="*/ 0 w 3460588"/>
                  <a:gd name="connsiteY0-178" fmla="*/ 36095 h 1599689"/>
                  <a:gd name="connsiteX1-179" fmla="*/ 1954234 w 3460588"/>
                  <a:gd name="connsiteY1-180" fmla="*/ 1222225 h 1599689"/>
                  <a:gd name="connsiteX2-181" fmla="*/ 3437583 w 3460588"/>
                  <a:gd name="connsiteY2-182" fmla="*/ 0 h 1599689"/>
                  <a:gd name="connsiteX3-183" fmla="*/ 1997242 w 3460588"/>
                  <a:gd name="connsiteY3-184" fmla="*/ 1599689 h 1599689"/>
                  <a:gd name="connsiteX4-185" fmla="*/ 0 w 3460588"/>
                  <a:gd name="connsiteY4-186" fmla="*/ 36095 h 1599689"/>
                  <a:gd name="connsiteX0-187" fmla="*/ 8280 w 3468868"/>
                  <a:gd name="connsiteY0-188" fmla="*/ 36095 h 1599689"/>
                  <a:gd name="connsiteX1-189" fmla="*/ 1962514 w 3468868"/>
                  <a:gd name="connsiteY1-190" fmla="*/ 1222225 h 1599689"/>
                  <a:gd name="connsiteX2-191" fmla="*/ 3445863 w 3468868"/>
                  <a:gd name="connsiteY2-192" fmla="*/ 0 h 1599689"/>
                  <a:gd name="connsiteX3-193" fmla="*/ 2005522 w 3468868"/>
                  <a:gd name="connsiteY3-194" fmla="*/ 1599689 h 1599689"/>
                  <a:gd name="connsiteX4-195" fmla="*/ 8280 w 3468868"/>
                  <a:gd name="connsiteY4-196" fmla="*/ 36095 h 1599689"/>
                  <a:gd name="connsiteX0-197" fmla="*/ 6756 w 3467344"/>
                  <a:gd name="connsiteY0-198" fmla="*/ 36095 h 1605447"/>
                  <a:gd name="connsiteX1-199" fmla="*/ 1960990 w 3467344"/>
                  <a:gd name="connsiteY1-200" fmla="*/ 1222225 h 1605447"/>
                  <a:gd name="connsiteX2-201" fmla="*/ 3444339 w 3467344"/>
                  <a:gd name="connsiteY2-202" fmla="*/ 0 h 1605447"/>
                  <a:gd name="connsiteX3-203" fmla="*/ 2003998 w 3467344"/>
                  <a:gd name="connsiteY3-204" fmla="*/ 1599689 h 1605447"/>
                  <a:gd name="connsiteX4-205" fmla="*/ 6756 w 3467344"/>
                  <a:gd name="connsiteY4-206" fmla="*/ 36095 h 1605447"/>
                  <a:gd name="connsiteX0-207" fmla="*/ 26253 w 3486841"/>
                  <a:gd name="connsiteY0-208" fmla="*/ 36095 h 1605272"/>
                  <a:gd name="connsiteX1-209" fmla="*/ 1980487 w 3486841"/>
                  <a:gd name="connsiteY1-210" fmla="*/ 1222225 h 1605272"/>
                  <a:gd name="connsiteX2-211" fmla="*/ 3463836 w 3486841"/>
                  <a:gd name="connsiteY2-212" fmla="*/ 0 h 1605272"/>
                  <a:gd name="connsiteX3-213" fmla="*/ 2023495 w 3486841"/>
                  <a:gd name="connsiteY3-214" fmla="*/ 1599689 h 1605272"/>
                  <a:gd name="connsiteX4-215" fmla="*/ 26253 w 3486841"/>
                  <a:gd name="connsiteY4-216" fmla="*/ 36095 h 1605272"/>
                  <a:gd name="connsiteX0-217" fmla="*/ 26253 w 3486841"/>
                  <a:gd name="connsiteY0-218" fmla="*/ 36095 h 1605272"/>
                  <a:gd name="connsiteX1-219" fmla="*/ 1980487 w 3486841"/>
                  <a:gd name="connsiteY1-220" fmla="*/ 1222225 h 1605272"/>
                  <a:gd name="connsiteX2-221" fmla="*/ 3463836 w 3486841"/>
                  <a:gd name="connsiteY2-222" fmla="*/ 0 h 1605272"/>
                  <a:gd name="connsiteX3-223" fmla="*/ 2023495 w 3486841"/>
                  <a:gd name="connsiteY3-224" fmla="*/ 1599689 h 1605272"/>
                  <a:gd name="connsiteX4-225" fmla="*/ 26253 w 3486841"/>
                  <a:gd name="connsiteY4-226" fmla="*/ 36095 h 1605272"/>
                  <a:gd name="connsiteX0-227" fmla="*/ 26253 w 3486841"/>
                  <a:gd name="connsiteY0-228" fmla="*/ 36095 h 1605272"/>
                  <a:gd name="connsiteX1-229" fmla="*/ 1980487 w 3486841"/>
                  <a:gd name="connsiteY1-230" fmla="*/ 1222225 h 1605272"/>
                  <a:gd name="connsiteX2-231" fmla="*/ 3463836 w 3486841"/>
                  <a:gd name="connsiteY2-232" fmla="*/ 0 h 1605272"/>
                  <a:gd name="connsiteX3-233" fmla="*/ 2023495 w 3486841"/>
                  <a:gd name="connsiteY3-234" fmla="*/ 1599689 h 1605272"/>
                  <a:gd name="connsiteX4-235" fmla="*/ 26253 w 3486841"/>
                  <a:gd name="connsiteY4-236" fmla="*/ 36095 h 1605272"/>
                  <a:gd name="connsiteX0-237" fmla="*/ 26253 w 3486841"/>
                  <a:gd name="connsiteY0-238" fmla="*/ 36095 h 1605272"/>
                  <a:gd name="connsiteX1-239" fmla="*/ 1980487 w 3486841"/>
                  <a:gd name="connsiteY1-240" fmla="*/ 1222225 h 1605272"/>
                  <a:gd name="connsiteX2-241" fmla="*/ 3463836 w 3486841"/>
                  <a:gd name="connsiteY2-242" fmla="*/ 0 h 1605272"/>
                  <a:gd name="connsiteX3-243" fmla="*/ 2023495 w 3486841"/>
                  <a:gd name="connsiteY3-244" fmla="*/ 1599689 h 1605272"/>
                  <a:gd name="connsiteX4-245" fmla="*/ 26253 w 3486841"/>
                  <a:gd name="connsiteY4-246" fmla="*/ 36095 h 1605272"/>
                  <a:gd name="connsiteX0-247" fmla="*/ 26253 w 3486841"/>
                  <a:gd name="connsiteY0-248" fmla="*/ 36095 h 1605272"/>
                  <a:gd name="connsiteX1-249" fmla="*/ 1980487 w 3486841"/>
                  <a:gd name="connsiteY1-250" fmla="*/ 1222225 h 1605272"/>
                  <a:gd name="connsiteX2-251" fmla="*/ 3463836 w 3486841"/>
                  <a:gd name="connsiteY2-252" fmla="*/ 0 h 1605272"/>
                  <a:gd name="connsiteX3-253" fmla="*/ 2023495 w 3486841"/>
                  <a:gd name="connsiteY3-254" fmla="*/ 1599689 h 1605272"/>
                  <a:gd name="connsiteX4-255" fmla="*/ 26253 w 3486841"/>
                  <a:gd name="connsiteY4-256" fmla="*/ 36095 h 1605272"/>
                  <a:gd name="connsiteX0-257" fmla="*/ 26253 w 3486841"/>
                  <a:gd name="connsiteY0-258" fmla="*/ 36095 h 1605272"/>
                  <a:gd name="connsiteX1-259" fmla="*/ 1980487 w 3486841"/>
                  <a:gd name="connsiteY1-260" fmla="*/ 1222225 h 1605272"/>
                  <a:gd name="connsiteX2-261" fmla="*/ 3463836 w 3486841"/>
                  <a:gd name="connsiteY2-262" fmla="*/ 0 h 1605272"/>
                  <a:gd name="connsiteX3-263" fmla="*/ 2023495 w 3486841"/>
                  <a:gd name="connsiteY3-264" fmla="*/ 1599689 h 1605272"/>
                  <a:gd name="connsiteX4-265" fmla="*/ 26253 w 3486841"/>
                  <a:gd name="connsiteY4-266" fmla="*/ 36095 h 1605272"/>
                  <a:gd name="connsiteX0-267" fmla="*/ 26253 w 3486841"/>
                  <a:gd name="connsiteY0-268" fmla="*/ 36095 h 1605272"/>
                  <a:gd name="connsiteX1-269" fmla="*/ 1992519 w 3486841"/>
                  <a:gd name="connsiteY1-270" fmla="*/ 1210193 h 1605272"/>
                  <a:gd name="connsiteX2-271" fmla="*/ 3463836 w 3486841"/>
                  <a:gd name="connsiteY2-272" fmla="*/ 0 h 1605272"/>
                  <a:gd name="connsiteX3-273" fmla="*/ 2023495 w 3486841"/>
                  <a:gd name="connsiteY3-274" fmla="*/ 1599689 h 1605272"/>
                  <a:gd name="connsiteX4-275" fmla="*/ 26253 w 3486841"/>
                  <a:gd name="connsiteY4-276" fmla="*/ 36095 h 1605272"/>
                  <a:gd name="connsiteX0-277" fmla="*/ 22501 w 3483089"/>
                  <a:gd name="connsiteY0-278" fmla="*/ 36095 h 1625832"/>
                  <a:gd name="connsiteX1-279" fmla="*/ 1988767 w 3483089"/>
                  <a:gd name="connsiteY1-280" fmla="*/ 1210193 h 1625832"/>
                  <a:gd name="connsiteX2-281" fmla="*/ 3460084 w 3483089"/>
                  <a:gd name="connsiteY2-282" fmla="*/ 0 h 1625832"/>
                  <a:gd name="connsiteX3-283" fmla="*/ 2019743 w 3483089"/>
                  <a:gd name="connsiteY3-284" fmla="*/ 1599689 h 1625832"/>
                  <a:gd name="connsiteX4-285" fmla="*/ 22501 w 3483089"/>
                  <a:gd name="connsiteY4-286" fmla="*/ 36095 h 1625832"/>
                  <a:gd name="connsiteX0-287" fmla="*/ 22501 w 3483463"/>
                  <a:gd name="connsiteY0-288" fmla="*/ 36095 h 1625832"/>
                  <a:gd name="connsiteX1-289" fmla="*/ 1988767 w 3483463"/>
                  <a:gd name="connsiteY1-290" fmla="*/ 1210193 h 1625832"/>
                  <a:gd name="connsiteX2-291" fmla="*/ 3460084 w 3483463"/>
                  <a:gd name="connsiteY2-292" fmla="*/ 0 h 1625832"/>
                  <a:gd name="connsiteX3-293" fmla="*/ 2019743 w 3483463"/>
                  <a:gd name="connsiteY3-294" fmla="*/ 1599689 h 1625832"/>
                  <a:gd name="connsiteX4-295" fmla="*/ 22501 w 3483463"/>
                  <a:gd name="connsiteY4-296" fmla="*/ 36095 h 1625832"/>
                  <a:gd name="connsiteX0-297" fmla="*/ 19538 w 3480500"/>
                  <a:gd name="connsiteY0-298" fmla="*/ 36095 h 1620011"/>
                  <a:gd name="connsiteX1-299" fmla="*/ 1985804 w 3480500"/>
                  <a:gd name="connsiteY1-300" fmla="*/ 1210193 h 1620011"/>
                  <a:gd name="connsiteX2-301" fmla="*/ 3457121 w 3480500"/>
                  <a:gd name="connsiteY2-302" fmla="*/ 0 h 1620011"/>
                  <a:gd name="connsiteX3-303" fmla="*/ 2016780 w 3480500"/>
                  <a:gd name="connsiteY3-304" fmla="*/ 1599689 h 1620011"/>
                  <a:gd name="connsiteX4-305" fmla="*/ 19538 w 3480500"/>
                  <a:gd name="connsiteY4-306" fmla="*/ 36095 h 1620011"/>
                  <a:gd name="connsiteX0-307" fmla="*/ 20652 w 3481614"/>
                  <a:gd name="connsiteY0-308" fmla="*/ 36095 h 1620011"/>
                  <a:gd name="connsiteX1-309" fmla="*/ 1986918 w 3481614"/>
                  <a:gd name="connsiteY1-310" fmla="*/ 1210193 h 1620011"/>
                  <a:gd name="connsiteX2-311" fmla="*/ 3458235 w 3481614"/>
                  <a:gd name="connsiteY2-312" fmla="*/ 0 h 1620011"/>
                  <a:gd name="connsiteX3-313" fmla="*/ 2017894 w 3481614"/>
                  <a:gd name="connsiteY3-314" fmla="*/ 1599689 h 1620011"/>
                  <a:gd name="connsiteX4-315" fmla="*/ 20652 w 3481614"/>
                  <a:gd name="connsiteY4-316" fmla="*/ 36095 h 1620011"/>
                  <a:gd name="connsiteX0-317" fmla="*/ 20652 w 3481614"/>
                  <a:gd name="connsiteY0-318" fmla="*/ 36095 h 1624011"/>
                  <a:gd name="connsiteX1-319" fmla="*/ 1986918 w 3481614"/>
                  <a:gd name="connsiteY1-320" fmla="*/ 1210193 h 1624011"/>
                  <a:gd name="connsiteX2-321" fmla="*/ 3458235 w 3481614"/>
                  <a:gd name="connsiteY2-322" fmla="*/ 0 h 1624011"/>
                  <a:gd name="connsiteX3-323" fmla="*/ 2017894 w 3481614"/>
                  <a:gd name="connsiteY3-324" fmla="*/ 1599689 h 1624011"/>
                  <a:gd name="connsiteX4-325" fmla="*/ 20652 w 3481614"/>
                  <a:gd name="connsiteY4-326" fmla="*/ 36095 h 1624011"/>
                  <a:gd name="connsiteX0-327" fmla="*/ 20652 w 3478693"/>
                  <a:gd name="connsiteY0-328" fmla="*/ 36095 h 1624011"/>
                  <a:gd name="connsiteX1-329" fmla="*/ 1986918 w 3478693"/>
                  <a:gd name="connsiteY1-330" fmla="*/ 1210193 h 1624011"/>
                  <a:gd name="connsiteX2-331" fmla="*/ 3458235 w 3478693"/>
                  <a:gd name="connsiteY2-332" fmla="*/ 0 h 1624011"/>
                  <a:gd name="connsiteX3-333" fmla="*/ 2017894 w 3478693"/>
                  <a:gd name="connsiteY3-334" fmla="*/ 1599689 h 1624011"/>
                  <a:gd name="connsiteX4-335" fmla="*/ 20652 w 3478693"/>
                  <a:gd name="connsiteY4-336" fmla="*/ 36095 h 1624011"/>
                  <a:gd name="connsiteX0-337" fmla="*/ 20508 w 3478549"/>
                  <a:gd name="connsiteY0-338" fmla="*/ 36095 h 1615935"/>
                  <a:gd name="connsiteX1-339" fmla="*/ 1986774 w 3478549"/>
                  <a:gd name="connsiteY1-340" fmla="*/ 1210193 h 1615935"/>
                  <a:gd name="connsiteX2-341" fmla="*/ 3458091 w 3478549"/>
                  <a:gd name="connsiteY2-342" fmla="*/ 0 h 1615935"/>
                  <a:gd name="connsiteX3-343" fmla="*/ 2017750 w 3478549"/>
                  <a:gd name="connsiteY3-344" fmla="*/ 1599689 h 1615935"/>
                  <a:gd name="connsiteX4-345" fmla="*/ 20508 w 3478549"/>
                  <a:gd name="connsiteY4-346" fmla="*/ 36095 h 16159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78549" h="1615935">
                    <a:moveTo>
                      <a:pt x="20508" y="36095"/>
                    </a:moveTo>
                    <a:cubicBezTo>
                      <a:pt x="74351" y="1017009"/>
                      <a:pt x="1295258" y="1292068"/>
                      <a:pt x="1986774" y="1210193"/>
                    </a:cubicBezTo>
                    <a:cubicBezTo>
                      <a:pt x="2677740" y="1083522"/>
                      <a:pt x="3464957" y="792419"/>
                      <a:pt x="3458091" y="0"/>
                    </a:cubicBezTo>
                    <a:cubicBezTo>
                      <a:pt x="3627683" y="1134809"/>
                      <a:pt x="2707175" y="1497317"/>
                      <a:pt x="2017750" y="1599689"/>
                    </a:cubicBezTo>
                    <a:cubicBezTo>
                      <a:pt x="1029100" y="1726071"/>
                      <a:pt x="-171997" y="1106735"/>
                      <a:pt x="20508" y="36095"/>
                    </a:cubicBezTo>
                    <a:close/>
                  </a:path>
                </a:pathLst>
              </a:custGeom>
              <a:gradFill>
                <a:gsLst>
                  <a:gs pos="0">
                    <a:srgbClr val="0073C4"/>
                  </a:gs>
                  <a:gs pos="50000">
                    <a:srgbClr val="00AFF0"/>
                  </a:gs>
                </a:gsLst>
                <a:lin ang="16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8" name="矩形 5"/>
            <p:cNvSpPr/>
            <p:nvPr/>
          </p:nvSpPr>
          <p:spPr bwMode="auto">
            <a:xfrm>
              <a:off x="1586949" y="3224805"/>
              <a:ext cx="994041" cy="911767"/>
            </a:xfrm>
            <a:custGeom>
              <a:avLst/>
              <a:gdLst/>
              <a:ahLst/>
              <a:cxnLst/>
              <a:rect l="l" t="t" r="r" b="b"/>
              <a:pathLst>
                <a:path w="994041" h="911767">
                  <a:moveTo>
                    <a:pt x="600910" y="0"/>
                  </a:moveTo>
                  <a:cubicBezTo>
                    <a:pt x="810074" y="50362"/>
                    <a:pt x="1174668" y="330494"/>
                    <a:pt x="888816" y="683273"/>
                  </a:cubicBezTo>
                  <a:cubicBezTo>
                    <a:pt x="747463" y="814488"/>
                    <a:pt x="508120" y="928809"/>
                    <a:pt x="196131" y="909662"/>
                  </a:cubicBezTo>
                  <a:cubicBezTo>
                    <a:pt x="128440" y="904416"/>
                    <a:pt x="62214" y="893926"/>
                    <a:pt x="0" y="876176"/>
                  </a:cubicBezTo>
                  <a:cubicBezTo>
                    <a:pt x="474286" y="846559"/>
                    <a:pt x="840947" y="629638"/>
                    <a:pt x="840947" y="366818"/>
                  </a:cubicBezTo>
                  <a:cubicBezTo>
                    <a:pt x="840947" y="230556"/>
                    <a:pt x="742388" y="106632"/>
                    <a:pt x="580500" y="15965"/>
                  </a:cubicBezTo>
                  <a:close/>
                </a:path>
              </a:pathLst>
            </a:custGeom>
            <a:gradFill>
              <a:gsLst>
                <a:gs pos="43000">
                  <a:srgbClr val="FFFFFF">
                    <a:lumMod val="84000"/>
                    <a:lumOff val="16000"/>
                    <a:alpha val="22000"/>
                  </a:srgbClr>
                </a:gs>
                <a:gs pos="100000">
                  <a:sysClr val="window" lastClr="FFFFFF">
                    <a:alpha val="14000"/>
                  </a:sysClr>
                </a:gs>
                <a:gs pos="0">
                  <a:sysClr val="window" lastClr="FFFFFF">
                    <a:alpha val="16000"/>
                  </a:sysClr>
                </a:gs>
              </a:gsLst>
              <a:lin ang="48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5" name="组合 44"/>
          <p:cNvGrpSpPr/>
          <p:nvPr/>
        </p:nvGrpSpPr>
        <p:grpSpPr>
          <a:xfrm rot="1889584">
            <a:off x="1646022" y="3495179"/>
            <a:ext cx="567027" cy="567027"/>
            <a:chOff x="3303065" y="2299580"/>
            <a:chExt cx="872242" cy="872242"/>
          </a:xfrm>
        </p:grpSpPr>
        <p:grpSp>
          <p:nvGrpSpPr>
            <p:cNvPr id="46" name="组合 45"/>
            <p:cNvGrpSpPr/>
            <p:nvPr/>
          </p:nvGrpSpPr>
          <p:grpSpPr>
            <a:xfrm>
              <a:off x="3303065" y="2564061"/>
              <a:ext cx="872242" cy="360040"/>
              <a:chOff x="3303065" y="2564061"/>
              <a:chExt cx="872242" cy="360040"/>
            </a:xfrm>
          </p:grpSpPr>
          <p:sp>
            <p:nvSpPr>
              <p:cNvPr id="48" name="椭圆 47"/>
              <p:cNvSpPr/>
              <p:nvPr/>
            </p:nvSpPr>
            <p:spPr bwMode="auto">
              <a:xfrm>
                <a:off x="3558450" y="2564061"/>
                <a:ext cx="360040" cy="360040"/>
              </a:xfrm>
              <a:prstGeom prst="ellipse">
                <a:avLst/>
              </a:prstGeom>
              <a:gradFill flip="none" rotWithShape="1">
                <a:gsLst>
                  <a:gs pos="0">
                    <a:sysClr val="window" lastClr="FFFFFF">
                      <a:alpha val="63000"/>
                    </a:sysClr>
                  </a:gs>
                  <a:gs pos="100000">
                    <a:sysClr val="window" lastClr="FFFFFF">
                      <a:alpha val="0"/>
                    </a:sysClr>
                  </a:gs>
                </a:gsLst>
                <a:path path="shape">
                  <a:fillToRect l="50000" t="50000" r="50000" b="50000"/>
                </a:path>
                <a:tileRect/>
              </a:gradFill>
              <a:ln w="381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9" name="椭圆 48"/>
              <p:cNvSpPr/>
              <p:nvPr/>
            </p:nvSpPr>
            <p:spPr bwMode="auto">
              <a:xfrm>
                <a:off x="3303065" y="2746060"/>
                <a:ext cx="872242" cy="21600"/>
              </a:xfrm>
              <a:prstGeom prst="ellipse">
                <a:avLst/>
              </a:prstGeom>
              <a:gradFill flip="none" rotWithShape="1">
                <a:gsLst>
                  <a:gs pos="0">
                    <a:sysClr val="window" lastClr="FFFFFF">
                      <a:alpha val="61000"/>
                    </a:sysClr>
                  </a:gs>
                  <a:gs pos="100000">
                    <a:sysClr val="window" lastClr="FFFFFF">
                      <a:alpha val="0"/>
                    </a:sysClr>
                  </a:gs>
                </a:gsLst>
                <a:path path="shape">
                  <a:fillToRect l="50000" t="50000" r="50000" b="50000"/>
                </a:path>
                <a:tileRect/>
              </a:gradFill>
              <a:ln w="381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7" name="椭圆 46"/>
            <p:cNvSpPr/>
            <p:nvPr/>
          </p:nvSpPr>
          <p:spPr bwMode="auto">
            <a:xfrm rot="5400000">
              <a:off x="3302349" y="2724901"/>
              <a:ext cx="872242" cy="21600"/>
            </a:xfrm>
            <a:prstGeom prst="ellipse">
              <a:avLst/>
            </a:prstGeom>
            <a:gradFill flip="none" rotWithShape="1">
              <a:gsLst>
                <a:gs pos="0">
                  <a:sysClr val="window" lastClr="FFFFFF">
                    <a:alpha val="61000"/>
                  </a:sysClr>
                </a:gs>
                <a:gs pos="100000">
                  <a:sysClr val="window" lastClr="FFFFFF">
                    <a:alpha val="0"/>
                  </a:sysClr>
                </a:gs>
              </a:gsLst>
              <a:path path="shape">
                <a:fillToRect l="50000" t="50000" r="50000" b="50000"/>
              </a:path>
              <a:tileRect/>
            </a:gradFill>
            <a:ln w="381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50" name="组合 49"/>
          <p:cNvGrpSpPr/>
          <p:nvPr/>
        </p:nvGrpSpPr>
        <p:grpSpPr>
          <a:xfrm rot="1889584">
            <a:off x="3398410" y="3495179"/>
            <a:ext cx="567027" cy="567027"/>
            <a:chOff x="3303065" y="2299580"/>
            <a:chExt cx="872242" cy="872242"/>
          </a:xfrm>
        </p:grpSpPr>
        <p:grpSp>
          <p:nvGrpSpPr>
            <p:cNvPr id="51" name="组合 50"/>
            <p:cNvGrpSpPr/>
            <p:nvPr/>
          </p:nvGrpSpPr>
          <p:grpSpPr>
            <a:xfrm>
              <a:off x="3303065" y="2564061"/>
              <a:ext cx="872242" cy="360040"/>
              <a:chOff x="3303065" y="2564061"/>
              <a:chExt cx="872242" cy="360040"/>
            </a:xfrm>
          </p:grpSpPr>
          <p:sp>
            <p:nvSpPr>
              <p:cNvPr id="53" name="椭圆 52"/>
              <p:cNvSpPr/>
              <p:nvPr/>
            </p:nvSpPr>
            <p:spPr bwMode="auto">
              <a:xfrm>
                <a:off x="3558450" y="2564061"/>
                <a:ext cx="360040" cy="360040"/>
              </a:xfrm>
              <a:prstGeom prst="ellipse">
                <a:avLst/>
              </a:prstGeom>
              <a:gradFill flip="none" rotWithShape="1">
                <a:gsLst>
                  <a:gs pos="0">
                    <a:sysClr val="window" lastClr="FFFFFF">
                      <a:alpha val="63000"/>
                    </a:sysClr>
                  </a:gs>
                  <a:gs pos="100000">
                    <a:sysClr val="window" lastClr="FFFFFF">
                      <a:alpha val="0"/>
                    </a:sysClr>
                  </a:gs>
                </a:gsLst>
                <a:path path="shape">
                  <a:fillToRect l="50000" t="50000" r="50000" b="50000"/>
                </a:path>
                <a:tileRect/>
              </a:gradFill>
              <a:ln w="381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椭圆 53"/>
              <p:cNvSpPr/>
              <p:nvPr/>
            </p:nvSpPr>
            <p:spPr bwMode="auto">
              <a:xfrm>
                <a:off x="3303065" y="2746060"/>
                <a:ext cx="872242" cy="21600"/>
              </a:xfrm>
              <a:prstGeom prst="ellipse">
                <a:avLst/>
              </a:prstGeom>
              <a:gradFill flip="none" rotWithShape="1">
                <a:gsLst>
                  <a:gs pos="0">
                    <a:sysClr val="window" lastClr="FFFFFF">
                      <a:alpha val="61000"/>
                    </a:sysClr>
                  </a:gs>
                  <a:gs pos="100000">
                    <a:sysClr val="window" lastClr="FFFFFF">
                      <a:alpha val="0"/>
                    </a:sysClr>
                  </a:gs>
                </a:gsLst>
                <a:path path="shape">
                  <a:fillToRect l="50000" t="50000" r="50000" b="50000"/>
                </a:path>
                <a:tileRect/>
              </a:gradFill>
              <a:ln w="381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2" name="椭圆 51"/>
            <p:cNvSpPr/>
            <p:nvPr/>
          </p:nvSpPr>
          <p:spPr bwMode="auto">
            <a:xfrm rot="5400000">
              <a:off x="3302349" y="2724901"/>
              <a:ext cx="872242" cy="21600"/>
            </a:xfrm>
            <a:prstGeom prst="ellipse">
              <a:avLst/>
            </a:prstGeom>
            <a:gradFill flip="none" rotWithShape="1">
              <a:gsLst>
                <a:gs pos="0">
                  <a:sysClr val="window" lastClr="FFFFFF">
                    <a:alpha val="61000"/>
                  </a:sysClr>
                </a:gs>
                <a:gs pos="100000">
                  <a:sysClr val="window" lastClr="FFFFFF">
                    <a:alpha val="0"/>
                  </a:sysClr>
                </a:gs>
              </a:gsLst>
              <a:path path="shape">
                <a:fillToRect l="50000" t="50000" r="50000" b="50000"/>
              </a:path>
              <a:tileRect/>
            </a:gradFill>
            <a:ln w="381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55" name="组合 54"/>
          <p:cNvGrpSpPr/>
          <p:nvPr/>
        </p:nvGrpSpPr>
        <p:grpSpPr>
          <a:xfrm rot="1889584">
            <a:off x="5150798" y="3495179"/>
            <a:ext cx="567027" cy="567027"/>
            <a:chOff x="3303065" y="2299580"/>
            <a:chExt cx="872242" cy="872242"/>
          </a:xfrm>
        </p:grpSpPr>
        <p:grpSp>
          <p:nvGrpSpPr>
            <p:cNvPr id="56" name="组合 55"/>
            <p:cNvGrpSpPr/>
            <p:nvPr/>
          </p:nvGrpSpPr>
          <p:grpSpPr>
            <a:xfrm>
              <a:off x="3303065" y="2564061"/>
              <a:ext cx="872242" cy="360040"/>
              <a:chOff x="3303065" y="2564061"/>
              <a:chExt cx="872242" cy="360040"/>
            </a:xfrm>
          </p:grpSpPr>
          <p:sp>
            <p:nvSpPr>
              <p:cNvPr id="58" name="椭圆 57"/>
              <p:cNvSpPr/>
              <p:nvPr/>
            </p:nvSpPr>
            <p:spPr bwMode="auto">
              <a:xfrm>
                <a:off x="3558450" y="2564061"/>
                <a:ext cx="360040" cy="360040"/>
              </a:xfrm>
              <a:prstGeom prst="ellipse">
                <a:avLst/>
              </a:prstGeom>
              <a:gradFill flip="none" rotWithShape="1">
                <a:gsLst>
                  <a:gs pos="0">
                    <a:sysClr val="window" lastClr="FFFFFF">
                      <a:alpha val="63000"/>
                    </a:sysClr>
                  </a:gs>
                  <a:gs pos="100000">
                    <a:sysClr val="window" lastClr="FFFFFF">
                      <a:alpha val="0"/>
                    </a:sysClr>
                  </a:gs>
                </a:gsLst>
                <a:path path="shape">
                  <a:fillToRect l="50000" t="50000" r="50000" b="50000"/>
                </a:path>
                <a:tileRect/>
              </a:gradFill>
              <a:ln w="381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9" name="椭圆 58"/>
              <p:cNvSpPr/>
              <p:nvPr/>
            </p:nvSpPr>
            <p:spPr bwMode="auto">
              <a:xfrm>
                <a:off x="3303065" y="2746060"/>
                <a:ext cx="872242" cy="21600"/>
              </a:xfrm>
              <a:prstGeom prst="ellipse">
                <a:avLst/>
              </a:prstGeom>
              <a:gradFill flip="none" rotWithShape="1">
                <a:gsLst>
                  <a:gs pos="0">
                    <a:sysClr val="window" lastClr="FFFFFF">
                      <a:alpha val="61000"/>
                    </a:sysClr>
                  </a:gs>
                  <a:gs pos="100000">
                    <a:sysClr val="window" lastClr="FFFFFF">
                      <a:alpha val="0"/>
                    </a:sysClr>
                  </a:gs>
                </a:gsLst>
                <a:path path="shape">
                  <a:fillToRect l="50000" t="50000" r="50000" b="50000"/>
                </a:path>
                <a:tileRect/>
              </a:gradFill>
              <a:ln w="381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7" name="椭圆 56"/>
            <p:cNvSpPr/>
            <p:nvPr/>
          </p:nvSpPr>
          <p:spPr bwMode="auto">
            <a:xfrm rot="5400000">
              <a:off x="3302349" y="2724901"/>
              <a:ext cx="872242" cy="21600"/>
            </a:xfrm>
            <a:prstGeom prst="ellipse">
              <a:avLst/>
            </a:prstGeom>
            <a:gradFill flip="none" rotWithShape="1">
              <a:gsLst>
                <a:gs pos="0">
                  <a:sysClr val="window" lastClr="FFFFFF">
                    <a:alpha val="61000"/>
                  </a:sysClr>
                </a:gs>
                <a:gs pos="100000">
                  <a:sysClr val="window" lastClr="FFFFFF">
                    <a:alpha val="0"/>
                  </a:sysClr>
                </a:gs>
              </a:gsLst>
              <a:path path="shape">
                <a:fillToRect l="50000" t="50000" r="50000" b="50000"/>
              </a:path>
              <a:tileRect/>
            </a:gradFill>
            <a:ln w="381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60" name="组合 59"/>
          <p:cNvGrpSpPr/>
          <p:nvPr/>
        </p:nvGrpSpPr>
        <p:grpSpPr>
          <a:xfrm rot="1889584">
            <a:off x="6903187" y="3495179"/>
            <a:ext cx="567027" cy="567027"/>
            <a:chOff x="3303065" y="2299580"/>
            <a:chExt cx="872242" cy="872242"/>
          </a:xfrm>
        </p:grpSpPr>
        <p:grpSp>
          <p:nvGrpSpPr>
            <p:cNvPr id="61" name="组合 60"/>
            <p:cNvGrpSpPr/>
            <p:nvPr/>
          </p:nvGrpSpPr>
          <p:grpSpPr>
            <a:xfrm>
              <a:off x="3303065" y="2564061"/>
              <a:ext cx="872242" cy="360040"/>
              <a:chOff x="3303065" y="2564061"/>
              <a:chExt cx="872242" cy="360040"/>
            </a:xfrm>
          </p:grpSpPr>
          <p:sp>
            <p:nvSpPr>
              <p:cNvPr id="63" name="椭圆 62"/>
              <p:cNvSpPr/>
              <p:nvPr/>
            </p:nvSpPr>
            <p:spPr bwMode="auto">
              <a:xfrm>
                <a:off x="3558450" y="2564061"/>
                <a:ext cx="360040" cy="360040"/>
              </a:xfrm>
              <a:prstGeom prst="ellipse">
                <a:avLst/>
              </a:prstGeom>
              <a:gradFill flip="none" rotWithShape="1">
                <a:gsLst>
                  <a:gs pos="0">
                    <a:sysClr val="window" lastClr="FFFFFF">
                      <a:alpha val="63000"/>
                    </a:sysClr>
                  </a:gs>
                  <a:gs pos="100000">
                    <a:sysClr val="window" lastClr="FFFFFF">
                      <a:alpha val="0"/>
                    </a:sysClr>
                  </a:gs>
                </a:gsLst>
                <a:path path="shape">
                  <a:fillToRect l="50000" t="50000" r="50000" b="50000"/>
                </a:path>
                <a:tileRect/>
              </a:gradFill>
              <a:ln w="381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椭圆 63"/>
              <p:cNvSpPr/>
              <p:nvPr/>
            </p:nvSpPr>
            <p:spPr bwMode="auto">
              <a:xfrm>
                <a:off x="3303065" y="2746060"/>
                <a:ext cx="872242" cy="21600"/>
              </a:xfrm>
              <a:prstGeom prst="ellipse">
                <a:avLst/>
              </a:prstGeom>
              <a:gradFill flip="none" rotWithShape="1">
                <a:gsLst>
                  <a:gs pos="0">
                    <a:sysClr val="window" lastClr="FFFFFF">
                      <a:alpha val="61000"/>
                    </a:sysClr>
                  </a:gs>
                  <a:gs pos="100000">
                    <a:sysClr val="window" lastClr="FFFFFF">
                      <a:alpha val="0"/>
                    </a:sysClr>
                  </a:gs>
                </a:gsLst>
                <a:path path="shape">
                  <a:fillToRect l="50000" t="50000" r="50000" b="50000"/>
                </a:path>
                <a:tileRect/>
              </a:gradFill>
              <a:ln w="381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62" name="椭圆 61"/>
            <p:cNvSpPr/>
            <p:nvPr/>
          </p:nvSpPr>
          <p:spPr bwMode="auto">
            <a:xfrm rot="5400000">
              <a:off x="3302349" y="2724901"/>
              <a:ext cx="872242" cy="21600"/>
            </a:xfrm>
            <a:prstGeom prst="ellipse">
              <a:avLst/>
            </a:prstGeom>
            <a:gradFill flip="none" rotWithShape="1">
              <a:gsLst>
                <a:gs pos="0">
                  <a:sysClr val="window" lastClr="FFFFFF">
                    <a:alpha val="61000"/>
                  </a:sysClr>
                </a:gs>
                <a:gs pos="100000">
                  <a:sysClr val="window" lastClr="FFFFFF">
                    <a:alpha val="0"/>
                  </a:sysClr>
                </a:gs>
              </a:gsLst>
              <a:path path="shape">
                <a:fillToRect l="50000" t="50000" r="50000" b="50000"/>
              </a:path>
              <a:tileRect/>
            </a:gradFill>
            <a:ln w="381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65" name="组合 64"/>
          <p:cNvGrpSpPr/>
          <p:nvPr/>
        </p:nvGrpSpPr>
        <p:grpSpPr>
          <a:xfrm>
            <a:off x="1853136" y="2927477"/>
            <a:ext cx="166163" cy="664651"/>
            <a:chOff x="1979606" y="3250438"/>
            <a:chExt cx="256691" cy="1026763"/>
          </a:xfrm>
        </p:grpSpPr>
        <p:sp>
          <p:nvSpPr>
            <p:cNvPr id="66" name="Freeform 116"/>
            <p:cNvSpPr/>
            <p:nvPr/>
          </p:nvSpPr>
          <p:spPr bwMode="auto">
            <a:xfrm>
              <a:off x="2043779" y="3250438"/>
              <a:ext cx="107719" cy="95114"/>
            </a:xfrm>
            <a:custGeom>
              <a:avLst/>
              <a:gdLst>
                <a:gd name="T0" fmla="*/ 72 w 78"/>
                <a:gd name="T1" fmla="*/ 21 h 73"/>
                <a:gd name="T2" fmla="*/ 61 w 78"/>
                <a:gd name="T3" fmla="*/ 12 h 73"/>
                <a:gd name="T4" fmla="*/ 40 w 78"/>
                <a:gd name="T5" fmla="*/ 0 h 73"/>
                <a:gd name="T6" fmla="*/ 12 w 78"/>
                <a:gd name="T7" fmla="*/ 20 h 73"/>
                <a:gd name="T8" fmla="*/ 5 w 78"/>
                <a:gd name="T9" fmla="*/ 54 h 73"/>
                <a:gd name="T10" fmla="*/ 6 w 78"/>
                <a:gd name="T11" fmla="*/ 57 h 73"/>
                <a:gd name="T12" fmla="*/ 8 w 78"/>
                <a:gd name="T13" fmla="*/ 62 h 73"/>
                <a:gd name="T14" fmla="*/ 12 w 78"/>
                <a:gd name="T15" fmla="*/ 73 h 73"/>
                <a:gd name="T16" fmla="*/ 12 w 78"/>
                <a:gd name="T17" fmla="*/ 61 h 73"/>
                <a:gd name="T18" fmla="*/ 12 w 78"/>
                <a:gd name="T19" fmla="*/ 50 h 73"/>
                <a:gd name="T20" fmla="*/ 23 w 78"/>
                <a:gd name="T21" fmla="*/ 25 h 73"/>
                <a:gd name="T22" fmla="*/ 56 w 78"/>
                <a:gd name="T23" fmla="*/ 22 h 73"/>
                <a:gd name="T24" fmla="*/ 67 w 78"/>
                <a:gd name="T25" fmla="*/ 35 h 73"/>
                <a:gd name="T26" fmla="*/ 67 w 78"/>
                <a:gd name="T27" fmla="*/ 52 h 73"/>
                <a:gd name="T28" fmla="*/ 69 w 78"/>
                <a:gd name="T29" fmla="*/ 65 h 73"/>
                <a:gd name="T30" fmla="*/ 74 w 78"/>
                <a:gd name="T31" fmla="*/ 51 h 73"/>
                <a:gd name="T32" fmla="*/ 72 w 78"/>
                <a:gd name="T33" fmla="*/ 2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3">
                  <a:moveTo>
                    <a:pt x="72" y="21"/>
                  </a:moveTo>
                  <a:cubicBezTo>
                    <a:pt x="69" y="17"/>
                    <a:pt x="65" y="14"/>
                    <a:pt x="61" y="12"/>
                  </a:cubicBezTo>
                  <a:cubicBezTo>
                    <a:pt x="54" y="4"/>
                    <a:pt x="48" y="0"/>
                    <a:pt x="40" y="0"/>
                  </a:cubicBezTo>
                  <a:cubicBezTo>
                    <a:pt x="32" y="1"/>
                    <a:pt x="23" y="7"/>
                    <a:pt x="12" y="20"/>
                  </a:cubicBezTo>
                  <a:cubicBezTo>
                    <a:pt x="3" y="28"/>
                    <a:pt x="0" y="40"/>
                    <a:pt x="5" y="54"/>
                  </a:cubicBezTo>
                  <a:cubicBezTo>
                    <a:pt x="6" y="57"/>
                    <a:pt x="6" y="57"/>
                    <a:pt x="6" y="57"/>
                  </a:cubicBezTo>
                  <a:cubicBezTo>
                    <a:pt x="8" y="62"/>
                    <a:pt x="8" y="62"/>
                    <a:pt x="8" y="62"/>
                  </a:cubicBezTo>
                  <a:cubicBezTo>
                    <a:pt x="12" y="73"/>
                    <a:pt x="12" y="73"/>
                    <a:pt x="12" y="73"/>
                  </a:cubicBezTo>
                  <a:cubicBezTo>
                    <a:pt x="12" y="61"/>
                    <a:pt x="12" y="61"/>
                    <a:pt x="12" y="61"/>
                  </a:cubicBezTo>
                  <a:cubicBezTo>
                    <a:pt x="12" y="50"/>
                    <a:pt x="12" y="50"/>
                    <a:pt x="12" y="50"/>
                  </a:cubicBezTo>
                  <a:cubicBezTo>
                    <a:pt x="13" y="41"/>
                    <a:pt x="16" y="33"/>
                    <a:pt x="23" y="25"/>
                  </a:cubicBezTo>
                  <a:cubicBezTo>
                    <a:pt x="33" y="21"/>
                    <a:pt x="44" y="20"/>
                    <a:pt x="56" y="22"/>
                  </a:cubicBezTo>
                  <a:cubicBezTo>
                    <a:pt x="62" y="26"/>
                    <a:pt x="66" y="30"/>
                    <a:pt x="67" y="35"/>
                  </a:cubicBezTo>
                  <a:cubicBezTo>
                    <a:pt x="67" y="52"/>
                    <a:pt x="67" y="52"/>
                    <a:pt x="67" y="52"/>
                  </a:cubicBezTo>
                  <a:cubicBezTo>
                    <a:pt x="69" y="65"/>
                    <a:pt x="69" y="65"/>
                    <a:pt x="69" y="65"/>
                  </a:cubicBezTo>
                  <a:cubicBezTo>
                    <a:pt x="74" y="51"/>
                    <a:pt x="74" y="51"/>
                    <a:pt x="74" y="51"/>
                  </a:cubicBezTo>
                  <a:cubicBezTo>
                    <a:pt x="78" y="40"/>
                    <a:pt x="77" y="30"/>
                    <a:pt x="72" y="2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7" name="Freeform 117"/>
            <p:cNvSpPr/>
            <p:nvPr/>
          </p:nvSpPr>
          <p:spPr bwMode="auto">
            <a:xfrm>
              <a:off x="2070135" y="3332945"/>
              <a:ext cx="76778" cy="73340"/>
            </a:xfrm>
            <a:custGeom>
              <a:avLst/>
              <a:gdLst>
                <a:gd name="T0" fmla="*/ 56 w 56"/>
                <a:gd name="T1" fmla="*/ 0 h 57"/>
                <a:gd name="T2" fmla="*/ 48 w 56"/>
                <a:gd name="T3" fmla="*/ 6 h 57"/>
                <a:gd name="T4" fmla="*/ 37 w 56"/>
                <a:gd name="T5" fmla="*/ 27 h 57"/>
                <a:gd name="T6" fmla="*/ 10 w 56"/>
                <a:gd name="T7" fmla="*/ 36 h 57"/>
                <a:gd name="T8" fmla="*/ 0 w 56"/>
                <a:gd name="T9" fmla="*/ 33 h 57"/>
                <a:gd name="T10" fmla="*/ 2 w 56"/>
                <a:gd name="T11" fmla="*/ 36 h 57"/>
                <a:gd name="T12" fmla="*/ 11 w 56"/>
                <a:gd name="T13" fmla="*/ 44 h 57"/>
                <a:gd name="T14" fmla="*/ 34 w 56"/>
                <a:gd name="T15" fmla="*/ 43 h 57"/>
                <a:gd name="T16" fmla="*/ 35 w 56"/>
                <a:gd name="T17" fmla="*/ 57 h 57"/>
                <a:gd name="T18" fmla="*/ 46 w 56"/>
                <a:gd name="T19" fmla="*/ 43 h 57"/>
                <a:gd name="T20" fmla="*/ 46 w 56"/>
                <a:gd name="T21" fmla="*/ 42 h 57"/>
                <a:gd name="T22" fmla="*/ 45 w 56"/>
                <a:gd name="T23" fmla="*/ 28 h 57"/>
                <a:gd name="T24" fmla="*/ 48 w 56"/>
                <a:gd name="T25" fmla="*/ 10 h 57"/>
                <a:gd name="T26" fmla="*/ 55 w 56"/>
                <a:gd name="T27" fmla="*/ 7 h 57"/>
                <a:gd name="T28" fmla="*/ 56 w 56"/>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57">
                  <a:moveTo>
                    <a:pt x="56" y="0"/>
                  </a:moveTo>
                  <a:cubicBezTo>
                    <a:pt x="55" y="5"/>
                    <a:pt x="52" y="7"/>
                    <a:pt x="48" y="6"/>
                  </a:cubicBezTo>
                  <a:cubicBezTo>
                    <a:pt x="46" y="15"/>
                    <a:pt x="43" y="22"/>
                    <a:pt x="37" y="27"/>
                  </a:cubicBezTo>
                  <a:cubicBezTo>
                    <a:pt x="31" y="39"/>
                    <a:pt x="22" y="42"/>
                    <a:pt x="10" y="36"/>
                  </a:cubicBezTo>
                  <a:cubicBezTo>
                    <a:pt x="0" y="33"/>
                    <a:pt x="0" y="33"/>
                    <a:pt x="0" y="33"/>
                  </a:cubicBezTo>
                  <a:cubicBezTo>
                    <a:pt x="0" y="34"/>
                    <a:pt x="1" y="35"/>
                    <a:pt x="2" y="36"/>
                  </a:cubicBezTo>
                  <a:cubicBezTo>
                    <a:pt x="11" y="44"/>
                    <a:pt x="11" y="44"/>
                    <a:pt x="11" y="44"/>
                  </a:cubicBezTo>
                  <a:cubicBezTo>
                    <a:pt x="18" y="49"/>
                    <a:pt x="26" y="48"/>
                    <a:pt x="34" y="43"/>
                  </a:cubicBezTo>
                  <a:cubicBezTo>
                    <a:pt x="35" y="57"/>
                    <a:pt x="35" y="57"/>
                    <a:pt x="35" y="57"/>
                  </a:cubicBezTo>
                  <a:cubicBezTo>
                    <a:pt x="39" y="53"/>
                    <a:pt x="43" y="48"/>
                    <a:pt x="46" y="43"/>
                  </a:cubicBezTo>
                  <a:cubicBezTo>
                    <a:pt x="46" y="42"/>
                    <a:pt x="46" y="42"/>
                    <a:pt x="46" y="42"/>
                  </a:cubicBezTo>
                  <a:cubicBezTo>
                    <a:pt x="45" y="28"/>
                    <a:pt x="45" y="28"/>
                    <a:pt x="45" y="28"/>
                  </a:cubicBezTo>
                  <a:cubicBezTo>
                    <a:pt x="47" y="24"/>
                    <a:pt x="48" y="17"/>
                    <a:pt x="48" y="10"/>
                  </a:cubicBezTo>
                  <a:cubicBezTo>
                    <a:pt x="51" y="12"/>
                    <a:pt x="54" y="12"/>
                    <a:pt x="55" y="7"/>
                  </a:cubicBezTo>
                  <a:cubicBezTo>
                    <a:pt x="55" y="5"/>
                    <a:pt x="56" y="2"/>
                    <a:pt x="56"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8" name="Freeform 118"/>
            <p:cNvSpPr/>
            <p:nvPr/>
          </p:nvSpPr>
          <p:spPr bwMode="auto">
            <a:xfrm>
              <a:off x="2135454" y="3316902"/>
              <a:ext cx="11459" cy="25211"/>
            </a:xfrm>
            <a:custGeom>
              <a:avLst/>
              <a:gdLst>
                <a:gd name="T0" fmla="*/ 0 w 8"/>
                <a:gd name="T1" fmla="*/ 18 h 19"/>
                <a:gd name="T2" fmla="*/ 8 w 8"/>
                <a:gd name="T3" fmla="*/ 12 h 19"/>
                <a:gd name="T4" fmla="*/ 7 w 8"/>
                <a:gd name="T5" fmla="*/ 0 h 19"/>
                <a:gd name="T6" fmla="*/ 2 w 8"/>
                <a:gd name="T7" fmla="*/ 14 h 19"/>
                <a:gd name="T8" fmla="*/ 0 w 8"/>
                <a:gd name="T9" fmla="*/ 18 h 19"/>
              </a:gdLst>
              <a:ahLst/>
              <a:cxnLst>
                <a:cxn ang="0">
                  <a:pos x="T0" y="T1"/>
                </a:cxn>
                <a:cxn ang="0">
                  <a:pos x="T2" y="T3"/>
                </a:cxn>
                <a:cxn ang="0">
                  <a:pos x="T4" y="T5"/>
                </a:cxn>
                <a:cxn ang="0">
                  <a:pos x="T6" y="T7"/>
                </a:cxn>
                <a:cxn ang="0">
                  <a:pos x="T8" y="T9"/>
                </a:cxn>
              </a:cxnLst>
              <a:rect l="0" t="0" r="r" b="b"/>
              <a:pathLst>
                <a:path w="8" h="19">
                  <a:moveTo>
                    <a:pt x="0" y="18"/>
                  </a:moveTo>
                  <a:cubicBezTo>
                    <a:pt x="4" y="19"/>
                    <a:pt x="7" y="17"/>
                    <a:pt x="8" y="12"/>
                  </a:cubicBezTo>
                  <a:cubicBezTo>
                    <a:pt x="8" y="7"/>
                    <a:pt x="8" y="4"/>
                    <a:pt x="7" y="0"/>
                  </a:cubicBezTo>
                  <a:cubicBezTo>
                    <a:pt x="2" y="14"/>
                    <a:pt x="2" y="14"/>
                    <a:pt x="2" y="14"/>
                  </a:cubicBezTo>
                  <a:cubicBezTo>
                    <a:pt x="0" y="18"/>
                    <a:pt x="0" y="18"/>
                    <a:pt x="0" y="18"/>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9" name="Freeform 119"/>
            <p:cNvSpPr/>
            <p:nvPr/>
          </p:nvSpPr>
          <p:spPr bwMode="auto">
            <a:xfrm>
              <a:off x="2060968" y="3276795"/>
              <a:ext cx="77924" cy="64173"/>
            </a:xfrm>
            <a:custGeom>
              <a:avLst/>
              <a:gdLst>
                <a:gd name="T0" fmla="*/ 55 w 57"/>
                <a:gd name="T1" fmla="*/ 49 h 49"/>
                <a:gd name="T2" fmla="*/ 57 w 57"/>
                <a:gd name="T3" fmla="*/ 45 h 49"/>
                <a:gd name="T4" fmla="*/ 55 w 57"/>
                <a:gd name="T5" fmla="*/ 32 h 49"/>
                <a:gd name="T6" fmla="*/ 55 w 57"/>
                <a:gd name="T7" fmla="*/ 15 h 49"/>
                <a:gd name="T8" fmla="*/ 44 w 57"/>
                <a:gd name="T9" fmla="*/ 2 h 49"/>
                <a:gd name="T10" fmla="*/ 11 w 57"/>
                <a:gd name="T11" fmla="*/ 5 h 49"/>
                <a:gd name="T12" fmla="*/ 0 w 57"/>
                <a:gd name="T13" fmla="*/ 30 h 49"/>
                <a:gd name="T14" fmla="*/ 0 w 57"/>
                <a:gd name="T15" fmla="*/ 41 h 49"/>
                <a:gd name="T16" fmla="*/ 13 w 57"/>
                <a:gd name="T17" fmla="*/ 10 h 49"/>
                <a:gd name="T18" fmla="*/ 50 w 57"/>
                <a:gd name="T19" fmla="*/ 16 h 49"/>
                <a:gd name="T20" fmla="*/ 55 w 5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9">
                  <a:moveTo>
                    <a:pt x="55" y="49"/>
                  </a:moveTo>
                  <a:cubicBezTo>
                    <a:pt x="57" y="45"/>
                    <a:pt x="57" y="45"/>
                    <a:pt x="57" y="45"/>
                  </a:cubicBezTo>
                  <a:cubicBezTo>
                    <a:pt x="55" y="32"/>
                    <a:pt x="55" y="32"/>
                    <a:pt x="55" y="32"/>
                  </a:cubicBezTo>
                  <a:cubicBezTo>
                    <a:pt x="55" y="15"/>
                    <a:pt x="55" y="15"/>
                    <a:pt x="55" y="15"/>
                  </a:cubicBezTo>
                  <a:cubicBezTo>
                    <a:pt x="54" y="10"/>
                    <a:pt x="50" y="6"/>
                    <a:pt x="44" y="2"/>
                  </a:cubicBezTo>
                  <a:cubicBezTo>
                    <a:pt x="32" y="0"/>
                    <a:pt x="21" y="1"/>
                    <a:pt x="11" y="5"/>
                  </a:cubicBezTo>
                  <a:cubicBezTo>
                    <a:pt x="4" y="13"/>
                    <a:pt x="1" y="21"/>
                    <a:pt x="0" y="30"/>
                  </a:cubicBezTo>
                  <a:cubicBezTo>
                    <a:pt x="0" y="41"/>
                    <a:pt x="0" y="41"/>
                    <a:pt x="0" y="41"/>
                  </a:cubicBezTo>
                  <a:cubicBezTo>
                    <a:pt x="2" y="27"/>
                    <a:pt x="7" y="17"/>
                    <a:pt x="13" y="10"/>
                  </a:cubicBezTo>
                  <a:cubicBezTo>
                    <a:pt x="27" y="6"/>
                    <a:pt x="39" y="8"/>
                    <a:pt x="50" y="16"/>
                  </a:cubicBezTo>
                  <a:cubicBezTo>
                    <a:pt x="55" y="49"/>
                    <a:pt x="55" y="49"/>
                    <a:pt x="55" y="4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0" name="Freeform 120"/>
            <p:cNvSpPr>
              <a:spLocks noEditPoints="1"/>
            </p:cNvSpPr>
            <p:nvPr/>
          </p:nvSpPr>
          <p:spPr bwMode="auto">
            <a:xfrm>
              <a:off x="2060968" y="3284814"/>
              <a:ext cx="74487" cy="101989"/>
            </a:xfrm>
            <a:custGeom>
              <a:avLst/>
              <a:gdLst>
                <a:gd name="T0" fmla="*/ 55 w 55"/>
                <a:gd name="T1" fmla="*/ 43 h 79"/>
                <a:gd name="T2" fmla="*/ 50 w 55"/>
                <a:gd name="T3" fmla="*/ 10 h 79"/>
                <a:gd name="T4" fmla="*/ 13 w 55"/>
                <a:gd name="T5" fmla="*/ 4 h 79"/>
                <a:gd name="T6" fmla="*/ 0 w 55"/>
                <a:gd name="T7" fmla="*/ 35 h 79"/>
                <a:gd name="T8" fmla="*/ 0 w 55"/>
                <a:gd name="T9" fmla="*/ 47 h 79"/>
                <a:gd name="T10" fmla="*/ 0 w 55"/>
                <a:gd name="T11" fmla="*/ 52 h 79"/>
                <a:gd name="T12" fmla="*/ 7 w 55"/>
                <a:gd name="T13" fmla="*/ 70 h 79"/>
                <a:gd name="T14" fmla="*/ 17 w 55"/>
                <a:gd name="T15" fmla="*/ 73 h 79"/>
                <a:gd name="T16" fmla="*/ 44 w 55"/>
                <a:gd name="T17" fmla="*/ 64 h 79"/>
                <a:gd name="T18" fmla="*/ 55 w 55"/>
                <a:gd name="T19" fmla="*/ 43 h 79"/>
                <a:gd name="T20" fmla="*/ 7 w 55"/>
                <a:gd name="T21" fmla="*/ 56 h 79"/>
                <a:gd name="T22" fmla="*/ 7 w 55"/>
                <a:gd name="T23" fmla="*/ 56 h 79"/>
                <a:gd name="T24" fmla="*/ 14 w 55"/>
                <a:gd name="T25" fmla="*/ 72 h 79"/>
                <a:gd name="T26" fmla="*/ 3 w 55"/>
                <a:gd name="T27" fmla="*/ 53 h 79"/>
                <a:gd name="T28" fmla="*/ 3 w 55"/>
                <a:gd name="T29" fmla="*/ 32 h 79"/>
                <a:gd name="T30" fmla="*/ 9 w 55"/>
                <a:gd name="T31" fmla="*/ 14 h 79"/>
                <a:gd name="T32" fmla="*/ 7 w 55"/>
                <a:gd name="T33" fmla="*/ 37 h 79"/>
                <a:gd name="T34" fmla="*/ 7 w 55"/>
                <a:gd name="T35"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79">
                  <a:moveTo>
                    <a:pt x="55" y="43"/>
                  </a:moveTo>
                  <a:cubicBezTo>
                    <a:pt x="50" y="10"/>
                    <a:pt x="50" y="10"/>
                    <a:pt x="50" y="10"/>
                  </a:cubicBezTo>
                  <a:cubicBezTo>
                    <a:pt x="39" y="2"/>
                    <a:pt x="27" y="0"/>
                    <a:pt x="13" y="4"/>
                  </a:cubicBezTo>
                  <a:cubicBezTo>
                    <a:pt x="7" y="11"/>
                    <a:pt x="2" y="21"/>
                    <a:pt x="0" y="35"/>
                  </a:cubicBezTo>
                  <a:cubicBezTo>
                    <a:pt x="0" y="47"/>
                    <a:pt x="0" y="47"/>
                    <a:pt x="0" y="47"/>
                  </a:cubicBezTo>
                  <a:cubicBezTo>
                    <a:pt x="0" y="52"/>
                    <a:pt x="0" y="52"/>
                    <a:pt x="0" y="52"/>
                  </a:cubicBezTo>
                  <a:cubicBezTo>
                    <a:pt x="0" y="60"/>
                    <a:pt x="2" y="66"/>
                    <a:pt x="7" y="70"/>
                  </a:cubicBezTo>
                  <a:cubicBezTo>
                    <a:pt x="17" y="73"/>
                    <a:pt x="17" y="73"/>
                    <a:pt x="17" y="73"/>
                  </a:cubicBezTo>
                  <a:cubicBezTo>
                    <a:pt x="29" y="79"/>
                    <a:pt x="38" y="76"/>
                    <a:pt x="44" y="64"/>
                  </a:cubicBezTo>
                  <a:cubicBezTo>
                    <a:pt x="50" y="59"/>
                    <a:pt x="53" y="52"/>
                    <a:pt x="55" y="43"/>
                  </a:cubicBezTo>
                  <a:close/>
                  <a:moveTo>
                    <a:pt x="7" y="56"/>
                  </a:moveTo>
                  <a:cubicBezTo>
                    <a:pt x="7" y="56"/>
                    <a:pt x="7" y="56"/>
                    <a:pt x="7" y="56"/>
                  </a:cubicBezTo>
                  <a:cubicBezTo>
                    <a:pt x="7" y="61"/>
                    <a:pt x="10" y="67"/>
                    <a:pt x="14" y="72"/>
                  </a:cubicBezTo>
                  <a:cubicBezTo>
                    <a:pt x="6" y="67"/>
                    <a:pt x="2" y="61"/>
                    <a:pt x="3" y="53"/>
                  </a:cubicBezTo>
                  <a:cubicBezTo>
                    <a:pt x="3" y="32"/>
                    <a:pt x="3" y="32"/>
                    <a:pt x="3" y="32"/>
                  </a:cubicBezTo>
                  <a:cubicBezTo>
                    <a:pt x="9" y="14"/>
                    <a:pt x="9" y="14"/>
                    <a:pt x="9" y="14"/>
                  </a:cubicBezTo>
                  <a:cubicBezTo>
                    <a:pt x="7" y="37"/>
                    <a:pt x="7" y="37"/>
                    <a:pt x="7" y="37"/>
                  </a:cubicBezTo>
                  <a:cubicBezTo>
                    <a:pt x="7" y="56"/>
                    <a:pt x="7" y="56"/>
                    <a:pt x="7" y="56"/>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1" name="Freeform 121"/>
            <p:cNvSpPr/>
            <p:nvPr/>
          </p:nvSpPr>
          <p:spPr bwMode="auto">
            <a:xfrm>
              <a:off x="2063259" y="3303151"/>
              <a:ext cx="16043" cy="74487"/>
            </a:xfrm>
            <a:custGeom>
              <a:avLst/>
              <a:gdLst>
                <a:gd name="T0" fmla="*/ 5 w 12"/>
                <a:gd name="T1" fmla="*/ 42 h 58"/>
                <a:gd name="T2" fmla="*/ 5 w 12"/>
                <a:gd name="T3" fmla="*/ 42 h 58"/>
                <a:gd name="T4" fmla="*/ 5 w 12"/>
                <a:gd name="T5" fmla="*/ 23 h 58"/>
                <a:gd name="T6" fmla="*/ 7 w 12"/>
                <a:gd name="T7" fmla="*/ 0 h 58"/>
                <a:gd name="T8" fmla="*/ 1 w 12"/>
                <a:gd name="T9" fmla="*/ 18 h 58"/>
                <a:gd name="T10" fmla="*/ 1 w 12"/>
                <a:gd name="T11" fmla="*/ 39 h 58"/>
                <a:gd name="T12" fmla="*/ 12 w 12"/>
                <a:gd name="T13" fmla="*/ 58 h 58"/>
                <a:gd name="T14" fmla="*/ 5 w 12"/>
                <a:gd name="T15" fmla="*/ 4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8">
                  <a:moveTo>
                    <a:pt x="5" y="42"/>
                  </a:moveTo>
                  <a:cubicBezTo>
                    <a:pt x="5" y="42"/>
                    <a:pt x="5" y="42"/>
                    <a:pt x="5" y="42"/>
                  </a:cubicBezTo>
                  <a:cubicBezTo>
                    <a:pt x="5" y="23"/>
                    <a:pt x="5" y="23"/>
                    <a:pt x="5" y="23"/>
                  </a:cubicBezTo>
                  <a:cubicBezTo>
                    <a:pt x="7" y="0"/>
                    <a:pt x="7" y="0"/>
                    <a:pt x="7" y="0"/>
                  </a:cubicBezTo>
                  <a:cubicBezTo>
                    <a:pt x="1" y="18"/>
                    <a:pt x="1" y="18"/>
                    <a:pt x="1" y="18"/>
                  </a:cubicBezTo>
                  <a:cubicBezTo>
                    <a:pt x="1" y="39"/>
                    <a:pt x="1" y="39"/>
                    <a:pt x="1" y="39"/>
                  </a:cubicBezTo>
                  <a:cubicBezTo>
                    <a:pt x="0" y="47"/>
                    <a:pt x="4" y="53"/>
                    <a:pt x="12" y="58"/>
                  </a:cubicBezTo>
                  <a:cubicBezTo>
                    <a:pt x="8" y="53"/>
                    <a:pt x="5" y="47"/>
                    <a:pt x="5" y="42"/>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2" name="Freeform 122"/>
            <p:cNvSpPr/>
            <p:nvPr/>
          </p:nvSpPr>
          <p:spPr bwMode="auto">
            <a:xfrm>
              <a:off x="2126287" y="3418892"/>
              <a:ext cx="84800" cy="110010"/>
            </a:xfrm>
            <a:custGeom>
              <a:avLst/>
              <a:gdLst>
                <a:gd name="T0" fmla="*/ 62 w 62"/>
                <a:gd name="T1" fmla="*/ 9 h 85"/>
                <a:gd name="T2" fmla="*/ 60 w 62"/>
                <a:gd name="T3" fmla="*/ 8 h 85"/>
                <a:gd name="T4" fmla="*/ 34 w 62"/>
                <a:gd name="T5" fmla="*/ 46 h 85"/>
                <a:gd name="T6" fmla="*/ 34 w 62"/>
                <a:gd name="T7" fmla="*/ 60 h 85"/>
                <a:gd name="T8" fmla="*/ 21 w 62"/>
                <a:gd name="T9" fmla="*/ 78 h 85"/>
                <a:gd name="T10" fmla="*/ 9 w 62"/>
                <a:gd name="T11" fmla="*/ 79 h 85"/>
                <a:gd name="T12" fmla="*/ 19 w 62"/>
                <a:gd name="T13" fmla="*/ 50 h 85"/>
                <a:gd name="T14" fmla="*/ 34 w 62"/>
                <a:gd name="T15" fmla="*/ 21 h 85"/>
                <a:gd name="T16" fmla="*/ 31 w 62"/>
                <a:gd name="T17" fmla="*/ 16 h 85"/>
                <a:gd name="T18" fmla="*/ 35 w 62"/>
                <a:gd name="T19" fmla="*/ 16 h 85"/>
                <a:gd name="T20" fmla="*/ 39 w 62"/>
                <a:gd name="T21" fmla="*/ 1 h 85"/>
                <a:gd name="T22" fmla="*/ 35 w 62"/>
                <a:gd name="T23" fmla="*/ 0 h 85"/>
                <a:gd name="T24" fmla="*/ 32 w 62"/>
                <a:gd name="T25" fmla="*/ 12 h 85"/>
                <a:gd name="T26" fmla="*/ 21 w 62"/>
                <a:gd name="T27" fmla="*/ 13 h 85"/>
                <a:gd name="T28" fmla="*/ 29 w 62"/>
                <a:gd name="T29" fmla="*/ 20 h 85"/>
                <a:gd name="T30" fmla="*/ 15 w 62"/>
                <a:gd name="T31" fmla="*/ 45 h 85"/>
                <a:gd name="T32" fmla="*/ 0 w 62"/>
                <a:gd name="T33" fmla="*/ 85 h 85"/>
                <a:gd name="T34" fmla="*/ 28 w 62"/>
                <a:gd name="T35" fmla="*/ 83 h 85"/>
                <a:gd name="T36" fmla="*/ 42 w 62"/>
                <a:gd name="T37" fmla="*/ 60 h 85"/>
                <a:gd name="T38" fmla="*/ 43 w 62"/>
                <a:gd name="T39" fmla="*/ 45 h 85"/>
                <a:gd name="T40" fmla="*/ 62 w 62"/>
                <a:gd name="T41"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85">
                  <a:moveTo>
                    <a:pt x="62" y="9"/>
                  </a:moveTo>
                  <a:cubicBezTo>
                    <a:pt x="60" y="8"/>
                    <a:pt x="60" y="8"/>
                    <a:pt x="60" y="8"/>
                  </a:cubicBezTo>
                  <a:cubicBezTo>
                    <a:pt x="34" y="46"/>
                    <a:pt x="34" y="46"/>
                    <a:pt x="34" y="46"/>
                  </a:cubicBezTo>
                  <a:cubicBezTo>
                    <a:pt x="34" y="60"/>
                    <a:pt x="34" y="60"/>
                    <a:pt x="34" y="60"/>
                  </a:cubicBezTo>
                  <a:cubicBezTo>
                    <a:pt x="21" y="78"/>
                    <a:pt x="21" y="78"/>
                    <a:pt x="21" y="78"/>
                  </a:cubicBezTo>
                  <a:cubicBezTo>
                    <a:pt x="9" y="79"/>
                    <a:pt x="9" y="79"/>
                    <a:pt x="9" y="79"/>
                  </a:cubicBezTo>
                  <a:cubicBezTo>
                    <a:pt x="11" y="69"/>
                    <a:pt x="15" y="60"/>
                    <a:pt x="19" y="50"/>
                  </a:cubicBezTo>
                  <a:cubicBezTo>
                    <a:pt x="34" y="21"/>
                    <a:pt x="34" y="21"/>
                    <a:pt x="34" y="21"/>
                  </a:cubicBezTo>
                  <a:cubicBezTo>
                    <a:pt x="31" y="16"/>
                    <a:pt x="31" y="16"/>
                    <a:pt x="31" y="16"/>
                  </a:cubicBezTo>
                  <a:cubicBezTo>
                    <a:pt x="35" y="16"/>
                    <a:pt x="35" y="16"/>
                    <a:pt x="35" y="16"/>
                  </a:cubicBezTo>
                  <a:cubicBezTo>
                    <a:pt x="39" y="1"/>
                    <a:pt x="39" y="1"/>
                    <a:pt x="39" y="1"/>
                  </a:cubicBezTo>
                  <a:cubicBezTo>
                    <a:pt x="35" y="0"/>
                    <a:pt x="35" y="0"/>
                    <a:pt x="35" y="0"/>
                  </a:cubicBezTo>
                  <a:cubicBezTo>
                    <a:pt x="34" y="4"/>
                    <a:pt x="33" y="8"/>
                    <a:pt x="32" y="12"/>
                  </a:cubicBezTo>
                  <a:cubicBezTo>
                    <a:pt x="21" y="13"/>
                    <a:pt x="21" y="13"/>
                    <a:pt x="21" y="13"/>
                  </a:cubicBezTo>
                  <a:cubicBezTo>
                    <a:pt x="29" y="20"/>
                    <a:pt x="29" y="20"/>
                    <a:pt x="29" y="20"/>
                  </a:cubicBezTo>
                  <a:cubicBezTo>
                    <a:pt x="26" y="29"/>
                    <a:pt x="21" y="37"/>
                    <a:pt x="15" y="45"/>
                  </a:cubicBezTo>
                  <a:cubicBezTo>
                    <a:pt x="7" y="60"/>
                    <a:pt x="2" y="73"/>
                    <a:pt x="0" y="85"/>
                  </a:cubicBezTo>
                  <a:cubicBezTo>
                    <a:pt x="28" y="83"/>
                    <a:pt x="28" y="83"/>
                    <a:pt x="28" y="83"/>
                  </a:cubicBezTo>
                  <a:cubicBezTo>
                    <a:pt x="31" y="75"/>
                    <a:pt x="35" y="67"/>
                    <a:pt x="42" y="60"/>
                  </a:cubicBezTo>
                  <a:cubicBezTo>
                    <a:pt x="43" y="45"/>
                    <a:pt x="43" y="45"/>
                    <a:pt x="43" y="45"/>
                  </a:cubicBezTo>
                  <a:cubicBezTo>
                    <a:pt x="62" y="9"/>
                    <a:pt x="62" y="9"/>
                    <a:pt x="62"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3" name="Freeform 123"/>
            <p:cNvSpPr/>
            <p:nvPr/>
          </p:nvSpPr>
          <p:spPr bwMode="auto">
            <a:xfrm>
              <a:off x="2138892" y="3420037"/>
              <a:ext cx="69903" cy="100843"/>
            </a:xfrm>
            <a:custGeom>
              <a:avLst/>
              <a:gdLst>
                <a:gd name="T0" fmla="*/ 51 w 51"/>
                <a:gd name="T1" fmla="*/ 7 h 78"/>
                <a:gd name="T2" fmla="*/ 30 w 51"/>
                <a:gd name="T3" fmla="*/ 0 h 78"/>
                <a:gd name="T4" fmla="*/ 26 w 51"/>
                <a:gd name="T5" fmla="*/ 15 h 78"/>
                <a:gd name="T6" fmla="*/ 22 w 51"/>
                <a:gd name="T7" fmla="*/ 15 h 78"/>
                <a:gd name="T8" fmla="*/ 25 w 51"/>
                <a:gd name="T9" fmla="*/ 20 h 78"/>
                <a:gd name="T10" fmla="*/ 10 w 51"/>
                <a:gd name="T11" fmla="*/ 49 h 78"/>
                <a:gd name="T12" fmla="*/ 0 w 51"/>
                <a:gd name="T13" fmla="*/ 78 h 78"/>
                <a:gd name="T14" fmla="*/ 12 w 51"/>
                <a:gd name="T15" fmla="*/ 77 h 78"/>
                <a:gd name="T16" fmla="*/ 25 w 51"/>
                <a:gd name="T17" fmla="*/ 59 h 78"/>
                <a:gd name="T18" fmla="*/ 25 w 51"/>
                <a:gd name="T19" fmla="*/ 45 h 78"/>
                <a:gd name="T20" fmla="*/ 51 w 51"/>
                <a:gd name="T21"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78">
                  <a:moveTo>
                    <a:pt x="51" y="7"/>
                  </a:moveTo>
                  <a:cubicBezTo>
                    <a:pt x="30" y="0"/>
                    <a:pt x="30" y="0"/>
                    <a:pt x="30" y="0"/>
                  </a:cubicBezTo>
                  <a:cubicBezTo>
                    <a:pt x="26" y="15"/>
                    <a:pt x="26" y="15"/>
                    <a:pt x="26" y="15"/>
                  </a:cubicBezTo>
                  <a:cubicBezTo>
                    <a:pt x="22" y="15"/>
                    <a:pt x="22" y="15"/>
                    <a:pt x="22" y="15"/>
                  </a:cubicBezTo>
                  <a:cubicBezTo>
                    <a:pt x="25" y="20"/>
                    <a:pt x="25" y="20"/>
                    <a:pt x="25" y="20"/>
                  </a:cubicBezTo>
                  <a:cubicBezTo>
                    <a:pt x="10" y="49"/>
                    <a:pt x="10" y="49"/>
                    <a:pt x="10" y="49"/>
                  </a:cubicBezTo>
                  <a:cubicBezTo>
                    <a:pt x="6" y="59"/>
                    <a:pt x="2" y="68"/>
                    <a:pt x="0" y="78"/>
                  </a:cubicBezTo>
                  <a:cubicBezTo>
                    <a:pt x="12" y="77"/>
                    <a:pt x="12" y="77"/>
                    <a:pt x="12" y="77"/>
                  </a:cubicBezTo>
                  <a:cubicBezTo>
                    <a:pt x="25" y="59"/>
                    <a:pt x="25" y="59"/>
                    <a:pt x="25" y="59"/>
                  </a:cubicBezTo>
                  <a:cubicBezTo>
                    <a:pt x="25" y="45"/>
                    <a:pt x="25" y="45"/>
                    <a:pt x="25" y="45"/>
                  </a:cubicBezTo>
                  <a:cubicBezTo>
                    <a:pt x="51" y="7"/>
                    <a:pt x="51" y="7"/>
                    <a:pt x="51" y="7"/>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4" name="Freeform 124"/>
            <p:cNvSpPr>
              <a:spLocks noEditPoints="1"/>
            </p:cNvSpPr>
            <p:nvPr/>
          </p:nvSpPr>
          <p:spPr bwMode="auto">
            <a:xfrm>
              <a:off x="2027736" y="3386805"/>
              <a:ext cx="189081" cy="182205"/>
            </a:xfrm>
            <a:custGeom>
              <a:avLst/>
              <a:gdLst>
                <a:gd name="T0" fmla="*/ 77 w 138"/>
                <a:gd name="T1" fmla="*/ 1 h 140"/>
                <a:gd name="T2" fmla="*/ 77 w 138"/>
                <a:gd name="T3" fmla="*/ 14 h 140"/>
                <a:gd name="T4" fmla="*/ 73 w 138"/>
                <a:gd name="T5" fmla="*/ 41 h 140"/>
                <a:gd name="T6" fmla="*/ 71 w 138"/>
                <a:gd name="T7" fmla="*/ 49 h 140"/>
                <a:gd name="T8" fmla="*/ 69 w 138"/>
                <a:gd name="T9" fmla="*/ 57 h 140"/>
                <a:gd name="T10" fmla="*/ 68 w 138"/>
                <a:gd name="T11" fmla="*/ 60 h 140"/>
                <a:gd name="T12" fmla="*/ 62 w 138"/>
                <a:gd name="T13" fmla="*/ 109 h 140"/>
                <a:gd name="T14" fmla="*/ 53 w 138"/>
                <a:gd name="T15" fmla="*/ 110 h 140"/>
                <a:gd name="T16" fmla="*/ 48 w 138"/>
                <a:gd name="T17" fmla="*/ 86 h 140"/>
                <a:gd name="T18" fmla="*/ 44 w 138"/>
                <a:gd name="T19" fmla="*/ 68 h 140"/>
                <a:gd name="T20" fmla="*/ 40 w 138"/>
                <a:gd name="T21" fmla="*/ 50 h 140"/>
                <a:gd name="T22" fmla="*/ 38 w 138"/>
                <a:gd name="T23" fmla="*/ 43 h 140"/>
                <a:gd name="T24" fmla="*/ 33 w 138"/>
                <a:gd name="T25" fmla="*/ 27 h 140"/>
                <a:gd name="T26" fmla="*/ 29 w 138"/>
                <a:gd name="T27" fmla="*/ 2 h 140"/>
                <a:gd name="T28" fmla="*/ 29 w 138"/>
                <a:gd name="T29" fmla="*/ 0 h 140"/>
                <a:gd name="T30" fmla="*/ 0 w 138"/>
                <a:gd name="T31" fmla="*/ 26 h 140"/>
                <a:gd name="T32" fmla="*/ 6 w 138"/>
                <a:gd name="T33" fmla="*/ 38 h 140"/>
                <a:gd name="T34" fmla="*/ 18 w 138"/>
                <a:gd name="T35" fmla="*/ 38 h 140"/>
                <a:gd name="T36" fmla="*/ 10 w 138"/>
                <a:gd name="T37" fmla="*/ 46 h 140"/>
                <a:gd name="T38" fmla="*/ 44 w 138"/>
                <a:gd name="T39" fmla="*/ 110 h 140"/>
                <a:gd name="T40" fmla="*/ 44 w 138"/>
                <a:gd name="T41" fmla="*/ 132 h 140"/>
                <a:gd name="T42" fmla="*/ 44 w 138"/>
                <a:gd name="T43" fmla="*/ 140 h 140"/>
                <a:gd name="T44" fmla="*/ 126 w 138"/>
                <a:gd name="T45" fmla="*/ 139 h 140"/>
                <a:gd name="T46" fmla="*/ 136 w 138"/>
                <a:gd name="T47" fmla="*/ 101 h 140"/>
                <a:gd name="T48" fmla="*/ 116 w 138"/>
                <a:gd name="T49" fmla="*/ 104 h 140"/>
                <a:gd name="T50" fmla="*/ 115 w 138"/>
                <a:gd name="T51" fmla="*/ 104 h 140"/>
                <a:gd name="T52" fmla="*/ 110 w 138"/>
                <a:gd name="T53" fmla="*/ 105 h 140"/>
                <a:gd name="T54" fmla="*/ 100 w 138"/>
                <a:gd name="T55" fmla="*/ 107 h 140"/>
                <a:gd name="T56" fmla="*/ 72 w 138"/>
                <a:gd name="T57" fmla="*/ 109 h 140"/>
                <a:gd name="T58" fmla="*/ 87 w 138"/>
                <a:gd name="T59" fmla="*/ 69 h 140"/>
                <a:gd name="T60" fmla="*/ 101 w 138"/>
                <a:gd name="T61" fmla="*/ 44 h 140"/>
                <a:gd name="T62" fmla="*/ 93 w 138"/>
                <a:gd name="T63" fmla="*/ 37 h 140"/>
                <a:gd name="T64" fmla="*/ 104 w 138"/>
                <a:gd name="T65" fmla="*/ 36 h 140"/>
                <a:gd name="T66" fmla="*/ 107 w 138"/>
                <a:gd name="T67" fmla="*/ 24 h 140"/>
                <a:gd name="T68" fmla="*/ 78 w 138"/>
                <a:gd name="T69" fmla="*/ 1 h 140"/>
                <a:gd name="T70" fmla="*/ 77 w 138"/>
                <a:gd name="T71" fmla="*/ 1 h 140"/>
                <a:gd name="T72" fmla="*/ 103 w 138"/>
                <a:gd name="T73" fmla="*/ 26 h 140"/>
                <a:gd name="T74" fmla="*/ 83 w 138"/>
                <a:gd name="T75" fmla="*/ 19 h 140"/>
                <a:gd name="T76" fmla="*/ 76 w 138"/>
                <a:gd name="T77" fmla="*/ 56 h 140"/>
                <a:gd name="T78" fmla="*/ 68 w 138"/>
                <a:gd name="T79" fmla="*/ 106 h 140"/>
                <a:gd name="T80" fmla="*/ 65 w 138"/>
                <a:gd name="T81" fmla="*/ 106 h 140"/>
                <a:gd name="T82" fmla="*/ 72 w 138"/>
                <a:gd name="T83" fmla="*/ 58 h 140"/>
                <a:gd name="T84" fmla="*/ 81 w 138"/>
                <a:gd name="T85" fmla="*/ 11 h 140"/>
                <a:gd name="T86" fmla="*/ 103 w 138"/>
                <a:gd name="T87" fmla="*/ 26 h 140"/>
                <a:gd name="T88" fmla="*/ 28 w 138"/>
                <a:gd name="T89" fmla="*/ 6 h 140"/>
                <a:gd name="T90" fmla="*/ 28 w 138"/>
                <a:gd name="T91" fmla="*/ 11 h 140"/>
                <a:gd name="T92" fmla="*/ 5 w 138"/>
                <a:gd name="T93" fmla="*/ 31 h 140"/>
                <a:gd name="T94" fmla="*/ 3 w 138"/>
                <a:gd name="T95" fmla="*/ 28 h 140"/>
                <a:gd name="T96" fmla="*/ 28 w 138"/>
                <a:gd name="T97" fmla="*/ 6 h 140"/>
                <a:gd name="T98" fmla="*/ 21 w 138"/>
                <a:gd name="T99" fmla="*/ 38 h 140"/>
                <a:gd name="T100" fmla="*/ 18 w 138"/>
                <a:gd name="T101" fmla="*/ 48 h 140"/>
                <a:gd name="T102" fmla="*/ 48 w 138"/>
                <a:gd name="T103" fmla="*/ 107 h 140"/>
                <a:gd name="T104" fmla="*/ 45 w 138"/>
                <a:gd name="T105" fmla="*/ 107 h 140"/>
                <a:gd name="T106" fmla="*/ 13 w 138"/>
                <a:gd name="T107" fmla="*/ 46 h 140"/>
                <a:gd name="T108" fmla="*/ 21 w 138"/>
                <a:gd name="T109" fmla="*/ 38 h 140"/>
                <a:gd name="T110" fmla="*/ 47 w 138"/>
                <a:gd name="T111" fmla="*/ 117 h 140"/>
                <a:gd name="T112" fmla="*/ 47 w 138"/>
                <a:gd name="T113" fmla="*/ 112 h 140"/>
                <a:gd name="T114" fmla="*/ 133 w 138"/>
                <a:gd name="T115" fmla="*/ 108 h 140"/>
                <a:gd name="T116" fmla="*/ 130 w 138"/>
                <a:gd name="T117" fmla="*/ 112 h 140"/>
                <a:gd name="T118" fmla="*/ 47 w 138"/>
                <a:gd name="T119" fmla="*/ 11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140">
                  <a:moveTo>
                    <a:pt x="77" y="1"/>
                  </a:moveTo>
                  <a:cubicBezTo>
                    <a:pt x="77" y="14"/>
                    <a:pt x="77" y="14"/>
                    <a:pt x="77" y="14"/>
                  </a:cubicBezTo>
                  <a:cubicBezTo>
                    <a:pt x="76" y="23"/>
                    <a:pt x="75" y="32"/>
                    <a:pt x="73" y="41"/>
                  </a:cubicBezTo>
                  <a:cubicBezTo>
                    <a:pt x="72" y="44"/>
                    <a:pt x="72" y="46"/>
                    <a:pt x="71" y="49"/>
                  </a:cubicBezTo>
                  <a:cubicBezTo>
                    <a:pt x="70" y="52"/>
                    <a:pt x="70" y="54"/>
                    <a:pt x="69" y="57"/>
                  </a:cubicBezTo>
                  <a:cubicBezTo>
                    <a:pt x="69" y="58"/>
                    <a:pt x="68" y="59"/>
                    <a:pt x="68" y="60"/>
                  </a:cubicBezTo>
                  <a:cubicBezTo>
                    <a:pt x="64" y="78"/>
                    <a:pt x="62" y="94"/>
                    <a:pt x="62" y="109"/>
                  </a:cubicBezTo>
                  <a:cubicBezTo>
                    <a:pt x="53" y="110"/>
                    <a:pt x="53" y="110"/>
                    <a:pt x="53" y="110"/>
                  </a:cubicBezTo>
                  <a:cubicBezTo>
                    <a:pt x="51" y="102"/>
                    <a:pt x="50" y="94"/>
                    <a:pt x="48" y="86"/>
                  </a:cubicBezTo>
                  <a:cubicBezTo>
                    <a:pt x="47" y="80"/>
                    <a:pt x="46" y="74"/>
                    <a:pt x="44" y="68"/>
                  </a:cubicBezTo>
                  <a:cubicBezTo>
                    <a:pt x="43" y="62"/>
                    <a:pt x="42" y="56"/>
                    <a:pt x="40" y="50"/>
                  </a:cubicBezTo>
                  <a:cubicBezTo>
                    <a:pt x="39" y="48"/>
                    <a:pt x="39" y="46"/>
                    <a:pt x="38" y="43"/>
                  </a:cubicBezTo>
                  <a:cubicBezTo>
                    <a:pt x="37" y="38"/>
                    <a:pt x="35" y="33"/>
                    <a:pt x="33" y="27"/>
                  </a:cubicBezTo>
                  <a:cubicBezTo>
                    <a:pt x="30" y="19"/>
                    <a:pt x="29" y="11"/>
                    <a:pt x="29" y="2"/>
                  </a:cubicBezTo>
                  <a:cubicBezTo>
                    <a:pt x="29" y="2"/>
                    <a:pt x="29" y="1"/>
                    <a:pt x="29" y="0"/>
                  </a:cubicBezTo>
                  <a:cubicBezTo>
                    <a:pt x="22" y="11"/>
                    <a:pt x="13" y="20"/>
                    <a:pt x="0" y="26"/>
                  </a:cubicBezTo>
                  <a:cubicBezTo>
                    <a:pt x="6" y="38"/>
                    <a:pt x="6" y="38"/>
                    <a:pt x="6" y="38"/>
                  </a:cubicBezTo>
                  <a:cubicBezTo>
                    <a:pt x="18" y="38"/>
                    <a:pt x="18" y="38"/>
                    <a:pt x="18" y="38"/>
                  </a:cubicBezTo>
                  <a:cubicBezTo>
                    <a:pt x="10" y="46"/>
                    <a:pt x="10" y="46"/>
                    <a:pt x="10" y="46"/>
                  </a:cubicBezTo>
                  <a:cubicBezTo>
                    <a:pt x="44" y="110"/>
                    <a:pt x="44" y="110"/>
                    <a:pt x="44" y="110"/>
                  </a:cubicBezTo>
                  <a:cubicBezTo>
                    <a:pt x="44" y="132"/>
                    <a:pt x="44" y="132"/>
                    <a:pt x="44" y="132"/>
                  </a:cubicBezTo>
                  <a:cubicBezTo>
                    <a:pt x="44" y="140"/>
                    <a:pt x="44" y="140"/>
                    <a:pt x="44" y="140"/>
                  </a:cubicBezTo>
                  <a:cubicBezTo>
                    <a:pt x="126" y="139"/>
                    <a:pt x="126" y="139"/>
                    <a:pt x="126" y="139"/>
                  </a:cubicBezTo>
                  <a:cubicBezTo>
                    <a:pt x="135" y="132"/>
                    <a:pt x="138" y="119"/>
                    <a:pt x="136" y="101"/>
                  </a:cubicBezTo>
                  <a:cubicBezTo>
                    <a:pt x="131" y="104"/>
                    <a:pt x="124" y="106"/>
                    <a:pt x="116" y="104"/>
                  </a:cubicBezTo>
                  <a:cubicBezTo>
                    <a:pt x="116" y="104"/>
                    <a:pt x="115" y="104"/>
                    <a:pt x="115" y="104"/>
                  </a:cubicBezTo>
                  <a:cubicBezTo>
                    <a:pt x="110" y="105"/>
                    <a:pt x="110" y="105"/>
                    <a:pt x="110" y="105"/>
                  </a:cubicBezTo>
                  <a:cubicBezTo>
                    <a:pt x="100" y="107"/>
                    <a:pt x="100" y="107"/>
                    <a:pt x="100" y="107"/>
                  </a:cubicBezTo>
                  <a:cubicBezTo>
                    <a:pt x="72" y="109"/>
                    <a:pt x="72" y="109"/>
                    <a:pt x="72" y="109"/>
                  </a:cubicBezTo>
                  <a:cubicBezTo>
                    <a:pt x="74" y="97"/>
                    <a:pt x="79" y="84"/>
                    <a:pt x="87" y="69"/>
                  </a:cubicBezTo>
                  <a:cubicBezTo>
                    <a:pt x="93" y="61"/>
                    <a:pt x="98" y="53"/>
                    <a:pt x="101" y="44"/>
                  </a:cubicBezTo>
                  <a:cubicBezTo>
                    <a:pt x="93" y="37"/>
                    <a:pt x="93" y="37"/>
                    <a:pt x="93" y="37"/>
                  </a:cubicBezTo>
                  <a:cubicBezTo>
                    <a:pt x="104" y="36"/>
                    <a:pt x="104" y="36"/>
                    <a:pt x="104" y="36"/>
                  </a:cubicBezTo>
                  <a:cubicBezTo>
                    <a:pt x="105" y="32"/>
                    <a:pt x="106" y="28"/>
                    <a:pt x="107" y="24"/>
                  </a:cubicBezTo>
                  <a:cubicBezTo>
                    <a:pt x="92" y="19"/>
                    <a:pt x="83" y="11"/>
                    <a:pt x="78" y="1"/>
                  </a:cubicBezTo>
                  <a:cubicBezTo>
                    <a:pt x="77" y="1"/>
                    <a:pt x="77" y="1"/>
                    <a:pt x="77" y="1"/>
                  </a:cubicBezTo>
                  <a:close/>
                  <a:moveTo>
                    <a:pt x="103" y="26"/>
                  </a:moveTo>
                  <a:cubicBezTo>
                    <a:pt x="83" y="19"/>
                    <a:pt x="83" y="19"/>
                    <a:pt x="83" y="19"/>
                  </a:cubicBezTo>
                  <a:cubicBezTo>
                    <a:pt x="76" y="56"/>
                    <a:pt x="76" y="56"/>
                    <a:pt x="76" y="56"/>
                  </a:cubicBezTo>
                  <a:cubicBezTo>
                    <a:pt x="71" y="73"/>
                    <a:pt x="69" y="90"/>
                    <a:pt x="68" y="106"/>
                  </a:cubicBezTo>
                  <a:cubicBezTo>
                    <a:pt x="65" y="106"/>
                    <a:pt x="65" y="106"/>
                    <a:pt x="65" y="106"/>
                  </a:cubicBezTo>
                  <a:cubicBezTo>
                    <a:pt x="65" y="90"/>
                    <a:pt x="67" y="74"/>
                    <a:pt x="72" y="58"/>
                  </a:cubicBezTo>
                  <a:cubicBezTo>
                    <a:pt x="81" y="11"/>
                    <a:pt x="81" y="11"/>
                    <a:pt x="81" y="11"/>
                  </a:cubicBezTo>
                  <a:cubicBezTo>
                    <a:pt x="103" y="26"/>
                    <a:pt x="103" y="26"/>
                    <a:pt x="103" y="26"/>
                  </a:cubicBezTo>
                  <a:close/>
                  <a:moveTo>
                    <a:pt x="28" y="6"/>
                  </a:moveTo>
                  <a:cubicBezTo>
                    <a:pt x="28" y="11"/>
                    <a:pt x="28" y="11"/>
                    <a:pt x="28" y="11"/>
                  </a:cubicBezTo>
                  <a:cubicBezTo>
                    <a:pt x="20" y="18"/>
                    <a:pt x="13" y="25"/>
                    <a:pt x="5" y="31"/>
                  </a:cubicBezTo>
                  <a:cubicBezTo>
                    <a:pt x="3" y="28"/>
                    <a:pt x="3" y="28"/>
                    <a:pt x="3" y="28"/>
                  </a:cubicBezTo>
                  <a:cubicBezTo>
                    <a:pt x="12" y="22"/>
                    <a:pt x="20" y="14"/>
                    <a:pt x="28" y="6"/>
                  </a:cubicBezTo>
                  <a:close/>
                  <a:moveTo>
                    <a:pt x="21" y="38"/>
                  </a:moveTo>
                  <a:cubicBezTo>
                    <a:pt x="18" y="48"/>
                    <a:pt x="18" y="48"/>
                    <a:pt x="18" y="48"/>
                  </a:cubicBezTo>
                  <a:cubicBezTo>
                    <a:pt x="48" y="107"/>
                    <a:pt x="48" y="107"/>
                    <a:pt x="48" y="107"/>
                  </a:cubicBezTo>
                  <a:cubicBezTo>
                    <a:pt x="45" y="107"/>
                    <a:pt x="45" y="107"/>
                    <a:pt x="45" y="107"/>
                  </a:cubicBezTo>
                  <a:cubicBezTo>
                    <a:pt x="13" y="46"/>
                    <a:pt x="13" y="46"/>
                    <a:pt x="13" y="46"/>
                  </a:cubicBezTo>
                  <a:cubicBezTo>
                    <a:pt x="21" y="38"/>
                    <a:pt x="21" y="38"/>
                    <a:pt x="21" y="38"/>
                  </a:cubicBezTo>
                  <a:close/>
                  <a:moveTo>
                    <a:pt x="47" y="117"/>
                  </a:moveTo>
                  <a:cubicBezTo>
                    <a:pt x="47" y="112"/>
                    <a:pt x="47" y="112"/>
                    <a:pt x="47" y="112"/>
                  </a:cubicBezTo>
                  <a:cubicBezTo>
                    <a:pt x="133" y="108"/>
                    <a:pt x="133" y="108"/>
                    <a:pt x="133" y="108"/>
                  </a:cubicBezTo>
                  <a:cubicBezTo>
                    <a:pt x="130" y="112"/>
                    <a:pt x="130" y="112"/>
                    <a:pt x="130" y="112"/>
                  </a:cubicBezTo>
                  <a:cubicBezTo>
                    <a:pt x="47" y="117"/>
                    <a:pt x="47" y="117"/>
                    <a:pt x="47" y="117"/>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5" name="Freeform 125"/>
            <p:cNvSpPr/>
            <p:nvPr/>
          </p:nvSpPr>
          <p:spPr bwMode="auto">
            <a:xfrm>
              <a:off x="2117119" y="3401701"/>
              <a:ext cx="51568" cy="122616"/>
            </a:xfrm>
            <a:custGeom>
              <a:avLst/>
              <a:gdLst>
                <a:gd name="T0" fmla="*/ 18 w 38"/>
                <a:gd name="T1" fmla="*/ 8 h 95"/>
                <a:gd name="T2" fmla="*/ 38 w 38"/>
                <a:gd name="T3" fmla="*/ 15 h 95"/>
                <a:gd name="T4" fmla="*/ 16 w 38"/>
                <a:gd name="T5" fmla="*/ 0 h 95"/>
                <a:gd name="T6" fmla="*/ 7 w 38"/>
                <a:gd name="T7" fmla="*/ 47 h 95"/>
                <a:gd name="T8" fmla="*/ 0 w 38"/>
                <a:gd name="T9" fmla="*/ 95 h 95"/>
                <a:gd name="T10" fmla="*/ 3 w 38"/>
                <a:gd name="T11" fmla="*/ 95 h 95"/>
                <a:gd name="T12" fmla="*/ 11 w 38"/>
                <a:gd name="T13" fmla="*/ 45 h 95"/>
                <a:gd name="T14" fmla="*/ 18 w 38"/>
                <a:gd name="T15" fmla="*/ 8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5">
                  <a:moveTo>
                    <a:pt x="18" y="8"/>
                  </a:moveTo>
                  <a:cubicBezTo>
                    <a:pt x="38" y="15"/>
                    <a:pt x="38" y="15"/>
                    <a:pt x="38" y="15"/>
                  </a:cubicBezTo>
                  <a:cubicBezTo>
                    <a:pt x="16" y="0"/>
                    <a:pt x="16" y="0"/>
                    <a:pt x="16" y="0"/>
                  </a:cubicBezTo>
                  <a:cubicBezTo>
                    <a:pt x="7" y="47"/>
                    <a:pt x="7" y="47"/>
                    <a:pt x="7" y="47"/>
                  </a:cubicBezTo>
                  <a:cubicBezTo>
                    <a:pt x="2" y="63"/>
                    <a:pt x="0" y="79"/>
                    <a:pt x="0" y="95"/>
                  </a:cubicBezTo>
                  <a:cubicBezTo>
                    <a:pt x="3" y="95"/>
                    <a:pt x="3" y="95"/>
                    <a:pt x="3" y="95"/>
                  </a:cubicBezTo>
                  <a:cubicBezTo>
                    <a:pt x="4" y="79"/>
                    <a:pt x="6" y="62"/>
                    <a:pt x="11" y="45"/>
                  </a:cubicBezTo>
                  <a:cubicBezTo>
                    <a:pt x="18" y="8"/>
                    <a:pt x="18" y="8"/>
                    <a:pt x="18" y="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6" name="Freeform 126"/>
            <p:cNvSpPr/>
            <p:nvPr/>
          </p:nvSpPr>
          <p:spPr bwMode="auto">
            <a:xfrm>
              <a:off x="2031173" y="3394825"/>
              <a:ext cx="34378" cy="32086"/>
            </a:xfrm>
            <a:custGeom>
              <a:avLst/>
              <a:gdLst>
                <a:gd name="T0" fmla="*/ 25 w 25"/>
                <a:gd name="T1" fmla="*/ 5 h 25"/>
                <a:gd name="T2" fmla="*/ 25 w 25"/>
                <a:gd name="T3" fmla="*/ 0 h 25"/>
                <a:gd name="T4" fmla="*/ 0 w 25"/>
                <a:gd name="T5" fmla="*/ 22 h 25"/>
                <a:gd name="T6" fmla="*/ 2 w 25"/>
                <a:gd name="T7" fmla="*/ 25 h 25"/>
                <a:gd name="T8" fmla="*/ 25 w 25"/>
                <a:gd name="T9" fmla="*/ 5 h 25"/>
              </a:gdLst>
              <a:ahLst/>
              <a:cxnLst>
                <a:cxn ang="0">
                  <a:pos x="T0" y="T1"/>
                </a:cxn>
                <a:cxn ang="0">
                  <a:pos x="T2" y="T3"/>
                </a:cxn>
                <a:cxn ang="0">
                  <a:pos x="T4" y="T5"/>
                </a:cxn>
                <a:cxn ang="0">
                  <a:pos x="T6" y="T7"/>
                </a:cxn>
                <a:cxn ang="0">
                  <a:pos x="T8" y="T9"/>
                </a:cxn>
              </a:cxnLst>
              <a:rect l="0" t="0" r="r" b="b"/>
              <a:pathLst>
                <a:path w="25" h="25">
                  <a:moveTo>
                    <a:pt x="25" y="5"/>
                  </a:moveTo>
                  <a:cubicBezTo>
                    <a:pt x="25" y="0"/>
                    <a:pt x="25" y="0"/>
                    <a:pt x="25" y="0"/>
                  </a:cubicBezTo>
                  <a:cubicBezTo>
                    <a:pt x="17" y="8"/>
                    <a:pt x="9" y="16"/>
                    <a:pt x="0" y="22"/>
                  </a:cubicBezTo>
                  <a:cubicBezTo>
                    <a:pt x="2" y="25"/>
                    <a:pt x="2" y="25"/>
                    <a:pt x="2" y="25"/>
                  </a:cubicBezTo>
                  <a:cubicBezTo>
                    <a:pt x="10" y="19"/>
                    <a:pt x="17" y="12"/>
                    <a:pt x="25" y="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7" name="Freeform 127"/>
            <p:cNvSpPr/>
            <p:nvPr/>
          </p:nvSpPr>
          <p:spPr bwMode="auto">
            <a:xfrm>
              <a:off x="2044924" y="3436079"/>
              <a:ext cx="48130" cy="89383"/>
            </a:xfrm>
            <a:custGeom>
              <a:avLst/>
              <a:gdLst>
                <a:gd name="T0" fmla="*/ 6 w 42"/>
                <a:gd name="T1" fmla="*/ 12 h 78"/>
                <a:gd name="T2" fmla="*/ 10 w 42"/>
                <a:gd name="T3" fmla="*/ 0 h 78"/>
                <a:gd name="T4" fmla="*/ 0 w 42"/>
                <a:gd name="T5" fmla="*/ 9 h 78"/>
                <a:gd name="T6" fmla="*/ 39 w 42"/>
                <a:gd name="T7" fmla="*/ 78 h 78"/>
                <a:gd name="T8" fmla="*/ 42 w 42"/>
                <a:gd name="T9" fmla="*/ 78 h 78"/>
                <a:gd name="T10" fmla="*/ 6 w 42"/>
                <a:gd name="T11" fmla="*/ 12 h 78"/>
                <a:gd name="T12" fmla="*/ 6 w 42"/>
                <a:gd name="T13" fmla="*/ 12 h 78"/>
              </a:gdLst>
              <a:ahLst/>
              <a:cxnLst>
                <a:cxn ang="0">
                  <a:pos x="T0" y="T1"/>
                </a:cxn>
                <a:cxn ang="0">
                  <a:pos x="T2" y="T3"/>
                </a:cxn>
                <a:cxn ang="0">
                  <a:pos x="T4" y="T5"/>
                </a:cxn>
                <a:cxn ang="0">
                  <a:pos x="T6" y="T7"/>
                </a:cxn>
                <a:cxn ang="0">
                  <a:pos x="T8" y="T9"/>
                </a:cxn>
                <a:cxn ang="0">
                  <a:pos x="T10" y="T11"/>
                </a:cxn>
                <a:cxn ang="0">
                  <a:pos x="T12" y="T13"/>
                </a:cxn>
              </a:cxnLst>
              <a:rect l="0" t="0" r="r" b="b"/>
              <a:pathLst>
                <a:path w="42" h="78">
                  <a:moveTo>
                    <a:pt x="6" y="12"/>
                  </a:moveTo>
                  <a:lnTo>
                    <a:pt x="10" y="0"/>
                  </a:lnTo>
                  <a:lnTo>
                    <a:pt x="0" y="9"/>
                  </a:lnTo>
                  <a:lnTo>
                    <a:pt x="39" y="78"/>
                  </a:lnTo>
                  <a:lnTo>
                    <a:pt x="42" y="78"/>
                  </a:lnTo>
                  <a:lnTo>
                    <a:pt x="6" y="12"/>
                  </a:lnTo>
                  <a:lnTo>
                    <a:pt x="6" y="12"/>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8" name="Freeform 128"/>
            <p:cNvSpPr/>
            <p:nvPr/>
          </p:nvSpPr>
          <p:spPr bwMode="auto">
            <a:xfrm>
              <a:off x="2091908" y="3527756"/>
              <a:ext cx="118032" cy="11459"/>
            </a:xfrm>
            <a:custGeom>
              <a:avLst/>
              <a:gdLst>
                <a:gd name="T0" fmla="*/ 0 w 103"/>
                <a:gd name="T1" fmla="*/ 4 h 10"/>
                <a:gd name="T2" fmla="*/ 0 w 103"/>
                <a:gd name="T3" fmla="*/ 10 h 10"/>
                <a:gd name="T4" fmla="*/ 99 w 103"/>
                <a:gd name="T5" fmla="*/ 4 h 10"/>
                <a:gd name="T6" fmla="*/ 103 w 103"/>
                <a:gd name="T7" fmla="*/ 0 h 10"/>
                <a:gd name="T8" fmla="*/ 0 w 103"/>
                <a:gd name="T9" fmla="*/ 4 h 10"/>
                <a:gd name="T10" fmla="*/ 0 w 103"/>
                <a:gd name="T11" fmla="*/ 4 h 10"/>
              </a:gdLst>
              <a:ahLst/>
              <a:cxnLst>
                <a:cxn ang="0">
                  <a:pos x="T0" y="T1"/>
                </a:cxn>
                <a:cxn ang="0">
                  <a:pos x="T2" y="T3"/>
                </a:cxn>
                <a:cxn ang="0">
                  <a:pos x="T4" y="T5"/>
                </a:cxn>
                <a:cxn ang="0">
                  <a:pos x="T6" y="T7"/>
                </a:cxn>
                <a:cxn ang="0">
                  <a:pos x="T8" y="T9"/>
                </a:cxn>
                <a:cxn ang="0">
                  <a:pos x="T10" y="T11"/>
                </a:cxn>
              </a:cxnLst>
              <a:rect l="0" t="0" r="r" b="b"/>
              <a:pathLst>
                <a:path w="103" h="10">
                  <a:moveTo>
                    <a:pt x="0" y="4"/>
                  </a:moveTo>
                  <a:lnTo>
                    <a:pt x="0" y="10"/>
                  </a:lnTo>
                  <a:lnTo>
                    <a:pt x="99" y="4"/>
                  </a:lnTo>
                  <a:lnTo>
                    <a:pt x="103" y="0"/>
                  </a:lnTo>
                  <a:lnTo>
                    <a:pt x="0" y="4"/>
                  </a:lnTo>
                  <a:lnTo>
                    <a:pt x="0" y="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9" name="Freeform 129"/>
            <p:cNvSpPr/>
            <p:nvPr/>
          </p:nvSpPr>
          <p:spPr bwMode="auto">
            <a:xfrm>
              <a:off x="2105660" y="3387950"/>
              <a:ext cx="27503" cy="52713"/>
            </a:xfrm>
            <a:custGeom>
              <a:avLst/>
              <a:gdLst>
                <a:gd name="T0" fmla="*/ 20 w 20"/>
                <a:gd name="T1" fmla="*/ 13 h 40"/>
                <a:gd name="T2" fmla="*/ 20 w 20"/>
                <a:gd name="T3" fmla="*/ 0 h 40"/>
                <a:gd name="T4" fmla="*/ 9 w 20"/>
                <a:gd name="T5" fmla="*/ 14 h 40"/>
                <a:gd name="T6" fmla="*/ 0 w 20"/>
                <a:gd name="T7" fmla="*/ 23 h 40"/>
                <a:gd name="T8" fmla="*/ 8 w 20"/>
                <a:gd name="T9" fmla="*/ 32 h 40"/>
                <a:gd name="T10" fmla="*/ 16 w 20"/>
                <a:gd name="T11" fmla="*/ 40 h 40"/>
                <a:gd name="T12" fmla="*/ 20 w 20"/>
                <a:gd name="T13" fmla="*/ 13 h 40"/>
              </a:gdLst>
              <a:ahLst/>
              <a:cxnLst>
                <a:cxn ang="0">
                  <a:pos x="T0" y="T1"/>
                </a:cxn>
                <a:cxn ang="0">
                  <a:pos x="T2" y="T3"/>
                </a:cxn>
                <a:cxn ang="0">
                  <a:pos x="T4" y="T5"/>
                </a:cxn>
                <a:cxn ang="0">
                  <a:pos x="T6" y="T7"/>
                </a:cxn>
                <a:cxn ang="0">
                  <a:pos x="T8" y="T9"/>
                </a:cxn>
                <a:cxn ang="0">
                  <a:pos x="T10" y="T11"/>
                </a:cxn>
                <a:cxn ang="0">
                  <a:pos x="T12" y="T13"/>
                </a:cxn>
              </a:cxnLst>
              <a:rect l="0" t="0" r="r" b="b"/>
              <a:pathLst>
                <a:path w="20" h="40">
                  <a:moveTo>
                    <a:pt x="20" y="13"/>
                  </a:moveTo>
                  <a:cubicBezTo>
                    <a:pt x="20" y="0"/>
                    <a:pt x="20" y="0"/>
                    <a:pt x="20" y="0"/>
                  </a:cubicBezTo>
                  <a:cubicBezTo>
                    <a:pt x="17" y="5"/>
                    <a:pt x="13" y="10"/>
                    <a:pt x="9" y="14"/>
                  </a:cubicBezTo>
                  <a:cubicBezTo>
                    <a:pt x="6" y="17"/>
                    <a:pt x="3" y="20"/>
                    <a:pt x="0" y="23"/>
                  </a:cubicBezTo>
                  <a:cubicBezTo>
                    <a:pt x="8" y="32"/>
                    <a:pt x="8" y="32"/>
                    <a:pt x="8" y="32"/>
                  </a:cubicBezTo>
                  <a:cubicBezTo>
                    <a:pt x="16" y="40"/>
                    <a:pt x="16" y="40"/>
                    <a:pt x="16" y="40"/>
                  </a:cubicBezTo>
                  <a:cubicBezTo>
                    <a:pt x="18" y="31"/>
                    <a:pt x="19" y="22"/>
                    <a:pt x="20" y="13"/>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0" name="Freeform 130"/>
            <p:cNvSpPr/>
            <p:nvPr/>
          </p:nvSpPr>
          <p:spPr bwMode="auto">
            <a:xfrm>
              <a:off x="2113681" y="3430351"/>
              <a:ext cx="13751" cy="20627"/>
            </a:xfrm>
            <a:custGeom>
              <a:avLst/>
              <a:gdLst>
                <a:gd name="T0" fmla="*/ 8 w 10"/>
                <a:gd name="T1" fmla="*/ 16 h 16"/>
                <a:gd name="T2" fmla="*/ 10 w 10"/>
                <a:gd name="T3" fmla="*/ 8 h 16"/>
                <a:gd name="T4" fmla="*/ 2 w 10"/>
                <a:gd name="T5" fmla="*/ 0 h 16"/>
                <a:gd name="T6" fmla="*/ 0 w 10"/>
                <a:gd name="T7" fmla="*/ 3 h 16"/>
                <a:gd name="T8" fmla="*/ 8 w 10"/>
                <a:gd name="T9" fmla="*/ 16 h 16"/>
              </a:gdLst>
              <a:ahLst/>
              <a:cxnLst>
                <a:cxn ang="0">
                  <a:pos x="T0" y="T1"/>
                </a:cxn>
                <a:cxn ang="0">
                  <a:pos x="T2" y="T3"/>
                </a:cxn>
                <a:cxn ang="0">
                  <a:pos x="T4" y="T5"/>
                </a:cxn>
                <a:cxn ang="0">
                  <a:pos x="T6" y="T7"/>
                </a:cxn>
                <a:cxn ang="0">
                  <a:pos x="T8" y="T9"/>
                </a:cxn>
              </a:cxnLst>
              <a:rect l="0" t="0" r="r" b="b"/>
              <a:pathLst>
                <a:path w="10" h="16">
                  <a:moveTo>
                    <a:pt x="8" y="16"/>
                  </a:moveTo>
                  <a:cubicBezTo>
                    <a:pt x="9" y="13"/>
                    <a:pt x="9" y="11"/>
                    <a:pt x="10" y="8"/>
                  </a:cubicBezTo>
                  <a:cubicBezTo>
                    <a:pt x="2" y="0"/>
                    <a:pt x="2" y="0"/>
                    <a:pt x="2" y="0"/>
                  </a:cubicBezTo>
                  <a:cubicBezTo>
                    <a:pt x="0" y="3"/>
                    <a:pt x="0" y="3"/>
                    <a:pt x="0" y="3"/>
                  </a:cubicBezTo>
                  <a:cubicBezTo>
                    <a:pt x="8" y="16"/>
                    <a:pt x="8" y="16"/>
                    <a:pt x="8" y="16"/>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1" name="Freeform 131"/>
            <p:cNvSpPr/>
            <p:nvPr/>
          </p:nvSpPr>
          <p:spPr bwMode="auto">
            <a:xfrm>
              <a:off x="2087325" y="3430351"/>
              <a:ext cx="148972" cy="846850"/>
            </a:xfrm>
            <a:custGeom>
              <a:avLst/>
              <a:gdLst>
                <a:gd name="T0" fmla="*/ 95 w 108"/>
                <a:gd name="T1" fmla="*/ 51 h 653"/>
                <a:gd name="T2" fmla="*/ 90 w 108"/>
                <a:gd name="T3" fmla="*/ 55 h 653"/>
                <a:gd name="T4" fmla="*/ 98 w 108"/>
                <a:gd name="T5" fmla="*/ 55 h 653"/>
                <a:gd name="T6" fmla="*/ 99 w 108"/>
                <a:gd name="T7" fmla="*/ 58 h 653"/>
                <a:gd name="T8" fmla="*/ 97 w 108"/>
                <a:gd name="T9" fmla="*/ 61 h 653"/>
                <a:gd name="T10" fmla="*/ 101 w 108"/>
                <a:gd name="T11" fmla="*/ 60 h 653"/>
                <a:gd name="T12" fmla="*/ 100 w 108"/>
                <a:gd name="T13" fmla="*/ 63 h 653"/>
                <a:gd name="T14" fmla="*/ 94 w 108"/>
                <a:gd name="T15" fmla="*/ 66 h 653"/>
                <a:gd name="T16" fmla="*/ 93 w 108"/>
                <a:gd name="T17" fmla="*/ 67 h 653"/>
                <a:gd name="T18" fmla="*/ 92 w 108"/>
                <a:gd name="T19" fmla="*/ 68 h 653"/>
                <a:gd name="T20" fmla="*/ 82 w 108"/>
                <a:gd name="T21" fmla="*/ 106 h 653"/>
                <a:gd name="T22" fmla="*/ 0 w 108"/>
                <a:gd name="T23" fmla="*/ 107 h 653"/>
                <a:gd name="T24" fmla="*/ 0 w 108"/>
                <a:gd name="T25" fmla="*/ 117 h 653"/>
                <a:gd name="T26" fmla="*/ 0 w 108"/>
                <a:gd name="T27" fmla="*/ 121 h 653"/>
                <a:gd name="T28" fmla="*/ 42 w 108"/>
                <a:gd name="T29" fmla="*/ 123 h 653"/>
                <a:gd name="T30" fmla="*/ 47 w 108"/>
                <a:gd name="T31" fmla="*/ 123 h 653"/>
                <a:gd name="T32" fmla="*/ 47 w 108"/>
                <a:gd name="T33" fmla="*/ 132 h 653"/>
                <a:gd name="T34" fmla="*/ 64 w 108"/>
                <a:gd name="T35" fmla="*/ 201 h 653"/>
                <a:gd name="T36" fmla="*/ 74 w 108"/>
                <a:gd name="T37" fmla="*/ 252 h 653"/>
                <a:gd name="T38" fmla="*/ 25 w 108"/>
                <a:gd name="T39" fmla="*/ 226 h 653"/>
                <a:gd name="T40" fmla="*/ 29 w 108"/>
                <a:gd name="T41" fmla="*/ 248 h 653"/>
                <a:gd name="T42" fmla="*/ 68 w 108"/>
                <a:gd name="T43" fmla="*/ 290 h 653"/>
                <a:gd name="T44" fmla="*/ 75 w 108"/>
                <a:gd name="T45" fmla="*/ 288 h 653"/>
                <a:gd name="T46" fmla="*/ 66 w 108"/>
                <a:gd name="T47" fmla="*/ 370 h 653"/>
                <a:gd name="T48" fmla="*/ 66 w 108"/>
                <a:gd name="T49" fmla="*/ 463 h 653"/>
                <a:gd name="T50" fmla="*/ 79 w 108"/>
                <a:gd name="T51" fmla="*/ 564 h 653"/>
                <a:gd name="T52" fmla="*/ 79 w 108"/>
                <a:gd name="T53" fmla="*/ 595 h 653"/>
                <a:gd name="T54" fmla="*/ 56 w 108"/>
                <a:gd name="T55" fmla="*/ 614 h 653"/>
                <a:gd name="T56" fmla="*/ 55 w 108"/>
                <a:gd name="T57" fmla="*/ 614 h 653"/>
                <a:gd name="T58" fmla="*/ 52 w 108"/>
                <a:gd name="T59" fmla="*/ 631 h 653"/>
                <a:gd name="T60" fmla="*/ 65 w 108"/>
                <a:gd name="T61" fmla="*/ 637 h 653"/>
                <a:gd name="T62" fmla="*/ 65 w 108"/>
                <a:gd name="T63" fmla="*/ 648 h 653"/>
                <a:gd name="T64" fmla="*/ 98 w 108"/>
                <a:gd name="T65" fmla="*/ 652 h 653"/>
                <a:gd name="T66" fmla="*/ 106 w 108"/>
                <a:gd name="T67" fmla="*/ 645 h 653"/>
                <a:gd name="T68" fmla="*/ 102 w 108"/>
                <a:gd name="T69" fmla="*/ 630 h 653"/>
                <a:gd name="T70" fmla="*/ 93 w 108"/>
                <a:gd name="T71" fmla="*/ 604 h 653"/>
                <a:gd name="T72" fmla="*/ 93 w 108"/>
                <a:gd name="T73" fmla="*/ 544 h 653"/>
                <a:gd name="T74" fmla="*/ 84 w 108"/>
                <a:gd name="T75" fmla="*/ 450 h 653"/>
                <a:gd name="T76" fmla="*/ 84 w 108"/>
                <a:gd name="T77" fmla="*/ 351 h 653"/>
                <a:gd name="T78" fmla="*/ 88 w 108"/>
                <a:gd name="T79" fmla="*/ 283 h 653"/>
                <a:gd name="T80" fmla="*/ 108 w 108"/>
                <a:gd name="T81" fmla="*/ 276 h 653"/>
                <a:gd name="T82" fmla="*/ 93 w 108"/>
                <a:gd name="T83" fmla="*/ 211 h 653"/>
                <a:gd name="T84" fmla="*/ 78 w 108"/>
                <a:gd name="T85" fmla="*/ 121 h 653"/>
                <a:gd name="T86" fmla="*/ 101 w 108"/>
                <a:gd name="T87" fmla="*/ 112 h 653"/>
                <a:gd name="T88" fmla="*/ 101 w 108"/>
                <a:gd name="T89" fmla="*/ 101 h 653"/>
                <a:gd name="T90" fmla="*/ 104 w 108"/>
                <a:gd name="T91" fmla="*/ 94 h 653"/>
                <a:gd name="T92" fmla="*/ 104 w 108"/>
                <a:gd name="T93" fmla="*/ 57 h 653"/>
                <a:gd name="T94" fmla="*/ 97 w 108"/>
                <a:gd name="T95" fmla="*/ 21 h 653"/>
                <a:gd name="T96" fmla="*/ 90 w 108"/>
                <a:gd name="T97" fmla="*/ 0 h 653"/>
                <a:gd name="T98" fmla="*/ 95 w 108"/>
                <a:gd name="T99" fmla="*/ 48 h 653"/>
                <a:gd name="T100" fmla="*/ 95 w 108"/>
                <a:gd name="T101" fmla="*/ 5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653">
                  <a:moveTo>
                    <a:pt x="95" y="51"/>
                  </a:moveTo>
                  <a:cubicBezTo>
                    <a:pt x="94" y="52"/>
                    <a:pt x="93" y="54"/>
                    <a:pt x="90" y="55"/>
                  </a:cubicBezTo>
                  <a:cubicBezTo>
                    <a:pt x="98" y="55"/>
                    <a:pt x="98" y="55"/>
                    <a:pt x="98" y="55"/>
                  </a:cubicBezTo>
                  <a:cubicBezTo>
                    <a:pt x="99" y="56"/>
                    <a:pt x="99" y="57"/>
                    <a:pt x="99" y="58"/>
                  </a:cubicBezTo>
                  <a:cubicBezTo>
                    <a:pt x="98" y="59"/>
                    <a:pt x="98" y="60"/>
                    <a:pt x="97" y="61"/>
                  </a:cubicBezTo>
                  <a:cubicBezTo>
                    <a:pt x="101" y="60"/>
                    <a:pt x="101" y="60"/>
                    <a:pt x="101" y="60"/>
                  </a:cubicBezTo>
                  <a:cubicBezTo>
                    <a:pt x="101" y="61"/>
                    <a:pt x="100" y="62"/>
                    <a:pt x="100" y="63"/>
                  </a:cubicBezTo>
                  <a:cubicBezTo>
                    <a:pt x="99" y="65"/>
                    <a:pt x="97" y="66"/>
                    <a:pt x="94" y="66"/>
                  </a:cubicBezTo>
                  <a:cubicBezTo>
                    <a:pt x="94" y="67"/>
                    <a:pt x="93" y="67"/>
                    <a:pt x="93" y="67"/>
                  </a:cubicBezTo>
                  <a:cubicBezTo>
                    <a:pt x="92" y="68"/>
                    <a:pt x="92" y="68"/>
                    <a:pt x="92" y="68"/>
                  </a:cubicBezTo>
                  <a:cubicBezTo>
                    <a:pt x="94" y="86"/>
                    <a:pt x="91" y="99"/>
                    <a:pt x="82" y="106"/>
                  </a:cubicBezTo>
                  <a:cubicBezTo>
                    <a:pt x="0" y="107"/>
                    <a:pt x="0" y="107"/>
                    <a:pt x="0" y="107"/>
                  </a:cubicBezTo>
                  <a:cubicBezTo>
                    <a:pt x="0" y="117"/>
                    <a:pt x="0" y="117"/>
                    <a:pt x="0" y="117"/>
                  </a:cubicBezTo>
                  <a:cubicBezTo>
                    <a:pt x="0" y="121"/>
                    <a:pt x="0" y="121"/>
                    <a:pt x="0" y="121"/>
                  </a:cubicBezTo>
                  <a:cubicBezTo>
                    <a:pt x="14" y="122"/>
                    <a:pt x="29" y="123"/>
                    <a:pt x="42" y="123"/>
                  </a:cubicBezTo>
                  <a:cubicBezTo>
                    <a:pt x="44" y="123"/>
                    <a:pt x="46" y="123"/>
                    <a:pt x="47" y="123"/>
                  </a:cubicBezTo>
                  <a:cubicBezTo>
                    <a:pt x="47" y="132"/>
                    <a:pt x="47" y="132"/>
                    <a:pt x="47" y="132"/>
                  </a:cubicBezTo>
                  <a:cubicBezTo>
                    <a:pt x="64" y="201"/>
                    <a:pt x="64" y="201"/>
                    <a:pt x="64" y="201"/>
                  </a:cubicBezTo>
                  <a:cubicBezTo>
                    <a:pt x="71" y="219"/>
                    <a:pt x="74" y="236"/>
                    <a:pt x="74" y="252"/>
                  </a:cubicBezTo>
                  <a:cubicBezTo>
                    <a:pt x="55" y="270"/>
                    <a:pt x="39" y="262"/>
                    <a:pt x="25" y="226"/>
                  </a:cubicBezTo>
                  <a:cubicBezTo>
                    <a:pt x="29" y="248"/>
                    <a:pt x="29" y="248"/>
                    <a:pt x="29" y="248"/>
                  </a:cubicBezTo>
                  <a:cubicBezTo>
                    <a:pt x="35" y="282"/>
                    <a:pt x="49" y="296"/>
                    <a:pt x="68" y="290"/>
                  </a:cubicBezTo>
                  <a:cubicBezTo>
                    <a:pt x="75" y="288"/>
                    <a:pt x="75" y="288"/>
                    <a:pt x="75" y="288"/>
                  </a:cubicBezTo>
                  <a:cubicBezTo>
                    <a:pt x="66" y="370"/>
                    <a:pt x="66" y="370"/>
                    <a:pt x="66" y="370"/>
                  </a:cubicBezTo>
                  <a:cubicBezTo>
                    <a:pt x="66" y="463"/>
                    <a:pt x="66" y="463"/>
                    <a:pt x="66" y="463"/>
                  </a:cubicBezTo>
                  <a:cubicBezTo>
                    <a:pt x="79" y="564"/>
                    <a:pt x="79" y="564"/>
                    <a:pt x="79" y="564"/>
                  </a:cubicBezTo>
                  <a:cubicBezTo>
                    <a:pt x="79" y="595"/>
                    <a:pt x="79" y="595"/>
                    <a:pt x="79" y="595"/>
                  </a:cubicBezTo>
                  <a:cubicBezTo>
                    <a:pt x="56" y="614"/>
                    <a:pt x="56" y="614"/>
                    <a:pt x="56" y="614"/>
                  </a:cubicBezTo>
                  <a:cubicBezTo>
                    <a:pt x="56" y="614"/>
                    <a:pt x="56" y="614"/>
                    <a:pt x="55" y="614"/>
                  </a:cubicBezTo>
                  <a:cubicBezTo>
                    <a:pt x="52" y="631"/>
                    <a:pt x="52" y="631"/>
                    <a:pt x="52" y="631"/>
                  </a:cubicBezTo>
                  <a:cubicBezTo>
                    <a:pt x="65" y="637"/>
                    <a:pt x="65" y="637"/>
                    <a:pt x="65" y="637"/>
                  </a:cubicBezTo>
                  <a:cubicBezTo>
                    <a:pt x="65" y="648"/>
                    <a:pt x="65" y="648"/>
                    <a:pt x="65" y="648"/>
                  </a:cubicBezTo>
                  <a:cubicBezTo>
                    <a:pt x="98" y="652"/>
                    <a:pt x="98" y="652"/>
                    <a:pt x="98" y="652"/>
                  </a:cubicBezTo>
                  <a:cubicBezTo>
                    <a:pt x="103" y="653"/>
                    <a:pt x="106" y="650"/>
                    <a:pt x="106" y="645"/>
                  </a:cubicBezTo>
                  <a:cubicBezTo>
                    <a:pt x="106" y="641"/>
                    <a:pt x="105" y="636"/>
                    <a:pt x="102" y="630"/>
                  </a:cubicBezTo>
                  <a:cubicBezTo>
                    <a:pt x="93" y="604"/>
                    <a:pt x="93" y="604"/>
                    <a:pt x="93" y="604"/>
                  </a:cubicBezTo>
                  <a:cubicBezTo>
                    <a:pt x="95" y="586"/>
                    <a:pt x="95" y="566"/>
                    <a:pt x="93" y="544"/>
                  </a:cubicBezTo>
                  <a:cubicBezTo>
                    <a:pt x="84" y="450"/>
                    <a:pt x="84" y="450"/>
                    <a:pt x="84" y="450"/>
                  </a:cubicBezTo>
                  <a:cubicBezTo>
                    <a:pt x="84" y="351"/>
                    <a:pt x="84" y="351"/>
                    <a:pt x="84" y="351"/>
                  </a:cubicBezTo>
                  <a:cubicBezTo>
                    <a:pt x="88" y="283"/>
                    <a:pt x="88" y="283"/>
                    <a:pt x="88" y="283"/>
                  </a:cubicBezTo>
                  <a:cubicBezTo>
                    <a:pt x="108" y="276"/>
                    <a:pt x="108" y="276"/>
                    <a:pt x="108" y="276"/>
                  </a:cubicBezTo>
                  <a:cubicBezTo>
                    <a:pt x="93" y="211"/>
                    <a:pt x="93" y="211"/>
                    <a:pt x="93" y="211"/>
                  </a:cubicBezTo>
                  <a:cubicBezTo>
                    <a:pt x="78" y="121"/>
                    <a:pt x="78" y="121"/>
                    <a:pt x="78" y="121"/>
                  </a:cubicBezTo>
                  <a:cubicBezTo>
                    <a:pt x="90" y="123"/>
                    <a:pt x="98" y="120"/>
                    <a:pt x="101" y="112"/>
                  </a:cubicBezTo>
                  <a:cubicBezTo>
                    <a:pt x="101" y="101"/>
                    <a:pt x="101" y="101"/>
                    <a:pt x="101" y="101"/>
                  </a:cubicBezTo>
                  <a:cubicBezTo>
                    <a:pt x="104" y="94"/>
                    <a:pt x="104" y="94"/>
                    <a:pt x="104" y="94"/>
                  </a:cubicBezTo>
                  <a:cubicBezTo>
                    <a:pt x="104" y="57"/>
                    <a:pt x="104" y="57"/>
                    <a:pt x="104" y="57"/>
                  </a:cubicBezTo>
                  <a:cubicBezTo>
                    <a:pt x="97" y="21"/>
                    <a:pt x="97" y="21"/>
                    <a:pt x="97" y="21"/>
                  </a:cubicBezTo>
                  <a:cubicBezTo>
                    <a:pt x="96" y="11"/>
                    <a:pt x="93" y="3"/>
                    <a:pt x="90" y="0"/>
                  </a:cubicBezTo>
                  <a:cubicBezTo>
                    <a:pt x="93" y="16"/>
                    <a:pt x="94" y="32"/>
                    <a:pt x="95" y="48"/>
                  </a:cubicBezTo>
                  <a:cubicBezTo>
                    <a:pt x="95" y="49"/>
                    <a:pt x="95" y="50"/>
                    <a:pt x="95" y="5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2" name="Freeform 132"/>
            <p:cNvSpPr/>
            <p:nvPr/>
          </p:nvSpPr>
          <p:spPr bwMode="auto">
            <a:xfrm>
              <a:off x="2175562" y="3495668"/>
              <a:ext cx="42400" cy="22919"/>
            </a:xfrm>
            <a:custGeom>
              <a:avLst/>
              <a:gdLst>
                <a:gd name="T0" fmla="*/ 26 w 31"/>
                <a:gd name="T1" fmla="*/ 4 h 17"/>
                <a:gd name="T2" fmla="*/ 31 w 31"/>
                <a:gd name="T3" fmla="*/ 0 h 17"/>
                <a:gd name="T4" fmla="*/ 9 w 31"/>
                <a:gd name="T5" fmla="*/ 3 h 17"/>
                <a:gd name="T6" fmla="*/ 0 w 31"/>
                <a:gd name="T7" fmla="*/ 17 h 17"/>
                <a:gd name="T8" fmla="*/ 12 w 31"/>
                <a:gd name="T9" fmla="*/ 5 h 17"/>
                <a:gd name="T10" fmla="*/ 26 w 31"/>
                <a:gd name="T11" fmla="*/ 4 h 17"/>
              </a:gdLst>
              <a:ahLst/>
              <a:cxnLst>
                <a:cxn ang="0">
                  <a:pos x="T0" y="T1"/>
                </a:cxn>
                <a:cxn ang="0">
                  <a:pos x="T2" y="T3"/>
                </a:cxn>
                <a:cxn ang="0">
                  <a:pos x="T4" y="T5"/>
                </a:cxn>
                <a:cxn ang="0">
                  <a:pos x="T6" y="T7"/>
                </a:cxn>
                <a:cxn ang="0">
                  <a:pos x="T8" y="T9"/>
                </a:cxn>
                <a:cxn ang="0">
                  <a:pos x="T10" y="T11"/>
                </a:cxn>
              </a:cxnLst>
              <a:rect l="0" t="0" r="r" b="b"/>
              <a:pathLst>
                <a:path w="31" h="17">
                  <a:moveTo>
                    <a:pt x="26" y="4"/>
                  </a:moveTo>
                  <a:cubicBezTo>
                    <a:pt x="29" y="3"/>
                    <a:pt x="30" y="1"/>
                    <a:pt x="31" y="0"/>
                  </a:cubicBezTo>
                  <a:cubicBezTo>
                    <a:pt x="9" y="3"/>
                    <a:pt x="9" y="3"/>
                    <a:pt x="9" y="3"/>
                  </a:cubicBezTo>
                  <a:cubicBezTo>
                    <a:pt x="0" y="17"/>
                    <a:pt x="0" y="17"/>
                    <a:pt x="0" y="17"/>
                  </a:cubicBezTo>
                  <a:cubicBezTo>
                    <a:pt x="12" y="5"/>
                    <a:pt x="12" y="5"/>
                    <a:pt x="12" y="5"/>
                  </a:cubicBezTo>
                  <a:cubicBezTo>
                    <a:pt x="26" y="4"/>
                    <a:pt x="26" y="4"/>
                    <a:pt x="26"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3" name="Freeform 133"/>
            <p:cNvSpPr/>
            <p:nvPr/>
          </p:nvSpPr>
          <p:spPr bwMode="auto">
            <a:xfrm>
              <a:off x="2165249" y="3492232"/>
              <a:ext cx="58443" cy="33233"/>
            </a:xfrm>
            <a:custGeom>
              <a:avLst/>
              <a:gdLst>
                <a:gd name="T0" fmla="*/ 42 w 43"/>
                <a:gd name="T1" fmla="*/ 7 h 26"/>
                <a:gd name="T2" fmla="*/ 34 w 43"/>
                <a:gd name="T3" fmla="*/ 7 h 26"/>
                <a:gd name="T4" fmla="*/ 20 w 43"/>
                <a:gd name="T5" fmla="*/ 8 h 26"/>
                <a:gd name="T6" fmla="*/ 8 w 43"/>
                <a:gd name="T7" fmla="*/ 20 h 26"/>
                <a:gd name="T8" fmla="*/ 17 w 43"/>
                <a:gd name="T9" fmla="*/ 6 h 26"/>
                <a:gd name="T10" fmla="*/ 39 w 43"/>
                <a:gd name="T11" fmla="*/ 3 h 26"/>
                <a:gd name="T12" fmla="*/ 39 w 43"/>
                <a:gd name="T13" fmla="*/ 0 h 26"/>
                <a:gd name="T14" fmla="*/ 17 w 43"/>
                <a:gd name="T15" fmla="*/ 1 h 26"/>
                <a:gd name="T16" fmla="*/ 14 w 43"/>
                <a:gd name="T17" fmla="*/ 3 h 26"/>
                <a:gd name="T18" fmla="*/ 0 w 43"/>
                <a:gd name="T19" fmla="*/ 26 h 26"/>
                <a:gd name="T20" fmla="*/ 10 w 43"/>
                <a:gd name="T21" fmla="*/ 24 h 26"/>
                <a:gd name="T22" fmla="*/ 22 w 43"/>
                <a:gd name="T23" fmla="*/ 10 h 26"/>
                <a:gd name="T24" fmla="*/ 43 w 43"/>
                <a:gd name="T25" fmla="*/ 10 h 26"/>
                <a:gd name="T26" fmla="*/ 42 w 43"/>
                <a:gd name="T27"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6">
                  <a:moveTo>
                    <a:pt x="42" y="7"/>
                  </a:moveTo>
                  <a:cubicBezTo>
                    <a:pt x="34" y="7"/>
                    <a:pt x="34" y="7"/>
                    <a:pt x="34" y="7"/>
                  </a:cubicBezTo>
                  <a:cubicBezTo>
                    <a:pt x="20" y="8"/>
                    <a:pt x="20" y="8"/>
                    <a:pt x="20" y="8"/>
                  </a:cubicBezTo>
                  <a:cubicBezTo>
                    <a:pt x="8" y="20"/>
                    <a:pt x="8" y="20"/>
                    <a:pt x="8" y="20"/>
                  </a:cubicBezTo>
                  <a:cubicBezTo>
                    <a:pt x="17" y="6"/>
                    <a:pt x="17" y="6"/>
                    <a:pt x="17" y="6"/>
                  </a:cubicBezTo>
                  <a:cubicBezTo>
                    <a:pt x="39" y="3"/>
                    <a:pt x="39" y="3"/>
                    <a:pt x="39" y="3"/>
                  </a:cubicBezTo>
                  <a:cubicBezTo>
                    <a:pt x="39" y="2"/>
                    <a:pt x="39" y="1"/>
                    <a:pt x="39" y="0"/>
                  </a:cubicBezTo>
                  <a:cubicBezTo>
                    <a:pt x="17" y="1"/>
                    <a:pt x="17" y="1"/>
                    <a:pt x="17" y="1"/>
                  </a:cubicBezTo>
                  <a:cubicBezTo>
                    <a:pt x="16" y="2"/>
                    <a:pt x="15" y="3"/>
                    <a:pt x="14" y="3"/>
                  </a:cubicBezTo>
                  <a:cubicBezTo>
                    <a:pt x="7" y="10"/>
                    <a:pt x="3" y="18"/>
                    <a:pt x="0" y="26"/>
                  </a:cubicBezTo>
                  <a:cubicBezTo>
                    <a:pt x="10" y="24"/>
                    <a:pt x="10" y="24"/>
                    <a:pt x="10" y="24"/>
                  </a:cubicBezTo>
                  <a:cubicBezTo>
                    <a:pt x="22" y="10"/>
                    <a:pt x="22" y="10"/>
                    <a:pt x="22" y="10"/>
                  </a:cubicBezTo>
                  <a:cubicBezTo>
                    <a:pt x="43" y="10"/>
                    <a:pt x="43" y="10"/>
                    <a:pt x="43" y="10"/>
                  </a:cubicBezTo>
                  <a:cubicBezTo>
                    <a:pt x="43" y="9"/>
                    <a:pt x="43" y="8"/>
                    <a:pt x="42" y="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4" name="Freeform 134"/>
            <p:cNvSpPr/>
            <p:nvPr/>
          </p:nvSpPr>
          <p:spPr bwMode="auto">
            <a:xfrm>
              <a:off x="2183584" y="3430351"/>
              <a:ext cx="34378" cy="65319"/>
            </a:xfrm>
            <a:custGeom>
              <a:avLst/>
              <a:gdLst>
                <a:gd name="T0" fmla="*/ 3 w 25"/>
                <a:gd name="T1" fmla="*/ 49 h 51"/>
                <a:gd name="T2" fmla="*/ 25 w 25"/>
                <a:gd name="T3" fmla="*/ 48 h 51"/>
                <a:gd name="T4" fmla="*/ 20 w 25"/>
                <a:gd name="T5" fmla="*/ 0 h 51"/>
                <a:gd name="T6" fmla="*/ 1 w 25"/>
                <a:gd name="T7" fmla="*/ 36 h 51"/>
                <a:gd name="T8" fmla="*/ 0 w 25"/>
                <a:gd name="T9" fmla="*/ 51 h 51"/>
                <a:gd name="T10" fmla="*/ 3 w 25"/>
                <a:gd name="T11" fmla="*/ 49 h 51"/>
              </a:gdLst>
              <a:ahLst/>
              <a:cxnLst>
                <a:cxn ang="0">
                  <a:pos x="T0" y="T1"/>
                </a:cxn>
                <a:cxn ang="0">
                  <a:pos x="T2" y="T3"/>
                </a:cxn>
                <a:cxn ang="0">
                  <a:pos x="T4" y="T5"/>
                </a:cxn>
                <a:cxn ang="0">
                  <a:pos x="T6" y="T7"/>
                </a:cxn>
                <a:cxn ang="0">
                  <a:pos x="T8" y="T9"/>
                </a:cxn>
                <a:cxn ang="0">
                  <a:pos x="T10" y="T11"/>
                </a:cxn>
              </a:cxnLst>
              <a:rect l="0" t="0" r="r" b="b"/>
              <a:pathLst>
                <a:path w="25" h="51">
                  <a:moveTo>
                    <a:pt x="3" y="49"/>
                  </a:moveTo>
                  <a:cubicBezTo>
                    <a:pt x="25" y="48"/>
                    <a:pt x="25" y="48"/>
                    <a:pt x="25" y="48"/>
                  </a:cubicBezTo>
                  <a:cubicBezTo>
                    <a:pt x="24" y="32"/>
                    <a:pt x="23" y="16"/>
                    <a:pt x="20" y="0"/>
                  </a:cubicBezTo>
                  <a:cubicBezTo>
                    <a:pt x="1" y="36"/>
                    <a:pt x="1" y="36"/>
                    <a:pt x="1" y="36"/>
                  </a:cubicBezTo>
                  <a:cubicBezTo>
                    <a:pt x="0" y="51"/>
                    <a:pt x="0" y="51"/>
                    <a:pt x="0" y="51"/>
                  </a:cubicBezTo>
                  <a:cubicBezTo>
                    <a:pt x="1" y="51"/>
                    <a:pt x="2" y="50"/>
                    <a:pt x="3" y="4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5" name="Freeform 135"/>
            <p:cNvSpPr/>
            <p:nvPr/>
          </p:nvSpPr>
          <p:spPr bwMode="auto">
            <a:xfrm>
              <a:off x="2051800" y="3324924"/>
              <a:ext cx="5730" cy="25211"/>
            </a:xfrm>
            <a:custGeom>
              <a:avLst/>
              <a:gdLst>
                <a:gd name="T0" fmla="*/ 0 w 4"/>
                <a:gd name="T1" fmla="*/ 0 h 19"/>
                <a:gd name="T2" fmla="*/ 0 w 4"/>
                <a:gd name="T3" fmla="*/ 5 h 19"/>
                <a:gd name="T4" fmla="*/ 2 w 4"/>
                <a:gd name="T5" fmla="*/ 19 h 19"/>
                <a:gd name="T6" fmla="*/ 2 w 4"/>
                <a:gd name="T7" fmla="*/ 5 h 19"/>
                <a:gd name="T8" fmla="*/ 0 w 4"/>
                <a:gd name="T9" fmla="*/ 0 h 19"/>
              </a:gdLst>
              <a:ahLst/>
              <a:cxnLst>
                <a:cxn ang="0">
                  <a:pos x="T0" y="T1"/>
                </a:cxn>
                <a:cxn ang="0">
                  <a:pos x="T2" y="T3"/>
                </a:cxn>
                <a:cxn ang="0">
                  <a:pos x="T4" y="T5"/>
                </a:cxn>
                <a:cxn ang="0">
                  <a:pos x="T6" y="T7"/>
                </a:cxn>
                <a:cxn ang="0">
                  <a:pos x="T8" y="T9"/>
                </a:cxn>
              </a:cxnLst>
              <a:rect l="0" t="0" r="r" b="b"/>
              <a:pathLst>
                <a:path w="4" h="19">
                  <a:moveTo>
                    <a:pt x="0" y="0"/>
                  </a:moveTo>
                  <a:cubicBezTo>
                    <a:pt x="0" y="5"/>
                    <a:pt x="0" y="5"/>
                    <a:pt x="0" y="5"/>
                  </a:cubicBezTo>
                  <a:cubicBezTo>
                    <a:pt x="0" y="12"/>
                    <a:pt x="1" y="17"/>
                    <a:pt x="2" y="19"/>
                  </a:cubicBezTo>
                  <a:cubicBezTo>
                    <a:pt x="4" y="17"/>
                    <a:pt x="4" y="12"/>
                    <a:pt x="2" y="5"/>
                  </a:cubicBezTo>
                  <a:cubicBezTo>
                    <a:pt x="0" y="0"/>
                    <a:pt x="0" y="0"/>
                    <a:pt x="0" y="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6" name="Freeform 136"/>
            <p:cNvSpPr/>
            <p:nvPr/>
          </p:nvSpPr>
          <p:spPr bwMode="auto">
            <a:xfrm>
              <a:off x="2055238" y="3331800"/>
              <a:ext cx="5730" cy="20627"/>
            </a:xfrm>
            <a:custGeom>
              <a:avLst/>
              <a:gdLst>
                <a:gd name="T0" fmla="*/ 4 w 4"/>
                <a:gd name="T1" fmla="*/ 16 h 16"/>
                <a:gd name="T2" fmla="*/ 4 w 4"/>
                <a:gd name="T3" fmla="*/ 11 h 16"/>
                <a:gd name="T4" fmla="*/ 0 w 4"/>
                <a:gd name="T5" fmla="*/ 0 h 16"/>
                <a:gd name="T6" fmla="*/ 0 w 4"/>
                <a:gd name="T7" fmla="*/ 14 h 16"/>
                <a:gd name="T8" fmla="*/ 4 w 4"/>
                <a:gd name="T9" fmla="*/ 16 h 16"/>
              </a:gdLst>
              <a:ahLst/>
              <a:cxnLst>
                <a:cxn ang="0">
                  <a:pos x="T0" y="T1"/>
                </a:cxn>
                <a:cxn ang="0">
                  <a:pos x="T2" y="T3"/>
                </a:cxn>
                <a:cxn ang="0">
                  <a:pos x="T4" y="T5"/>
                </a:cxn>
                <a:cxn ang="0">
                  <a:pos x="T6" y="T7"/>
                </a:cxn>
                <a:cxn ang="0">
                  <a:pos x="T8" y="T9"/>
                </a:cxn>
              </a:cxnLst>
              <a:rect l="0" t="0" r="r" b="b"/>
              <a:pathLst>
                <a:path w="4" h="16">
                  <a:moveTo>
                    <a:pt x="4" y="16"/>
                  </a:moveTo>
                  <a:cubicBezTo>
                    <a:pt x="4" y="11"/>
                    <a:pt x="4" y="11"/>
                    <a:pt x="4" y="11"/>
                  </a:cubicBezTo>
                  <a:cubicBezTo>
                    <a:pt x="0" y="0"/>
                    <a:pt x="0" y="0"/>
                    <a:pt x="0" y="0"/>
                  </a:cubicBezTo>
                  <a:cubicBezTo>
                    <a:pt x="2" y="7"/>
                    <a:pt x="2" y="12"/>
                    <a:pt x="0" y="14"/>
                  </a:cubicBezTo>
                  <a:cubicBezTo>
                    <a:pt x="1" y="16"/>
                    <a:pt x="3" y="16"/>
                    <a:pt x="4" y="16"/>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7" name="Freeform 137"/>
            <p:cNvSpPr/>
            <p:nvPr/>
          </p:nvSpPr>
          <p:spPr bwMode="auto">
            <a:xfrm>
              <a:off x="1992211" y="3439518"/>
              <a:ext cx="41254" cy="81362"/>
            </a:xfrm>
            <a:custGeom>
              <a:avLst/>
              <a:gdLst>
                <a:gd name="T0" fmla="*/ 3 w 30"/>
                <a:gd name="T1" fmla="*/ 0 h 63"/>
                <a:gd name="T2" fmla="*/ 0 w 30"/>
                <a:gd name="T3" fmla="*/ 3 h 63"/>
                <a:gd name="T4" fmla="*/ 15 w 30"/>
                <a:gd name="T5" fmla="*/ 60 h 63"/>
                <a:gd name="T6" fmla="*/ 30 w 30"/>
                <a:gd name="T7" fmla="*/ 63 h 63"/>
                <a:gd name="T8" fmla="*/ 3 w 30"/>
                <a:gd name="T9" fmla="*/ 0 h 63"/>
              </a:gdLst>
              <a:ahLst/>
              <a:cxnLst>
                <a:cxn ang="0">
                  <a:pos x="T0" y="T1"/>
                </a:cxn>
                <a:cxn ang="0">
                  <a:pos x="T2" y="T3"/>
                </a:cxn>
                <a:cxn ang="0">
                  <a:pos x="T4" y="T5"/>
                </a:cxn>
                <a:cxn ang="0">
                  <a:pos x="T6" y="T7"/>
                </a:cxn>
                <a:cxn ang="0">
                  <a:pos x="T8" y="T9"/>
                </a:cxn>
              </a:cxnLst>
              <a:rect l="0" t="0" r="r" b="b"/>
              <a:pathLst>
                <a:path w="30" h="63">
                  <a:moveTo>
                    <a:pt x="3" y="0"/>
                  </a:moveTo>
                  <a:cubicBezTo>
                    <a:pt x="2" y="1"/>
                    <a:pt x="1" y="2"/>
                    <a:pt x="0" y="3"/>
                  </a:cubicBezTo>
                  <a:cubicBezTo>
                    <a:pt x="10" y="17"/>
                    <a:pt x="15" y="36"/>
                    <a:pt x="15" y="60"/>
                  </a:cubicBezTo>
                  <a:cubicBezTo>
                    <a:pt x="20" y="61"/>
                    <a:pt x="25" y="62"/>
                    <a:pt x="30" y="63"/>
                  </a:cubicBezTo>
                  <a:cubicBezTo>
                    <a:pt x="24" y="40"/>
                    <a:pt x="15" y="19"/>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8" name="Freeform 138"/>
            <p:cNvSpPr>
              <a:spLocks noEditPoints="1"/>
            </p:cNvSpPr>
            <p:nvPr/>
          </p:nvSpPr>
          <p:spPr bwMode="auto">
            <a:xfrm>
              <a:off x="1985335" y="3442956"/>
              <a:ext cx="27503" cy="91675"/>
            </a:xfrm>
            <a:custGeom>
              <a:avLst/>
              <a:gdLst>
                <a:gd name="T0" fmla="*/ 5 w 20"/>
                <a:gd name="T1" fmla="*/ 0 h 71"/>
                <a:gd name="T2" fmla="*/ 1 w 20"/>
                <a:gd name="T3" fmla="*/ 24 h 71"/>
                <a:gd name="T4" fmla="*/ 3 w 20"/>
                <a:gd name="T5" fmla="*/ 71 h 71"/>
                <a:gd name="T6" fmla="*/ 14 w 20"/>
                <a:gd name="T7" fmla="*/ 66 h 71"/>
                <a:gd name="T8" fmla="*/ 20 w 20"/>
                <a:gd name="T9" fmla="*/ 66 h 71"/>
                <a:gd name="T10" fmla="*/ 14 w 20"/>
                <a:gd name="T11" fmla="*/ 57 h 71"/>
                <a:gd name="T12" fmla="*/ 15 w 20"/>
                <a:gd name="T13" fmla="*/ 55 h 71"/>
                <a:gd name="T14" fmla="*/ 20 w 20"/>
                <a:gd name="T15" fmla="*/ 57 h 71"/>
                <a:gd name="T16" fmla="*/ 5 w 20"/>
                <a:gd name="T17" fmla="*/ 0 h 71"/>
                <a:gd name="T18" fmla="*/ 6 w 20"/>
                <a:gd name="T19" fmla="*/ 6 h 71"/>
                <a:gd name="T20" fmla="*/ 9 w 20"/>
                <a:gd name="T21" fmla="*/ 13 h 71"/>
                <a:gd name="T22" fmla="*/ 9 w 20"/>
                <a:gd name="T23" fmla="*/ 64 h 71"/>
                <a:gd name="T24" fmla="*/ 6 w 20"/>
                <a:gd name="T25" fmla="*/ 66 h 71"/>
                <a:gd name="T26" fmla="*/ 6 w 20"/>
                <a:gd name="T2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71">
                  <a:moveTo>
                    <a:pt x="5" y="0"/>
                  </a:moveTo>
                  <a:cubicBezTo>
                    <a:pt x="1" y="6"/>
                    <a:pt x="0" y="13"/>
                    <a:pt x="1" y="24"/>
                  </a:cubicBezTo>
                  <a:cubicBezTo>
                    <a:pt x="3" y="71"/>
                    <a:pt x="3" y="71"/>
                    <a:pt x="3" y="71"/>
                  </a:cubicBezTo>
                  <a:cubicBezTo>
                    <a:pt x="5" y="69"/>
                    <a:pt x="9" y="67"/>
                    <a:pt x="14" y="66"/>
                  </a:cubicBezTo>
                  <a:cubicBezTo>
                    <a:pt x="20" y="66"/>
                    <a:pt x="20" y="66"/>
                    <a:pt x="20" y="66"/>
                  </a:cubicBezTo>
                  <a:cubicBezTo>
                    <a:pt x="15" y="63"/>
                    <a:pt x="13" y="60"/>
                    <a:pt x="14" y="57"/>
                  </a:cubicBezTo>
                  <a:cubicBezTo>
                    <a:pt x="14" y="56"/>
                    <a:pt x="15" y="55"/>
                    <a:pt x="15" y="55"/>
                  </a:cubicBezTo>
                  <a:cubicBezTo>
                    <a:pt x="17" y="55"/>
                    <a:pt x="18" y="56"/>
                    <a:pt x="20" y="57"/>
                  </a:cubicBezTo>
                  <a:cubicBezTo>
                    <a:pt x="20" y="33"/>
                    <a:pt x="15" y="14"/>
                    <a:pt x="5" y="0"/>
                  </a:cubicBezTo>
                  <a:close/>
                  <a:moveTo>
                    <a:pt x="6" y="6"/>
                  </a:moveTo>
                  <a:cubicBezTo>
                    <a:pt x="9" y="13"/>
                    <a:pt x="9" y="13"/>
                    <a:pt x="9" y="13"/>
                  </a:cubicBezTo>
                  <a:cubicBezTo>
                    <a:pt x="7" y="26"/>
                    <a:pt x="7" y="43"/>
                    <a:pt x="9" y="64"/>
                  </a:cubicBezTo>
                  <a:cubicBezTo>
                    <a:pt x="6" y="66"/>
                    <a:pt x="6" y="66"/>
                    <a:pt x="6" y="66"/>
                  </a:cubicBezTo>
                  <a:cubicBezTo>
                    <a:pt x="3" y="40"/>
                    <a:pt x="3" y="20"/>
                    <a:pt x="6" y="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9" name="Freeform 139"/>
            <p:cNvSpPr/>
            <p:nvPr/>
          </p:nvSpPr>
          <p:spPr bwMode="auto">
            <a:xfrm>
              <a:off x="1988774" y="3450978"/>
              <a:ext cx="8022" cy="77924"/>
            </a:xfrm>
            <a:custGeom>
              <a:avLst/>
              <a:gdLst>
                <a:gd name="T0" fmla="*/ 6 w 6"/>
                <a:gd name="T1" fmla="*/ 7 h 60"/>
                <a:gd name="T2" fmla="*/ 3 w 6"/>
                <a:gd name="T3" fmla="*/ 0 h 60"/>
                <a:gd name="T4" fmla="*/ 3 w 6"/>
                <a:gd name="T5" fmla="*/ 60 h 60"/>
                <a:gd name="T6" fmla="*/ 6 w 6"/>
                <a:gd name="T7" fmla="*/ 58 h 60"/>
                <a:gd name="T8" fmla="*/ 6 w 6"/>
                <a:gd name="T9" fmla="*/ 7 h 60"/>
              </a:gdLst>
              <a:ahLst/>
              <a:cxnLst>
                <a:cxn ang="0">
                  <a:pos x="T0" y="T1"/>
                </a:cxn>
                <a:cxn ang="0">
                  <a:pos x="T2" y="T3"/>
                </a:cxn>
                <a:cxn ang="0">
                  <a:pos x="T4" y="T5"/>
                </a:cxn>
                <a:cxn ang="0">
                  <a:pos x="T6" y="T7"/>
                </a:cxn>
                <a:cxn ang="0">
                  <a:pos x="T8" y="T9"/>
                </a:cxn>
              </a:cxnLst>
              <a:rect l="0" t="0" r="r" b="b"/>
              <a:pathLst>
                <a:path w="6" h="60">
                  <a:moveTo>
                    <a:pt x="6" y="7"/>
                  </a:moveTo>
                  <a:cubicBezTo>
                    <a:pt x="3" y="0"/>
                    <a:pt x="3" y="0"/>
                    <a:pt x="3" y="0"/>
                  </a:cubicBezTo>
                  <a:cubicBezTo>
                    <a:pt x="0" y="14"/>
                    <a:pt x="0" y="34"/>
                    <a:pt x="3" y="60"/>
                  </a:cubicBezTo>
                  <a:cubicBezTo>
                    <a:pt x="6" y="58"/>
                    <a:pt x="6" y="58"/>
                    <a:pt x="6" y="58"/>
                  </a:cubicBezTo>
                  <a:cubicBezTo>
                    <a:pt x="4" y="37"/>
                    <a:pt x="4" y="20"/>
                    <a:pt x="6" y="7"/>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0" name="Freeform 140"/>
            <p:cNvSpPr>
              <a:spLocks noEditPoints="1"/>
            </p:cNvSpPr>
            <p:nvPr/>
          </p:nvSpPr>
          <p:spPr bwMode="auto">
            <a:xfrm>
              <a:off x="2067843" y="3375346"/>
              <a:ext cx="50421" cy="43546"/>
            </a:xfrm>
            <a:custGeom>
              <a:avLst/>
              <a:gdLst>
                <a:gd name="T0" fmla="*/ 13 w 37"/>
                <a:gd name="T1" fmla="*/ 11 h 33"/>
                <a:gd name="T2" fmla="*/ 4 w 37"/>
                <a:gd name="T3" fmla="*/ 3 h 33"/>
                <a:gd name="T4" fmla="*/ 2 w 37"/>
                <a:gd name="T5" fmla="*/ 0 h 33"/>
                <a:gd name="T6" fmla="*/ 0 w 37"/>
                <a:gd name="T7" fmla="*/ 11 h 33"/>
                <a:gd name="T8" fmla="*/ 28 w 37"/>
                <a:gd name="T9" fmla="*/ 33 h 33"/>
                <a:gd name="T10" fmla="*/ 37 w 37"/>
                <a:gd name="T11" fmla="*/ 24 h 33"/>
                <a:gd name="T12" fmla="*/ 36 w 37"/>
                <a:gd name="T13" fmla="*/ 10 h 33"/>
                <a:gd name="T14" fmla="*/ 13 w 37"/>
                <a:gd name="T15" fmla="*/ 11 h 33"/>
                <a:gd name="T16" fmla="*/ 6 w 37"/>
                <a:gd name="T17" fmla="*/ 7 h 33"/>
                <a:gd name="T18" fmla="*/ 8 w 37"/>
                <a:gd name="T19" fmla="*/ 17 h 33"/>
                <a:gd name="T20" fmla="*/ 3 w 37"/>
                <a:gd name="T21" fmla="*/ 11 h 33"/>
                <a:gd name="T22" fmla="*/ 3 w 37"/>
                <a:gd name="T23" fmla="*/ 4 h 33"/>
                <a:gd name="T24" fmla="*/ 6 w 37"/>
                <a:gd name="T25"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3">
                  <a:moveTo>
                    <a:pt x="13" y="11"/>
                  </a:moveTo>
                  <a:cubicBezTo>
                    <a:pt x="4" y="3"/>
                    <a:pt x="4" y="3"/>
                    <a:pt x="4" y="3"/>
                  </a:cubicBezTo>
                  <a:cubicBezTo>
                    <a:pt x="3" y="2"/>
                    <a:pt x="2" y="1"/>
                    <a:pt x="2" y="0"/>
                  </a:cubicBezTo>
                  <a:cubicBezTo>
                    <a:pt x="0" y="11"/>
                    <a:pt x="0" y="11"/>
                    <a:pt x="0" y="11"/>
                  </a:cubicBezTo>
                  <a:cubicBezTo>
                    <a:pt x="8" y="20"/>
                    <a:pt x="17" y="27"/>
                    <a:pt x="28" y="33"/>
                  </a:cubicBezTo>
                  <a:cubicBezTo>
                    <a:pt x="31" y="30"/>
                    <a:pt x="34" y="27"/>
                    <a:pt x="37" y="24"/>
                  </a:cubicBezTo>
                  <a:cubicBezTo>
                    <a:pt x="36" y="10"/>
                    <a:pt x="36" y="10"/>
                    <a:pt x="36" y="10"/>
                  </a:cubicBezTo>
                  <a:cubicBezTo>
                    <a:pt x="28" y="15"/>
                    <a:pt x="20" y="16"/>
                    <a:pt x="13" y="11"/>
                  </a:cubicBezTo>
                  <a:close/>
                  <a:moveTo>
                    <a:pt x="6" y="7"/>
                  </a:moveTo>
                  <a:cubicBezTo>
                    <a:pt x="8" y="17"/>
                    <a:pt x="8" y="17"/>
                    <a:pt x="8" y="17"/>
                  </a:cubicBezTo>
                  <a:cubicBezTo>
                    <a:pt x="3" y="11"/>
                    <a:pt x="3" y="11"/>
                    <a:pt x="3" y="11"/>
                  </a:cubicBezTo>
                  <a:cubicBezTo>
                    <a:pt x="3" y="4"/>
                    <a:pt x="3" y="4"/>
                    <a:pt x="3" y="4"/>
                  </a:cubicBezTo>
                  <a:cubicBezTo>
                    <a:pt x="6" y="7"/>
                    <a:pt x="6" y="7"/>
                    <a:pt x="6" y="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1" name="Freeform 141"/>
            <p:cNvSpPr/>
            <p:nvPr/>
          </p:nvSpPr>
          <p:spPr bwMode="auto">
            <a:xfrm>
              <a:off x="2071281" y="3381074"/>
              <a:ext cx="6876" cy="16043"/>
            </a:xfrm>
            <a:custGeom>
              <a:avLst/>
              <a:gdLst>
                <a:gd name="T0" fmla="*/ 6 w 6"/>
                <a:gd name="T1" fmla="*/ 14 h 14"/>
                <a:gd name="T2" fmla="*/ 4 w 6"/>
                <a:gd name="T3" fmla="*/ 3 h 14"/>
                <a:gd name="T4" fmla="*/ 0 w 6"/>
                <a:gd name="T5" fmla="*/ 0 h 14"/>
                <a:gd name="T6" fmla="*/ 0 w 6"/>
                <a:gd name="T7" fmla="*/ 8 h 14"/>
                <a:gd name="T8" fmla="*/ 6 w 6"/>
                <a:gd name="T9" fmla="*/ 14 h 14"/>
                <a:gd name="T10" fmla="*/ 6 w 6"/>
                <a:gd name="T11" fmla="*/ 14 h 14"/>
              </a:gdLst>
              <a:ahLst/>
              <a:cxnLst>
                <a:cxn ang="0">
                  <a:pos x="T0" y="T1"/>
                </a:cxn>
                <a:cxn ang="0">
                  <a:pos x="T2" y="T3"/>
                </a:cxn>
                <a:cxn ang="0">
                  <a:pos x="T4" y="T5"/>
                </a:cxn>
                <a:cxn ang="0">
                  <a:pos x="T6" y="T7"/>
                </a:cxn>
                <a:cxn ang="0">
                  <a:pos x="T8" y="T9"/>
                </a:cxn>
                <a:cxn ang="0">
                  <a:pos x="T10" y="T11"/>
                </a:cxn>
              </a:cxnLst>
              <a:rect l="0" t="0" r="r" b="b"/>
              <a:pathLst>
                <a:path w="6" h="14">
                  <a:moveTo>
                    <a:pt x="6" y="14"/>
                  </a:moveTo>
                  <a:lnTo>
                    <a:pt x="4" y="3"/>
                  </a:lnTo>
                  <a:lnTo>
                    <a:pt x="0" y="0"/>
                  </a:lnTo>
                  <a:lnTo>
                    <a:pt x="0" y="8"/>
                  </a:lnTo>
                  <a:lnTo>
                    <a:pt x="6" y="14"/>
                  </a:lnTo>
                  <a:lnTo>
                    <a:pt x="6" y="14"/>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2" name="Freeform 142"/>
            <p:cNvSpPr/>
            <p:nvPr/>
          </p:nvSpPr>
          <p:spPr bwMode="auto">
            <a:xfrm>
              <a:off x="2079303" y="3431496"/>
              <a:ext cx="17189" cy="20627"/>
            </a:xfrm>
            <a:custGeom>
              <a:avLst/>
              <a:gdLst>
                <a:gd name="T0" fmla="*/ 12 w 12"/>
                <a:gd name="T1" fmla="*/ 3 h 16"/>
                <a:gd name="T2" fmla="*/ 9 w 12"/>
                <a:gd name="T3" fmla="*/ 0 h 16"/>
                <a:gd name="T4" fmla="*/ 0 w 12"/>
                <a:gd name="T5" fmla="*/ 9 h 16"/>
                <a:gd name="T6" fmla="*/ 2 w 12"/>
                <a:gd name="T7" fmla="*/ 16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9" y="0"/>
                    <a:pt x="9" y="0"/>
                  </a:cubicBezTo>
                  <a:cubicBezTo>
                    <a:pt x="0" y="9"/>
                    <a:pt x="0" y="9"/>
                    <a:pt x="0" y="9"/>
                  </a:cubicBezTo>
                  <a:cubicBezTo>
                    <a:pt x="1" y="12"/>
                    <a:pt x="1" y="14"/>
                    <a:pt x="2" y="16"/>
                  </a:cubicBezTo>
                  <a:cubicBezTo>
                    <a:pt x="12" y="3"/>
                    <a:pt x="12" y="3"/>
                    <a:pt x="12" y="3"/>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3" name="Freeform 143"/>
            <p:cNvSpPr/>
            <p:nvPr/>
          </p:nvSpPr>
          <p:spPr bwMode="auto">
            <a:xfrm>
              <a:off x="2091908" y="3421182"/>
              <a:ext cx="14898" cy="19481"/>
            </a:xfrm>
            <a:custGeom>
              <a:avLst/>
              <a:gdLst>
                <a:gd name="T0" fmla="*/ 0 w 13"/>
                <a:gd name="T1" fmla="*/ 9 h 17"/>
                <a:gd name="T2" fmla="*/ 4 w 13"/>
                <a:gd name="T3" fmla="*/ 12 h 17"/>
                <a:gd name="T4" fmla="*/ 7 w 13"/>
                <a:gd name="T5" fmla="*/ 17 h 17"/>
                <a:gd name="T6" fmla="*/ 13 w 13"/>
                <a:gd name="T7" fmla="*/ 7 h 17"/>
                <a:gd name="T8" fmla="*/ 8 w 13"/>
                <a:gd name="T9" fmla="*/ 0 h 17"/>
                <a:gd name="T10" fmla="*/ 0 w 13"/>
                <a:gd name="T11" fmla="*/ 9 h 17"/>
                <a:gd name="T12" fmla="*/ 0 w 13"/>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9"/>
                  </a:moveTo>
                  <a:lnTo>
                    <a:pt x="4" y="12"/>
                  </a:lnTo>
                  <a:lnTo>
                    <a:pt x="7" y="17"/>
                  </a:lnTo>
                  <a:lnTo>
                    <a:pt x="13" y="7"/>
                  </a:lnTo>
                  <a:lnTo>
                    <a:pt x="8" y="0"/>
                  </a:lnTo>
                  <a:lnTo>
                    <a:pt x="0" y="9"/>
                  </a:lnTo>
                  <a:lnTo>
                    <a:pt x="0" y="9"/>
                  </a:ln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4" name="Freeform 144"/>
            <p:cNvSpPr/>
            <p:nvPr/>
          </p:nvSpPr>
          <p:spPr bwMode="auto">
            <a:xfrm>
              <a:off x="2093054" y="3418892"/>
              <a:ext cx="27503" cy="111157"/>
            </a:xfrm>
            <a:custGeom>
              <a:avLst/>
              <a:gdLst>
                <a:gd name="T0" fmla="*/ 15 w 20"/>
                <a:gd name="T1" fmla="*/ 12 h 86"/>
                <a:gd name="T2" fmla="*/ 17 w 20"/>
                <a:gd name="T3" fmla="*/ 9 h 86"/>
                <a:gd name="T4" fmla="*/ 9 w 20"/>
                <a:gd name="T5" fmla="*/ 0 h 86"/>
                <a:gd name="T6" fmla="*/ 6 w 20"/>
                <a:gd name="T7" fmla="*/ 2 h 86"/>
                <a:gd name="T8" fmla="*/ 10 w 20"/>
                <a:gd name="T9" fmla="*/ 8 h 86"/>
                <a:gd name="T10" fmla="*/ 5 w 20"/>
                <a:gd name="T11" fmla="*/ 17 h 86"/>
                <a:gd name="T12" fmla="*/ 15 w 20"/>
                <a:gd name="T13" fmla="*/ 37 h 86"/>
                <a:gd name="T14" fmla="*/ 0 w 20"/>
                <a:gd name="T15" fmla="*/ 62 h 86"/>
                <a:gd name="T16" fmla="*/ 5 w 20"/>
                <a:gd name="T17" fmla="*/ 86 h 86"/>
                <a:gd name="T18" fmla="*/ 14 w 20"/>
                <a:gd name="T19" fmla="*/ 85 h 86"/>
                <a:gd name="T20" fmla="*/ 20 w 20"/>
                <a:gd name="T21" fmla="*/ 36 h 86"/>
                <a:gd name="T22" fmla="*/ 12 w 20"/>
                <a:gd name="T23" fmla="*/ 16 h 86"/>
                <a:gd name="T24" fmla="*/ 15 w 20"/>
                <a:gd name="T25"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86">
                  <a:moveTo>
                    <a:pt x="15" y="12"/>
                  </a:moveTo>
                  <a:cubicBezTo>
                    <a:pt x="17" y="9"/>
                    <a:pt x="17" y="9"/>
                    <a:pt x="17" y="9"/>
                  </a:cubicBezTo>
                  <a:cubicBezTo>
                    <a:pt x="9" y="0"/>
                    <a:pt x="9" y="0"/>
                    <a:pt x="9" y="0"/>
                  </a:cubicBezTo>
                  <a:cubicBezTo>
                    <a:pt x="6" y="2"/>
                    <a:pt x="6" y="2"/>
                    <a:pt x="6" y="2"/>
                  </a:cubicBezTo>
                  <a:cubicBezTo>
                    <a:pt x="10" y="8"/>
                    <a:pt x="10" y="8"/>
                    <a:pt x="10" y="8"/>
                  </a:cubicBezTo>
                  <a:cubicBezTo>
                    <a:pt x="5" y="17"/>
                    <a:pt x="5" y="17"/>
                    <a:pt x="5" y="17"/>
                  </a:cubicBezTo>
                  <a:cubicBezTo>
                    <a:pt x="15" y="37"/>
                    <a:pt x="15" y="37"/>
                    <a:pt x="15" y="37"/>
                  </a:cubicBezTo>
                  <a:cubicBezTo>
                    <a:pt x="8" y="44"/>
                    <a:pt x="3" y="52"/>
                    <a:pt x="0" y="62"/>
                  </a:cubicBezTo>
                  <a:cubicBezTo>
                    <a:pt x="2" y="70"/>
                    <a:pt x="3" y="78"/>
                    <a:pt x="5" y="86"/>
                  </a:cubicBezTo>
                  <a:cubicBezTo>
                    <a:pt x="14" y="85"/>
                    <a:pt x="14" y="85"/>
                    <a:pt x="14" y="85"/>
                  </a:cubicBezTo>
                  <a:cubicBezTo>
                    <a:pt x="14" y="70"/>
                    <a:pt x="16" y="54"/>
                    <a:pt x="20" y="36"/>
                  </a:cubicBezTo>
                  <a:cubicBezTo>
                    <a:pt x="12" y="16"/>
                    <a:pt x="12" y="16"/>
                    <a:pt x="12" y="16"/>
                  </a:cubicBezTo>
                  <a:cubicBezTo>
                    <a:pt x="15" y="12"/>
                    <a:pt x="15" y="12"/>
                    <a:pt x="15" y="12"/>
                  </a:cubicBezTo>
                  <a:close/>
                </a:path>
              </a:pathLst>
            </a:custGeom>
            <a:solidFill>
              <a:srgbClr val="6F6F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5" name="Freeform 145"/>
            <p:cNvSpPr/>
            <p:nvPr/>
          </p:nvSpPr>
          <p:spPr bwMode="auto">
            <a:xfrm>
              <a:off x="2067843" y="3390244"/>
              <a:ext cx="37816" cy="52713"/>
            </a:xfrm>
            <a:custGeom>
              <a:avLst/>
              <a:gdLst>
                <a:gd name="T0" fmla="*/ 25 w 28"/>
                <a:gd name="T1" fmla="*/ 24 h 41"/>
                <a:gd name="T2" fmla="*/ 28 w 28"/>
                <a:gd name="T3" fmla="*/ 22 h 41"/>
                <a:gd name="T4" fmla="*/ 0 w 28"/>
                <a:gd name="T5" fmla="*/ 0 h 41"/>
                <a:gd name="T6" fmla="*/ 4 w 28"/>
                <a:gd name="T7" fmla="*/ 25 h 41"/>
                <a:gd name="T8" fmla="*/ 9 w 28"/>
                <a:gd name="T9" fmla="*/ 41 h 41"/>
                <a:gd name="T10" fmla="*/ 18 w 28"/>
                <a:gd name="T11" fmla="*/ 32 h 41"/>
                <a:gd name="T12" fmla="*/ 25 w 28"/>
                <a:gd name="T13" fmla="*/ 24 h 41"/>
              </a:gdLst>
              <a:ahLst/>
              <a:cxnLst>
                <a:cxn ang="0">
                  <a:pos x="T0" y="T1"/>
                </a:cxn>
                <a:cxn ang="0">
                  <a:pos x="T2" y="T3"/>
                </a:cxn>
                <a:cxn ang="0">
                  <a:pos x="T4" y="T5"/>
                </a:cxn>
                <a:cxn ang="0">
                  <a:pos x="T6" y="T7"/>
                </a:cxn>
                <a:cxn ang="0">
                  <a:pos x="T8" y="T9"/>
                </a:cxn>
                <a:cxn ang="0">
                  <a:pos x="T10" y="T11"/>
                </a:cxn>
                <a:cxn ang="0">
                  <a:pos x="T12" y="T13"/>
                </a:cxn>
              </a:cxnLst>
              <a:rect l="0" t="0" r="r" b="b"/>
              <a:pathLst>
                <a:path w="28" h="41">
                  <a:moveTo>
                    <a:pt x="25" y="24"/>
                  </a:moveTo>
                  <a:cubicBezTo>
                    <a:pt x="28" y="22"/>
                    <a:pt x="28" y="22"/>
                    <a:pt x="28" y="22"/>
                  </a:cubicBezTo>
                  <a:cubicBezTo>
                    <a:pt x="17" y="16"/>
                    <a:pt x="8" y="9"/>
                    <a:pt x="0" y="0"/>
                  </a:cubicBezTo>
                  <a:cubicBezTo>
                    <a:pt x="0" y="9"/>
                    <a:pt x="1" y="17"/>
                    <a:pt x="4" y="25"/>
                  </a:cubicBezTo>
                  <a:cubicBezTo>
                    <a:pt x="6" y="31"/>
                    <a:pt x="8" y="36"/>
                    <a:pt x="9" y="41"/>
                  </a:cubicBezTo>
                  <a:cubicBezTo>
                    <a:pt x="18" y="32"/>
                    <a:pt x="18" y="32"/>
                    <a:pt x="18" y="32"/>
                  </a:cubicBezTo>
                  <a:cubicBezTo>
                    <a:pt x="25" y="24"/>
                    <a:pt x="25" y="24"/>
                    <a:pt x="25" y="2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6" name="Freeform 146"/>
            <p:cNvSpPr/>
            <p:nvPr/>
          </p:nvSpPr>
          <p:spPr bwMode="auto">
            <a:xfrm>
              <a:off x="2020860" y="3421182"/>
              <a:ext cx="66465" cy="110010"/>
            </a:xfrm>
            <a:custGeom>
              <a:avLst/>
              <a:gdLst>
                <a:gd name="T0" fmla="*/ 6 w 58"/>
                <a:gd name="T1" fmla="*/ 0 h 96"/>
                <a:gd name="T2" fmla="*/ 0 w 58"/>
                <a:gd name="T3" fmla="*/ 3 h 96"/>
                <a:gd name="T4" fmla="*/ 8 w 58"/>
                <a:gd name="T5" fmla="*/ 19 h 96"/>
                <a:gd name="T6" fmla="*/ 15 w 58"/>
                <a:gd name="T7" fmla="*/ 19 h 96"/>
                <a:gd name="T8" fmla="*/ 12 w 58"/>
                <a:gd name="T9" fmla="*/ 27 h 96"/>
                <a:gd name="T10" fmla="*/ 27 w 58"/>
                <a:gd name="T11" fmla="*/ 54 h 96"/>
                <a:gd name="T12" fmla="*/ 49 w 58"/>
                <a:gd name="T13" fmla="*/ 96 h 96"/>
                <a:gd name="T14" fmla="*/ 58 w 58"/>
                <a:gd name="T15" fmla="*/ 95 h 96"/>
                <a:gd name="T16" fmla="*/ 18 w 58"/>
                <a:gd name="T17" fmla="*/ 22 h 96"/>
                <a:gd name="T18" fmla="*/ 27 w 58"/>
                <a:gd name="T19" fmla="*/ 13 h 96"/>
                <a:gd name="T20" fmla="*/ 13 w 58"/>
                <a:gd name="T21" fmla="*/ 13 h 96"/>
                <a:gd name="T22" fmla="*/ 6 w 58"/>
                <a:gd name="T23" fmla="*/ 0 h 96"/>
                <a:gd name="T24" fmla="*/ 6 w 58"/>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96">
                  <a:moveTo>
                    <a:pt x="6" y="0"/>
                  </a:moveTo>
                  <a:lnTo>
                    <a:pt x="0" y="3"/>
                  </a:lnTo>
                  <a:lnTo>
                    <a:pt x="8" y="19"/>
                  </a:lnTo>
                  <a:lnTo>
                    <a:pt x="15" y="19"/>
                  </a:lnTo>
                  <a:lnTo>
                    <a:pt x="12" y="27"/>
                  </a:lnTo>
                  <a:lnTo>
                    <a:pt x="27" y="54"/>
                  </a:lnTo>
                  <a:lnTo>
                    <a:pt x="49" y="96"/>
                  </a:lnTo>
                  <a:lnTo>
                    <a:pt x="58" y="95"/>
                  </a:lnTo>
                  <a:lnTo>
                    <a:pt x="18" y="22"/>
                  </a:lnTo>
                  <a:lnTo>
                    <a:pt x="27" y="13"/>
                  </a:lnTo>
                  <a:lnTo>
                    <a:pt x="13" y="13"/>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7" name="Freeform 147"/>
            <p:cNvSpPr>
              <a:spLocks noEditPoints="1"/>
            </p:cNvSpPr>
            <p:nvPr/>
          </p:nvSpPr>
          <p:spPr bwMode="auto">
            <a:xfrm>
              <a:off x="1995649" y="3424621"/>
              <a:ext cx="81362" cy="106573"/>
            </a:xfrm>
            <a:custGeom>
              <a:avLst/>
              <a:gdLst>
                <a:gd name="T0" fmla="*/ 31 w 59"/>
                <a:gd name="T1" fmla="*/ 14 h 82"/>
                <a:gd name="T2" fmla="*/ 25 w 59"/>
                <a:gd name="T3" fmla="*/ 14 h 82"/>
                <a:gd name="T4" fmla="*/ 18 w 59"/>
                <a:gd name="T5" fmla="*/ 0 h 82"/>
                <a:gd name="T6" fmla="*/ 0 w 59"/>
                <a:gd name="T7" fmla="*/ 11 h 82"/>
                <a:gd name="T8" fmla="*/ 27 w 59"/>
                <a:gd name="T9" fmla="*/ 74 h 82"/>
                <a:gd name="T10" fmla="*/ 32 w 59"/>
                <a:gd name="T11" fmla="*/ 74 h 82"/>
                <a:gd name="T12" fmla="*/ 44 w 59"/>
                <a:gd name="T13" fmla="*/ 82 h 82"/>
                <a:gd name="T14" fmla="*/ 59 w 59"/>
                <a:gd name="T15" fmla="*/ 82 h 82"/>
                <a:gd name="T16" fmla="*/ 41 w 59"/>
                <a:gd name="T17" fmla="*/ 45 h 82"/>
                <a:gd name="T18" fmla="*/ 28 w 59"/>
                <a:gd name="T19" fmla="*/ 21 h 82"/>
                <a:gd name="T20" fmla="*/ 31 w 59"/>
                <a:gd name="T21" fmla="*/ 14 h 82"/>
                <a:gd name="T22" fmla="*/ 5 w 59"/>
                <a:gd name="T23" fmla="*/ 14 h 82"/>
                <a:gd name="T24" fmla="*/ 3 w 59"/>
                <a:gd name="T25" fmla="*/ 11 h 82"/>
                <a:gd name="T26" fmla="*/ 18 w 59"/>
                <a:gd name="T27" fmla="*/ 3 h 82"/>
                <a:gd name="T28" fmla="*/ 19 w 59"/>
                <a:gd name="T29" fmla="*/ 5 h 82"/>
                <a:gd name="T30" fmla="*/ 5 w 59"/>
                <a:gd name="T31"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82">
                  <a:moveTo>
                    <a:pt x="31" y="14"/>
                  </a:moveTo>
                  <a:cubicBezTo>
                    <a:pt x="25" y="14"/>
                    <a:pt x="25" y="14"/>
                    <a:pt x="25" y="14"/>
                  </a:cubicBezTo>
                  <a:cubicBezTo>
                    <a:pt x="18" y="0"/>
                    <a:pt x="18" y="0"/>
                    <a:pt x="18" y="0"/>
                  </a:cubicBezTo>
                  <a:cubicBezTo>
                    <a:pt x="0" y="11"/>
                    <a:pt x="0" y="11"/>
                    <a:pt x="0" y="11"/>
                  </a:cubicBezTo>
                  <a:cubicBezTo>
                    <a:pt x="12" y="30"/>
                    <a:pt x="21" y="51"/>
                    <a:pt x="27" y="74"/>
                  </a:cubicBezTo>
                  <a:cubicBezTo>
                    <a:pt x="28" y="74"/>
                    <a:pt x="30" y="74"/>
                    <a:pt x="32" y="74"/>
                  </a:cubicBezTo>
                  <a:cubicBezTo>
                    <a:pt x="44" y="82"/>
                    <a:pt x="44" y="82"/>
                    <a:pt x="44" y="82"/>
                  </a:cubicBezTo>
                  <a:cubicBezTo>
                    <a:pt x="59" y="82"/>
                    <a:pt x="59" y="82"/>
                    <a:pt x="59" y="82"/>
                  </a:cubicBezTo>
                  <a:cubicBezTo>
                    <a:pt x="41" y="45"/>
                    <a:pt x="41" y="45"/>
                    <a:pt x="41" y="45"/>
                  </a:cubicBezTo>
                  <a:cubicBezTo>
                    <a:pt x="28" y="21"/>
                    <a:pt x="28" y="21"/>
                    <a:pt x="28" y="21"/>
                  </a:cubicBezTo>
                  <a:cubicBezTo>
                    <a:pt x="31" y="14"/>
                    <a:pt x="31" y="14"/>
                    <a:pt x="31" y="14"/>
                  </a:cubicBezTo>
                  <a:close/>
                  <a:moveTo>
                    <a:pt x="5" y="14"/>
                  </a:moveTo>
                  <a:cubicBezTo>
                    <a:pt x="3" y="11"/>
                    <a:pt x="3" y="11"/>
                    <a:pt x="3" y="11"/>
                  </a:cubicBezTo>
                  <a:cubicBezTo>
                    <a:pt x="18" y="3"/>
                    <a:pt x="18" y="3"/>
                    <a:pt x="18" y="3"/>
                  </a:cubicBezTo>
                  <a:cubicBezTo>
                    <a:pt x="19" y="5"/>
                    <a:pt x="19" y="5"/>
                    <a:pt x="19" y="5"/>
                  </a:cubicBezTo>
                  <a:cubicBezTo>
                    <a:pt x="5" y="14"/>
                    <a:pt x="5" y="14"/>
                    <a:pt x="5" y="1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8" name="Freeform 148"/>
            <p:cNvSpPr/>
            <p:nvPr/>
          </p:nvSpPr>
          <p:spPr bwMode="auto">
            <a:xfrm>
              <a:off x="2000233" y="3429204"/>
              <a:ext cx="21773" cy="13751"/>
            </a:xfrm>
            <a:custGeom>
              <a:avLst/>
              <a:gdLst>
                <a:gd name="T0" fmla="*/ 0 w 19"/>
                <a:gd name="T1" fmla="*/ 9 h 12"/>
                <a:gd name="T2" fmla="*/ 2 w 19"/>
                <a:gd name="T3" fmla="*/ 12 h 12"/>
                <a:gd name="T4" fmla="*/ 19 w 19"/>
                <a:gd name="T5" fmla="*/ 2 h 12"/>
                <a:gd name="T6" fmla="*/ 18 w 19"/>
                <a:gd name="T7" fmla="*/ 0 h 12"/>
                <a:gd name="T8" fmla="*/ 0 w 19"/>
                <a:gd name="T9" fmla="*/ 9 h 12"/>
                <a:gd name="T10" fmla="*/ 0 w 19"/>
                <a:gd name="T11" fmla="*/ 9 h 12"/>
              </a:gdLst>
              <a:ahLst/>
              <a:cxnLst>
                <a:cxn ang="0">
                  <a:pos x="T0" y="T1"/>
                </a:cxn>
                <a:cxn ang="0">
                  <a:pos x="T2" y="T3"/>
                </a:cxn>
                <a:cxn ang="0">
                  <a:pos x="T4" y="T5"/>
                </a:cxn>
                <a:cxn ang="0">
                  <a:pos x="T6" y="T7"/>
                </a:cxn>
                <a:cxn ang="0">
                  <a:pos x="T8" y="T9"/>
                </a:cxn>
                <a:cxn ang="0">
                  <a:pos x="T10" y="T11"/>
                </a:cxn>
              </a:cxnLst>
              <a:rect l="0" t="0" r="r" b="b"/>
              <a:pathLst>
                <a:path w="19" h="12">
                  <a:moveTo>
                    <a:pt x="0" y="9"/>
                  </a:moveTo>
                  <a:lnTo>
                    <a:pt x="2" y="12"/>
                  </a:lnTo>
                  <a:lnTo>
                    <a:pt x="19" y="2"/>
                  </a:lnTo>
                  <a:lnTo>
                    <a:pt x="18" y="0"/>
                  </a:lnTo>
                  <a:lnTo>
                    <a:pt x="0" y="9"/>
                  </a:lnTo>
                  <a:lnTo>
                    <a:pt x="0" y="9"/>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9" name="Freeform 149"/>
            <p:cNvSpPr/>
            <p:nvPr/>
          </p:nvSpPr>
          <p:spPr bwMode="auto">
            <a:xfrm>
              <a:off x="2110243" y="3433788"/>
              <a:ext cx="14898" cy="30941"/>
            </a:xfrm>
            <a:custGeom>
              <a:avLst/>
              <a:gdLst>
                <a:gd name="T0" fmla="*/ 8 w 11"/>
                <a:gd name="T1" fmla="*/ 24 h 24"/>
                <a:gd name="T2" fmla="*/ 9 w 11"/>
                <a:gd name="T3" fmla="*/ 21 h 24"/>
                <a:gd name="T4" fmla="*/ 11 w 11"/>
                <a:gd name="T5" fmla="*/ 13 h 24"/>
                <a:gd name="T6" fmla="*/ 3 w 11"/>
                <a:gd name="T7" fmla="*/ 0 h 24"/>
                <a:gd name="T8" fmla="*/ 0 w 11"/>
                <a:gd name="T9" fmla="*/ 4 h 24"/>
                <a:gd name="T10" fmla="*/ 8 w 11"/>
                <a:gd name="T11" fmla="*/ 24 h 24"/>
              </a:gdLst>
              <a:ahLst/>
              <a:cxnLst>
                <a:cxn ang="0">
                  <a:pos x="T0" y="T1"/>
                </a:cxn>
                <a:cxn ang="0">
                  <a:pos x="T2" y="T3"/>
                </a:cxn>
                <a:cxn ang="0">
                  <a:pos x="T4" y="T5"/>
                </a:cxn>
                <a:cxn ang="0">
                  <a:pos x="T6" y="T7"/>
                </a:cxn>
                <a:cxn ang="0">
                  <a:pos x="T8" y="T9"/>
                </a:cxn>
                <a:cxn ang="0">
                  <a:pos x="T10" y="T11"/>
                </a:cxn>
              </a:cxnLst>
              <a:rect l="0" t="0" r="r" b="b"/>
              <a:pathLst>
                <a:path w="11" h="24">
                  <a:moveTo>
                    <a:pt x="8" y="24"/>
                  </a:moveTo>
                  <a:cubicBezTo>
                    <a:pt x="8" y="23"/>
                    <a:pt x="9" y="22"/>
                    <a:pt x="9" y="21"/>
                  </a:cubicBezTo>
                  <a:cubicBezTo>
                    <a:pt x="10" y="18"/>
                    <a:pt x="10" y="16"/>
                    <a:pt x="11" y="13"/>
                  </a:cubicBezTo>
                  <a:cubicBezTo>
                    <a:pt x="3" y="0"/>
                    <a:pt x="3" y="0"/>
                    <a:pt x="3" y="0"/>
                  </a:cubicBezTo>
                  <a:cubicBezTo>
                    <a:pt x="0" y="4"/>
                    <a:pt x="0" y="4"/>
                    <a:pt x="0" y="4"/>
                  </a:cubicBezTo>
                  <a:cubicBezTo>
                    <a:pt x="8" y="24"/>
                    <a:pt x="8" y="24"/>
                    <a:pt x="8" y="2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0" name="Freeform 150"/>
            <p:cNvSpPr/>
            <p:nvPr/>
          </p:nvSpPr>
          <p:spPr bwMode="auto">
            <a:xfrm>
              <a:off x="2087325" y="3440664"/>
              <a:ext cx="26357" cy="58443"/>
            </a:xfrm>
            <a:custGeom>
              <a:avLst/>
              <a:gdLst>
                <a:gd name="T0" fmla="*/ 19 w 19"/>
                <a:gd name="T1" fmla="*/ 20 h 45"/>
                <a:gd name="T2" fmla="*/ 9 w 19"/>
                <a:gd name="T3" fmla="*/ 0 h 45"/>
                <a:gd name="T4" fmla="*/ 3 w 19"/>
                <a:gd name="T5" fmla="*/ 11 h 45"/>
                <a:gd name="T6" fmla="*/ 0 w 19"/>
                <a:gd name="T7" fmla="*/ 27 h 45"/>
                <a:gd name="T8" fmla="*/ 4 w 19"/>
                <a:gd name="T9" fmla="*/ 45 h 45"/>
                <a:gd name="T10" fmla="*/ 19 w 19"/>
                <a:gd name="T11" fmla="*/ 20 h 45"/>
              </a:gdLst>
              <a:ahLst/>
              <a:cxnLst>
                <a:cxn ang="0">
                  <a:pos x="T0" y="T1"/>
                </a:cxn>
                <a:cxn ang="0">
                  <a:pos x="T2" y="T3"/>
                </a:cxn>
                <a:cxn ang="0">
                  <a:pos x="T4" y="T5"/>
                </a:cxn>
                <a:cxn ang="0">
                  <a:pos x="T6" y="T7"/>
                </a:cxn>
                <a:cxn ang="0">
                  <a:pos x="T8" y="T9"/>
                </a:cxn>
                <a:cxn ang="0">
                  <a:pos x="T10" y="T11"/>
                </a:cxn>
              </a:cxnLst>
              <a:rect l="0" t="0" r="r" b="b"/>
              <a:pathLst>
                <a:path w="19" h="45">
                  <a:moveTo>
                    <a:pt x="19" y="20"/>
                  </a:moveTo>
                  <a:cubicBezTo>
                    <a:pt x="9" y="0"/>
                    <a:pt x="9" y="0"/>
                    <a:pt x="9" y="0"/>
                  </a:cubicBezTo>
                  <a:cubicBezTo>
                    <a:pt x="3" y="11"/>
                    <a:pt x="3" y="11"/>
                    <a:pt x="3" y="11"/>
                  </a:cubicBezTo>
                  <a:cubicBezTo>
                    <a:pt x="0" y="27"/>
                    <a:pt x="0" y="27"/>
                    <a:pt x="0" y="27"/>
                  </a:cubicBezTo>
                  <a:cubicBezTo>
                    <a:pt x="2" y="33"/>
                    <a:pt x="3" y="39"/>
                    <a:pt x="4" y="45"/>
                  </a:cubicBezTo>
                  <a:cubicBezTo>
                    <a:pt x="7" y="35"/>
                    <a:pt x="12" y="27"/>
                    <a:pt x="19" y="20"/>
                  </a:cubicBez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1" name="Freeform 151"/>
            <p:cNvSpPr/>
            <p:nvPr/>
          </p:nvSpPr>
          <p:spPr bwMode="auto">
            <a:xfrm>
              <a:off x="2082741" y="3434936"/>
              <a:ext cx="17189" cy="40108"/>
            </a:xfrm>
            <a:custGeom>
              <a:avLst/>
              <a:gdLst>
                <a:gd name="T0" fmla="*/ 0 w 13"/>
                <a:gd name="T1" fmla="*/ 13 h 31"/>
                <a:gd name="T2" fmla="*/ 4 w 13"/>
                <a:gd name="T3" fmla="*/ 31 h 31"/>
                <a:gd name="T4" fmla="*/ 7 w 13"/>
                <a:gd name="T5" fmla="*/ 15 h 31"/>
                <a:gd name="T6" fmla="*/ 13 w 13"/>
                <a:gd name="T7" fmla="*/ 4 h 31"/>
                <a:gd name="T8" fmla="*/ 10 w 13"/>
                <a:gd name="T9" fmla="*/ 0 h 31"/>
                <a:gd name="T10" fmla="*/ 0 w 13"/>
                <a:gd name="T11" fmla="*/ 13 h 31"/>
              </a:gdLst>
              <a:ahLst/>
              <a:cxnLst>
                <a:cxn ang="0">
                  <a:pos x="T0" y="T1"/>
                </a:cxn>
                <a:cxn ang="0">
                  <a:pos x="T2" y="T3"/>
                </a:cxn>
                <a:cxn ang="0">
                  <a:pos x="T4" y="T5"/>
                </a:cxn>
                <a:cxn ang="0">
                  <a:pos x="T6" y="T7"/>
                </a:cxn>
                <a:cxn ang="0">
                  <a:pos x="T8" y="T9"/>
                </a:cxn>
                <a:cxn ang="0">
                  <a:pos x="T10" y="T11"/>
                </a:cxn>
              </a:cxnLst>
              <a:rect l="0" t="0" r="r" b="b"/>
              <a:pathLst>
                <a:path w="13" h="31">
                  <a:moveTo>
                    <a:pt x="0" y="13"/>
                  </a:moveTo>
                  <a:cubicBezTo>
                    <a:pt x="2" y="19"/>
                    <a:pt x="3" y="25"/>
                    <a:pt x="4" y="31"/>
                  </a:cubicBezTo>
                  <a:cubicBezTo>
                    <a:pt x="7" y="15"/>
                    <a:pt x="7" y="15"/>
                    <a:pt x="7" y="15"/>
                  </a:cubicBezTo>
                  <a:cubicBezTo>
                    <a:pt x="13" y="4"/>
                    <a:pt x="13" y="4"/>
                    <a:pt x="13" y="4"/>
                  </a:cubicBezTo>
                  <a:cubicBezTo>
                    <a:pt x="10" y="0"/>
                    <a:pt x="10" y="0"/>
                    <a:pt x="10" y="0"/>
                  </a:cubicBezTo>
                  <a:cubicBezTo>
                    <a:pt x="0" y="13"/>
                    <a:pt x="0" y="13"/>
                    <a:pt x="0" y="13"/>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2" name="Freeform 152"/>
            <p:cNvSpPr/>
            <p:nvPr/>
          </p:nvSpPr>
          <p:spPr bwMode="auto">
            <a:xfrm>
              <a:off x="2077011" y="3530049"/>
              <a:ext cx="10314" cy="28649"/>
            </a:xfrm>
            <a:custGeom>
              <a:avLst/>
              <a:gdLst>
                <a:gd name="T0" fmla="*/ 9 w 9"/>
                <a:gd name="T1" fmla="*/ 0 h 25"/>
                <a:gd name="T2" fmla="*/ 0 w 9"/>
                <a:gd name="T3" fmla="*/ 1 h 25"/>
                <a:gd name="T4" fmla="*/ 0 w 9"/>
                <a:gd name="T5" fmla="*/ 25 h 25"/>
                <a:gd name="T6" fmla="*/ 9 w 9"/>
                <a:gd name="T7" fmla="*/ 25 h 25"/>
                <a:gd name="T8" fmla="*/ 9 w 9"/>
                <a:gd name="T9" fmla="*/ 0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lnTo>
                    <a:pt x="0" y="1"/>
                  </a:lnTo>
                  <a:lnTo>
                    <a:pt x="0" y="25"/>
                  </a:lnTo>
                  <a:lnTo>
                    <a:pt x="9" y="25"/>
                  </a:lnTo>
                  <a:lnTo>
                    <a:pt x="9" y="0"/>
                  </a:lnTo>
                  <a:lnTo>
                    <a:pt x="9"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3" name="Freeform 153"/>
            <p:cNvSpPr/>
            <p:nvPr/>
          </p:nvSpPr>
          <p:spPr bwMode="auto">
            <a:xfrm>
              <a:off x="2077011" y="3558697"/>
              <a:ext cx="10314" cy="22919"/>
            </a:xfrm>
            <a:custGeom>
              <a:avLst/>
              <a:gdLst>
                <a:gd name="T0" fmla="*/ 9 w 9"/>
                <a:gd name="T1" fmla="*/ 9 h 20"/>
                <a:gd name="T2" fmla="*/ 9 w 9"/>
                <a:gd name="T3" fmla="*/ 0 h 20"/>
                <a:gd name="T4" fmla="*/ 0 w 9"/>
                <a:gd name="T5" fmla="*/ 0 h 20"/>
                <a:gd name="T6" fmla="*/ 0 w 9"/>
                <a:gd name="T7" fmla="*/ 7 h 20"/>
                <a:gd name="T8" fmla="*/ 0 w 9"/>
                <a:gd name="T9" fmla="*/ 20 h 20"/>
                <a:gd name="T10" fmla="*/ 9 w 9"/>
                <a:gd name="T11" fmla="*/ 20 h 20"/>
                <a:gd name="T12" fmla="*/ 9 w 9"/>
                <a:gd name="T13" fmla="*/ 9 h 20"/>
                <a:gd name="T14" fmla="*/ 9 w 9"/>
                <a:gd name="T15" fmla="*/ 9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9" y="9"/>
                  </a:moveTo>
                  <a:lnTo>
                    <a:pt x="9" y="0"/>
                  </a:lnTo>
                  <a:lnTo>
                    <a:pt x="0" y="0"/>
                  </a:lnTo>
                  <a:lnTo>
                    <a:pt x="0" y="7"/>
                  </a:lnTo>
                  <a:lnTo>
                    <a:pt x="0" y="20"/>
                  </a:lnTo>
                  <a:lnTo>
                    <a:pt x="9" y="20"/>
                  </a:lnTo>
                  <a:lnTo>
                    <a:pt x="9" y="9"/>
                  </a:lnTo>
                  <a:lnTo>
                    <a:pt x="9" y="9"/>
                  </a:ln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4" name="Freeform 154"/>
            <p:cNvSpPr/>
            <p:nvPr/>
          </p:nvSpPr>
          <p:spPr bwMode="auto">
            <a:xfrm>
              <a:off x="1986482" y="3531195"/>
              <a:ext cx="90530" cy="51568"/>
            </a:xfrm>
            <a:custGeom>
              <a:avLst/>
              <a:gdLst>
                <a:gd name="T0" fmla="*/ 66 w 66"/>
                <a:gd name="T1" fmla="*/ 27 h 40"/>
                <a:gd name="T2" fmla="*/ 66 w 66"/>
                <a:gd name="T3" fmla="*/ 21 h 40"/>
                <a:gd name="T4" fmla="*/ 66 w 66"/>
                <a:gd name="T5" fmla="*/ 0 h 40"/>
                <a:gd name="T6" fmla="*/ 55 w 66"/>
                <a:gd name="T7" fmla="*/ 22 h 40"/>
                <a:gd name="T8" fmla="*/ 19 w 66"/>
                <a:gd name="T9" fmla="*/ 28 h 40"/>
                <a:gd name="T10" fmla="*/ 0 w 66"/>
                <a:gd name="T11" fmla="*/ 36 h 40"/>
                <a:gd name="T12" fmla="*/ 4 w 66"/>
                <a:gd name="T13" fmla="*/ 40 h 40"/>
                <a:gd name="T14" fmla="*/ 11 w 66"/>
                <a:gd name="T15" fmla="*/ 36 h 40"/>
                <a:gd name="T16" fmla="*/ 19 w 66"/>
                <a:gd name="T17" fmla="*/ 35 h 40"/>
                <a:gd name="T18" fmla="*/ 52 w 66"/>
                <a:gd name="T19" fmla="*/ 28 h 40"/>
                <a:gd name="T20" fmla="*/ 66 w 66"/>
                <a:gd name="T21"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40">
                  <a:moveTo>
                    <a:pt x="66" y="27"/>
                  </a:moveTo>
                  <a:cubicBezTo>
                    <a:pt x="66" y="21"/>
                    <a:pt x="66" y="21"/>
                    <a:pt x="66" y="21"/>
                  </a:cubicBezTo>
                  <a:cubicBezTo>
                    <a:pt x="66" y="0"/>
                    <a:pt x="66" y="0"/>
                    <a:pt x="66" y="0"/>
                  </a:cubicBezTo>
                  <a:cubicBezTo>
                    <a:pt x="55" y="22"/>
                    <a:pt x="55" y="22"/>
                    <a:pt x="55" y="22"/>
                  </a:cubicBezTo>
                  <a:cubicBezTo>
                    <a:pt x="19" y="28"/>
                    <a:pt x="19" y="28"/>
                    <a:pt x="19" y="28"/>
                  </a:cubicBezTo>
                  <a:cubicBezTo>
                    <a:pt x="0" y="36"/>
                    <a:pt x="0" y="36"/>
                    <a:pt x="0" y="36"/>
                  </a:cubicBezTo>
                  <a:cubicBezTo>
                    <a:pt x="0" y="39"/>
                    <a:pt x="1" y="40"/>
                    <a:pt x="4" y="40"/>
                  </a:cubicBezTo>
                  <a:cubicBezTo>
                    <a:pt x="5" y="39"/>
                    <a:pt x="8" y="38"/>
                    <a:pt x="11" y="36"/>
                  </a:cubicBezTo>
                  <a:cubicBezTo>
                    <a:pt x="19" y="35"/>
                    <a:pt x="19" y="35"/>
                    <a:pt x="19" y="35"/>
                  </a:cubicBezTo>
                  <a:cubicBezTo>
                    <a:pt x="32" y="35"/>
                    <a:pt x="43" y="33"/>
                    <a:pt x="52" y="28"/>
                  </a:cubicBezTo>
                  <a:cubicBezTo>
                    <a:pt x="66" y="27"/>
                    <a:pt x="66" y="27"/>
                    <a:pt x="66" y="27"/>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5" name="Freeform 155"/>
            <p:cNvSpPr>
              <a:spLocks noEditPoints="1"/>
            </p:cNvSpPr>
            <p:nvPr/>
          </p:nvSpPr>
          <p:spPr bwMode="auto">
            <a:xfrm>
              <a:off x="1980752" y="3514005"/>
              <a:ext cx="96259" cy="64173"/>
            </a:xfrm>
            <a:custGeom>
              <a:avLst/>
              <a:gdLst>
                <a:gd name="T0" fmla="*/ 55 w 70"/>
                <a:gd name="T1" fmla="*/ 13 h 49"/>
                <a:gd name="T2" fmla="*/ 43 w 70"/>
                <a:gd name="T3" fmla="*/ 5 h 49"/>
                <a:gd name="T4" fmla="*/ 38 w 70"/>
                <a:gd name="T5" fmla="*/ 5 h 49"/>
                <a:gd name="T6" fmla="*/ 23 w 70"/>
                <a:gd name="T7" fmla="*/ 2 h 49"/>
                <a:gd name="T8" fmla="*/ 18 w 70"/>
                <a:gd name="T9" fmla="*/ 0 h 49"/>
                <a:gd name="T10" fmla="*/ 17 w 70"/>
                <a:gd name="T11" fmla="*/ 2 h 49"/>
                <a:gd name="T12" fmla="*/ 34 w 70"/>
                <a:gd name="T13" fmla="*/ 10 h 49"/>
                <a:gd name="T14" fmla="*/ 23 w 70"/>
                <a:gd name="T15" fmla="*/ 11 h 49"/>
                <a:gd name="T16" fmla="*/ 17 w 70"/>
                <a:gd name="T17" fmla="*/ 11 h 49"/>
                <a:gd name="T18" fmla="*/ 6 w 70"/>
                <a:gd name="T19" fmla="*/ 16 h 49"/>
                <a:gd name="T20" fmla="*/ 0 w 70"/>
                <a:gd name="T21" fmla="*/ 24 h 49"/>
                <a:gd name="T22" fmla="*/ 15 w 70"/>
                <a:gd name="T23" fmla="*/ 18 h 49"/>
                <a:gd name="T24" fmla="*/ 20 w 70"/>
                <a:gd name="T25" fmla="*/ 21 h 49"/>
                <a:gd name="T26" fmla="*/ 0 w 70"/>
                <a:gd name="T27" fmla="*/ 31 h 49"/>
                <a:gd name="T28" fmla="*/ 0 w 70"/>
                <a:gd name="T29" fmla="*/ 35 h 49"/>
                <a:gd name="T30" fmla="*/ 16 w 70"/>
                <a:gd name="T31" fmla="*/ 26 h 49"/>
                <a:gd name="T32" fmla="*/ 20 w 70"/>
                <a:gd name="T33" fmla="*/ 28 h 49"/>
                <a:gd name="T34" fmla="*/ 3 w 70"/>
                <a:gd name="T35" fmla="*/ 39 h 49"/>
                <a:gd name="T36" fmla="*/ 2 w 70"/>
                <a:gd name="T37" fmla="*/ 42 h 49"/>
                <a:gd name="T38" fmla="*/ 1 w 70"/>
                <a:gd name="T39" fmla="*/ 47 h 49"/>
                <a:gd name="T40" fmla="*/ 19 w 70"/>
                <a:gd name="T41" fmla="*/ 33 h 49"/>
                <a:gd name="T42" fmla="*/ 23 w 70"/>
                <a:gd name="T43" fmla="*/ 36 h 49"/>
                <a:gd name="T44" fmla="*/ 4 w 70"/>
                <a:gd name="T45" fmla="*/ 49 h 49"/>
                <a:gd name="T46" fmla="*/ 23 w 70"/>
                <a:gd name="T47" fmla="*/ 41 h 49"/>
                <a:gd name="T48" fmla="*/ 59 w 70"/>
                <a:gd name="T49" fmla="*/ 35 h 49"/>
                <a:gd name="T50" fmla="*/ 70 w 70"/>
                <a:gd name="T51" fmla="*/ 13 h 49"/>
                <a:gd name="T52" fmla="*/ 55 w 70"/>
                <a:gd name="T53" fmla="*/ 13 h 49"/>
                <a:gd name="T54" fmla="*/ 38 w 70"/>
                <a:gd name="T55" fmla="*/ 11 h 49"/>
                <a:gd name="T56" fmla="*/ 35 w 70"/>
                <a:gd name="T57" fmla="*/ 7 h 49"/>
                <a:gd name="T58" fmla="*/ 42 w 70"/>
                <a:gd name="T59" fmla="*/ 8 h 49"/>
                <a:gd name="T60" fmla="*/ 53 w 70"/>
                <a:gd name="T61" fmla="*/ 16 h 49"/>
                <a:gd name="T62" fmla="*/ 66 w 70"/>
                <a:gd name="T63" fmla="*/ 16 h 49"/>
                <a:gd name="T64" fmla="*/ 52 w 70"/>
                <a:gd name="T65" fmla="*/ 19 h 49"/>
                <a:gd name="T66" fmla="*/ 40 w 70"/>
                <a:gd name="T67" fmla="*/ 13 h 49"/>
                <a:gd name="T68" fmla="*/ 19 w 70"/>
                <a:gd name="T69" fmla="*/ 16 h 49"/>
                <a:gd name="T70" fmla="*/ 21 w 70"/>
                <a:gd name="T71" fmla="*/ 13 h 49"/>
                <a:gd name="T72" fmla="*/ 38 w 70"/>
                <a:gd name="T7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49">
                  <a:moveTo>
                    <a:pt x="55" y="13"/>
                  </a:moveTo>
                  <a:cubicBezTo>
                    <a:pt x="43" y="5"/>
                    <a:pt x="43" y="5"/>
                    <a:pt x="43" y="5"/>
                  </a:cubicBezTo>
                  <a:cubicBezTo>
                    <a:pt x="41" y="5"/>
                    <a:pt x="39" y="5"/>
                    <a:pt x="38" y="5"/>
                  </a:cubicBezTo>
                  <a:cubicBezTo>
                    <a:pt x="33" y="4"/>
                    <a:pt x="28" y="3"/>
                    <a:pt x="23" y="2"/>
                  </a:cubicBezTo>
                  <a:cubicBezTo>
                    <a:pt x="21" y="1"/>
                    <a:pt x="20" y="0"/>
                    <a:pt x="18" y="0"/>
                  </a:cubicBezTo>
                  <a:cubicBezTo>
                    <a:pt x="18" y="0"/>
                    <a:pt x="17" y="1"/>
                    <a:pt x="17" y="2"/>
                  </a:cubicBezTo>
                  <a:cubicBezTo>
                    <a:pt x="21" y="6"/>
                    <a:pt x="27" y="9"/>
                    <a:pt x="34" y="10"/>
                  </a:cubicBezTo>
                  <a:cubicBezTo>
                    <a:pt x="23" y="11"/>
                    <a:pt x="23" y="11"/>
                    <a:pt x="23" y="11"/>
                  </a:cubicBezTo>
                  <a:cubicBezTo>
                    <a:pt x="17" y="11"/>
                    <a:pt x="17" y="11"/>
                    <a:pt x="17" y="11"/>
                  </a:cubicBezTo>
                  <a:cubicBezTo>
                    <a:pt x="12" y="12"/>
                    <a:pt x="8" y="14"/>
                    <a:pt x="6" y="16"/>
                  </a:cubicBezTo>
                  <a:cubicBezTo>
                    <a:pt x="2" y="18"/>
                    <a:pt x="1" y="21"/>
                    <a:pt x="0" y="24"/>
                  </a:cubicBezTo>
                  <a:cubicBezTo>
                    <a:pt x="4" y="21"/>
                    <a:pt x="9" y="19"/>
                    <a:pt x="15" y="18"/>
                  </a:cubicBezTo>
                  <a:cubicBezTo>
                    <a:pt x="20" y="21"/>
                    <a:pt x="20" y="21"/>
                    <a:pt x="20" y="21"/>
                  </a:cubicBezTo>
                  <a:cubicBezTo>
                    <a:pt x="11" y="21"/>
                    <a:pt x="5" y="24"/>
                    <a:pt x="0" y="31"/>
                  </a:cubicBezTo>
                  <a:cubicBezTo>
                    <a:pt x="0" y="32"/>
                    <a:pt x="0" y="34"/>
                    <a:pt x="0" y="35"/>
                  </a:cubicBezTo>
                  <a:cubicBezTo>
                    <a:pt x="4" y="29"/>
                    <a:pt x="10" y="26"/>
                    <a:pt x="16" y="26"/>
                  </a:cubicBezTo>
                  <a:cubicBezTo>
                    <a:pt x="20" y="28"/>
                    <a:pt x="20" y="28"/>
                    <a:pt x="20" y="28"/>
                  </a:cubicBezTo>
                  <a:cubicBezTo>
                    <a:pt x="11" y="29"/>
                    <a:pt x="5" y="33"/>
                    <a:pt x="3" y="39"/>
                  </a:cubicBezTo>
                  <a:cubicBezTo>
                    <a:pt x="2" y="40"/>
                    <a:pt x="2" y="41"/>
                    <a:pt x="2" y="42"/>
                  </a:cubicBezTo>
                  <a:cubicBezTo>
                    <a:pt x="1" y="44"/>
                    <a:pt x="1" y="45"/>
                    <a:pt x="1" y="47"/>
                  </a:cubicBezTo>
                  <a:cubicBezTo>
                    <a:pt x="7" y="38"/>
                    <a:pt x="13" y="34"/>
                    <a:pt x="19" y="33"/>
                  </a:cubicBezTo>
                  <a:cubicBezTo>
                    <a:pt x="23" y="36"/>
                    <a:pt x="23" y="36"/>
                    <a:pt x="23" y="36"/>
                  </a:cubicBezTo>
                  <a:cubicBezTo>
                    <a:pt x="11" y="38"/>
                    <a:pt x="5" y="42"/>
                    <a:pt x="4" y="49"/>
                  </a:cubicBezTo>
                  <a:cubicBezTo>
                    <a:pt x="23" y="41"/>
                    <a:pt x="23" y="41"/>
                    <a:pt x="23" y="41"/>
                  </a:cubicBezTo>
                  <a:cubicBezTo>
                    <a:pt x="59" y="35"/>
                    <a:pt x="59" y="35"/>
                    <a:pt x="59" y="35"/>
                  </a:cubicBezTo>
                  <a:cubicBezTo>
                    <a:pt x="70" y="13"/>
                    <a:pt x="70" y="13"/>
                    <a:pt x="70" y="13"/>
                  </a:cubicBezTo>
                  <a:cubicBezTo>
                    <a:pt x="55" y="13"/>
                    <a:pt x="55" y="13"/>
                    <a:pt x="55" y="13"/>
                  </a:cubicBezTo>
                  <a:close/>
                  <a:moveTo>
                    <a:pt x="38" y="11"/>
                  </a:moveTo>
                  <a:cubicBezTo>
                    <a:pt x="35" y="7"/>
                    <a:pt x="35" y="7"/>
                    <a:pt x="35" y="7"/>
                  </a:cubicBezTo>
                  <a:cubicBezTo>
                    <a:pt x="42" y="8"/>
                    <a:pt x="42" y="8"/>
                    <a:pt x="42" y="8"/>
                  </a:cubicBezTo>
                  <a:cubicBezTo>
                    <a:pt x="53" y="16"/>
                    <a:pt x="53" y="16"/>
                    <a:pt x="53" y="16"/>
                  </a:cubicBezTo>
                  <a:cubicBezTo>
                    <a:pt x="66" y="16"/>
                    <a:pt x="66" y="16"/>
                    <a:pt x="66" y="16"/>
                  </a:cubicBezTo>
                  <a:cubicBezTo>
                    <a:pt x="52" y="19"/>
                    <a:pt x="52" y="19"/>
                    <a:pt x="52" y="19"/>
                  </a:cubicBezTo>
                  <a:cubicBezTo>
                    <a:pt x="40" y="13"/>
                    <a:pt x="40" y="13"/>
                    <a:pt x="40" y="13"/>
                  </a:cubicBezTo>
                  <a:cubicBezTo>
                    <a:pt x="19" y="16"/>
                    <a:pt x="19" y="16"/>
                    <a:pt x="19" y="16"/>
                  </a:cubicBezTo>
                  <a:cubicBezTo>
                    <a:pt x="21" y="13"/>
                    <a:pt x="21" y="13"/>
                    <a:pt x="21" y="13"/>
                  </a:cubicBezTo>
                  <a:cubicBezTo>
                    <a:pt x="38" y="11"/>
                    <a:pt x="38" y="11"/>
                    <a:pt x="38" y="11"/>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6" name="Freeform 156"/>
            <p:cNvSpPr/>
            <p:nvPr/>
          </p:nvSpPr>
          <p:spPr bwMode="auto">
            <a:xfrm>
              <a:off x="2007109" y="3523173"/>
              <a:ext cx="64173" cy="16043"/>
            </a:xfrm>
            <a:custGeom>
              <a:avLst/>
              <a:gdLst>
                <a:gd name="T0" fmla="*/ 19 w 56"/>
                <a:gd name="T1" fmla="*/ 0 h 14"/>
                <a:gd name="T2" fmla="*/ 23 w 56"/>
                <a:gd name="T3" fmla="*/ 5 h 14"/>
                <a:gd name="T4" fmla="*/ 2 w 56"/>
                <a:gd name="T5" fmla="*/ 7 h 14"/>
                <a:gd name="T6" fmla="*/ 0 w 56"/>
                <a:gd name="T7" fmla="*/ 10 h 14"/>
                <a:gd name="T8" fmla="*/ 25 w 56"/>
                <a:gd name="T9" fmla="*/ 7 h 14"/>
                <a:gd name="T10" fmla="*/ 39 w 56"/>
                <a:gd name="T11" fmla="*/ 14 h 14"/>
                <a:gd name="T12" fmla="*/ 56 w 56"/>
                <a:gd name="T13" fmla="*/ 10 h 14"/>
                <a:gd name="T14" fmla="*/ 41 w 56"/>
                <a:gd name="T15" fmla="*/ 10 h 14"/>
                <a:gd name="T16" fmla="*/ 27 w 56"/>
                <a:gd name="T17" fmla="*/ 1 h 14"/>
                <a:gd name="T18" fmla="*/ 19 w 56"/>
                <a:gd name="T19" fmla="*/ 0 h 14"/>
                <a:gd name="T20" fmla="*/ 19 w 5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4">
                  <a:moveTo>
                    <a:pt x="19" y="0"/>
                  </a:moveTo>
                  <a:lnTo>
                    <a:pt x="23" y="5"/>
                  </a:lnTo>
                  <a:lnTo>
                    <a:pt x="2" y="7"/>
                  </a:lnTo>
                  <a:lnTo>
                    <a:pt x="0" y="10"/>
                  </a:lnTo>
                  <a:lnTo>
                    <a:pt x="25" y="7"/>
                  </a:lnTo>
                  <a:lnTo>
                    <a:pt x="39" y="14"/>
                  </a:lnTo>
                  <a:lnTo>
                    <a:pt x="56" y="10"/>
                  </a:lnTo>
                  <a:lnTo>
                    <a:pt x="41" y="10"/>
                  </a:lnTo>
                  <a:lnTo>
                    <a:pt x="27" y="1"/>
                  </a:lnTo>
                  <a:lnTo>
                    <a:pt x="19" y="0"/>
                  </a:lnTo>
                  <a:lnTo>
                    <a:pt x="19"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7" name="Freeform 157"/>
            <p:cNvSpPr/>
            <p:nvPr/>
          </p:nvSpPr>
          <p:spPr bwMode="auto">
            <a:xfrm>
              <a:off x="2107952" y="3601097"/>
              <a:ext cx="81362" cy="178767"/>
            </a:xfrm>
            <a:custGeom>
              <a:avLst/>
              <a:gdLst>
                <a:gd name="T0" fmla="*/ 0 w 59"/>
                <a:gd name="T1" fmla="*/ 12 h 138"/>
                <a:gd name="T2" fmla="*/ 0 w 59"/>
                <a:gd name="T3" fmla="*/ 17 h 138"/>
                <a:gd name="T4" fmla="*/ 8 w 59"/>
                <a:gd name="T5" fmla="*/ 16 h 138"/>
                <a:gd name="T6" fmla="*/ 42 w 59"/>
                <a:gd name="T7" fmla="*/ 122 h 138"/>
                <a:gd name="T8" fmla="*/ 16 w 59"/>
                <a:gd name="T9" fmla="*/ 90 h 138"/>
                <a:gd name="T10" fmla="*/ 0 w 59"/>
                <a:gd name="T11" fmla="*/ 17 h 138"/>
                <a:gd name="T12" fmla="*/ 0 w 59"/>
                <a:gd name="T13" fmla="*/ 29 h 138"/>
                <a:gd name="T14" fmla="*/ 6 w 59"/>
                <a:gd name="T15" fmla="*/ 75 h 138"/>
                <a:gd name="T16" fmla="*/ 10 w 59"/>
                <a:gd name="T17" fmla="*/ 94 h 138"/>
                <a:gd name="T18" fmla="*/ 59 w 59"/>
                <a:gd name="T19" fmla="*/ 120 h 138"/>
                <a:gd name="T20" fmla="*/ 49 w 59"/>
                <a:gd name="T21" fmla="*/ 69 h 138"/>
                <a:gd name="T22" fmla="*/ 32 w 59"/>
                <a:gd name="T23" fmla="*/ 0 h 138"/>
                <a:gd name="T24" fmla="*/ 27 w 59"/>
                <a:gd name="T25" fmla="*/ 0 h 138"/>
                <a:gd name="T26" fmla="*/ 27 w 59"/>
                <a:gd name="T27" fmla="*/ 10 h 138"/>
                <a:gd name="T28" fmla="*/ 0 w 59"/>
                <a:gd name="T29" fmla="*/ 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38">
                  <a:moveTo>
                    <a:pt x="0" y="12"/>
                  </a:moveTo>
                  <a:cubicBezTo>
                    <a:pt x="0" y="17"/>
                    <a:pt x="0" y="17"/>
                    <a:pt x="0" y="17"/>
                  </a:cubicBezTo>
                  <a:cubicBezTo>
                    <a:pt x="8" y="16"/>
                    <a:pt x="8" y="16"/>
                    <a:pt x="8" y="16"/>
                  </a:cubicBezTo>
                  <a:cubicBezTo>
                    <a:pt x="14" y="66"/>
                    <a:pt x="25" y="101"/>
                    <a:pt x="42" y="122"/>
                  </a:cubicBezTo>
                  <a:cubicBezTo>
                    <a:pt x="32" y="121"/>
                    <a:pt x="23" y="110"/>
                    <a:pt x="16" y="90"/>
                  </a:cubicBezTo>
                  <a:cubicBezTo>
                    <a:pt x="0" y="17"/>
                    <a:pt x="0" y="17"/>
                    <a:pt x="0" y="17"/>
                  </a:cubicBezTo>
                  <a:cubicBezTo>
                    <a:pt x="0" y="29"/>
                    <a:pt x="0" y="29"/>
                    <a:pt x="0" y="29"/>
                  </a:cubicBezTo>
                  <a:cubicBezTo>
                    <a:pt x="6" y="75"/>
                    <a:pt x="6" y="75"/>
                    <a:pt x="6" y="75"/>
                  </a:cubicBezTo>
                  <a:cubicBezTo>
                    <a:pt x="10" y="94"/>
                    <a:pt x="10" y="94"/>
                    <a:pt x="10" y="94"/>
                  </a:cubicBezTo>
                  <a:cubicBezTo>
                    <a:pt x="24" y="130"/>
                    <a:pt x="40" y="138"/>
                    <a:pt x="59" y="120"/>
                  </a:cubicBezTo>
                  <a:cubicBezTo>
                    <a:pt x="59" y="104"/>
                    <a:pt x="56" y="87"/>
                    <a:pt x="49" y="69"/>
                  </a:cubicBezTo>
                  <a:cubicBezTo>
                    <a:pt x="32" y="0"/>
                    <a:pt x="32" y="0"/>
                    <a:pt x="32" y="0"/>
                  </a:cubicBezTo>
                  <a:cubicBezTo>
                    <a:pt x="27" y="0"/>
                    <a:pt x="27" y="0"/>
                    <a:pt x="27" y="0"/>
                  </a:cubicBezTo>
                  <a:cubicBezTo>
                    <a:pt x="27" y="10"/>
                    <a:pt x="27" y="10"/>
                    <a:pt x="27" y="10"/>
                  </a:cubicBezTo>
                  <a:cubicBezTo>
                    <a:pt x="18" y="11"/>
                    <a:pt x="9" y="11"/>
                    <a:pt x="0" y="1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8" name="Freeform 158"/>
            <p:cNvSpPr/>
            <p:nvPr/>
          </p:nvSpPr>
          <p:spPr bwMode="auto">
            <a:xfrm>
              <a:off x="1979606" y="3577032"/>
              <a:ext cx="166162" cy="237210"/>
            </a:xfrm>
            <a:custGeom>
              <a:avLst/>
              <a:gdLst>
                <a:gd name="T0" fmla="*/ 94 w 121"/>
                <a:gd name="T1" fmla="*/ 36 h 183"/>
                <a:gd name="T2" fmla="*/ 94 w 121"/>
                <a:gd name="T3" fmla="*/ 31 h 183"/>
                <a:gd name="T4" fmla="*/ 121 w 121"/>
                <a:gd name="T5" fmla="*/ 29 h 183"/>
                <a:gd name="T6" fmla="*/ 121 w 121"/>
                <a:gd name="T7" fmla="*/ 19 h 183"/>
                <a:gd name="T8" fmla="*/ 69 w 121"/>
                <a:gd name="T9" fmla="*/ 19 h 183"/>
                <a:gd name="T10" fmla="*/ 24 w 121"/>
                <a:gd name="T11" fmla="*/ 0 h 183"/>
                <a:gd name="T12" fmla="*/ 16 w 121"/>
                <a:gd name="T13" fmla="*/ 1 h 183"/>
                <a:gd name="T14" fmla="*/ 9 w 121"/>
                <a:gd name="T15" fmla="*/ 5 h 183"/>
                <a:gd name="T16" fmla="*/ 25 w 121"/>
                <a:gd name="T17" fmla="*/ 29 h 183"/>
                <a:gd name="T18" fmla="*/ 40 w 121"/>
                <a:gd name="T19" fmla="*/ 30 h 183"/>
                <a:gd name="T20" fmla="*/ 88 w 121"/>
                <a:gd name="T21" fmla="*/ 31 h 183"/>
                <a:gd name="T22" fmla="*/ 69 w 121"/>
                <a:gd name="T23" fmla="*/ 128 h 183"/>
                <a:gd name="T24" fmla="*/ 5 w 121"/>
                <a:gd name="T25" fmla="*/ 148 h 183"/>
                <a:gd name="T26" fmla="*/ 0 w 121"/>
                <a:gd name="T27" fmla="*/ 168 h 183"/>
                <a:gd name="T28" fmla="*/ 22 w 121"/>
                <a:gd name="T29" fmla="*/ 173 h 183"/>
                <a:gd name="T30" fmla="*/ 44 w 121"/>
                <a:gd name="T31" fmla="*/ 177 h 183"/>
                <a:gd name="T32" fmla="*/ 87 w 121"/>
                <a:gd name="T33" fmla="*/ 119 h 183"/>
                <a:gd name="T34" fmla="*/ 88 w 121"/>
                <a:gd name="T35" fmla="*/ 113 h 183"/>
                <a:gd name="T36" fmla="*/ 104 w 121"/>
                <a:gd name="T37" fmla="*/ 113 h 183"/>
                <a:gd name="T38" fmla="*/ 100 w 121"/>
                <a:gd name="T39" fmla="*/ 94 h 183"/>
                <a:gd name="T40" fmla="*/ 90 w 121"/>
                <a:gd name="T41" fmla="*/ 94 h 183"/>
                <a:gd name="T42" fmla="*/ 94 w 121"/>
                <a:gd name="T43" fmla="*/ 48 h 183"/>
                <a:gd name="T44" fmla="*/ 94 w 121"/>
                <a:gd name="T45" fmla="*/ 3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83">
                  <a:moveTo>
                    <a:pt x="94" y="36"/>
                  </a:moveTo>
                  <a:cubicBezTo>
                    <a:pt x="94" y="31"/>
                    <a:pt x="94" y="31"/>
                    <a:pt x="94" y="31"/>
                  </a:cubicBezTo>
                  <a:cubicBezTo>
                    <a:pt x="103" y="30"/>
                    <a:pt x="112" y="30"/>
                    <a:pt x="121" y="29"/>
                  </a:cubicBezTo>
                  <a:cubicBezTo>
                    <a:pt x="121" y="19"/>
                    <a:pt x="121" y="19"/>
                    <a:pt x="121" y="19"/>
                  </a:cubicBezTo>
                  <a:cubicBezTo>
                    <a:pt x="69" y="19"/>
                    <a:pt x="69" y="19"/>
                    <a:pt x="69" y="19"/>
                  </a:cubicBezTo>
                  <a:cubicBezTo>
                    <a:pt x="42" y="20"/>
                    <a:pt x="27" y="14"/>
                    <a:pt x="24" y="0"/>
                  </a:cubicBezTo>
                  <a:cubicBezTo>
                    <a:pt x="16" y="1"/>
                    <a:pt x="16" y="1"/>
                    <a:pt x="16" y="1"/>
                  </a:cubicBezTo>
                  <a:cubicBezTo>
                    <a:pt x="13" y="3"/>
                    <a:pt x="10" y="4"/>
                    <a:pt x="9" y="5"/>
                  </a:cubicBezTo>
                  <a:cubicBezTo>
                    <a:pt x="7" y="18"/>
                    <a:pt x="13" y="26"/>
                    <a:pt x="25" y="29"/>
                  </a:cubicBezTo>
                  <a:cubicBezTo>
                    <a:pt x="29" y="30"/>
                    <a:pt x="34" y="30"/>
                    <a:pt x="40" y="30"/>
                  </a:cubicBezTo>
                  <a:cubicBezTo>
                    <a:pt x="56" y="31"/>
                    <a:pt x="72" y="31"/>
                    <a:pt x="88" y="31"/>
                  </a:cubicBezTo>
                  <a:cubicBezTo>
                    <a:pt x="69" y="128"/>
                    <a:pt x="69" y="128"/>
                    <a:pt x="69" y="128"/>
                  </a:cubicBezTo>
                  <a:cubicBezTo>
                    <a:pt x="55" y="152"/>
                    <a:pt x="34" y="158"/>
                    <a:pt x="5" y="148"/>
                  </a:cubicBezTo>
                  <a:cubicBezTo>
                    <a:pt x="0" y="168"/>
                    <a:pt x="0" y="168"/>
                    <a:pt x="0" y="168"/>
                  </a:cubicBezTo>
                  <a:cubicBezTo>
                    <a:pt x="22" y="173"/>
                    <a:pt x="22" y="173"/>
                    <a:pt x="22" y="173"/>
                  </a:cubicBezTo>
                  <a:cubicBezTo>
                    <a:pt x="44" y="177"/>
                    <a:pt x="44" y="177"/>
                    <a:pt x="44" y="177"/>
                  </a:cubicBezTo>
                  <a:cubicBezTo>
                    <a:pt x="69" y="183"/>
                    <a:pt x="84" y="164"/>
                    <a:pt x="87" y="119"/>
                  </a:cubicBezTo>
                  <a:cubicBezTo>
                    <a:pt x="88" y="113"/>
                    <a:pt x="88" y="113"/>
                    <a:pt x="88" y="113"/>
                  </a:cubicBezTo>
                  <a:cubicBezTo>
                    <a:pt x="104" y="113"/>
                    <a:pt x="104" y="113"/>
                    <a:pt x="104" y="113"/>
                  </a:cubicBezTo>
                  <a:cubicBezTo>
                    <a:pt x="100" y="94"/>
                    <a:pt x="100" y="94"/>
                    <a:pt x="100" y="94"/>
                  </a:cubicBezTo>
                  <a:cubicBezTo>
                    <a:pt x="90" y="94"/>
                    <a:pt x="90" y="94"/>
                    <a:pt x="90" y="94"/>
                  </a:cubicBezTo>
                  <a:cubicBezTo>
                    <a:pt x="94" y="48"/>
                    <a:pt x="94" y="48"/>
                    <a:pt x="94" y="48"/>
                  </a:cubicBezTo>
                  <a:cubicBezTo>
                    <a:pt x="94" y="36"/>
                    <a:pt x="94" y="36"/>
                    <a:pt x="94"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9" name="Freeform 159"/>
            <p:cNvSpPr/>
            <p:nvPr/>
          </p:nvSpPr>
          <p:spPr bwMode="auto">
            <a:xfrm>
              <a:off x="2107952" y="3621724"/>
              <a:ext cx="58443" cy="137513"/>
            </a:xfrm>
            <a:custGeom>
              <a:avLst/>
              <a:gdLst>
                <a:gd name="T0" fmla="*/ 8 w 42"/>
                <a:gd name="T1" fmla="*/ 0 h 106"/>
                <a:gd name="T2" fmla="*/ 0 w 42"/>
                <a:gd name="T3" fmla="*/ 1 h 106"/>
                <a:gd name="T4" fmla="*/ 16 w 42"/>
                <a:gd name="T5" fmla="*/ 74 h 106"/>
                <a:gd name="T6" fmla="*/ 42 w 42"/>
                <a:gd name="T7" fmla="*/ 106 h 106"/>
                <a:gd name="T8" fmla="*/ 8 w 42"/>
                <a:gd name="T9" fmla="*/ 0 h 106"/>
              </a:gdLst>
              <a:ahLst/>
              <a:cxnLst>
                <a:cxn ang="0">
                  <a:pos x="T0" y="T1"/>
                </a:cxn>
                <a:cxn ang="0">
                  <a:pos x="T2" y="T3"/>
                </a:cxn>
                <a:cxn ang="0">
                  <a:pos x="T4" y="T5"/>
                </a:cxn>
                <a:cxn ang="0">
                  <a:pos x="T6" y="T7"/>
                </a:cxn>
                <a:cxn ang="0">
                  <a:pos x="T8" y="T9"/>
                </a:cxn>
              </a:cxnLst>
              <a:rect l="0" t="0" r="r" b="b"/>
              <a:pathLst>
                <a:path w="42" h="106">
                  <a:moveTo>
                    <a:pt x="8" y="0"/>
                  </a:moveTo>
                  <a:cubicBezTo>
                    <a:pt x="0" y="1"/>
                    <a:pt x="0" y="1"/>
                    <a:pt x="0" y="1"/>
                  </a:cubicBezTo>
                  <a:cubicBezTo>
                    <a:pt x="16" y="74"/>
                    <a:pt x="16" y="74"/>
                    <a:pt x="16" y="74"/>
                  </a:cubicBezTo>
                  <a:cubicBezTo>
                    <a:pt x="23" y="94"/>
                    <a:pt x="32" y="105"/>
                    <a:pt x="42" y="106"/>
                  </a:cubicBezTo>
                  <a:cubicBezTo>
                    <a:pt x="25" y="85"/>
                    <a:pt x="14" y="50"/>
                    <a:pt x="8"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0" name="Freeform 160"/>
            <p:cNvSpPr/>
            <p:nvPr/>
          </p:nvSpPr>
          <p:spPr bwMode="auto">
            <a:xfrm>
              <a:off x="2012838" y="3566719"/>
              <a:ext cx="132929" cy="35525"/>
            </a:xfrm>
            <a:custGeom>
              <a:avLst/>
              <a:gdLst>
                <a:gd name="T0" fmla="*/ 55 w 97"/>
                <a:gd name="T1" fmla="*/ 12 h 28"/>
                <a:gd name="T2" fmla="*/ 47 w 97"/>
                <a:gd name="T3" fmla="*/ 12 h 28"/>
                <a:gd name="T4" fmla="*/ 47 w 97"/>
                <a:gd name="T5" fmla="*/ 0 h 28"/>
                <a:gd name="T6" fmla="*/ 33 w 97"/>
                <a:gd name="T7" fmla="*/ 1 h 28"/>
                <a:gd name="T8" fmla="*/ 0 w 97"/>
                <a:gd name="T9" fmla="*/ 8 h 28"/>
                <a:gd name="T10" fmla="*/ 45 w 97"/>
                <a:gd name="T11" fmla="*/ 27 h 28"/>
                <a:gd name="T12" fmla="*/ 97 w 97"/>
                <a:gd name="T13" fmla="*/ 27 h 28"/>
                <a:gd name="T14" fmla="*/ 97 w 97"/>
                <a:gd name="T15" fmla="*/ 18 h 28"/>
                <a:gd name="T16" fmla="*/ 55 w 97"/>
                <a:gd name="T17" fmla="*/ 16 h 28"/>
                <a:gd name="T18" fmla="*/ 55 w 97"/>
                <a:gd name="T19"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28">
                  <a:moveTo>
                    <a:pt x="55" y="12"/>
                  </a:moveTo>
                  <a:cubicBezTo>
                    <a:pt x="47" y="12"/>
                    <a:pt x="47" y="12"/>
                    <a:pt x="47" y="12"/>
                  </a:cubicBezTo>
                  <a:cubicBezTo>
                    <a:pt x="47" y="0"/>
                    <a:pt x="47" y="0"/>
                    <a:pt x="47" y="0"/>
                  </a:cubicBezTo>
                  <a:cubicBezTo>
                    <a:pt x="33" y="1"/>
                    <a:pt x="33" y="1"/>
                    <a:pt x="33" y="1"/>
                  </a:cubicBezTo>
                  <a:cubicBezTo>
                    <a:pt x="24" y="6"/>
                    <a:pt x="13" y="8"/>
                    <a:pt x="0" y="8"/>
                  </a:cubicBezTo>
                  <a:cubicBezTo>
                    <a:pt x="3" y="22"/>
                    <a:pt x="18" y="28"/>
                    <a:pt x="45" y="27"/>
                  </a:cubicBezTo>
                  <a:cubicBezTo>
                    <a:pt x="97" y="27"/>
                    <a:pt x="97" y="27"/>
                    <a:pt x="97" y="27"/>
                  </a:cubicBezTo>
                  <a:cubicBezTo>
                    <a:pt x="97" y="18"/>
                    <a:pt x="97" y="18"/>
                    <a:pt x="97" y="18"/>
                  </a:cubicBezTo>
                  <a:cubicBezTo>
                    <a:pt x="84" y="18"/>
                    <a:pt x="69" y="17"/>
                    <a:pt x="55" y="16"/>
                  </a:cubicBezTo>
                  <a:cubicBezTo>
                    <a:pt x="55" y="12"/>
                    <a:pt x="55" y="12"/>
                    <a:pt x="55" y="1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1" name="Freeform 161"/>
            <p:cNvSpPr>
              <a:spLocks noEditPoints="1"/>
            </p:cNvSpPr>
            <p:nvPr/>
          </p:nvSpPr>
          <p:spPr bwMode="auto">
            <a:xfrm>
              <a:off x="1986482" y="3613703"/>
              <a:ext cx="113449" cy="167307"/>
            </a:xfrm>
            <a:custGeom>
              <a:avLst/>
              <a:gdLst>
                <a:gd name="T0" fmla="*/ 83 w 83"/>
                <a:gd name="T1" fmla="*/ 2 h 129"/>
                <a:gd name="T2" fmla="*/ 35 w 83"/>
                <a:gd name="T3" fmla="*/ 1 h 129"/>
                <a:gd name="T4" fmla="*/ 20 w 83"/>
                <a:gd name="T5" fmla="*/ 0 h 129"/>
                <a:gd name="T6" fmla="*/ 12 w 83"/>
                <a:gd name="T7" fmla="*/ 60 h 129"/>
                <a:gd name="T8" fmla="*/ 0 w 83"/>
                <a:gd name="T9" fmla="*/ 119 h 129"/>
                <a:gd name="T10" fmla="*/ 64 w 83"/>
                <a:gd name="T11" fmla="*/ 99 h 129"/>
                <a:gd name="T12" fmla="*/ 83 w 83"/>
                <a:gd name="T13" fmla="*/ 2 h 129"/>
                <a:gd name="T14" fmla="*/ 13 w 83"/>
                <a:gd name="T15" fmla="*/ 116 h 129"/>
                <a:gd name="T16" fmla="*/ 6 w 83"/>
                <a:gd name="T17" fmla="*/ 116 h 129"/>
                <a:gd name="T18" fmla="*/ 16 w 83"/>
                <a:gd name="T19" fmla="*/ 64 h 129"/>
                <a:gd name="T20" fmla="*/ 24 w 83"/>
                <a:gd name="T21" fmla="*/ 6 h 129"/>
                <a:gd name="T22" fmla="*/ 30 w 83"/>
                <a:gd name="T23" fmla="*/ 5 h 129"/>
                <a:gd name="T24" fmla="*/ 24 w 83"/>
                <a:gd name="T25" fmla="*/ 64 h 129"/>
                <a:gd name="T26" fmla="*/ 13 w 83"/>
                <a:gd name="T27" fmla="*/ 1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9">
                  <a:moveTo>
                    <a:pt x="83" y="2"/>
                  </a:moveTo>
                  <a:cubicBezTo>
                    <a:pt x="67" y="2"/>
                    <a:pt x="51" y="2"/>
                    <a:pt x="35" y="1"/>
                  </a:cubicBezTo>
                  <a:cubicBezTo>
                    <a:pt x="29" y="1"/>
                    <a:pt x="24" y="1"/>
                    <a:pt x="20" y="0"/>
                  </a:cubicBezTo>
                  <a:cubicBezTo>
                    <a:pt x="12" y="60"/>
                    <a:pt x="12" y="60"/>
                    <a:pt x="12" y="60"/>
                  </a:cubicBezTo>
                  <a:cubicBezTo>
                    <a:pt x="0" y="119"/>
                    <a:pt x="0" y="119"/>
                    <a:pt x="0" y="119"/>
                  </a:cubicBezTo>
                  <a:cubicBezTo>
                    <a:pt x="29" y="129"/>
                    <a:pt x="50" y="123"/>
                    <a:pt x="64" y="99"/>
                  </a:cubicBezTo>
                  <a:cubicBezTo>
                    <a:pt x="83" y="2"/>
                    <a:pt x="83" y="2"/>
                    <a:pt x="83" y="2"/>
                  </a:cubicBezTo>
                  <a:close/>
                  <a:moveTo>
                    <a:pt x="13" y="116"/>
                  </a:moveTo>
                  <a:cubicBezTo>
                    <a:pt x="6" y="116"/>
                    <a:pt x="6" y="116"/>
                    <a:pt x="6" y="116"/>
                  </a:cubicBezTo>
                  <a:cubicBezTo>
                    <a:pt x="16" y="64"/>
                    <a:pt x="16" y="64"/>
                    <a:pt x="16" y="64"/>
                  </a:cubicBezTo>
                  <a:cubicBezTo>
                    <a:pt x="24" y="6"/>
                    <a:pt x="24" y="6"/>
                    <a:pt x="24" y="6"/>
                  </a:cubicBezTo>
                  <a:cubicBezTo>
                    <a:pt x="30" y="5"/>
                    <a:pt x="30" y="5"/>
                    <a:pt x="30" y="5"/>
                  </a:cubicBezTo>
                  <a:cubicBezTo>
                    <a:pt x="24" y="64"/>
                    <a:pt x="24" y="64"/>
                    <a:pt x="24" y="64"/>
                  </a:cubicBezTo>
                  <a:cubicBezTo>
                    <a:pt x="13" y="116"/>
                    <a:pt x="13" y="116"/>
                    <a:pt x="13" y="11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2" name="Freeform 162"/>
            <p:cNvSpPr/>
            <p:nvPr/>
          </p:nvSpPr>
          <p:spPr bwMode="auto">
            <a:xfrm>
              <a:off x="1994503" y="3620578"/>
              <a:ext cx="33233" cy="144389"/>
            </a:xfrm>
            <a:custGeom>
              <a:avLst/>
              <a:gdLst>
                <a:gd name="T0" fmla="*/ 0 w 29"/>
                <a:gd name="T1" fmla="*/ 126 h 126"/>
                <a:gd name="T2" fmla="*/ 8 w 29"/>
                <a:gd name="T3" fmla="*/ 126 h 126"/>
                <a:gd name="T4" fmla="*/ 22 w 29"/>
                <a:gd name="T5" fmla="*/ 67 h 126"/>
                <a:gd name="T6" fmla="*/ 29 w 29"/>
                <a:gd name="T7" fmla="*/ 0 h 126"/>
                <a:gd name="T8" fmla="*/ 22 w 29"/>
                <a:gd name="T9" fmla="*/ 1 h 126"/>
                <a:gd name="T10" fmla="*/ 12 w 29"/>
                <a:gd name="T11" fmla="*/ 67 h 126"/>
                <a:gd name="T12" fmla="*/ 0 w 29"/>
                <a:gd name="T13" fmla="*/ 126 h 126"/>
                <a:gd name="T14" fmla="*/ 0 w 29"/>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26">
                  <a:moveTo>
                    <a:pt x="0" y="126"/>
                  </a:moveTo>
                  <a:lnTo>
                    <a:pt x="8" y="126"/>
                  </a:lnTo>
                  <a:lnTo>
                    <a:pt x="22" y="67"/>
                  </a:lnTo>
                  <a:lnTo>
                    <a:pt x="29" y="0"/>
                  </a:lnTo>
                  <a:lnTo>
                    <a:pt x="22" y="1"/>
                  </a:lnTo>
                  <a:lnTo>
                    <a:pt x="12" y="67"/>
                  </a:lnTo>
                  <a:lnTo>
                    <a:pt x="0" y="126"/>
                  </a:lnTo>
                  <a:lnTo>
                    <a:pt x="0" y="126"/>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3" name="Freeform 163"/>
            <p:cNvSpPr/>
            <p:nvPr/>
          </p:nvSpPr>
          <p:spPr bwMode="auto">
            <a:xfrm>
              <a:off x="2002525" y="3517444"/>
              <a:ext cx="25211" cy="11459"/>
            </a:xfrm>
            <a:custGeom>
              <a:avLst/>
              <a:gdLst>
                <a:gd name="T0" fmla="*/ 1 w 18"/>
                <a:gd name="T1" fmla="*/ 0 h 9"/>
                <a:gd name="T2" fmla="*/ 7 w 18"/>
                <a:gd name="T3" fmla="*/ 9 h 9"/>
                <a:gd name="T4" fmla="*/ 18 w 18"/>
                <a:gd name="T5" fmla="*/ 8 h 9"/>
                <a:gd name="T6" fmla="*/ 1 w 18"/>
                <a:gd name="T7" fmla="*/ 0 h 9"/>
              </a:gdLst>
              <a:ahLst/>
              <a:cxnLst>
                <a:cxn ang="0">
                  <a:pos x="T0" y="T1"/>
                </a:cxn>
                <a:cxn ang="0">
                  <a:pos x="T2" y="T3"/>
                </a:cxn>
                <a:cxn ang="0">
                  <a:pos x="T4" y="T5"/>
                </a:cxn>
                <a:cxn ang="0">
                  <a:pos x="T6" y="T7"/>
                </a:cxn>
              </a:cxnLst>
              <a:rect l="0" t="0" r="r" b="b"/>
              <a:pathLst>
                <a:path w="18" h="9">
                  <a:moveTo>
                    <a:pt x="1" y="0"/>
                  </a:moveTo>
                  <a:cubicBezTo>
                    <a:pt x="0" y="3"/>
                    <a:pt x="2" y="6"/>
                    <a:pt x="7" y="9"/>
                  </a:cubicBezTo>
                  <a:cubicBezTo>
                    <a:pt x="18" y="8"/>
                    <a:pt x="18" y="8"/>
                    <a:pt x="18" y="8"/>
                  </a:cubicBezTo>
                  <a:cubicBezTo>
                    <a:pt x="11" y="7"/>
                    <a:pt x="5" y="4"/>
                    <a:pt x="1"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4" name="Freeform 164"/>
            <p:cNvSpPr/>
            <p:nvPr/>
          </p:nvSpPr>
          <p:spPr bwMode="auto">
            <a:xfrm>
              <a:off x="1980752" y="3548384"/>
              <a:ext cx="27503" cy="16043"/>
            </a:xfrm>
            <a:custGeom>
              <a:avLst/>
              <a:gdLst>
                <a:gd name="T0" fmla="*/ 0 w 20"/>
                <a:gd name="T1" fmla="*/ 9 h 13"/>
                <a:gd name="T2" fmla="*/ 3 w 20"/>
                <a:gd name="T3" fmla="*/ 13 h 13"/>
                <a:gd name="T4" fmla="*/ 20 w 20"/>
                <a:gd name="T5" fmla="*/ 2 h 13"/>
                <a:gd name="T6" fmla="*/ 16 w 20"/>
                <a:gd name="T7" fmla="*/ 0 h 13"/>
                <a:gd name="T8" fmla="*/ 0 w 20"/>
                <a:gd name="T9" fmla="*/ 9 h 13"/>
              </a:gdLst>
              <a:ahLst/>
              <a:cxnLst>
                <a:cxn ang="0">
                  <a:pos x="T0" y="T1"/>
                </a:cxn>
                <a:cxn ang="0">
                  <a:pos x="T2" y="T3"/>
                </a:cxn>
                <a:cxn ang="0">
                  <a:pos x="T4" y="T5"/>
                </a:cxn>
                <a:cxn ang="0">
                  <a:pos x="T6" y="T7"/>
                </a:cxn>
                <a:cxn ang="0">
                  <a:pos x="T8" y="T9"/>
                </a:cxn>
              </a:cxnLst>
              <a:rect l="0" t="0" r="r" b="b"/>
              <a:pathLst>
                <a:path w="20" h="13">
                  <a:moveTo>
                    <a:pt x="0" y="9"/>
                  </a:moveTo>
                  <a:cubicBezTo>
                    <a:pt x="0" y="12"/>
                    <a:pt x="1" y="13"/>
                    <a:pt x="3" y="13"/>
                  </a:cubicBezTo>
                  <a:cubicBezTo>
                    <a:pt x="5" y="7"/>
                    <a:pt x="11" y="3"/>
                    <a:pt x="20" y="2"/>
                  </a:cubicBezTo>
                  <a:cubicBezTo>
                    <a:pt x="16" y="0"/>
                    <a:pt x="16" y="0"/>
                    <a:pt x="16" y="0"/>
                  </a:cubicBezTo>
                  <a:cubicBezTo>
                    <a:pt x="10" y="0"/>
                    <a:pt x="4" y="3"/>
                    <a:pt x="0" y="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5" name="Freeform 165"/>
            <p:cNvSpPr/>
            <p:nvPr/>
          </p:nvSpPr>
          <p:spPr bwMode="auto">
            <a:xfrm>
              <a:off x="1980752" y="3538070"/>
              <a:ext cx="27503" cy="16043"/>
            </a:xfrm>
            <a:custGeom>
              <a:avLst/>
              <a:gdLst>
                <a:gd name="T0" fmla="*/ 0 w 20"/>
                <a:gd name="T1" fmla="*/ 9 h 13"/>
                <a:gd name="T2" fmla="*/ 0 w 20"/>
                <a:gd name="T3" fmla="*/ 13 h 13"/>
                <a:gd name="T4" fmla="*/ 20 w 20"/>
                <a:gd name="T5" fmla="*/ 3 h 13"/>
                <a:gd name="T6" fmla="*/ 15 w 20"/>
                <a:gd name="T7" fmla="*/ 0 h 13"/>
                <a:gd name="T8" fmla="*/ 0 w 20"/>
                <a:gd name="T9" fmla="*/ 6 h 13"/>
                <a:gd name="T10" fmla="*/ 0 w 20"/>
                <a:gd name="T11" fmla="*/ 9 h 13"/>
              </a:gdLst>
              <a:ahLst/>
              <a:cxnLst>
                <a:cxn ang="0">
                  <a:pos x="T0" y="T1"/>
                </a:cxn>
                <a:cxn ang="0">
                  <a:pos x="T2" y="T3"/>
                </a:cxn>
                <a:cxn ang="0">
                  <a:pos x="T4" y="T5"/>
                </a:cxn>
                <a:cxn ang="0">
                  <a:pos x="T6" y="T7"/>
                </a:cxn>
                <a:cxn ang="0">
                  <a:pos x="T8" y="T9"/>
                </a:cxn>
                <a:cxn ang="0">
                  <a:pos x="T10" y="T11"/>
                </a:cxn>
              </a:cxnLst>
              <a:rect l="0" t="0" r="r" b="b"/>
              <a:pathLst>
                <a:path w="20" h="13">
                  <a:moveTo>
                    <a:pt x="0" y="9"/>
                  </a:moveTo>
                  <a:cubicBezTo>
                    <a:pt x="0" y="10"/>
                    <a:pt x="0" y="11"/>
                    <a:pt x="0" y="13"/>
                  </a:cubicBezTo>
                  <a:cubicBezTo>
                    <a:pt x="5" y="6"/>
                    <a:pt x="11" y="3"/>
                    <a:pt x="20" y="3"/>
                  </a:cubicBezTo>
                  <a:cubicBezTo>
                    <a:pt x="15" y="0"/>
                    <a:pt x="15" y="0"/>
                    <a:pt x="15" y="0"/>
                  </a:cubicBezTo>
                  <a:cubicBezTo>
                    <a:pt x="9" y="1"/>
                    <a:pt x="4" y="3"/>
                    <a:pt x="0" y="6"/>
                  </a:cubicBezTo>
                  <a:cubicBezTo>
                    <a:pt x="0" y="7"/>
                    <a:pt x="0" y="8"/>
                    <a:pt x="0" y="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6" name="Freeform 166"/>
            <p:cNvSpPr/>
            <p:nvPr/>
          </p:nvSpPr>
          <p:spPr bwMode="auto">
            <a:xfrm>
              <a:off x="1981898" y="3557551"/>
              <a:ext cx="30941" cy="20627"/>
            </a:xfrm>
            <a:custGeom>
              <a:avLst/>
              <a:gdLst>
                <a:gd name="T0" fmla="*/ 22 w 22"/>
                <a:gd name="T1" fmla="*/ 3 h 16"/>
                <a:gd name="T2" fmla="*/ 18 w 22"/>
                <a:gd name="T3" fmla="*/ 0 h 16"/>
                <a:gd name="T4" fmla="*/ 0 w 22"/>
                <a:gd name="T5" fmla="*/ 14 h 16"/>
                <a:gd name="T6" fmla="*/ 3 w 22"/>
                <a:gd name="T7" fmla="*/ 16 h 16"/>
                <a:gd name="T8" fmla="*/ 22 w 22"/>
                <a:gd name="T9" fmla="*/ 3 h 16"/>
              </a:gdLst>
              <a:ahLst/>
              <a:cxnLst>
                <a:cxn ang="0">
                  <a:pos x="T0" y="T1"/>
                </a:cxn>
                <a:cxn ang="0">
                  <a:pos x="T2" y="T3"/>
                </a:cxn>
                <a:cxn ang="0">
                  <a:pos x="T4" y="T5"/>
                </a:cxn>
                <a:cxn ang="0">
                  <a:pos x="T6" y="T7"/>
                </a:cxn>
                <a:cxn ang="0">
                  <a:pos x="T8" y="T9"/>
                </a:cxn>
              </a:cxnLst>
              <a:rect l="0" t="0" r="r" b="b"/>
              <a:pathLst>
                <a:path w="22" h="16">
                  <a:moveTo>
                    <a:pt x="22" y="3"/>
                  </a:moveTo>
                  <a:cubicBezTo>
                    <a:pt x="18" y="0"/>
                    <a:pt x="18" y="0"/>
                    <a:pt x="18" y="0"/>
                  </a:cubicBezTo>
                  <a:cubicBezTo>
                    <a:pt x="12" y="1"/>
                    <a:pt x="6" y="5"/>
                    <a:pt x="0" y="14"/>
                  </a:cubicBezTo>
                  <a:cubicBezTo>
                    <a:pt x="0" y="15"/>
                    <a:pt x="1" y="16"/>
                    <a:pt x="3" y="16"/>
                  </a:cubicBezTo>
                  <a:cubicBezTo>
                    <a:pt x="4" y="9"/>
                    <a:pt x="10" y="5"/>
                    <a:pt x="22"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7" name="Freeform 167"/>
            <p:cNvSpPr/>
            <p:nvPr/>
          </p:nvSpPr>
          <p:spPr bwMode="auto">
            <a:xfrm>
              <a:off x="2103368" y="3638913"/>
              <a:ext cx="13751" cy="59589"/>
            </a:xfrm>
            <a:custGeom>
              <a:avLst/>
              <a:gdLst>
                <a:gd name="T0" fmla="*/ 0 w 12"/>
                <a:gd name="T1" fmla="*/ 52 h 52"/>
                <a:gd name="T2" fmla="*/ 12 w 12"/>
                <a:gd name="T3" fmla="*/ 52 h 52"/>
                <a:gd name="T4" fmla="*/ 4 w 12"/>
                <a:gd name="T5" fmla="*/ 0 h 52"/>
                <a:gd name="T6" fmla="*/ 0 w 12"/>
                <a:gd name="T7" fmla="*/ 52 h 52"/>
                <a:gd name="T8" fmla="*/ 0 w 12"/>
                <a:gd name="T9" fmla="*/ 52 h 52"/>
              </a:gdLst>
              <a:ahLst/>
              <a:cxnLst>
                <a:cxn ang="0">
                  <a:pos x="T0" y="T1"/>
                </a:cxn>
                <a:cxn ang="0">
                  <a:pos x="T2" y="T3"/>
                </a:cxn>
                <a:cxn ang="0">
                  <a:pos x="T4" y="T5"/>
                </a:cxn>
                <a:cxn ang="0">
                  <a:pos x="T6" y="T7"/>
                </a:cxn>
                <a:cxn ang="0">
                  <a:pos x="T8" y="T9"/>
                </a:cxn>
              </a:cxnLst>
              <a:rect l="0" t="0" r="r" b="b"/>
              <a:pathLst>
                <a:path w="12" h="52">
                  <a:moveTo>
                    <a:pt x="0" y="52"/>
                  </a:moveTo>
                  <a:lnTo>
                    <a:pt x="12" y="52"/>
                  </a:lnTo>
                  <a:lnTo>
                    <a:pt x="4" y="0"/>
                  </a:lnTo>
                  <a:lnTo>
                    <a:pt x="0" y="52"/>
                  </a:lnTo>
                  <a:lnTo>
                    <a:pt x="0" y="52"/>
                  </a:ln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8" name="Freeform 168"/>
            <p:cNvSpPr>
              <a:spLocks noEditPoints="1"/>
            </p:cNvSpPr>
            <p:nvPr/>
          </p:nvSpPr>
          <p:spPr bwMode="auto">
            <a:xfrm>
              <a:off x="2009401" y="3723713"/>
              <a:ext cx="186789" cy="503069"/>
            </a:xfrm>
            <a:custGeom>
              <a:avLst/>
              <a:gdLst>
                <a:gd name="T0" fmla="*/ 66 w 136"/>
                <a:gd name="T1" fmla="*/ 0 h 388"/>
                <a:gd name="T2" fmla="*/ 65 w 136"/>
                <a:gd name="T3" fmla="*/ 6 h 388"/>
                <a:gd name="T4" fmla="*/ 22 w 136"/>
                <a:gd name="T5" fmla="*/ 64 h 388"/>
                <a:gd name="T6" fmla="*/ 0 w 136"/>
                <a:gd name="T7" fmla="*/ 60 h 388"/>
                <a:gd name="T8" fmla="*/ 7 w 136"/>
                <a:gd name="T9" fmla="*/ 122 h 388"/>
                <a:gd name="T10" fmla="*/ 13 w 136"/>
                <a:gd name="T11" fmla="*/ 213 h 388"/>
                <a:gd name="T12" fmla="*/ 9 w 136"/>
                <a:gd name="T13" fmla="*/ 293 h 388"/>
                <a:gd name="T14" fmla="*/ 9 w 136"/>
                <a:gd name="T15" fmla="*/ 348 h 388"/>
                <a:gd name="T16" fmla="*/ 2 w 136"/>
                <a:gd name="T17" fmla="*/ 356 h 388"/>
                <a:gd name="T18" fmla="*/ 7 w 136"/>
                <a:gd name="T19" fmla="*/ 380 h 388"/>
                <a:gd name="T20" fmla="*/ 28 w 136"/>
                <a:gd name="T21" fmla="*/ 355 h 388"/>
                <a:gd name="T22" fmla="*/ 46 w 136"/>
                <a:gd name="T23" fmla="*/ 170 h 388"/>
                <a:gd name="T24" fmla="*/ 55 w 136"/>
                <a:gd name="T25" fmla="*/ 95 h 388"/>
                <a:gd name="T26" fmla="*/ 77 w 136"/>
                <a:gd name="T27" fmla="*/ 8 h 388"/>
                <a:gd name="T28" fmla="*/ 77 w 136"/>
                <a:gd name="T29" fmla="*/ 80 h 388"/>
                <a:gd name="T30" fmla="*/ 82 w 136"/>
                <a:gd name="T31" fmla="*/ 105 h 388"/>
                <a:gd name="T32" fmla="*/ 91 w 136"/>
                <a:gd name="T33" fmla="*/ 207 h 388"/>
                <a:gd name="T34" fmla="*/ 101 w 136"/>
                <a:gd name="T35" fmla="*/ 296 h 388"/>
                <a:gd name="T36" fmla="*/ 106 w 136"/>
                <a:gd name="T37" fmla="*/ 329 h 388"/>
                <a:gd name="T38" fmla="*/ 112 w 136"/>
                <a:gd name="T39" fmla="*/ 340 h 388"/>
                <a:gd name="T40" fmla="*/ 102 w 136"/>
                <a:gd name="T41" fmla="*/ 358 h 388"/>
                <a:gd name="T42" fmla="*/ 112 w 136"/>
                <a:gd name="T43" fmla="*/ 388 h 388"/>
                <a:gd name="T44" fmla="*/ 113 w 136"/>
                <a:gd name="T45" fmla="*/ 388 h 388"/>
                <a:gd name="T46" fmla="*/ 136 w 136"/>
                <a:gd name="T47" fmla="*/ 369 h 388"/>
                <a:gd name="T48" fmla="*/ 136 w 136"/>
                <a:gd name="T49" fmla="*/ 338 h 388"/>
                <a:gd name="T50" fmla="*/ 123 w 136"/>
                <a:gd name="T51" fmla="*/ 237 h 388"/>
                <a:gd name="T52" fmla="*/ 123 w 136"/>
                <a:gd name="T53" fmla="*/ 144 h 388"/>
                <a:gd name="T54" fmla="*/ 132 w 136"/>
                <a:gd name="T55" fmla="*/ 62 h 388"/>
                <a:gd name="T56" fmla="*/ 125 w 136"/>
                <a:gd name="T57" fmla="*/ 64 h 388"/>
                <a:gd name="T58" fmla="*/ 86 w 136"/>
                <a:gd name="T59" fmla="*/ 22 h 388"/>
                <a:gd name="T60" fmla="*/ 82 w 136"/>
                <a:gd name="T61" fmla="*/ 0 h 388"/>
                <a:gd name="T62" fmla="*/ 66 w 136"/>
                <a:gd name="T63" fmla="*/ 0 h 388"/>
                <a:gd name="T64" fmla="*/ 91 w 136"/>
                <a:gd name="T65" fmla="*/ 101 h 388"/>
                <a:gd name="T66" fmla="*/ 91 w 136"/>
                <a:gd name="T67" fmla="*/ 121 h 388"/>
                <a:gd name="T68" fmla="*/ 102 w 136"/>
                <a:gd name="T69" fmla="*/ 226 h 388"/>
                <a:gd name="T70" fmla="*/ 117 w 136"/>
                <a:gd name="T71" fmla="*/ 320 h 388"/>
                <a:gd name="T72" fmla="*/ 123 w 136"/>
                <a:gd name="T73" fmla="*/ 333 h 388"/>
                <a:gd name="T74" fmla="*/ 118 w 136"/>
                <a:gd name="T75" fmla="*/ 380 h 388"/>
                <a:gd name="T76" fmla="*/ 115 w 136"/>
                <a:gd name="T77" fmla="*/ 380 h 388"/>
                <a:gd name="T78" fmla="*/ 109 w 136"/>
                <a:gd name="T79" fmla="*/ 360 h 388"/>
                <a:gd name="T80" fmla="*/ 119 w 136"/>
                <a:gd name="T81" fmla="*/ 336 h 388"/>
                <a:gd name="T82" fmla="*/ 111 w 136"/>
                <a:gd name="T83" fmla="*/ 323 h 388"/>
                <a:gd name="T84" fmla="*/ 98 w 136"/>
                <a:gd name="T85" fmla="*/ 228 h 388"/>
                <a:gd name="T86" fmla="*/ 86 w 136"/>
                <a:gd name="T87" fmla="*/ 122 h 388"/>
                <a:gd name="T88" fmla="*/ 86 w 136"/>
                <a:gd name="T89" fmla="*/ 105 h 388"/>
                <a:gd name="T90" fmla="*/ 79 w 136"/>
                <a:gd name="T91" fmla="*/ 77 h 388"/>
                <a:gd name="T92" fmla="*/ 79 w 136"/>
                <a:gd name="T93" fmla="*/ 52 h 388"/>
                <a:gd name="T94" fmla="*/ 84 w 136"/>
                <a:gd name="T95" fmla="*/ 80 h 388"/>
                <a:gd name="T96" fmla="*/ 91 w 136"/>
                <a:gd name="T97" fmla="*/ 101 h 388"/>
                <a:gd name="T98" fmla="*/ 8 w 136"/>
                <a:gd name="T99" fmla="*/ 65 h 388"/>
                <a:gd name="T100" fmla="*/ 13 w 136"/>
                <a:gd name="T101" fmla="*/ 99 h 388"/>
                <a:gd name="T102" fmla="*/ 24 w 136"/>
                <a:gd name="T103" fmla="*/ 214 h 388"/>
                <a:gd name="T104" fmla="*/ 19 w 136"/>
                <a:gd name="T105" fmla="*/ 346 h 388"/>
                <a:gd name="T106" fmla="*/ 9 w 136"/>
                <a:gd name="T107" fmla="*/ 368 h 388"/>
                <a:gd name="T108" fmla="*/ 9 w 136"/>
                <a:gd name="T109" fmla="*/ 358 h 388"/>
                <a:gd name="T110" fmla="*/ 13 w 136"/>
                <a:gd name="T111" fmla="*/ 346 h 388"/>
                <a:gd name="T112" fmla="*/ 19 w 136"/>
                <a:gd name="T113" fmla="*/ 215 h 388"/>
                <a:gd name="T114" fmla="*/ 8 w 136"/>
                <a:gd name="T115" fmla="*/ 100 h 388"/>
                <a:gd name="T116" fmla="*/ 4 w 136"/>
                <a:gd name="T117" fmla="*/ 65 h 388"/>
                <a:gd name="T118" fmla="*/ 8 w 136"/>
                <a:gd name="T119" fmla="*/ 6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388">
                  <a:moveTo>
                    <a:pt x="66" y="0"/>
                  </a:moveTo>
                  <a:cubicBezTo>
                    <a:pt x="65" y="6"/>
                    <a:pt x="65" y="6"/>
                    <a:pt x="65" y="6"/>
                  </a:cubicBezTo>
                  <a:cubicBezTo>
                    <a:pt x="62" y="51"/>
                    <a:pt x="47" y="70"/>
                    <a:pt x="22" y="64"/>
                  </a:cubicBezTo>
                  <a:cubicBezTo>
                    <a:pt x="0" y="60"/>
                    <a:pt x="0" y="60"/>
                    <a:pt x="0" y="60"/>
                  </a:cubicBezTo>
                  <a:cubicBezTo>
                    <a:pt x="7" y="122"/>
                    <a:pt x="7" y="122"/>
                    <a:pt x="7" y="122"/>
                  </a:cubicBezTo>
                  <a:cubicBezTo>
                    <a:pt x="13" y="213"/>
                    <a:pt x="13" y="213"/>
                    <a:pt x="13" y="213"/>
                  </a:cubicBezTo>
                  <a:cubicBezTo>
                    <a:pt x="9" y="293"/>
                    <a:pt x="9" y="293"/>
                    <a:pt x="9" y="293"/>
                  </a:cubicBezTo>
                  <a:cubicBezTo>
                    <a:pt x="9" y="348"/>
                    <a:pt x="9" y="348"/>
                    <a:pt x="9" y="348"/>
                  </a:cubicBezTo>
                  <a:cubicBezTo>
                    <a:pt x="2" y="356"/>
                    <a:pt x="2" y="356"/>
                    <a:pt x="2" y="356"/>
                  </a:cubicBezTo>
                  <a:cubicBezTo>
                    <a:pt x="7" y="380"/>
                    <a:pt x="7" y="380"/>
                    <a:pt x="7" y="380"/>
                  </a:cubicBezTo>
                  <a:cubicBezTo>
                    <a:pt x="28" y="355"/>
                    <a:pt x="28" y="355"/>
                    <a:pt x="28" y="355"/>
                  </a:cubicBezTo>
                  <a:cubicBezTo>
                    <a:pt x="40" y="303"/>
                    <a:pt x="46" y="241"/>
                    <a:pt x="46" y="170"/>
                  </a:cubicBezTo>
                  <a:cubicBezTo>
                    <a:pt x="55" y="95"/>
                    <a:pt x="55" y="95"/>
                    <a:pt x="55" y="95"/>
                  </a:cubicBezTo>
                  <a:cubicBezTo>
                    <a:pt x="77" y="8"/>
                    <a:pt x="77" y="8"/>
                    <a:pt x="77" y="8"/>
                  </a:cubicBezTo>
                  <a:cubicBezTo>
                    <a:pt x="77" y="80"/>
                    <a:pt x="77" y="80"/>
                    <a:pt x="77" y="80"/>
                  </a:cubicBezTo>
                  <a:cubicBezTo>
                    <a:pt x="82" y="105"/>
                    <a:pt x="82" y="105"/>
                    <a:pt x="82" y="105"/>
                  </a:cubicBezTo>
                  <a:cubicBezTo>
                    <a:pt x="91" y="207"/>
                    <a:pt x="91" y="207"/>
                    <a:pt x="91" y="207"/>
                  </a:cubicBezTo>
                  <a:cubicBezTo>
                    <a:pt x="101" y="296"/>
                    <a:pt x="101" y="296"/>
                    <a:pt x="101" y="296"/>
                  </a:cubicBezTo>
                  <a:cubicBezTo>
                    <a:pt x="106" y="329"/>
                    <a:pt x="106" y="329"/>
                    <a:pt x="106" y="329"/>
                  </a:cubicBezTo>
                  <a:cubicBezTo>
                    <a:pt x="112" y="340"/>
                    <a:pt x="112" y="340"/>
                    <a:pt x="112" y="340"/>
                  </a:cubicBezTo>
                  <a:cubicBezTo>
                    <a:pt x="102" y="358"/>
                    <a:pt x="102" y="358"/>
                    <a:pt x="102" y="358"/>
                  </a:cubicBezTo>
                  <a:cubicBezTo>
                    <a:pt x="102" y="370"/>
                    <a:pt x="105" y="380"/>
                    <a:pt x="112" y="388"/>
                  </a:cubicBezTo>
                  <a:cubicBezTo>
                    <a:pt x="113" y="388"/>
                    <a:pt x="113" y="388"/>
                    <a:pt x="113" y="388"/>
                  </a:cubicBezTo>
                  <a:cubicBezTo>
                    <a:pt x="136" y="369"/>
                    <a:pt x="136" y="369"/>
                    <a:pt x="136" y="369"/>
                  </a:cubicBezTo>
                  <a:cubicBezTo>
                    <a:pt x="136" y="338"/>
                    <a:pt x="136" y="338"/>
                    <a:pt x="136" y="338"/>
                  </a:cubicBezTo>
                  <a:cubicBezTo>
                    <a:pt x="123" y="237"/>
                    <a:pt x="123" y="237"/>
                    <a:pt x="123" y="237"/>
                  </a:cubicBezTo>
                  <a:cubicBezTo>
                    <a:pt x="123" y="144"/>
                    <a:pt x="123" y="144"/>
                    <a:pt x="123" y="144"/>
                  </a:cubicBezTo>
                  <a:cubicBezTo>
                    <a:pt x="132" y="62"/>
                    <a:pt x="132" y="62"/>
                    <a:pt x="132" y="62"/>
                  </a:cubicBezTo>
                  <a:cubicBezTo>
                    <a:pt x="125" y="64"/>
                    <a:pt x="125" y="64"/>
                    <a:pt x="125" y="64"/>
                  </a:cubicBezTo>
                  <a:cubicBezTo>
                    <a:pt x="106" y="70"/>
                    <a:pt x="92" y="56"/>
                    <a:pt x="86" y="22"/>
                  </a:cubicBezTo>
                  <a:cubicBezTo>
                    <a:pt x="82" y="0"/>
                    <a:pt x="82" y="0"/>
                    <a:pt x="82" y="0"/>
                  </a:cubicBezTo>
                  <a:cubicBezTo>
                    <a:pt x="66" y="0"/>
                    <a:pt x="66" y="0"/>
                    <a:pt x="66" y="0"/>
                  </a:cubicBezTo>
                  <a:close/>
                  <a:moveTo>
                    <a:pt x="91" y="101"/>
                  </a:moveTo>
                  <a:cubicBezTo>
                    <a:pt x="91" y="121"/>
                    <a:pt x="91" y="121"/>
                    <a:pt x="91" y="121"/>
                  </a:cubicBezTo>
                  <a:cubicBezTo>
                    <a:pt x="102" y="226"/>
                    <a:pt x="102" y="226"/>
                    <a:pt x="102" y="226"/>
                  </a:cubicBezTo>
                  <a:cubicBezTo>
                    <a:pt x="117" y="320"/>
                    <a:pt x="117" y="320"/>
                    <a:pt x="117" y="320"/>
                  </a:cubicBezTo>
                  <a:cubicBezTo>
                    <a:pt x="123" y="333"/>
                    <a:pt x="123" y="333"/>
                    <a:pt x="123" y="333"/>
                  </a:cubicBezTo>
                  <a:cubicBezTo>
                    <a:pt x="117" y="350"/>
                    <a:pt x="116" y="366"/>
                    <a:pt x="118" y="380"/>
                  </a:cubicBezTo>
                  <a:cubicBezTo>
                    <a:pt x="115" y="380"/>
                    <a:pt x="115" y="380"/>
                    <a:pt x="115" y="380"/>
                  </a:cubicBezTo>
                  <a:cubicBezTo>
                    <a:pt x="109" y="360"/>
                    <a:pt x="109" y="360"/>
                    <a:pt x="109" y="360"/>
                  </a:cubicBezTo>
                  <a:cubicBezTo>
                    <a:pt x="119" y="336"/>
                    <a:pt x="119" y="336"/>
                    <a:pt x="119" y="336"/>
                  </a:cubicBezTo>
                  <a:cubicBezTo>
                    <a:pt x="111" y="323"/>
                    <a:pt x="111" y="323"/>
                    <a:pt x="111" y="323"/>
                  </a:cubicBezTo>
                  <a:cubicBezTo>
                    <a:pt x="98" y="228"/>
                    <a:pt x="98" y="228"/>
                    <a:pt x="98" y="228"/>
                  </a:cubicBezTo>
                  <a:cubicBezTo>
                    <a:pt x="86" y="122"/>
                    <a:pt x="86" y="122"/>
                    <a:pt x="86" y="122"/>
                  </a:cubicBezTo>
                  <a:cubicBezTo>
                    <a:pt x="86" y="105"/>
                    <a:pt x="86" y="105"/>
                    <a:pt x="86" y="105"/>
                  </a:cubicBezTo>
                  <a:cubicBezTo>
                    <a:pt x="79" y="77"/>
                    <a:pt x="79" y="77"/>
                    <a:pt x="79" y="77"/>
                  </a:cubicBezTo>
                  <a:cubicBezTo>
                    <a:pt x="79" y="52"/>
                    <a:pt x="79" y="52"/>
                    <a:pt x="79" y="52"/>
                  </a:cubicBezTo>
                  <a:cubicBezTo>
                    <a:pt x="84" y="80"/>
                    <a:pt x="84" y="80"/>
                    <a:pt x="84" y="80"/>
                  </a:cubicBezTo>
                  <a:cubicBezTo>
                    <a:pt x="91" y="101"/>
                    <a:pt x="91" y="101"/>
                    <a:pt x="91" y="101"/>
                  </a:cubicBezTo>
                  <a:close/>
                  <a:moveTo>
                    <a:pt x="8" y="65"/>
                  </a:moveTo>
                  <a:cubicBezTo>
                    <a:pt x="13" y="99"/>
                    <a:pt x="13" y="99"/>
                    <a:pt x="13" y="99"/>
                  </a:cubicBezTo>
                  <a:cubicBezTo>
                    <a:pt x="24" y="214"/>
                    <a:pt x="24" y="214"/>
                    <a:pt x="24" y="214"/>
                  </a:cubicBezTo>
                  <a:cubicBezTo>
                    <a:pt x="19" y="346"/>
                    <a:pt x="19" y="346"/>
                    <a:pt x="19" y="346"/>
                  </a:cubicBezTo>
                  <a:cubicBezTo>
                    <a:pt x="9" y="368"/>
                    <a:pt x="9" y="368"/>
                    <a:pt x="9" y="368"/>
                  </a:cubicBezTo>
                  <a:cubicBezTo>
                    <a:pt x="9" y="358"/>
                    <a:pt x="9" y="358"/>
                    <a:pt x="9" y="358"/>
                  </a:cubicBezTo>
                  <a:cubicBezTo>
                    <a:pt x="13" y="346"/>
                    <a:pt x="13" y="346"/>
                    <a:pt x="13" y="346"/>
                  </a:cubicBezTo>
                  <a:cubicBezTo>
                    <a:pt x="19" y="215"/>
                    <a:pt x="19" y="215"/>
                    <a:pt x="19" y="215"/>
                  </a:cubicBezTo>
                  <a:cubicBezTo>
                    <a:pt x="8" y="100"/>
                    <a:pt x="8" y="100"/>
                    <a:pt x="8" y="100"/>
                  </a:cubicBezTo>
                  <a:cubicBezTo>
                    <a:pt x="4" y="65"/>
                    <a:pt x="4" y="65"/>
                    <a:pt x="4" y="65"/>
                  </a:cubicBezTo>
                  <a:cubicBezTo>
                    <a:pt x="8" y="65"/>
                    <a:pt x="8" y="65"/>
                    <a:pt x="8" y="6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9" name="Freeform 169"/>
            <p:cNvSpPr/>
            <p:nvPr/>
          </p:nvSpPr>
          <p:spPr bwMode="auto">
            <a:xfrm>
              <a:off x="2118265" y="3790178"/>
              <a:ext cx="60735" cy="426290"/>
            </a:xfrm>
            <a:custGeom>
              <a:avLst/>
              <a:gdLst>
                <a:gd name="T0" fmla="*/ 12 w 44"/>
                <a:gd name="T1" fmla="*/ 69 h 328"/>
                <a:gd name="T2" fmla="*/ 12 w 44"/>
                <a:gd name="T3" fmla="*/ 49 h 328"/>
                <a:gd name="T4" fmla="*/ 5 w 44"/>
                <a:gd name="T5" fmla="*/ 28 h 328"/>
                <a:gd name="T6" fmla="*/ 0 w 44"/>
                <a:gd name="T7" fmla="*/ 0 h 328"/>
                <a:gd name="T8" fmla="*/ 0 w 44"/>
                <a:gd name="T9" fmla="*/ 25 h 328"/>
                <a:gd name="T10" fmla="*/ 7 w 44"/>
                <a:gd name="T11" fmla="*/ 53 h 328"/>
                <a:gd name="T12" fmla="*/ 7 w 44"/>
                <a:gd name="T13" fmla="*/ 70 h 328"/>
                <a:gd name="T14" fmla="*/ 19 w 44"/>
                <a:gd name="T15" fmla="*/ 176 h 328"/>
                <a:gd name="T16" fmla="*/ 32 w 44"/>
                <a:gd name="T17" fmla="*/ 271 h 328"/>
                <a:gd name="T18" fmla="*/ 40 w 44"/>
                <a:gd name="T19" fmla="*/ 284 h 328"/>
                <a:gd name="T20" fmla="*/ 30 w 44"/>
                <a:gd name="T21" fmla="*/ 308 h 328"/>
                <a:gd name="T22" fmla="*/ 36 w 44"/>
                <a:gd name="T23" fmla="*/ 328 h 328"/>
                <a:gd name="T24" fmla="*/ 39 w 44"/>
                <a:gd name="T25" fmla="*/ 328 h 328"/>
                <a:gd name="T26" fmla="*/ 44 w 44"/>
                <a:gd name="T27" fmla="*/ 281 h 328"/>
                <a:gd name="T28" fmla="*/ 38 w 44"/>
                <a:gd name="T29" fmla="*/ 268 h 328"/>
                <a:gd name="T30" fmla="*/ 23 w 44"/>
                <a:gd name="T31" fmla="*/ 174 h 328"/>
                <a:gd name="T32" fmla="*/ 12 w 44"/>
                <a:gd name="T33" fmla="*/ 6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328">
                  <a:moveTo>
                    <a:pt x="12" y="69"/>
                  </a:moveTo>
                  <a:cubicBezTo>
                    <a:pt x="12" y="49"/>
                    <a:pt x="12" y="49"/>
                    <a:pt x="12" y="49"/>
                  </a:cubicBezTo>
                  <a:cubicBezTo>
                    <a:pt x="5" y="28"/>
                    <a:pt x="5" y="28"/>
                    <a:pt x="5" y="28"/>
                  </a:cubicBezTo>
                  <a:cubicBezTo>
                    <a:pt x="0" y="0"/>
                    <a:pt x="0" y="0"/>
                    <a:pt x="0" y="0"/>
                  </a:cubicBezTo>
                  <a:cubicBezTo>
                    <a:pt x="0" y="25"/>
                    <a:pt x="0" y="25"/>
                    <a:pt x="0" y="25"/>
                  </a:cubicBezTo>
                  <a:cubicBezTo>
                    <a:pt x="7" y="53"/>
                    <a:pt x="7" y="53"/>
                    <a:pt x="7" y="53"/>
                  </a:cubicBezTo>
                  <a:cubicBezTo>
                    <a:pt x="7" y="70"/>
                    <a:pt x="7" y="70"/>
                    <a:pt x="7" y="70"/>
                  </a:cubicBezTo>
                  <a:cubicBezTo>
                    <a:pt x="19" y="176"/>
                    <a:pt x="19" y="176"/>
                    <a:pt x="19" y="176"/>
                  </a:cubicBezTo>
                  <a:cubicBezTo>
                    <a:pt x="32" y="271"/>
                    <a:pt x="32" y="271"/>
                    <a:pt x="32" y="271"/>
                  </a:cubicBezTo>
                  <a:cubicBezTo>
                    <a:pt x="40" y="284"/>
                    <a:pt x="40" y="284"/>
                    <a:pt x="40" y="284"/>
                  </a:cubicBezTo>
                  <a:cubicBezTo>
                    <a:pt x="30" y="308"/>
                    <a:pt x="30" y="308"/>
                    <a:pt x="30" y="308"/>
                  </a:cubicBezTo>
                  <a:cubicBezTo>
                    <a:pt x="36" y="328"/>
                    <a:pt x="36" y="328"/>
                    <a:pt x="36" y="328"/>
                  </a:cubicBezTo>
                  <a:cubicBezTo>
                    <a:pt x="39" y="328"/>
                    <a:pt x="39" y="328"/>
                    <a:pt x="39" y="328"/>
                  </a:cubicBezTo>
                  <a:cubicBezTo>
                    <a:pt x="37" y="314"/>
                    <a:pt x="38" y="298"/>
                    <a:pt x="44" y="281"/>
                  </a:cubicBezTo>
                  <a:cubicBezTo>
                    <a:pt x="38" y="268"/>
                    <a:pt x="38" y="268"/>
                    <a:pt x="38" y="268"/>
                  </a:cubicBezTo>
                  <a:cubicBezTo>
                    <a:pt x="23" y="174"/>
                    <a:pt x="23" y="174"/>
                    <a:pt x="23" y="174"/>
                  </a:cubicBezTo>
                  <a:cubicBezTo>
                    <a:pt x="12" y="69"/>
                    <a:pt x="12" y="69"/>
                    <a:pt x="12" y="69"/>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0" name="Freeform 170"/>
            <p:cNvSpPr/>
            <p:nvPr/>
          </p:nvSpPr>
          <p:spPr bwMode="auto">
            <a:xfrm>
              <a:off x="2015130" y="3807366"/>
              <a:ext cx="27503" cy="393058"/>
            </a:xfrm>
            <a:custGeom>
              <a:avLst/>
              <a:gdLst>
                <a:gd name="T0" fmla="*/ 11 w 24"/>
                <a:gd name="T1" fmla="*/ 39 h 343"/>
                <a:gd name="T2" fmla="*/ 5 w 24"/>
                <a:gd name="T3" fmla="*/ 0 h 343"/>
                <a:gd name="T4" fmla="*/ 0 w 24"/>
                <a:gd name="T5" fmla="*/ 0 h 343"/>
                <a:gd name="T6" fmla="*/ 5 w 24"/>
                <a:gd name="T7" fmla="*/ 40 h 343"/>
                <a:gd name="T8" fmla="*/ 18 w 24"/>
                <a:gd name="T9" fmla="*/ 170 h 343"/>
                <a:gd name="T10" fmla="*/ 11 w 24"/>
                <a:gd name="T11" fmla="*/ 318 h 343"/>
                <a:gd name="T12" fmla="*/ 6 w 24"/>
                <a:gd name="T13" fmla="*/ 332 h 343"/>
                <a:gd name="T14" fmla="*/ 6 w 24"/>
                <a:gd name="T15" fmla="*/ 343 h 343"/>
                <a:gd name="T16" fmla="*/ 18 w 24"/>
                <a:gd name="T17" fmla="*/ 318 h 343"/>
                <a:gd name="T18" fmla="*/ 24 w 24"/>
                <a:gd name="T19" fmla="*/ 169 h 343"/>
                <a:gd name="T20" fmla="*/ 11 w 24"/>
                <a:gd name="T21" fmla="*/ 39 h 343"/>
                <a:gd name="T22" fmla="*/ 11 w 24"/>
                <a:gd name="T23"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3">
                  <a:moveTo>
                    <a:pt x="11" y="39"/>
                  </a:moveTo>
                  <a:lnTo>
                    <a:pt x="5" y="0"/>
                  </a:lnTo>
                  <a:lnTo>
                    <a:pt x="0" y="0"/>
                  </a:lnTo>
                  <a:lnTo>
                    <a:pt x="5" y="40"/>
                  </a:lnTo>
                  <a:lnTo>
                    <a:pt x="18" y="170"/>
                  </a:lnTo>
                  <a:lnTo>
                    <a:pt x="11" y="318"/>
                  </a:lnTo>
                  <a:lnTo>
                    <a:pt x="6" y="332"/>
                  </a:lnTo>
                  <a:lnTo>
                    <a:pt x="6" y="343"/>
                  </a:lnTo>
                  <a:lnTo>
                    <a:pt x="18" y="318"/>
                  </a:lnTo>
                  <a:lnTo>
                    <a:pt x="24" y="169"/>
                  </a:lnTo>
                  <a:lnTo>
                    <a:pt x="11" y="39"/>
                  </a:lnTo>
                  <a:lnTo>
                    <a:pt x="11" y="39"/>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1" name="Freeform 171"/>
            <p:cNvSpPr/>
            <p:nvPr/>
          </p:nvSpPr>
          <p:spPr bwMode="auto">
            <a:xfrm>
              <a:off x="2179000" y="3504837"/>
              <a:ext cx="44692" cy="18335"/>
            </a:xfrm>
            <a:custGeom>
              <a:avLst/>
              <a:gdLst>
                <a:gd name="T0" fmla="*/ 31 w 33"/>
                <a:gd name="T1" fmla="*/ 3 h 14"/>
                <a:gd name="T2" fmla="*/ 33 w 33"/>
                <a:gd name="T3" fmla="*/ 0 h 14"/>
                <a:gd name="T4" fmla="*/ 12 w 33"/>
                <a:gd name="T5" fmla="*/ 0 h 14"/>
                <a:gd name="T6" fmla="*/ 0 w 33"/>
                <a:gd name="T7" fmla="*/ 14 h 14"/>
                <a:gd name="T8" fmla="*/ 12 w 33"/>
                <a:gd name="T9" fmla="*/ 4 h 14"/>
                <a:gd name="T10" fmla="*/ 31 w 33"/>
                <a:gd name="T11" fmla="*/ 3 h 14"/>
              </a:gdLst>
              <a:ahLst/>
              <a:cxnLst>
                <a:cxn ang="0">
                  <a:pos x="T0" y="T1"/>
                </a:cxn>
                <a:cxn ang="0">
                  <a:pos x="T2" y="T3"/>
                </a:cxn>
                <a:cxn ang="0">
                  <a:pos x="T4" y="T5"/>
                </a:cxn>
                <a:cxn ang="0">
                  <a:pos x="T6" y="T7"/>
                </a:cxn>
                <a:cxn ang="0">
                  <a:pos x="T8" y="T9"/>
                </a:cxn>
                <a:cxn ang="0">
                  <a:pos x="T10" y="T11"/>
                </a:cxn>
              </a:cxnLst>
              <a:rect l="0" t="0" r="r" b="b"/>
              <a:pathLst>
                <a:path w="33" h="14">
                  <a:moveTo>
                    <a:pt x="31" y="3"/>
                  </a:moveTo>
                  <a:cubicBezTo>
                    <a:pt x="32" y="2"/>
                    <a:pt x="32" y="1"/>
                    <a:pt x="33" y="0"/>
                  </a:cubicBezTo>
                  <a:cubicBezTo>
                    <a:pt x="12" y="0"/>
                    <a:pt x="12" y="0"/>
                    <a:pt x="12" y="0"/>
                  </a:cubicBezTo>
                  <a:cubicBezTo>
                    <a:pt x="0" y="14"/>
                    <a:pt x="0" y="14"/>
                    <a:pt x="0" y="14"/>
                  </a:cubicBezTo>
                  <a:cubicBezTo>
                    <a:pt x="12" y="4"/>
                    <a:pt x="12" y="4"/>
                    <a:pt x="12" y="4"/>
                  </a:cubicBezTo>
                  <a:cubicBezTo>
                    <a:pt x="31" y="3"/>
                    <a:pt x="31" y="3"/>
                    <a:pt x="31"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2" name="Freeform 172"/>
            <p:cNvSpPr/>
            <p:nvPr/>
          </p:nvSpPr>
          <p:spPr bwMode="auto">
            <a:xfrm>
              <a:off x="2179000" y="3508275"/>
              <a:ext cx="46984" cy="14898"/>
            </a:xfrm>
            <a:custGeom>
              <a:avLst/>
              <a:gdLst>
                <a:gd name="T0" fmla="*/ 35 w 35"/>
                <a:gd name="T1" fmla="*/ 0 h 12"/>
                <a:gd name="T2" fmla="*/ 31 w 35"/>
                <a:gd name="T3" fmla="*/ 1 h 12"/>
                <a:gd name="T4" fmla="*/ 12 w 35"/>
                <a:gd name="T5" fmla="*/ 2 h 12"/>
                <a:gd name="T6" fmla="*/ 0 w 35"/>
                <a:gd name="T7" fmla="*/ 12 h 12"/>
                <a:gd name="T8" fmla="*/ 5 w 35"/>
                <a:gd name="T9" fmla="*/ 11 h 12"/>
                <a:gd name="T10" fmla="*/ 9 w 35"/>
                <a:gd name="T11" fmla="*/ 6 h 12"/>
                <a:gd name="T12" fmla="*/ 12 w 35"/>
                <a:gd name="T13" fmla="*/ 4 h 12"/>
                <a:gd name="T14" fmla="*/ 34 w 35"/>
                <a:gd name="T15" fmla="*/ 3 h 12"/>
                <a:gd name="T16" fmla="*/ 35 w 35"/>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2">
                  <a:moveTo>
                    <a:pt x="35" y="0"/>
                  </a:moveTo>
                  <a:cubicBezTo>
                    <a:pt x="31" y="1"/>
                    <a:pt x="31" y="1"/>
                    <a:pt x="31" y="1"/>
                  </a:cubicBezTo>
                  <a:cubicBezTo>
                    <a:pt x="12" y="2"/>
                    <a:pt x="12" y="2"/>
                    <a:pt x="12" y="2"/>
                  </a:cubicBezTo>
                  <a:cubicBezTo>
                    <a:pt x="0" y="12"/>
                    <a:pt x="0" y="12"/>
                    <a:pt x="0" y="12"/>
                  </a:cubicBezTo>
                  <a:cubicBezTo>
                    <a:pt x="5" y="11"/>
                    <a:pt x="5" y="11"/>
                    <a:pt x="5" y="11"/>
                  </a:cubicBezTo>
                  <a:cubicBezTo>
                    <a:pt x="9" y="6"/>
                    <a:pt x="9" y="6"/>
                    <a:pt x="9" y="6"/>
                  </a:cubicBezTo>
                  <a:cubicBezTo>
                    <a:pt x="12" y="4"/>
                    <a:pt x="12" y="4"/>
                    <a:pt x="12" y="4"/>
                  </a:cubicBezTo>
                  <a:cubicBezTo>
                    <a:pt x="34" y="3"/>
                    <a:pt x="34" y="3"/>
                    <a:pt x="34" y="3"/>
                  </a:cubicBezTo>
                  <a:cubicBezTo>
                    <a:pt x="34" y="2"/>
                    <a:pt x="35" y="1"/>
                    <a:pt x="35" y="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3" name="Freeform 173"/>
            <p:cNvSpPr/>
            <p:nvPr/>
          </p:nvSpPr>
          <p:spPr bwMode="auto">
            <a:xfrm>
              <a:off x="2185875" y="3511711"/>
              <a:ext cx="38962" cy="10314"/>
            </a:xfrm>
            <a:custGeom>
              <a:avLst/>
              <a:gdLst>
                <a:gd name="T0" fmla="*/ 23 w 29"/>
                <a:gd name="T1" fmla="*/ 3 h 8"/>
                <a:gd name="T2" fmla="*/ 29 w 29"/>
                <a:gd name="T3" fmla="*/ 0 h 8"/>
                <a:gd name="T4" fmla="*/ 7 w 29"/>
                <a:gd name="T5" fmla="*/ 1 h 8"/>
                <a:gd name="T6" fmla="*/ 4 w 29"/>
                <a:gd name="T7" fmla="*/ 3 h 8"/>
                <a:gd name="T8" fmla="*/ 0 w 29"/>
                <a:gd name="T9" fmla="*/ 8 h 8"/>
                <a:gd name="T10" fmla="*/ 4 w 29"/>
                <a:gd name="T11" fmla="*/ 4 h 8"/>
                <a:gd name="T12" fmla="*/ 23 w 29"/>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3" y="3"/>
                  </a:moveTo>
                  <a:cubicBezTo>
                    <a:pt x="26" y="3"/>
                    <a:pt x="28" y="2"/>
                    <a:pt x="29" y="0"/>
                  </a:cubicBezTo>
                  <a:cubicBezTo>
                    <a:pt x="7" y="1"/>
                    <a:pt x="7" y="1"/>
                    <a:pt x="7" y="1"/>
                  </a:cubicBezTo>
                  <a:cubicBezTo>
                    <a:pt x="4" y="3"/>
                    <a:pt x="4" y="3"/>
                    <a:pt x="4" y="3"/>
                  </a:cubicBezTo>
                  <a:cubicBezTo>
                    <a:pt x="0" y="8"/>
                    <a:pt x="0" y="8"/>
                    <a:pt x="0" y="8"/>
                  </a:cubicBezTo>
                  <a:cubicBezTo>
                    <a:pt x="4" y="4"/>
                    <a:pt x="4" y="4"/>
                    <a:pt x="4" y="4"/>
                  </a:cubicBezTo>
                  <a:cubicBezTo>
                    <a:pt x="11" y="2"/>
                    <a:pt x="17" y="1"/>
                    <a:pt x="23"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4" name="Freeform 174"/>
            <p:cNvSpPr/>
            <p:nvPr/>
          </p:nvSpPr>
          <p:spPr bwMode="auto">
            <a:xfrm>
              <a:off x="2185875" y="3512858"/>
              <a:ext cx="30941" cy="9168"/>
            </a:xfrm>
            <a:custGeom>
              <a:avLst/>
              <a:gdLst>
                <a:gd name="T0" fmla="*/ 22 w 23"/>
                <a:gd name="T1" fmla="*/ 3 h 7"/>
                <a:gd name="T2" fmla="*/ 23 w 23"/>
                <a:gd name="T3" fmla="*/ 2 h 7"/>
                <a:gd name="T4" fmla="*/ 4 w 23"/>
                <a:gd name="T5" fmla="*/ 3 h 7"/>
                <a:gd name="T6" fmla="*/ 0 w 23"/>
                <a:gd name="T7" fmla="*/ 7 h 7"/>
                <a:gd name="T8" fmla="*/ 1 w 23"/>
                <a:gd name="T9" fmla="*/ 7 h 7"/>
                <a:gd name="T10" fmla="*/ 22 w 23"/>
                <a:gd name="T11" fmla="*/ 3 h 7"/>
              </a:gdLst>
              <a:ahLst/>
              <a:cxnLst>
                <a:cxn ang="0">
                  <a:pos x="T0" y="T1"/>
                </a:cxn>
                <a:cxn ang="0">
                  <a:pos x="T2" y="T3"/>
                </a:cxn>
                <a:cxn ang="0">
                  <a:pos x="T4" y="T5"/>
                </a:cxn>
                <a:cxn ang="0">
                  <a:pos x="T6" y="T7"/>
                </a:cxn>
                <a:cxn ang="0">
                  <a:pos x="T8" y="T9"/>
                </a:cxn>
                <a:cxn ang="0">
                  <a:pos x="T10" y="T11"/>
                </a:cxn>
              </a:cxnLst>
              <a:rect l="0" t="0" r="r" b="b"/>
              <a:pathLst>
                <a:path w="23" h="7">
                  <a:moveTo>
                    <a:pt x="22" y="3"/>
                  </a:moveTo>
                  <a:cubicBezTo>
                    <a:pt x="22" y="3"/>
                    <a:pt x="23" y="3"/>
                    <a:pt x="23" y="2"/>
                  </a:cubicBezTo>
                  <a:cubicBezTo>
                    <a:pt x="17" y="0"/>
                    <a:pt x="11" y="1"/>
                    <a:pt x="4" y="3"/>
                  </a:cubicBezTo>
                  <a:cubicBezTo>
                    <a:pt x="0" y="7"/>
                    <a:pt x="0" y="7"/>
                    <a:pt x="0" y="7"/>
                  </a:cubicBezTo>
                  <a:cubicBezTo>
                    <a:pt x="0" y="7"/>
                    <a:pt x="1" y="7"/>
                    <a:pt x="1" y="7"/>
                  </a:cubicBezTo>
                  <a:cubicBezTo>
                    <a:pt x="22" y="3"/>
                    <a:pt x="22" y="3"/>
                    <a:pt x="22" y="3"/>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5" name="Freeform 175"/>
            <p:cNvSpPr/>
            <p:nvPr/>
          </p:nvSpPr>
          <p:spPr bwMode="auto">
            <a:xfrm>
              <a:off x="2187020" y="3517441"/>
              <a:ext cx="28649" cy="6876"/>
            </a:xfrm>
            <a:custGeom>
              <a:avLst/>
              <a:gdLst>
                <a:gd name="T0" fmla="*/ 20 w 21"/>
                <a:gd name="T1" fmla="*/ 1 h 6"/>
                <a:gd name="T2" fmla="*/ 21 w 21"/>
                <a:gd name="T3" fmla="*/ 0 h 6"/>
                <a:gd name="T4" fmla="*/ 0 w 21"/>
                <a:gd name="T5" fmla="*/ 4 h 6"/>
                <a:gd name="T6" fmla="*/ 20 w 21"/>
                <a:gd name="T7" fmla="*/ 1 h 6"/>
              </a:gdLst>
              <a:ahLst/>
              <a:cxnLst>
                <a:cxn ang="0">
                  <a:pos x="T0" y="T1"/>
                </a:cxn>
                <a:cxn ang="0">
                  <a:pos x="T2" y="T3"/>
                </a:cxn>
                <a:cxn ang="0">
                  <a:pos x="T4" y="T5"/>
                </a:cxn>
                <a:cxn ang="0">
                  <a:pos x="T6" y="T7"/>
                </a:cxn>
              </a:cxnLst>
              <a:rect l="0" t="0" r="r" b="b"/>
              <a:pathLst>
                <a:path w="21" h="6">
                  <a:moveTo>
                    <a:pt x="20" y="1"/>
                  </a:moveTo>
                  <a:cubicBezTo>
                    <a:pt x="20" y="1"/>
                    <a:pt x="20" y="1"/>
                    <a:pt x="21" y="0"/>
                  </a:cubicBezTo>
                  <a:cubicBezTo>
                    <a:pt x="0" y="4"/>
                    <a:pt x="0" y="4"/>
                    <a:pt x="0" y="4"/>
                  </a:cubicBezTo>
                  <a:cubicBezTo>
                    <a:pt x="8" y="6"/>
                    <a:pt x="15" y="4"/>
                    <a:pt x="20" y="1"/>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6" name="Freeform 176"/>
            <p:cNvSpPr/>
            <p:nvPr/>
          </p:nvSpPr>
          <p:spPr bwMode="auto">
            <a:xfrm>
              <a:off x="2145766" y="3589634"/>
              <a:ext cx="6876" cy="11459"/>
            </a:xfrm>
            <a:custGeom>
              <a:avLst/>
              <a:gdLst>
                <a:gd name="T0" fmla="*/ 0 w 5"/>
                <a:gd name="T1" fmla="*/ 9 h 9"/>
                <a:gd name="T2" fmla="*/ 5 w 5"/>
                <a:gd name="T3" fmla="*/ 9 h 9"/>
                <a:gd name="T4" fmla="*/ 5 w 5"/>
                <a:gd name="T5" fmla="*/ 0 h 9"/>
                <a:gd name="T6" fmla="*/ 0 w 5"/>
                <a:gd name="T7" fmla="*/ 0 h 9"/>
                <a:gd name="T8" fmla="*/ 0 w 5"/>
                <a:gd name="T9" fmla="*/ 9 h 9"/>
              </a:gdLst>
              <a:ahLst/>
              <a:cxnLst>
                <a:cxn ang="0">
                  <a:pos x="T0" y="T1"/>
                </a:cxn>
                <a:cxn ang="0">
                  <a:pos x="T2" y="T3"/>
                </a:cxn>
                <a:cxn ang="0">
                  <a:pos x="T4" y="T5"/>
                </a:cxn>
                <a:cxn ang="0">
                  <a:pos x="T6" y="T7"/>
                </a:cxn>
                <a:cxn ang="0">
                  <a:pos x="T8" y="T9"/>
                </a:cxn>
              </a:cxnLst>
              <a:rect l="0" t="0" r="r" b="b"/>
              <a:pathLst>
                <a:path w="5" h="9">
                  <a:moveTo>
                    <a:pt x="0" y="9"/>
                  </a:moveTo>
                  <a:cubicBezTo>
                    <a:pt x="5" y="9"/>
                    <a:pt x="5" y="9"/>
                    <a:pt x="5" y="9"/>
                  </a:cubicBezTo>
                  <a:cubicBezTo>
                    <a:pt x="5" y="0"/>
                    <a:pt x="5" y="0"/>
                    <a:pt x="5" y="0"/>
                  </a:cubicBezTo>
                  <a:cubicBezTo>
                    <a:pt x="4" y="0"/>
                    <a:pt x="2" y="0"/>
                    <a:pt x="0" y="0"/>
                  </a:cubicBezTo>
                  <a:cubicBezTo>
                    <a:pt x="0" y="9"/>
                    <a:pt x="0" y="9"/>
                    <a:pt x="0" y="9"/>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7" name="Freeform 177"/>
            <p:cNvSpPr/>
            <p:nvPr/>
          </p:nvSpPr>
          <p:spPr bwMode="auto">
            <a:xfrm>
              <a:off x="1999086" y="3734023"/>
              <a:ext cx="115740" cy="537446"/>
            </a:xfrm>
            <a:custGeom>
              <a:avLst/>
              <a:gdLst>
                <a:gd name="T0" fmla="*/ 77 w 85"/>
                <a:gd name="T1" fmla="*/ 104 h 415"/>
                <a:gd name="T2" fmla="*/ 85 w 85"/>
                <a:gd name="T3" fmla="*/ 72 h 415"/>
                <a:gd name="T4" fmla="*/ 85 w 85"/>
                <a:gd name="T5" fmla="*/ 0 h 415"/>
                <a:gd name="T6" fmla="*/ 63 w 85"/>
                <a:gd name="T7" fmla="*/ 87 h 415"/>
                <a:gd name="T8" fmla="*/ 54 w 85"/>
                <a:gd name="T9" fmla="*/ 162 h 415"/>
                <a:gd name="T10" fmla="*/ 36 w 85"/>
                <a:gd name="T11" fmla="*/ 347 h 415"/>
                <a:gd name="T12" fmla="*/ 15 w 85"/>
                <a:gd name="T13" fmla="*/ 372 h 415"/>
                <a:gd name="T14" fmla="*/ 8 w 85"/>
                <a:gd name="T15" fmla="*/ 388 h 415"/>
                <a:gd name="T16" fmla="*/ 3 w 85"/>
                <a:gd name="T17" fmla="*/ 413 h 415"/>
                <a:gd name="T18" fmla="*/ 16 w 85"/>
                <a:gd name="T19" fmla="*/ 415 h 415"/>
                <a:gd name="T20" fmla="*/ 43 w 85"/>
                <a:gd name="T21" fmla="*/ 405 h 415"/>
                <a:gd name="T22" fmla="*/ 43 w 85"/>
                <a:gd name="T23" fmla="*/ 395 h 415"/>
                <a:gd name="T24" fmla="*/ 53 w 85"/>
                <a:gd name="T25" fmla="*/ 395 h 415"/>
                <a:gd name="T26" fmla="*/ 52 w 85"/>
                <a:gd name="T27" fmla="*/ 355 h 415"/>
                <a:gd name="T28" fmla="*/ 67 w 85"/>
                <a:gd name="T29" fmla="*/ 310 h 415"/>
                <a:gd name="T30" fmla="*/ 66 w 85"/>
                <a:gd name="T31" fmla="*/ 306 h 415"/>
                <a:gd name="T32" fmla="*/ 67 w 85"/>
                <a:gd name="T33" fmla="*/ 203 h 415"/>
                <a:gd name="T34" fmla="*/ 77 w 85"/>
                <a:gd name="T35" fmla="*/ 10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415">
                  <a:moveTo>
                    <a:pt x="77" y="104"/>
                  </a:moveTo>
                  <a:cubicBezTo>
                    <a:pt x="85" y="72"/>
                    <a:pt x="85" y="72"/>
                    <a:pt x="85" y="72"/>
                  </a:cubicBezTo>
                  <a:cubicBezTo>
                    <a:pt x="85" y="0"/>
                    <a:pt x="85" y="0"/>
                    <a:pt x="85" y="0"/>
                  </a:cubicBezTo>
                  <a:cubicBezTo>
                    <a:pt x="63" y="87"/>
                    <a:pt x="63" y="87"/>
                    <a:pt x="63" y="87"/>
                  </a:cubicBezTo>
                  <a:cubicBezTo>
                    <a:pt x="54" y="162"/>
                    <a:pt x="54" y="162"/>
                    <a:pt x="54" y="162"/>
                  </a:cubicBezTo>
                  <a:cubicBezTo>
                    <a:pt x="54" y="233"/>
                    <a:pt x="48" y="295"/>
                    <a:pt x="36" y="347"/>
                  </a:cubicBezTo>
                  <a:cubicBezTo>
                    <a:pt x="15" y="372"/>
                    <a:pt x="15" y="372"/>
                    <a:pt x="15" y="372"/>
                  </a:cubicBezTo>
                  <a:cubicBezTo>
                    <a:pt x="8" y="388"/>
                    <a:pt x="8" y="388"/>
                    <a:pt x="8" y="388"/>
                  </a:cubicBezTo>
                  <a:cubicBezTo>
                    <a:pt x="2" y="397"/>
                    <a:pt x="0" y="405"/>
                    <a:pt x="3" y="413"/>
                  </a:cubicBezTo>
                  <a:cubicBezTo>
                    <a:pt x="7" y="414"/>
                    <a:pt x="12" y="415"/>
                    <a:pt x="16" y="415"/>
                  </a:cubicBezTo>
                  <a:cubicBezTo>
                    <a:pt x="25" y="415"/>
                    <a:pt x="34" y="411"/>
                    <a:pt x="43" y="405"/>
                  </a:cubicBezTo>
                  <a:cubicBezTo>
                    <a:pt x="43" y="395"/>
                    <a:pt x="43" y="395"/>
                    <a:pt x="43" y="395"/>
                  </a:cubicBezTo>
                  <a:cubicBezTo>
                    <a:pt x="53" y="395"/>
                    <a:pt x="53" y="395"/>
                    <a:pt x="53" y="395"/>
                  </a:cubicBezTo>
                  <a:cubicBezTo>
                    <a:pt x="52" y="355"/>
                    <a:pt x="52" y="355"/>
                    <a:pt x="52" y="355"/>
                  </a:cubicBezTo>
                  <a:cubicBezTo>
                    <a:pt x="61" y="346"/>
                    <a:pt x="66" y="331"/>
                    <a:pt x="67" y="310"/>
                  </a:cubicBezTo>
                  <a:cubicBezTo>
                    <a:pt x="66" y="308"/>
                    <a:pt x="66" y="307"/>
                    <a:pt x="66" y="306"/>
                  </a:cubicBezTo>
                  <a:cubicBezTo>
                    <a:pt x="64" y="272"/>
                    <a:pt x="64" y="238"/>
                    <a:pt x="67" y="203"/>
                  </a:cubicBezTo>
                  <a:cubicBezTo>
                    <a:pt x="77" y="104"/>
                    <a:pt x="77" y="104"/>
                    <a:pt x="77" y="10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28" name="组合 127"/>
          <p:cNvGrpSpPr/>
          <p:nvPr/>
        </p:nvGrpSpPr>
        <p:grpSpPr>
          <a:xfrm>
            <a:off x="3609071" y="2927477"/>
            <a:ext cx="177554" cy="686535"/>
            <a:chOff x="859981" y="3178246"/>
            <a:chExt cx="241794" cy="1013011"/>
          </a:xfrm>
        </p:grpSpPr>
        <p:sp>
          <p:nvSpPr>
            <p:cNvPr id="129" name="Freeform 56"/>
            <p:cNvSpPr>
              <a:spLocks noEditPoints="1"/>
            </p:cNvSpPr>
            <p:nvPr/>
          </p:nvSpPr>
          <p:spPr bwMode="auto">
            <a:xfrm>
              <a:off x="957386" y="3178246"/>
              <a:ext cx="97405" cy="159286"/>
            </a:xfrm>
            <a:custGeom>
              <a:avLst/>
              <a:gdLst>
                <a:gd name="T0" fmla="*/ 64 w 71"/>
                <a:gd name="T1" fmla="*/ 23 h 123"/>
                <a:gd name="T2" fmla="*/ 50 w 71"/>
                <a:gd name="T3" fmla="*/ 7 h 123"/>
                <a:gd name="T4" fmla="*/ 23 w 71"/>
                <a:gd name="T5" fmla="*/ 7 h 123"/>
                <a:gd name="T6" fmla="*/ 8 w 71"/>
                <a:gd name="T7" fmla="*/ 28 h 123"/>
                <a:gd name="T8" fmla="*/ 3 w 71"/>
                <a:gd name="T9" fmla="*/ 82 h 123"/>
                <a:gd name="T10" fmla="*/ 10 w 71"/>
                <a:gd name="T11" fmla="*/ 102 h 123"/>
                <a:gd name="T12" fmla="*/ 11 w 71"/>
                <a:gd name="T13" fmla="*/ 123 h 123"/>
                <a:gd name="T14" fmla="*/ 16 w 71"/>
                <a:gd name="T15" fmla="*/ 117 h 123"/>
                <a:gd name="T16" fmla="*/ 22 w 71"/>
                <a:gd name="T17" fmla="*/ 110 h 123"/>
                <a:gd name="T18" fmla="*/ 22 w 71"/>
                <a:gd name="T19" fmla="*/ 100 h 123"/>
                <a:gd name="T20" fmla="*/ 16 w 71"/>
                <a:gd name="T21" fmla="*/ 95 h 123"/>
                <a:gd name="T22" fmla="*/ 13 w 71"/>
                <a:gd name="T23" fmla="*/ 91 h 123"/>
                <a:gd name="T24" fmla="*/ 9 w 71"/>
                <a:gd name="T25" fmla="*/ 77 h 123"/>
                <a:gd name="T26" fmla="*/ 9 w 71"/>
                <a:gd name="T27" fmla="*/ 39 h 123"/>
                <a:gd name="T28" fmla="*/ 25 w 71"/>
                <a:gd name="T29" fmla="*/ 19 h 123"/>
                <a:gd name="T30" fmla="*/ 47 w 71"/>
                <a:gd name="T31" fmla="*/ 38 h 123"/>
                <a:gd name="T32" fmla="*/ 62 w 71"/>
                <a:gd name="T33" fmla="*/ 70 h 123"/>
                <a:gd name="T34" fmla="*/ 64 w 71"/>
                <a:gd name="T35" fmla="*/ 106 h 123"/>
                <a:gd name="T36" fmla="*/ 64 w 71"/>
                <a:gd name="T37" fmla="*/ 23 h 123"/>
                <a:gd name="T38" fmla="*/ 25 w 71"/>
                <a:gd name="T39" fmla="*/ 13 h 123"/>
                <a:gd name="T40" fmla="*/ 24 w 71"/>
                <a:gd name="T41" fmla="*/ 14 h 123"/>
                <a:gd name="T42" fmla="*/ 10 w 71"/>
                <a:gd name="T43" fmla="*/ 27 h 123"/>
                <a:gd name="T44" fmla="*/ 23 w 71"/>
                <a:gd name="T45" fmla="*/ 9 h 123"/>
                <a:gd name="T46" fmla="*/ 56 w 71"/>
                <a:gd name="T47" fmla="*/ 13 h 123"/>
                <a:gd name="T48" fmla="*/ 25 w 71"/>
                <a:gd name="T49" fmla="*/ 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123">
                  <a:moveTo>
                    <a:pt x="64" y="23"/>
                  </a:moveTo>
                  <a:cubicBezTo>
                    <a:pt x="60" y="16"/>
                    <a:pt x="56" y="11"/>
                    <a:pt x="50" y="7"/>
                  </a:cubicBezTo>
                  <a:cubicBezTo>
                    <a:pt x="38" y="0"/>
                    <a:pt x="29" y="0"/>
                    <a:pt x="23" y="7"/>
                  </a:cubicBezTo>
                  <a:cubicBezTo>
                    <a:pt x="15" y="12"/>
                    <a:pt x="9" y="18"/>
                    <a:pt x="8" y="28"/>
                  </a:cubicBezTo>
                  <a:cubicBezTo>
                    <a:pt x="2" y="44"/>
                    <a:pt x="0" y="62"/>
                    <a:pt x="3" y="82"/>
                  </a:cubicBezTo>
                  <a:cubicBezTo>
                    <a:pt x="3" y="93"/>
                    <a:pt x="5" y="100"/>
                    <a:pt x="10" y="102"/>
                  </a:cubicBezTo>
                  <a:cubicBezTo>
                    <a:pt x="16" y="108"/>
                    <a:pt x="16" y="115"/>
                    <a:pt x="11" y="123"/>
                  </a:cubicBezTo>
                  <a:cubicBezTo>
                    <a:pt x="16" y="117"/>
                    <a:pt x="16" y="117"/>
                    <a:pt x="16" y="117"/>
                  </a:cubicBezTo>
                  <a:cubicBezTo>
                    <a:pt x="22" y="110"/>
                    <a:pt x="22" y="110"/>
                    <a:pt x="22" y="110"/>
                  </a:cubicBezTo>
                  <a:cubicBezTo>
                    <a:pt x="22" y="100"/>
                    <a:pt x="22" y="100"/>
                    <a:pt x="22" y="100"/>
                  </a:cubicBezTo>
                  <a:cubicBezTo>
                    <a:pt x="20" y="99"/>
                    <a:pt x="18" y="97"/>
                    <a:pt x="16" y="95"/>
                  </a:cubicBezTo>
                  <a:cubicBezTo>
                    <a:pt x="15" y="94"/>
                    <a:pt x="14" y="92"/>
                    <a:pt x="13" y="91"/>
                  </a:cubicBezTo>
                  <a:cubicBezTo>
                    <a:pt x="11" y="87"/>
                    <a:pt x="9" y="83"/>
                    <a:pt x="9" y="77"/>
                  </a:cubicBezTo>
                  <a:cubicBezTo>
                    <a:pt x="9" y="39"/>
                    <a:pt x="9" y="39"/>
                    <a:pt x="9" y="39"/>
                  </a:cubicBezTo>
                  <a:cubicBezTo>
                    <a:pt x="12" y="31"/>
                    <a:pt x="17" y="24"/>
                    <a:pt x="25" y="19"/>
                  </a:cubicBezTo>
                  <a:cubicBezTo>
                    <a:pt x="33" y="21"/>
                    <a:pt x="41" y="27"/>
                    <a:pt x="47" y="38"/>
                  </a:cubicBezTo>
                  <a:cubicBezTo>
                    <a:pt x="52" y="50"/>
                    <a:pt x="57" y="61"/>
                    <a:pt x="62" y="70"/>
                  </a:cubicBezTo>
                  <a:cubicBezTo>
                    <a:pt x="60" y="87"/>
                    <a:pt x="61" y="98"/>
                    <a:pt x="64" y="106"/>
                  </a:cubicBezTo>
                  <a:cubicBezTo>
                    <a:pt x="71" y="81"/>
                    <a:pt x="71" y="54"/>
                    <a:pt x="64" y="23"/>
                  </a:cubicBezTo>
                  <a:close/>
                  <a:moveTo>
                    <a:pt x="25" y="13"/>
                  </a:moveTo>
                  <a:cubicBezTo>
                    <a:pt x="24" y="14"/>
                    <a:pt x="24" y="14"/>
                    <a:pt x="24" y="14"/>
                  </a:cubicBezTo>
                  <a:cubicBezTo>
                    <a:pt x="18" y="15"/>
                    <a:pt x="14" y="19"/>
                    <a:pt x="10" y="27"/>
                  </a:cubicBezTo>
                  <a:cubicBezTo>
                    <a:pt x="11" y="19"/>
                    <a:pt x="15" y="13"/>
                    <a:pt x="23" y="9"/>
                  </a:cubicBezTo>
                  <a:cubicBezTo>
                    <a:pt x="31" y="1"/>
                    <a:pt x="42" y="3"/>
                    <a:pt x="56" y="13"/>
                  </a:cubicBezTo>
                  <a:cubicBezTo>
                    <a:pt x="41" y="6"/>
                    <a:pt x="30" y="6"/>
                    <a:pt x="25" y="13"/>
                  </a:cubicBez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0" name="Freeform 57"/>
            <p:cNvSpPr/>
            <p:nvPr/>
          </p:nvSpPr>
          <p:spPr bwMode="auto">
            <a:xfrm>
              <a:off x="971138" y="3179392"/>
              <a:ext cx="63027" cy="33233"/>
            </a:xfrm>
            <a:custGeom>
              <a:avLst/>
              <a:gdLst>
                <a:gd name="T0" fmla="*/ 14 w 46"/>
                <a:gd name="T1" fmla="*/ 13 h 26"/>
                <a:gd name="T2" fmla="*/ 15 w 46"/>
                <a:gd name="T3" fmla="*/ 12 h 26"/>
                <a:gd name="T4" fmla="*/ 46 w 46"/>
                <a:gd name="T5" fmla="*/ 12 h 26"/>
                <a:gd name="T6" fmla="*/ 13 w 46"/>
                <a:gd name="T7" fmla="*/ 8 h 26"/>
                <a:gd name="T8" fmla="*/ 0 w 46"/>
                <a:gd name="T9" fmla="*/ 26 h 26"/>
                <a:gd name="T10" fmla="*/ 14 w 46"/>
                <a:gd name="T11" fmla="*/ 13 h 26"/>
              </a:gdLst>
              <a:ahLst/>
              <a:cxnLst>
                <a:cxn ang="0">
                  <a:pos x="T0" y="T1"/>
                </a:cxn>
                <a:cxn ang="0">
                  <a:pos x="T2" y="T3"/>
                </a:cxn>
                <a:cxn ang="0">
                  <a:pos x="T4" y="T5"/>
                </a:cxn>
                <a:cxn ang="0">
                  <a:pos x="T6" y="T7"/>
                </a:cxn>
                <a:cxn ang="0">
                  <a:pos x="T8" y="T9"/>
                </a:cxn>
                <a:cxn ang="0">
                  <a:pos x="T10" y="T11"/>
                </a:cxn>
              </a:cxnLst>
              <a:rect l="0" t="0" r="r" b="b"/>
              <a:pathLst>
                <a:path w="46" h="26">
                  <a:moveTo>
                    <a:pt x="14" y="13"/>
                  </a:moveTo>
                  <a:cubicBezTo>
                    <a:pt x="14" y="13"/>
                    <a:pt x="14" y="13"/>
                    <a:pt x="15" y="12"/>
                  </a:cubicBezTo>
                  <a:cubicBezTo>
                    <a:pt x="20" y="5"/>
                    <a:pt x="31" y="5"/>
                    <a:pt x="46" y="12"/>
                  </a:cubicBezTo>
                  <a:cubicBezTo>
                    <a:pt x="32" y="2"/>
                    <a:pt x="21" y="0"/>
                    <a:pt x="13" y="8"/>
                  </a:cubicBezTo>
                  <a:cubicBezTo>
                    <a:pt x="5" y="12"/>
                    <a:pt x="1" y="18"/>
                    <a:pt x="0" y="26"/>
                  </a:cubicBezTo>
                  <a:cubicBezTo>
                    <a:pt x="4" y="18"/>
                    <a:pt x="8" y="14"/>
                    <a:pt x="14" y="13"/>
                  </a:cubicBezTo>
                  <a:close/>
                </a:path>
              </a:pathLst>
            </a:custGeom>
            <a:solidFill>
              <a:srgbClr val="D083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1" name="Freeform 58"/>
            <p:cNvSpPr>
              <a:spLocks noEditPoints="1"/>
            </p:cNvSpPr>
            <p:nvPr/>
          </p:nvSpPr>
          <p:spPr bwMode="auto">
            <a:xfrm>
              <a:off x="969991" y="3210332"/>
              <a:ext cx="66465" cy="103135"/>
            </a:xfrm>
            <a:custGeom>
              <a:avLst/>
              <a:gdLst>
                <a:gd name="T0" fmla="*/ 0 w 49"/>
                <a:gd name="T1" fmla="*/ 14 h 79"/>
                <a:gd name="T2" fmla="*/ 0 w 49"/>
                <a:gd name="T3" fmla="*/ 52 h 79"/>
                <a:gd name="T4" fmla="*/ 4 w 49"/>
                <a:gd name="T5" fmla="*/ 66 h 79"/>
                <a:gd name="T6" fmla="*/ 39 w 49"/>
                <a:gd name="T7" fmla="*/ 64 h 79"/>
                <a:gd name="T8" fmla="*/ 49 w 49"/>
                <a:gd name="T9" fmla="*/ 48 h 79"/>
                <a:gd name="T10" fmla="*/ 49 w 49"/>
                <a:gd name="T11" fmla="*/ 43 h 79"/>
                <a:gd name="T12" fmla="*/ 37 w 49"/>
                <a:gd name="T13" fmla="*/ 22 h 79"/>
                <a:gd name="T14" fmla="*/ 17 w 49"/>
                <a:gd name="T15" fmla="*/ 0 h 79"/>
                <a:gd name="T16" fmla="*/ 0 w 49"/>
                <a:gd name="T17" fmla="*/ 14 h 79"/>
                <a:gd name="T18" fmla="*/ 2 w 49"/>
                <a:gd name="T19" fmla="*/ 16 h 79"/>
                <a:gd name="T20" fmla="*/ 5 w 49"/>
                <a:gd name="T21" fmla="*/ 11 h 79"/>
                <a:gd name="T22" fmla="*/ 5 w 49"/>
                <a:gd name="T23" fmla="*/ 50 h 79"/>
                <a:gd name="T24" fmla="*/ 9 w 49"/>
                <a:gd name="T25" fmla="*/ 68 h 79"/>
                <a:gd name="T26" fmla="*/ 2 w 49"/>
                <a:gd name="T27" fmla="*/ 51 h 79"/>
                <a:gd name="T28" fmla="*/ 2 w 49"/>
                <a:gd name="T29"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79">
                  <a:moveTo>
                    <a:pt x="0" y="14"/>
                  </a:moveTo>
                  <a:cubicBezTo>
                    <a:pt x="0" y="52"/>
                    <a:pt x="0" y="52"/>
                    <a:pt x="0" y="52"/>
                  </a:cubicBezTo>
                  <a:cubicBezTo>
                    <a:pt x="0" y="58"/>
                    <a:pt x="2" y="62"/>
                    <a:pt x="4" y="66"/>
                  </a:cubicBezTo>
                  <a:cubicBezTo>
                    <a:pt x="18" y="79"/>
                    <a:pt x="29" y="78"/>
                    <a:pt x="39" y="64"/>
                  </a:cubicBezTo>
                  <a:cubicBezTo>
                    <a:pt x="44" y="61"/>
                    <a:pt x="48" y="55"/>
                    <a:pt x="49" y="48"/>
                  </a:cubicBezTo>
                  <a:cubicBezTo>
                    <a:pt x="49" y="43"/>
                    <a:pt x="49" y="43"/>
                    <a:pt x="49" y="43"/>
                  </a:cubicBezTo>
                  <a:cubicBezTo>
                    <a:pt x="44" y="38"/>
                    <a:pt x="40" y="31"/>
                    <a:pt x="37" y="22"/>
                  </a:cubicBezTo>
                  <a:cubicBezTo>
                    <a:pt x="30" y="13"/>
                    <a:pt x="24" y="5"/>
                    <a:pt x="17" y="0"/>
                  </a:cubicBezTo>
                  <a:cubicBezTo>
                    <a:pt x="10" y="3"/>
                    <a:pt x="5" y="8"/>
                    <a:pt x="0" y="14"/>
                  </a:cubicBezTo>
                  <a:close/>
                  <a:moveTo>
                    <a:pt x="2" y="16"/>
                  </a:moveTo>
                  <a:cubicBezTo>
                    <a:pt x="5" y="11"/>
                    <a:pt x="5" y="11"/>
                    <a:pt x="5" y="11"/>
                  </a:cubicBezTo>
                  <a:cubicBezTo>
                    <a:pt x="5" y="50"/>
                    <a:pt x="5" y="50"/>
                    <a:pt x="5" y="50"/>
                  </a:cubicBezTo>
                  <a:cubicBezTo>
                    <a:pt x="5" y="57"/>
                    <a:pt x="7" y="63"/>
                    <a:pt x="9" y="68"/>
                  </a:cubicBezTo>
                  <a:cubicBezTo>
                    <a:pt x="5" y="65"/>
                    <a:pt x="2" y="60"/>
                    <a:pt x="2" y="51"/>
                  </a:cubicBezTo>
                  <a:cubicBezTo>
                    <a:pt x="2" y="16"/>
                    <a:pt x="2" y="16"/>
                    <a:pt x="2" y="16"/>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2" name="Freeform 59"/>
            <p:cNvSpPr/>
            <p:nvPr/>
          </p:nvSpPr>
          <p:spPr bwMode="auto">
            <a:xfrm>
              <a:off x="972283" y="3225230"/>
              <a:ext cx="10314" cy="73340"/>
            </a:xfrm>
            <a:custGeom>
              <a:avLst/>
              <a:gdLst>
                <a:gd name="T0" fmla="*/ 3 w 7"/>
                <a:gd name="T1" fmla="*/ 0 h 57"/>
                <a:gd name="T2" fmla="*/ 0 w 7"/>
                <a:gd name="T3" fmla="*/ 5 h 57"/>
                <a:gd name="T4" fmla="*/ 0 w 7"/>
                <a:gd name="T5" fmla="*/ 40 h 57"/>
                <a:gd name="T6" fmla="*/ 7 w 7"/>
                <a:gd name="T7" fmla="*/ 57 h 57"/>
                <a:gd name="T8" fmla="*/ 3 w 7"/>
                <a:gd name="T9" fmla="*/ 39 h 57"/>
                <a:gd name="T10" fmla="*/ 3 w 7"/>
                <a:gd name="T11" fmla="*/ 0 h 57"/>
              </a:gdLst>
              <a:ahLst/>
              <a:cxnLst>
                <a:cxn ang="0">
                  <a:pos x="T0" y="T1"/>
                </a:cxn>
                <a:cxn ang="0">
                  <a:pos x="T2" y="T3"/>
                </a:cxn>
                <a:cxn ang="0">
                  <a:pos x="T4" y="T5"/>
                </a:cxn>
                <a:cxn ang="0">
                  <a:pos x="T6" y="T7"/>
                </a:cxn>
                <a:cxn ang="0">
                  <a:pos x="T8" y="T9"/>
                </a:cxn>
                <a:cxn ang="0">
                  <a:pos x="T10" y="T11"/>
                </a:cxn>
              </a:cxnLst>
              <a:rect l="0" t="0" r="r" b="b"/>
              <a:pathLst>
                <a:path w="7" h="57">
                  <a:moveTo>
                    <a:pt x="3" y="0"/>
                  </a:moveTo>
                  <a:cubicBezTo>
                    <a:pt x="0" y="5"/>
                    <a:pt x="0" y="5"/>
                    <a:pt x="0" y="5"/>
                  </a:cubicBezTo>
                  <a:cubicBezTo>
                    <a:pt x="0" y="40"/>
                    <a:pt x="0" y="40"/>
                    <a:pt x="0" y="40"/>
                  </a:cubicBezTo>
                  <a:cubicBezTo>
                    <a:pt x="0" y="49"/>
                    <a:pt x="3" y="54"/>
                    <a:pt x="7" y="57"/>
                  </a:cubicBezTo>
                  <a:cubicBezTo>
                    <a:pt x="5" y="52"/>
                    <a:pt x="3" y="46"/>
                    <a:pt x="3" y="39"/>
                  </a:cubicBezTo>
                  <a:cubicBezTo>
                    <a:pt x="3" y="0"/>
                    <a:pt x="3" y="0"/>
                    <a:pt x="3" y="0"/>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3" name="Freeform 60"/>
            <p:cNvSpPr/>
            <p:nvPr/>
          </p:nvSpPr>
          <p:spPr bwMode="auto">
            <a:xfrm>
              <a:off x="969991" y="3202310"/>
              <a:ext cx="72195" cy="72195"/>
            </a:xfrm>
            <a:custGeom>
              <a:avLst/>
              <a:gdLst>
                <a:gd name="T0" fmla="*/ 49 w 53"/>
                <a:gd name="T1" fmla="*/ 49 h 55"/>
                <a:gd name="T2" fmla="*/ 49 w 53"/>
                <a:gd name="T3" fmla="*/ 54 h 55"/>
                <a:gd name="T4" fmla="*/ 53 w 53"/>
                <a:gd name="T5" fmla="*/ 51 h 55"/>
                <a:gd name="T6" fmla="*/ 38 w 53"/>
                <a:gd name="T7" fmla="*/ 19 h 55"/>
                <a:gd name="T8" fmla="*/ 16 w 53"/>
                <a:gd name="T9" fmla="*/ 0 h 55"/>
                <a:gd name="T10" fmla="*/ 0 w 53"/>
                <a:gd name="T11" fmla="*/ 20 h 55"/>
                <a:gd name="T12" fmla="*/ 17 w 53"/>
                <a:gd name="T13" fmla="*/ 6 h 55"/>
                <a:gd name="T14" fmla="*/ 37 w 53"/>
                <a:gd name="T15" fmla="*/ 28 h 55"/>
                <a:gd name="T16" fmla="*/ 49 w 53"/>
                <a:gd name="T17"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5">
                  <a:moveTo>
                    <a:pt x="49" y="49"/>
                  </a:moveTo>
                  <a:cubicBezTo>
                    <a:pt x="49" y="54"/>
                    <a:pt x="49" y="54"/>
                    <a:pt x="49" y="54"/>
                  </a:cubicBezTo>
                  <a:cubicBezTo>
                    <a:pt x="51" y="55"/>
                    <a:pt x="53" y="54"/>
                    <a:pt x="53" y="51"/>
                  </a:cubicBezTo>
                  <a:cubicBezTo>
                    <a:pt x="48" y="42"/>
                    <a:pt x="43" y="31"/>
                    <a:pt x="38" y="19"/>
                  </a:cubicBezTo>
                  <a:cubicBezTo>
                    <a:pt x="32" y="8"/>
                    <a:pt x="24" y="2"/>
                    <a:pt x="16" y="0"/>
                  </a:cubicBezTo>
                  <a:cubicBezTo>
                    <a:pt x="8" y="5"/>
                    <a:pt x="3" y="12"/>
                    <a:pt x="0" y="20"/>
                  </a:cubicBezTo>
                  <a:cubicBezTo>
                    <a:pt x="5" y="14"/>
                    <a:pt x="10" y="9"/>
                    <a:pt x="17" y="6"/>
                  </a:cubicBezTo>
                  <a:cubicBezTo>
                    <a:pt x="24" y="11"/>
                    <a:pt x="30" y="19"/>
                    <a:pt x="37" y="28"/>
                  </a:cubicBezTo>
                  <a:cubicBezTo>
                    <a:pt x="40" y="37"/>
                    <a:pt x="44" y="44"/>
                    <a:pt x="49" y="4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4" name="Freeform 61"/>
            <p:cNvSpPr/>
            <p:nvPr/>
          </p:nvSpPr>
          <p:spPr bwMode="auto">
            <a:xfrm>
              <a:off x="1028435" y="3208040"/>
              <a:ext cx="48130" cy="140951"/>
            </a:xfrm>
            <a:custGeom>
              <a:avLst/>
              <a:gdLst>
                <a:gd name="T0" fmla="*/ 6 w 35"/>
                <a:gd name="T1" fmla="*/ 50 h 109"/>
                <a:gd name="T2" fmla="*/ 6 w 35"/>
                <a:gd name="T3" fmla="*/ 55 h 109"/>
                <a:gd name="T4" fmla="*/ 2 w 35"/>
                <a:gd name="T5" fmla="*/ 68 h 109"/>
                <a:gd name="T6" fmla="*/ 0 w 35"/>
                <a:gd name="T7" fmla="*/ 84 h 109"/>
                <a:gd name="T8" fmla="*/ 2 w 35"/>
                <a:gd name="T9" fmla="*/ 96 h 109"/>
                <a:gd name="T10" fmla="*/ 4 w 35"/>
                <a:gd name="T11" fmla="*/ 99 h 109"/>
                <a:gd name="T12" fmla="*/ 17 w 35"/>
                <a:gd name="T13" fmla="*/ 103 h 109"/>
                <a:gd name="T14" fmla="*/ 23 w 35"/>
                <a:gd name="T15" fmla="*/ 105 h 109"/>
                <a:gd name="T16" fmla="*/ 35 w 35"/>
                <a:gd name="T17" fmla="*/ 109 h 109"/>
                <a:gd name="T18" fmla="*/ 25 w 35"/>
                <a:gd name="T19" fmla="*/ 95 h 109"/>
                <a:gd name="T20" fmla="*/ 22 w 35"/>
                <a:gd name="T21" fmla="*/ 64 h 109"/>
                <a:gd name="T22" fmla="*/ 22 w 35"/>
                <a:gd name="T23" fmla="*/ 26 h 109"/>
                <a:gd name="T24" fmla="*/ 12 w 35"/>
                <a:gd name="T25" fmla="*/ 0 h 109"/>
                <a:gd name="T26" fmla="*/ 12 w 35"/>
                <a:gd name="T27" fmla="*/ 83 h 109"/>
                <a:gd name="T28" fmla="*/ 10 w 35"/>
                <a:gd name="T29" fmla="*/ 47 h 109"/>
                <a:gd name="T30" fmla="*/ 6 w 35"/>
                <a:gd name="T31"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09">
                  <a:moveTo>
                    <a:pt x="6" y="50"/>
                  </a:moveTo>
                  <a:cubicBezTo>
                    <a:pt x="6" y="55"/>
                    <a:pt x="6" y="55"/>
                    <a:pt x="6" y="55"/>
                  </a:cubicBezTo>
                  <a:cubicBezTo>
                    <a:pt x="7" y="60"/>
                    <a:pt x="5" y="64"/>
                    <a:pt x="2" y="68"/>
                  </a:cubicBezTo>
                  <a:cubicBezTo>
                    <a:pt x="0" y="74"/>
                    <a:pt x="0" y="80"/>
                    <a:pt x="0" y="84"/>
                  </a:cubicBezTo>
                  <a:cubicBezTo>
                    <a:pt x="0" y="89"/>
                    <a:pt x="0" y="93"/>
                    <a:pt x="2" y="96"/>
                  </a:cubicBezTo>
                  <a:cubicBezTo>
                    <a:pt x="3" y="97"/>
                    <a:pt x="3" y="98"/>
                    <a:pt x="4" y="99"/>
                  </a:cubicBezTo>
                  <a:cubicBezTo>
                    <a:pt x="7" y="102"/>
                    <a:pt x="11" y="104"/>
                    <a:pt x="17" y="103"/>
                  </a:cubicBezTo>
                  <a:cubicBezTo>
                    <a:pt x="19" y="104"/>
                    <a:pt x="21" y="104"/>
                    <a:pt x="23" y="105"/>
                  </a:cubicBezTo>
                  <a:cubicBezTo>
                    <a:pt x="27" y="105"/>
                    <a:pt x="31" y="107"/>
                    <a:pt x="35" y="109"/>
                  </a:cubicBezTo>
                  <a:cubicBezTo>
                    <a:pt x="35" y="104"/>
                    <a:pt x="31" y="100"/>
                    <a:pt x="25" y="95"/>
                  </a:cubicBezTo>
                  <a:cubicBezTo>
                    <a:pt x="27" y="86"/>
                    <a:pt x="26" y="76"/>
                    <a:pt x="22" y="64"/>
                  </a:cubicBezTo>
                  <a:cubicBezTo>
                    <a:pt x="25" y="53"/>
                    <a:pt x="25" y="40"/>
                    <a:pt x="22" y="26"/>
                  </a:cubicBezTo>
                  <a:cubicBezTo>
                    <a:pt x="19" y="15"/>
                    <a:pt x="16" y="7"/>
                    <a:pt x="12" y="0"/>
                  </a:cubicBezTo>
                  <a:cubicBezTo>
                    <a:pt x="19" y="31"/>
                    <a:pt x="19" y="58"/>
                    <a:pt x="12" y="83"/>
                  </a:cubicBezTo>
                  <a:cubicBezTo>
                    <a:pt x="9" y="75"/>
                    <a:pt x="8" y="64"/>
                    <a:pt x="10" y="47"/>
                  </a:cubicBezTo>
                  <a:cubicBezTo>
                    <a:pt x="10" y="50"/>
                    <a:pt x="8" y="51"/>
                    <a:pt x="6" y="50"/>
                  </a:cubicBezTo>
                  <a:close/>
                </a:path>
              </a:pathLst>
            </a:custGeom>
            <a:solidFill>
              <a:srgbClr val="60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5" name="Freeform 62"/>
            <p:cNvSpPr/>
            <p:nvPr/>
          </p:nvSpPr>
          <p:spPr bwMode="auto">
            <a:xfrm>
              <a:off x="975721" y="3272213"/>
              <a:ext cx="63027" cy="80216"/>
            </a:xfrm>
            <a:custGeom>
              <a:avLst/>
              <a:gdLst>
                <a:gd name="T0" fmla="*/ 45 w 46"/>
                <a:gd name="T1" fmla="*/ 5 h 61"/>
                <a:gd name="T2" fmla="*/ 45 w 46"/>
                <a:gd name="T3" fmla="*/ 0 h 61"/>
                <a:gd name="T4" fmla="*/ 35 w 46"/>
                <a:gd name="T5" fmla="*/ 16 h 61"/>
                <a:gd name="T6" fmla="*/ 0 w 46"/>
                <a:gd name="T7" fmla="*/ 18 h 61"/>
                <a:gd name="T8" fmla="*/ 3 w 46"/>
                <a:gd name="T9" fmla="*/ 22 h 61"/>
                <a:gd name="T10" fmla="*/ 9 w 46"/>
                <a:gd name="T11" fmla="*/ 27 h 61"/>
                <a:gd name="T12" fmla="*/ 31 w 46"/>
                <a:gd name="T13" fmla="*/ 26 h 61"/>
                <a:gd name="T14" fmla="*/ 31 w 46"/>
                <a:gd name="T15" fmla="*/ 34 h 61"/>
                <a:gd name="T16" fmla="*/ 15 w 46"/>
                <a:gd name="T17" fmla="*/ 54 h 61"/>
                <a:gd name="T18" fmla="*/ 11 w 46"/>
                <a:gd name="T19" fmla="*/ 54 h 61"/>
                <a:gd name="T20" fmla="*/ 9 w 46"/>
                <a:gd name="T21" fmla="*/ 61 h 61"/>
                <a:gd name="T22" fmla="*/ 12 w 46"/>
                <a:gd name="T23" fmla="*/ 57 h 61"/>
                <a:gd name="T24" fmla="*/ 20 w 46"/>
                <a:gd name="T25" fmla="*/ 57 h 61"/>
                <a:gd name="T26" fmla="*/ 39 w 46"/>
                <a:gd name="T27" fmla="*/ 34 h 61"/>
                <a:gd name="T28" fmla="*/ 41 w 46"/>
                <a:gd name="T29" fmla="*/ 18 h 61"/>
                <a:gd name="T30" fmla="*/ 45 w 46"/>
                <a:gd name="T31"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61">
                  <a:moveTo>
                    <a:pt x="45" y="5"/>
                  </a:moveTo>
                  <a:cubicBezTo>
                    <a:pt x="45" y="0"/>
                    <a:pt x="45" y="0"/>
                    <a:pt x="45" y="0"/>
                  </a:cubicBezTo>
                  <a:cubicBezTo>
                    <a:pt x="44" y="7"/>
                    <a:pt x="40" y="13"/>
                    <a:pt x="35" y="16"/>
                  </a:cubicBezTo>
                  <a:cubicBezTo>
                    <a:pt x="25" y="30"/>
                    <a:pt x="14" y="31"/>
                    <a:pt x="0" y="18"/>
                  </a:cubicBezTo>
                  <a:cubicBezTo>
                    <a:pt x="1" y="19"/>
                    <a:pt x="2" y="21"/>
                    <a:pt x="3" y="22"/>
                  </a:cubicBezTo>
                  <a:cubicBezTo>
                    <a:pt x="5" y="24"/>
                    <a:pt x="7" y="26"/>
                    <a:pt x="9" y="27"/>
                  </a:cubicBezTo>
                  <a:cubicBezTo>
                    <a:pt x="17" y="34"/>
                    <a:pt x="24" y="33"/>
                    <a:pt x="31" y="26"/>
                  </a:cubicBezTo>
                  <a:cubicBezTo>
                    <a:pt x="31" y="34"/>
                    <a:pt x="31" y="34"/>
                    <a:pt x="31" y="34"/>
                  </a:cubicBezTo>
                  <a:cubicBezTo>
                    <a:pt x="15" y="54"/>
                    <a:pt x="15" y="54"/>
                    <a:pt x="15" y="54"/>
                  </a:cubicBezTo>
                  <a:cubicBezTo>
                    <a:pt x="11" y="54"/>
                    <a:pt x="11" y="54"/>
                    <a:pt x="11" y="54"/>
                  </a:cubicBezTo>
                  <a:cubicBezTo>
                    <a:pt x="9" y="61"/>
                    <a:pt x="9" y="61"/>
                    <a:pt x="9" y="61"/>
                  </a:cubicBezTo>
                  <a:cubicBezTo>
                    <a:pt x="12" y="57"/>
                    <a:pt x="12" y="57"/>
                    <a:pt x="12" y="57"/>
                  </a:cubicBezTo>
                  <a:cubicBezTo>
                    <a:pt x="20" y="57"/>
                    <a:pt x="20" y="57"/>
                    <a:pt x="20" y="57"/>
                  </a:cubicBezTo>
                  <a:cubicBezTo>
                    <a:pt x="24" y="48"/>
                    <a:pt x="31" y="41"/>
                    <a:pt x="39" y="34"/>
                  </a:cubicBezTo>
                  <a:cubicBezTo>
                    <a:pt x="39" y="30"/>
                    <a:pt x="39" y="24"/>
                    <a:pt x="41" y="18"/>
                  </a:cubicBezTo>
                  <a:cubicBezTo>
                    <a:pt x="44" y="14"/>
                    <a:pt x="46" y="10"/>
                    <a:pt x="45" y="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6" name="Freeform 63"/>
            <p:cNvSpPr>
              <a:spLocks noEditPoints="1"/>
            </p:cNvSpPr>
            <p:nvPr/>
          </p:nvSpPr>
          <p:spPr bwMode="auto">
            <a:xfrm>
              <a:off x="956240" y="3306590"/>
              <a:ext cx="61881" cy="91675"/>
            </a:xfrm>
            <a:custGeom>
              <a:avLst/>
              <a:gdLst>
                <a:gd name="T0" fmla="*/ 45 w 45"/>
                <a:gd name="T1" fmla="*/ 8 h 71"/>
                <a:gd name="T2" fmla="*/ 45 w 45"/>
                <a:gd name="T3" fmla="*/ 0 h 71"/>
                <a:gd name="T4" fmla="*/ 23 w 45"/>
                <a:gd name="T5" fmla="*/ 1 h 71"/>
                <a:gd name="T6" fmla="*/ 23 w 45"/>
                <a:gd name="T7" fmla="*/ 11 h 71"/>
                <a:gd name="T8" fmla="*/ 23 w 45"/>
                <a:gd name="T9" fmla="*/ 26 h 71"/>
                <a:gd name="T10" fmla="*/ 0 w 45"/>
                <a:gd name="T11" fmla="*/ 63 h 71"/>
                <a:gd name="T12" fmla="*/ 3 w 45"/>
                <a:gd name="T13" fmla="*/ 67 h 71"/>
                <a:gd name="T14" fmla="*/ 6 w 45"/>
                <a:gd name="T15" fmla="*/ 71 h 71"/>
                <a:gd name="T16" fmla="*/ 8 w 45"/>
                <a:gd name="T17" fmla="*/ 55 h 71"/>
                <a:gd name="T18" fmla="*/ 23 w 45"/>
                <a:gd name="T19" fmla="*/ 35 h 71"/>
                <a:gd name="T20" fmla="*/ 25 w 45"/>
                <a:gd name="T21" fmla="*/ 28 h 71"/>
                <a:gd name="T22" fmla="*/ 29 w 45"/>
                <a:gd name="T23" fmla="*/ 28 h 71"/>
                <a:gd name="T24" fmla="*/ 45 w 45"/>
                <a:gd name="T25" fmla="*/ 8 h 71"/>
                <a:gd name="T26" fmla="*/ 24 w 45"/>
                <a:gd name="T27" fmla="*/ 4 h 71"/>
                <a:gd name="T28" fmla="*/ 26 w 45"/>
                <a:gd name="T29" fmla="*/ 6 h 71"/>
                <a:gd name="T30" fmla="*/ 26 w 45"/>
                <a:gd name="T31" fmla="*/ 24 h 71"/>
                <a:gd name="T32" fmla="*/ 24 w 45"/>
                <a:gd name="T33" fmla="*/ 26 h 71"/>
                <a:gd name="T34" fmla="*/ 24 w 45"/>
                <a:gd name="T35"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71">
                  <a:moveTo>
                    <a:pt x="45" y="8"/>
                  </a:moveTo>
                  <a:cubicBezTo>
                    <a:pt x="45" y="0"/>
                    <a:pt x="45" y="0"/>
                    <a:pt x="45" y="0"/>
                  </a:cubicBezTo>
                  <a:cubicBezTo>
                    <a:pt x="38" y="7"/>
                    <a:pt x="31" y="8"/>
                    <a:pt x="23" y="1"/>
                  </a:cubicBezTo>
                  <a:cubicBezTo>
                    <a:pt x="23" y="11"/>
                    <a:pt x="23" y="11"/>
                    <a:pt x="23" y="11"/>
                  </a:cubicBezTo>
                  <a:cubicBezTo>
                    <a:pt x="23" y="26"/>
                    <a:pt x="23" y="26"/>
                    <a:pt x="23" y="26"/>
                  </a:cubicBezTo>
                  <a:cubicBezTo>
                    <a:pt x="0" y="63"/>
                    <a:pt x="0" y="63"/>
                    <a:pt x="0" y="63"/>
                  </a:cubicBezTo>
                  <a:cubicBezTo>
                    <a:pt x="3" y="67"/>
                    <a:pt x="3" y="67"/>
                    <a:pt x="3" y="67"/>
                  </a:cubicBezTo>
                  <a:cubicBezTo>
                    <a:pt x="6" y="71"/>
                    <a:pt x="6" y="71"/>
                    <a:pt x="6" y="71"/>
                  </a:cubicBezTo>
                  <a:cubicBezTo>
                    <a:pt x="8" y="55"/>
                    <a:pt x="8" y="55"/>
                    <a:pt x="8" y="55"/>
                  </a:cubicBezTo>
                  <a:cubicBezTo>
                    <a:pt x="23" y="35"/>
                    <a:pt x="23" y="35"/>
                    <a:pt x="23" y="35"/>
                  </a:cubicBezTo>
                  <a:cubicBezTo>
                    <a:pt x="25" y="28"/>
                    <a:pt x="25" y="28"/>
                    <a:pt x="25" y="28"/>
                  </a:cubicBezTo>
                  <a:cubicBezTo>
                    <a:pt x="29" y="28"/>
                    <a:pt x="29" y="28"/>
                    <a:pt x="29" y="28"/>
                  </a:cubicBezTo>
                  <a:cubicBezTo>
                    <a:pt x="45" y="8"/>
                    <a:pt x="45" y="8"/>
                    <a:pt x="45" y="8"/>
                  </a:cubicBezTo>
                  <a:close/>
                  <a:moveTo>
                    <a:pt x="24" y="4"/>
                  </a:moveTo>
                  <a:cubicBezTo>
                    <a:pt x="26" y="6"/>
                    <a:pt x="26" y="6"/>
                    <a:pt x="26" y="6"/>
                  </a:cubicBezTo>
                  <a:cubicBezTo>
                    <a:pt x="26" y="24"/>
                    <a:pt x="26" y="24"/>
                    <a:pt x="26" y="24"/>
                  </a:cubicBezTo>
                  <a:cubicBezTo>
                    <a:pt x="24" y="26"/>
                    <a:pt x="24" y="26"/>
                    <a:pt x="24" y="26"/>
                  </a:cubicBezTo>
                  <a:cubicBezTo>
                    <a:pt x="24" y="4"/>
                    <a:pt x="24" y="4"/>
                    <a:pt x="24" y="4"/>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7" name="Freeform 64"/>
            <p:cNvSpPr/>
            <p:nvPr/>
          </p:nvSpPr>
          <p:spPr bwMode="auto">
            <a:xfrm>
              <a:off x="989473" y="3311175"/>
              <a:ext cx="2292" cy="28649"/>
            </a:xfrm>
            <a:custGeom>
              <a:avLst/>
              <a:gdLst>
                <a:gd name="T0" fmla="*/ 2 w 2"/>
                <a:gd name="T1" fmla="*/ 3 h 25"/>
                <a:gd name="T2" fmla="*/ 0 w 2"/>
                <a:gd name="T3" fmla="*/ 0 h 25"/>
                <a:gd name="T4" fmla="*/ 0 w 2"/>
                <a:gd name="T5" fmla="*/ 25 h 25"/>
                <a:gd name="T6" fmla="*/ 2 w 2"/>
                <a:gd name="T7" fmla="*/ 23 h 25"/>
                <a:gd name="T8" fmla="*/ 2 w 2"/>
                <a:gd name="T9" fmla="*/ 3 h 25"/>
                <a:gd name="T10" fmla="*/ 2 w 2"/>
                <a:gd name="T11" fmla="*/ 3 h 25"/>
              </a:gdLst>
              <a:ahLst/>
              <a:cxnLst>
                <a:cxn ang="0">
                  <a:pos x="T0" y="T1"/>
                </a:cxn>
                <a:cxn ang="0">
                  <a:pos x="T2" y="T3"/>
                </a:cxn>
                <a:cxn ang="0">
                  <a:pos x="T4" y="T5"/>
                </a:cxn>
                <a:cxn ang="0">
                  <a:pos x="T6" y="T7"/>
                </a:cxn>
                <a:cxn ang="0">
                  <a:pos x="T8" y="T9"/>
                </a:cxn>
                <a:cxn ang="0">
                  <a:pos x="T10" y="T11"/>
                </a:cxn>
              </a:cxnLst>
              <a:rect l="0" t="0" r="r" b="b"/>
              <a:pathLst>
                <a:path w="2" h="25">
                  <a:moveTo>
                    <a:pt x="2" y="3"/>
                  </a:moveTo>
                  <a:lnTo>
                    <a:pt x="0" y="0"/>
                  </a:lnTo>
                  <a:lnTo>
                    <a:pt x="0" y="25"/>
                  </a:lnTo>
                  <a:lnTo>
                    <a:pt x="2" y="23"/>
                  </a:lnTo>
                  <a:lnTo>
                    <a:pt x="2" y="3"/>
                  </a:lnTo>
                  <a:lnTo>
                    <a:pt x="2" y="3"/>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8" name="Freeform 65"/>
            <p:cNvSpPr>
              <a:spLocks noEditPoints="1"/>
            </p:cNvSpPr>
            <p:nvPr/>
          </p:nvSpPr>
          <p:spPr bwMode="auto">
            <a:xfrm>
              <a:off x="945927" y="3336385"/>
              <a:ext cx="114594" cy="135221"/>
            </a:xfrm>
            <a:custGeom>
              <a:avLst/>
              <a:gdLst>
                <a:gd name="T0" fmla="*/ 77 w 83"/>
                <a:gd name="T1" fmla="*/ 4 h 104"/>
                <a:gd name="T2" fmla="*/ 64 w 83"/>
                <a:gd name="T3" fmla="*/ 0 h 104"/>
                <a:gd name="T4" fmla="*/ 46 w 83"/>
                <a:gd name="T5" fmla="*/ 23 h 104"/>
                <a:gd name="T6" fmla="*/ 12 w 83"/>
                <a:gd name="T7" fmla="*/ 62 h 104"/>
                <a:gd name="T8" fmla="*/ 4 w 83"/>
                <a:gd name="T9" fmla="*/ 74 h 104"/>
                <a:gd name="T10" fmla="*/ 2 w 83"/>
                <a:gd name="T11" fmla="*/ 104 h 104"/>
                <a:gd name="T12" fmla="*/ 27 w 83"/>
                <a:gd name="T13" fmla="*/ 64 h 104"/>
                <a:gd name="T14" fmla="*/ 67 w 83"/>
                <a:gd name="T15" fmla="*/ 35 h 104"/>
                <a:gd name="T16" fmla="*/ 60 w 83"/>
                <a:gd name="T17" fmla="*/ 24 h 104"/>
                <a:gd name="T18" fmla="*/ 78 w 83"/>
                <a:gd name="T19" fmla="*/ 18 h 104"/>
                <a:gd name="T20" fmla="*/ 83 w 83"/>
                <a:gd name="T21" fmla="*/ 6 h 104"/>
                <a:gd name="T22" fmla="*/ 77 w 83"/>
                <a:gd name="T23" fmla="*/ 4 h 104"/>
                <a:gd name="T24" fmla="*/ 64 w 83"/>
                <a:gd name="T25" fmla="*/ 4 h 104"/>
                <a:gd name="T26" fmla="*/ 70 w 83"/>
                <a:gd name="T27" fmla="*/ 6 h 104"/>
                <a:gd name="T28" fmla="*/ 56 w 83"/>
                <a:gd name="T29" fmla="*/ 24 h 104"/>
                <a:gd name="T30" fmla="*/ 8 w 83"/>
                <a:gd name="T31" fmla="*/ 76 h 104"/>
                <a:gd name="T32" fmla="*/ 2 w 83"/>
                <a:gd name="T33" fmla="*/ 92 h 104"/>
                <a:gd name="T34" fmla="*/ 6 w 83"/>
                <a:gd name="T35" fmla="*/ 75 h 104"/>
                <a:gd name="T36" fmla="*/ 43 w 83"/>
                <a:gd name="T37" fmla="*/ 31 h 104"/>
                <a:gd name="T38" fmla="*/ 64 w 83"/>
                <a:gd name="T39"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104">
                  <a:moveTo>
                    <a:pt x="77" y="4"/>
                  </a:moveTo>
                  <a:cubicBezTo>
                    <a:pt x="71" y="5"/>
                    <a:pt x="67" y="3"/>
                    <a:pt x="64" y="0"/>
                  </a:cubicBezTo>
                  <a:cubicBezTo>
                    <a:pt x="46" y="23"/>
                    <a:pt x="46" y="23"/>
                    <a:pt x="46" y="23"/>
                  </a:cubicBezTo>
                  <a:cubicBezTo>
                    <a:pt x="12" y="62"/>
                    <a:pt x="12" y="62"/>
                    <a:pt x="12" y="62"/>
                  </a:cubicBezTo>
                  <a:cubicBezTo>
                    <a:pt x="4" y="74"/>
                    <a:pt x="4" y="74"/>
                    <a:pt x="4" y="74"/>
                  </a:cubicBezTo>
                  <a:cubicBezTo>
                    <a:pt x="1" y="79"/>
                    <a:pt x="0" y="89"/>
                    <a:pt x="2" y="104"/>
                  </a:cubicBezTo>
                  <a:cubicBezTo>
                    <a:pt x="3" y="86"/>
                    <a:pt x="11" y="73"/>
                    <a:pt x="27" y="64"/>
                  </a:cubicBezTo>
                  <a:cubicBezTo>
                    <a:pt x="67" y="35"/>
                    <a:pt x="67" y="35"/>
                    <a:pt x="67" y="35"/>
                  </a:cubicBezTo>
                  <a:cubicBezTo>
                    <a:pt x="60" y="24"/>
                    <a:pt x="60" y="24"/>
                    <a:pt x="60" y="24"/>
                  </a:cubicBezTo>
                  <a:cubicBezTo>
                    <a:pt x="78" y="18"/>
                    <a:pt x="78" y="18"/>
                    <a:pt x="78" y="18"/>
                  </a:cubicBezTo>
                  <a:cubicBezTo>
                    <a:pt x="83" y="6"/>
                    <a:pt x="83" y="6"/>
                    <a:pt x="83" y="6"/>
                  </a:cubicBezTo>
                  <a:cubicBezTo>
                    <a:pt x="81" y="5"/>
                    <a:pt x="79" y="5"/>
                    <a:pt x="77" y="4"/>
                  </a:cubicBezTo>
                  <a:close/>
                  <a:moveTo>
                    <a:pt x="64" y="4"/>
                  </a:moveTo>
                  <a:cubicBezTo>
                    <a:pt x="70" y="6"/>
                    <a:pt x="70" y="6"/>
                    <a:pt x="70" y="6"/>
                  </a:cubicBezTo>
                  <a:cubicBezTo>
                    <a:pt x="56" y="24"/>
                    <a:pt x="56" y="24"/>
                    <a:pt x="56" y="24"/>
                  </a:cubicBezTo>
                  <a:cubicBezTo>
                    <a:pt x="8" y="76"/>
                    <a:pt x="8" y="76"/>
                    <a:pt x="8" y="76"/>
                  </a:cubicBezTo>
                  <a:cubicBezTo>
                    <a:pt x="5" y="80"/>
                    <a:pt x="3" y="86"/>
                    <a:pt x="2" y="92"/>
                  </a:cubicBezTo>
                  <a:cubicBezTo>
                    <a:pt x="2" y="84"/>
                    <a:pt x="3" y="79"/>
                    <a:pt x="6" y="75"/>
                  </a:cubicBezTo>
                  <a:cubicBezTo>
                    <a:pt x="17" y="60"/>
                    <a:pt x="30" y="45"/>
                    <a:pt x="43" y="31"/>
                  </a:cubicBezTo>
                  <a:cubicBezTo>
                    <a:pt x="64" y="4"/>
                    <a:pt x="64" y="4"/>
                    <a:pt x="64" y="4"/>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9" name="Freeform 66"/>
            <p:cNvSpPr/>
            <p:nvPr/>
          </p:nvSpPr>
          <p:spPr bwMode="auto">
            <a:xfrm>
              <a:off x="949364" y="3340969"/>
              <a:ext cx="92822" cy="114594"/>
            </a:xfrm>
            <a:custGeom>
              <a:avLst/>
              <a:gdLst>
                <a:gd name="T0" fmla="*/ 68 w 68"/>
                <a:gd name="T1" fmla="*/ 2 h 88"/>
                <a:gd name="T2" fmla="*/ 62 w 68"/>
                <a:gd name="T3" fmla="*/ 0 h 88"/>
                <a:gd name="T4" fmla="*/ 41 w 68"/>
                <a:gd name="T5" fmla="*/ 27 h 88"/>
                <a:gd name="T6" fmla="*/ 4 w 68"/>
                <a:gd name="T7" fmla="*/ 71 h 88"/>
                <a:gd name="T8" fmla="*/ 0 w 68"/>
                <a:gd name="T9" fmla="*/ 88 h 88"/>
                <a:gd name="T10" fmla="*/ 6 w 68"/>
                <a:gd name="T11" fmla="*/ 72 h 88"/>
                <a:gd name="T12" fmla="*/ 54 w 68"/>
                <a:gd name="T13" fmla="*/ 20 h 88"/>
                <a:gd name="T14" fmla="*/ 68 w 68"/>
                <a:gd name="T15" fmla="*/ 2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8">
                  <a:moveTo>
                    <a:pt x="68" y="2"/>
                  </a:moveTo>
                  <a:cubicBezTo>
                    <a:pt x="62" y="0"/>
                    <a:pt x="62" y="0"/>
                    <a:pt x="62" y="0"/>
                  </a:cubicBezTo>
                  <a:cubicBezTo>
                    <a:pt x="41" y="27"/>
                    <a:pt x="41" y="27"/>
                    <a:pt x="41" y="27"/>
                  </a:cubicBezTo>
                  <a:cubicBezTo>
                    <a:pt x="28" y="41"/>
                    <a:pt x="15" y="56"/>
                    <a:pt x="4" y="71"/>
                  </a:cubicBezTo>
                  <a:cubicBezTo>
                    <a:pt x="1" y="75"/>
                    <a:pt x="0" y="80"/>
                    <a:pt x="0" y="88"/>
                  </a:cubicBezTo>
                  <a:cubicBezTo>
                    <a:pt x="1" y="82"/>
                    <a:pt x="3" y="76"/>
                    <a:pt x="6" y="72"/>
                  </a:cubicBezTo>
                  <a:cubicBezTo>
                    <a:pt x="54" y="20"/>
                    <a:pt x="54" y="20"/>
                    <a:pt x="54" y="20"/>
                  </a:cubicBezTo>
                  <a:cubicBezTo>
                    <a:pt x="68" y="2"/>
                    <a:pt x="68" y="2"/>
                    <a:pt x="6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0" name="Freeform 67"/>
            <p:cNvSpPr/>
            <p:nvPr/>
          </p:nvSpPr>
          <p:spPr bwMode="auto">
            <a:xfrm>
              <a:off x="936759" y="3332948"/>
              <a:ext cx="97405" cy="138659"/>
            </a:xfrm>
            <a:custGeom>
              <a:avLst/>
              <a:gdLst>
                <a:gd name="T0" fmla="*/ 71 w 71"/>
                <a:gd name="T1" fmla="*/ 3 h 107"/>
                <a:gd name="T2" fmla="*/ 69 w 71"/>
                <a:gd name="T3" fmla="*/ 0 h 107"/>
                <a:gd name="T4" fmla="*/ 45 w 71"/>
                <a:gd name="T5" fmla="*/ 31 h 107"/>
                <a:gd name="T6" fmla="*/ 20 w 71"/>
                <a:gd name="T7" fmla="*/ 58 h 107"/>
                <a:gd name="T8" fmla="*/ 0 w 71"/>
                <a:gd name="T9" fmla="*/ 93 h 107"/>
                <a:gd name="T10" fmla="*/ 7 w 71"/>
                <a:gd name="T11" fmla="*/ 104 h 107"/>
                <a:gd name="T12" fmla="*/ 9 w 71"/>
                <a:gd name="T13" fmla="*/ 107 h 107"/>
                <a:gd name="T14" fmla="*/ 11 w 71"/>
                <a:gd name="T15" fmla="*/ 77 h 107"/>
                <a:gd name="T16" fmla="*/ 19 w 71"/>
                <a:gd name="T17" fmla="*/ 65 h 107"/>
                <a:gd name="T18" fmla="*/ 53 w 71"/>
                <a:gd name="T19" fmla="*/ 26 h 107"/>
                <a:gd name="T20" fmla="*/ 71 w 71"/>
                <a:gd name="T21"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07">
                  <a:moveTo>
                    <a:pt x="71" y="3"/>
                  </a:moveTo>
                  <a:cubicBezTo>
                    <a:pt x="70" y="2"/>
                    <a:pt x="70" y="1"/>
                    <a:pt x="69" y="0"/>
                  </a:cubicBezTo>
                  <a:cubicBezTo>
                    <a:pt x="45" y="31"/>
                    <a:pt x="45" y="31"/>
                    <a:pt x="45" y="31"/>
                  </a:cubicBezTo>
                  <a:cubicBezTo>
                    <a:pt x="20" y="58"/>
                    <a:pt x="20" y="58"/>
                    <a:pt x="20" y="58"/>
                  </a:cubicBezTo>
                  <a:cubicBezTo>
                    <a:pt x="10" y="69"/>
                    <a:pt x="3" y="80"/>
                    <a:pt x="0" y="93"/>
                  </a:cubicBezTo>
                  <a:cubicBezTo>
                    <a:pt x="2" y="97"/>
                    <a:pt x="4" y="100"/>
                    <a:pt x="7" y="104"/>
                  </a:cubicBezTo>
                  <a:cubicBezTo>
                    <a:pt x="7" y="105"/>
                    <a:pt x="8" y="106"/>
                    <a:pt x="9" y="107"/>
                  </a:cubicBezTo>
                  <a:cubicBezTo>
                    <a:pt x="7" y="92"/>
                    <a:pt x="8" y="82"/>
                    <a:pt x="11" y="77"/>
                  </a:cubicBezTo>
                  <a:cubicBezTo>
                    <a:pt x="19" y="65"/>
                    <a:pt x="19" y="65"/>
                    <a:pt x="19" y="65"/>
                  </a:cubicBezTo>
                  <a:cubicBezTo>
                    <a:pt x="53" y="26"/>
                    <a:pt x="53" y="26"/>
                    <a:pt x="53" y="26"/>
                  </a:cubicBezTo>
                  <a:cubicBezTo>
                    <a:pt x="71" y="3"/>
                    <a:pt x="71" y="3"/>
                    <a:pt x="71" y="3"/>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1" name="Freeform 68"/>
            <p:cNvSpPr>
              <a:spLocks noEditPoints="1"/>
            </p:cNvSpPr>
            <p:nvPr/>
          </p:nvSpPr>
          <p:spPr bwMode="auto">
            <a:xfrm>
              <a:off x="927592" y="3316904"/>
              <a:ext cx="104281" cy="136367"/>
            </a:xfrm>
            <a:custGeom>
              <a:avLst/>
              <a:gdLst>
                <a:gd name="T0" fmla="*/ 76 w 76"/>
                <a:gd name="T1" fmla="*/ 12 h 105"/>
                <a:gd name="T2" fmla="*/ 74 w 76"/>
                <a:gd name="T3" fmla="*/ 0 h 105"/>
                <a:gd name="T4" fmla="*/ 55 w 76"/>
                <a:gd name="T5" fmla="*/ 23 h 105"/>
                <a:gd name="T6" fmla="*/ 56 w 76"/>
                <a:gd name="T7" fmla="*/ 36 h 105"/>
                <a:gd name="T8" fmla="*/ 44 w 76"/>
                <a:gd name="T9" fmla="*/ 27 h 105"/>
                <a:gd name="T10" fmla="*/ 29 w 76"/>
                <a:gd name="T11" fmla="*/ 47 h 105"/>
                <a:gd name="T12" fmla="*/ 27 w 76"/>
                <a:gd name="T13" fmla="*/ 63 h 105"/>
                <a:gd name="T14" fmla="*/ 24 w 76"/>
                <a:gd name="T15" fmla="*/ 59 h 105"/>
                <a:gd name="T16" fmla="*/ 18 w 76"/>
                <a:gd name="T17" fmla="*/ 67 h 105"/>
                <a:gd name="T18" fmla="*/ 14 w 76"/>
                <a:gd name="T19" fmla="*/ 59 h 105"/>
                <a:gd name="T20" fmla="*/ 5 w 76"/>
                <a:gd name="T21" fmla="*/ 73 h 105"/>
                <a:gd name="T22" fmla="*/ 5 w 76"/>
                <a:gd name="T23" fmla="*/ 100 h 105"/>
                <a:gd name="T24" fmla="*/ 7 w 76"/>
                <a:gd name="T25" fmla="*/ 105 h 105"/>
                <a:gd name="T26" fmla="*/ 27 w 76"/>
                <a:gd name="T27" fmla="*/ 70 h 105"/>
                <a:gd name="T28" fmla="*/ 52 w 76"/>
                <a:gd name="T29" fmla="*/ 43 h 105"/>
                <a:gd name="T30" fmla="*/ 76 w 76"/>
                <a:gd name="T31" fmla="*/ 12 h 105"/>
                <a:gd name="T32" fmla="*/ 44 w 76"/>
                <a:gd name="T33" fmla="*/ 29 h 105"/>
                <a:gd name="T34" fmla="*/ 47 w 76"/>
                <a:gd name="T35" fmla="*/ 30 h 105"/>
                <a:gd name="T36" fmla="*/ 33 w 76"/>
                <a:gd name="T37" fmla="*/ 47 h 105"/>
                <a:gd name="T38" fmla="*/ 29 w 76"/>
                <a:gd name="T39" fmla="*/ 59 h 105"/>
                <a:gd name="T40" fmla="*/ 31 w 76"/>
                <a:gd name="T41" fmla="*/ 47 h 105"/>
                <a:gd name="T42" fmla="*/ 44 w 76"/>
                <a:gd name="T43" fmla="*/ 29 h 105"/>
                <a:gd name="T44" fmla="*/ 14 w 76"/>
                <a:gd name="T45" fmla="*/ 62 h 105"/>
                <a:gd name="T46" fmla="*/ 15 w 76"/>
                <a:gd name="T47" fmla="*/ 65 h 105"/>
                <a:gd name="T48" fmla="*/ 5 w 76"/>
                <a:gd name="T49" fmla="*/ 95 h 105"/>
                <a:gd name="T50" fmla="*/ 4 w 76"/>
                <a:gd name="T51" fmla="*/ 79 h 105"/>
                <a:gd name="T52" fmla="*/ 14 w 76"/>
                <a:gd name="T5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105">
                  <a:moveTo>
                    <a:pt x="76" y="12"/>
                  </a:moveTo>
                  <a:cubicBezTo>
                    <a:pt x="74" y="9"/>
                    <a:pt x="74" y="5"/>
                    <a:pt x="74" y="0"/>
                  </a:cubicBezTo>
                  <a:cubicBezTo>
                    <a:pt x="66" y="7"/>
                    <a:pt x="59" y="14"/>
                    <a:pt x="55" y="23"/>
                  </a:cubicBezTo>
                  <a:cubicBezTo>
                    <a:pt x="56" y="36"/>
                    <a:pt x="56" y="36"/>
                    <a:pt x="56" y="36"/>
                  </a:cubicBezTo>
                  <a:cubicBezTo>
                    <a:pt x="44" y="27"/>
                    <a:pt x="44" y="27"/>
                    <a:pt x="44" y="27"/>
                  </a:cubicBezTo>
                  <a:cubicBezTo>
                    <a:pt x="29" y="47"/>
                    <a:pt x="29" y="47"/>
                    <a:pt x="29" y="47"/>
                  </a:cubicBezTo>
                  <a:cubicBezTo>
                    <a:pt x="27" y="63"/>
                    <a:pt x="27" y="63"/>
                    <a:pt x="27" y="63"/>
                  </a:cubicBezTo>
                  <a:cubicBezTo>
                    <a:pt x="24" y="59"/>
                    <a:pt x="24" y="59"/>
                    <a:pt x="24" y="59"/>
                  </a:cubicBezTo>
                  <a:cubicBezTo>
                    <a:pt x="18" y="67"/>
                    <a:pt x="18" y="67"/>
                    <a:pt x="18" y="67"/>
                  </a:cubicBezTo>
                  <a:cubicBezTo>
                    <a:pt x="14" y="59"/>
                    <a:pt x="14" y="59"/>
                    <a:pt x="14" y="59"/>
                  </a:cubicBezTo>
                  <a:cubicBezTo>
                    <a:pt x="5" y="73"/>
                    <a:pt x="5" y="73"/>
                    <a:pt x="5" y="73"/>
                  </a:cubicBezTo>
                  <a:cubicBezTo>
                    <a:pt x="0" y="80"/>
                    <a:pt x="0" y="89"/>
                    <a:pt x="5" y="100"/>
                  </a:cubicBezTo>
                  <a:cubicBezTo>
                    <a:pt x="5" y="101"/>
                    <a:pt x="6" y="103"/>
                    <a:pt x="7" y="105"/>
                  </a:cubicBezTo>
                  <a:cubicBezTo>
                    <a:pt x="10" y="92"/>
                    <a:pt x="17" y="81"/>
                    <a:pt x="27" y="70"/>
                  </a:cubicBezTo>
                  <a:cubicBezTo>
                    <a:pt x="52" y="43"/>
                    <a:pt x="52" y="43"/>
                    <a:pt x="52" y="43"/>
                  </a:cubicBezTo>
                  <a:cubicBezTo>
                    <a:pt x="76" y="12"/>
                    <a:pt x="76" y="12"/>
                    <a:pt x="76" y="12"/>
                  </a:cubicBezTo>
                  <a:close/>
                  <a:moveTo>
                    <a:pt x="44" y="29"/>
                  </a:moveTo>
                  <a:cubicBezTo>
                    <a:pt x="47" y="30"/>
                    <a:pt x="47" y="30"/>
                    <a:pt x="47" y="30"/>
                  </a:cubicBezTo>
                  <a:cubicBezTo>
                    <a:pt x="33" y="47"/>
                    <a:pt x="33" y="47"/>
                    <a:pt x="33" y="47"/>
                  </a:cubicBezTo>
                  <a:cubicBezTo>
                    <a:pt x="29" y="59"/>
                    <a:pt x="29" y="59"/>
                    <a:pt x="29" y="59"/>
                  </a:cubicBezTo>
                  <a:cubicBezTo>
                    <a:pt x="31" y="47"/>
                    <a:pt x="31" y="47"/>
                    <a:pt x="31" y="47"/>
                  </a:cubicBezTo>
                  <a:cubicBezTo>
                    <a:pt x="44" y="29"/>
                    <a:pt x="44" y="29"/>
                    <a:pt x="44" y="29"/>
                  </a:cubicBezTo>
                  <a:close/>
                  <a:moveTo>
                    <a:pt x="14" y="62"/>
                  </a:moveTo>
                  <a:cubicBezTo>
                    <a:pt x="15" y="65"/>
                    <a:pt x="15" y="65"/>
                    <a:pt x="15" y="65"/>
                  </a:cubicBezTo>
                  <a:cubicBezTo>
                    <a:pt x="7" y="74"/>
                    <a:pt x="4" y="84"/>
                    <a:pt x="5" y="95"/>
                  </a:cubicBezTo>
                  <a:cubicBezTo>
                    <a:pt x="2" y="90"/>
                    <a:pt x="2" y="85"/>
                    <a:pt x="4" y="79"/>
                  </a:cubicBezTo>
                  <a:cubicBezTo>
                    <a:pt x="7" y="73"/>
                    <a:pt x="10" y="67"/>
                    <a:pt x="14" y="62"/>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2" name="Freeform 69"/>
            <p:cNvSpPr/>
            <p:nvPr/>
          </p:nvSpPr>
          <p:spPr bwMode="auto">
            <a:xfrm>
              <a:off x="966554" y="3354720"/>
              <a:ext cx="25211" cy="38962"/>
            </a:xfrm>
            <a:custGeom>
              <a:avLst/>
              <a:gdLst>
                <a:gd name="T0" fmla="*/ 22 w 22"/>
                <a:gd name="T1" fmla="*/ 1 h 34"/>
                <a:gd name="T2" fmla="*/ 18 w 22"/>
                <a:gd name="T3" fmla="*/ 0 h 34"/>
                <a:gd name="T4" fmla="*/ 3 w 22"/>
                <a:gd name="T5" fmla="*/ 20 h 34"/>
                <a:gd name="T6" fmla="*/ 0 w 22"/>
                <a:gd name="T7" fmla="*/ 34 h 34"/>
                <a:gd name="T8" fmla="*/ 5 w 22"/>
                <a:gd name="T9" fmla="*/ 20 h 34"/>
                <a:gd name="T10" fmla="*/ 22 w 22"/>
                <a:gd name="T11" fmla="*/ 1 h 34"/>
                <a:gd name="T12" fmla="*/ 22 w 22"/>
                <a:gd name="T13" fmla="*/ 1 h 34"/>
              </a:gdLst>
              <a:ahLst/>
              <a:cxnLst>
                <a:cxn ang="0">
                  <a:pos x="T0" y="T1"/>
                </a:cxn>
                <a:cxn ang="0">
                  <a:pos x="T2" y="T3"/>
                </a:cxn>
                <a:cxn ang="0">
                  <a:pos x="T4" y="T5"/>
                </a:cxn>
                <a:cxn ang="0">
                  <a:pos x="T6" y="T7"/>
                </a:cxn>
                <a:cxn ang="0">
                  <a:pos x="T8" y="T9"/>
                </a:cxn>
                <a:cxn ang="0">
                  <a:pos x="T10" y="T11"/>
                </a:cxn>
                <a:cxn ang="0">
                  <a:pos x="T12" y="T13"/>
                </a:cxn>
              </a:cxnLst>
              <a:rect l="0" t="0" r="r" b="b"/>
              <a:pathLst>
                <a:path w="22" h="34">
                  <a:moveTo>
                    <a:pt x="22" y="1"/>
                  </a:moveTo>
                  <a:lnTo>
                    <a:pt x="18" y="0"/>
                  </a:lnTo>
                  <a:lnTo>
                    <a:pt x="3" y="20"/>
                  </a:lnTo>
                  <a:lnTo>
                    <a:pt x="0" y="34"/>
                  </a:lnTo>
                  <a:lnTo>
                    <a:pt x="5" y="20"/>
                  </a:lnTo>
                  <a:lnTo>
                    <a:pt x="22" y="1"/>
                  </a:lnTo>
                  <a:lnTo>
                    <a:pt x="2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3" name="Freeform 70"/>
            <p:cNvSpPr/>
            <p:nvPr/>
          </p:nvSpPr>
          <p:spPr bwMode="auto">
            <a:xfrm>
              <a:off x="929884" y="3397121"/>
              <a:ext cx="18335" cy="42400"/>
            </a:xfrm>
            <a:custGeom>
              <a:avLst/>
              <a:gdLst>
                <a:gd name="T0" fmla="*/ 13 w 13"/>
                <a:gd name="T1" fmla="*/ 3 h 33"/>
                <a:gd name="T2" fmla="*/ 12 w 13"/>
                <a:gd name="T3" fmla="*/ 0 h 33"/>
                <a:gd name="T4" fmla="*/ 2 w 13"/>
                <a:gd name="T5" fmla="*/ 17 h 33"/>
                <a:gd name="T6" fmla="*/ 3 w 13"/>
                <a:gd name="T7" fmla="*/ 33 h 33"/>
                <a:gd name="T8" fmla="*/ 13 w 13"/>
                <a:gd name="T9" fmla="*/ 3 h 33"/>
              </a:gdLst>
              <a:ahLst/>
              <a:cxnLst>
                <a:cxn ang="0">
                  <a:pos x="T0" y="T1"/>
                </a:cxn>
                <a:cxn ang="0">
                  <a:pos x="T2" y="T3"/>
                </a:cxn>
                <a:cxn ang="0">
                  <a:pos x="T4" y="T5"/>
                </a:cxn>
                <a:cxn ang="0">
                  <a:pos x="T6" y="T7"/>
                </a:cxn>
                <a:cxn ang="0">
                  <a:pos x="T8" y="T9"/>
                </a:cxn>
              </a:cxnLst>
              <a:rect l="0" t="0" r="r" b="b"/>
              <a:pathLst>
                <a:path w="13" h="33">
                  <a:moveTo>
                    <a:pt x="13" y="3"/>
                  </a:moveTo>
                  <a:cubicBezTo>
                    <a:pt x="12" y="0"/>
                    <a:pt x="12" y="0"/>
                    <a:pt x="12" y="0"/>
                  </a:cubicBezTo>
                  <a:cubicBezTo>
                    <a:pt x="8" y="5"/>
                    <a:pt x="5" y="11"/>
                    <a:pt x="2" y="17"/>
                  </a:cubicBezTo>
                  <a:cubicBezTo>
                    <a:pt x="0" y="23"/>
                    <a:pt x="0" y="28"/>
                    <a:pt x="3" y="33"/>
                  </a:cubicBezTo>
                  <a:cubicBezTo>
                    <a:pt x="2" y="22"/>
                    <a:pt x="5" y="12"/>
                    <a:pt x="1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4" name="Freeform 71"/>
            <p:cNvSpPr/>
            <p:nvPr/>
          </p:nvSpPr>
          <p:spPr bwMode="auto">
            <a:xfrm>
              <a:off x="945927" y="3320343"/>
              <a:ext cx="41254" cy="83654"/>
            </a:xfrm>
            <a:custGeom>
              <a:avLst/>
              <a:gdLst>
                <a:gd name="T0" fmla="*/ 36 w 36"/>
                <a:gd name="T1" fmla="*/ 17 h 73"/>
                <a:gd name="T2" fmla="*/ 36 w 36"/>
                <a:gd name="T3" fmla="*/ 0 h 73"/>
                <a:gd name="T4" fmla="*/ 29 w 36"/>
                <a:gd name="T5" fmla="*/ 8 h 73"/>
                <a:gd name="T6" fmla="*/ 28 w 36"/>
                <a:gd name="T7" fmla="*/ 21 h 73"/>
                <a:gd name="T8" fmla="*/ 2 w 36"/>
                <a:gd name="T9" fmla="*/ 54 h 73"/>
                <a:gd name="T10" fmla="*/ 4 w 36"/>
                <a:gd name="T11" fmla="*/ 59 h 73"/>
                <a:gd name="T12" fmla="*/ 0 w 36"/>
                <a:gd name="T13" fmla="*/ 64 h 73"/>
                <a:gd name="T14" fmla="*/ 5 w 36"/>
                <a:gd name="T15" fmla="*/ 73 h 73"/>
                <a:gd name="T16" fmla="*/ 12 w 36"/>
                <a:gd name="T17" fmla="*/ 64 h 73"/>
                <a:gd name="T18" fmla="*/ 9 w 36"/>
                <a:gd name="T19" fmla="*/ 59 h 73"/>
                <a:gd name="T20" fmla="*/ 36 w 36"/>
                <a:gd name="T21" fmla="*/ 17 h 73"/>
                <a:gd name="T22" fmla="*/ 36 w 36"/>
                <a:gd name="T23" fmla="*/ 1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73">
                  <a:moveTo>
                    <a:pt x="36" y="17"/>
                  </a:moveTo>
                  <a:lnTo>
                    <a:pt x="36" y="0"/>
                  </a:lnTo>
                  <a:lnTo>
                    <a:pt x="29" y="8"/>
                  </a:lnTo>
                  <a:lnTo>
                    <a:pt x="28" y="21"/>
                  </a:lnTo>
                  <a:lnTo>
                    <a:pt x="2" y="54"/>
                  </a:lnTo>
                  <a:lnTo>
                    <a:pt x="4" y="59"/>
                  </a:lnTo>
                  <a:lnTo>
                    <a:pt x="0" y="64"/>
                  </a:lnTo>
                  <a:lnTo>
                    <a:pt x="5" y="73"/>
                  </a:lnTo>
                  <a:lnTo>
                    <a:pt x="12" y="64"/>
                  </a:lnTo>
                  <a:lnTo>
                    <a:pt x="9" y="59"/>
                  </a:lnTo>
                  <a:lnTo>
                    <a:pt x="36" y="17"/>
                  </a:lnTo>
                  <a:lnTo>
                    <a:pt x="36" y="1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5" name="Freeform 72"/>
            <p:cNvSpPr/>
            <p:nvPr/>
          </p:nvSpPr>
          <p:spPr bwMode="auto">
            <a:xfrm>
              <a:off x="987181" y="3346699"/>
              <a:ext cx="17189" cy="17189"/>
            </a:xfrm>
            <a:custGeom>
              <a:avLst/>
              <a:gdLst>
                <a:gd name="T0" fmla="*/ 14 w 15"/>
                <a:gd name="T1" fmla="*/ 0 h 15"/>
                <a:gd name="T2" fmla="*/ 4 w 15"/>
                <a:gd name="T3" fmla="*/ 0 h 15"/>
                <a:gd name="T4" fmla="*/ 0 w 15"/>
                <a:gd name="T5" fmla="*/ 5 h 15"/>
                <a:gd name="T6" fmla="*/ 15 w 15"/>
                <a:gd name="T7" fmla="*/ 15 h 15"/>
                <a:gd name="T8" fmla="*/ 14 w 15"/>
                <a:gd name="T9" fmla="*/ 0 h 15"/>
                <a:gd name="T10" fmla="*/ 14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14" y="0"/>
                  </a:moveTo>
                  <a:lnTo>
                    <a:pt x="4" y="0"/>
                  </a:lnTo>
                  <a:lnTo>
                    <a:pt x="0" y="5"/>
                  </a:lnTo>
                  <a:lnTo>
                    <a:pt x="15" y="15"/>
                  </a:lnTo>
                  <a:lnTo>
                    <a:pt x="14" y="0"/>
                  </a:lnTo>
                  <a:lnTo>
                    <a:pt x="14"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6" name="Freeform 73"/>
            <p:cNvSpPr>
              <a:spLocks noEditPoints="1"/>
            </p:cNvSpPr>
            <p:nvPr/>
          </p:nvSpPr>
          <p:spPr bwMode="auto">
            <a:xfrm>
              <a:off x="943635" y="3329510"/>
              <a:ext cx="35525" cy="52713"/>
            </a:xfrm>
            <a:custGeom>
              <a:avLst/>
              <a:gdLst>
                <a:gd name="T0" fmla="*/ 30 w 31"/>
                <a:gd name="T1" fmla="*/ 13 h 46"/>
                <a:gd name="T2" fmla="*/ 31 w 31"/>
                <a:gd name="T3" fmla="*/ 0 h 46"/>
                <a:gd name="T4" fmla="*/ 25 w 31"/>
                <a:gd name="T5" fmla="*/ 7 h 46"/>
                <a:gd name="T6" fmla="*/ 0 w 31"/>
                <a:gd name="T7" fmla="*/ 34 h 46"/>
                <a:gd name="T8" fmla="*/ 2 w 31"/>
                <a:gd name="T9" fmla="*/ 40 h 46"/>
                <a:gd name="T10" fmla="*/ 2 w 31"/>
                <a:gd name="T11" fmla="*/ 43 h 46"/>
                <a:gd name="T12" fmla="*/ 4 w 31"/>
                <a:gd name="T13" fmla="*/ 46 h 46"/>
                <a:gd name="T14" fmla="*/ 30 w 31"/>
                <a:gd name="T15" fmla="*/ 13 h 46"/>
                <a:gd name="T16" fmla="*/ 30 w 31"/>
                <a:gd name="T17" fmla="*/ 13 h 46"/>
                <a:gd name="T18" fmla="*/ 29 w 31"/>
                <a:gd name="T19" fmla="*/ 6 h 46"/>
                <a:gd name="T20" fmla="*/ 28 w 31"/>
                <a:gd name="T21" fmla="*/ 10 h 46"/>
                <a:gd name="T22" fmla="*/ 4 w 31"/>
                <a:gd name="T23" fmla="*/ 39 h 46"/>
                <a:gd name="T24" fmla="*/ 2 w 31"/>
                <a:gd name="T25" fmla="*/ 34 h 46"/>
                <a:gd name="T26" fmla="*/ 29 w 31"/>
                <a:gd name="T27" fmla="*/ 6 h 46"/>
                <a:gd name="T28" fmla="*/ 29 w 31"/>
                <a:gd name="T2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6">
                  <a:moveTo>
                    <a:pt x="30" y="13"/>
                  </a:moveTo>
                  <a:lnTo>
                    <a:pt x="31" y="0"/>
                  </a:lnTo>
                  <a:lnTo>
                    <a:pt x="25" y="7"/>
                  </a:lnTo>
                  <a:lnTo>
                    <a:pt x="0" y="34"/>
                  </a:lnTo>
                  <a:lnTo>
                    <a:pt x="2" y="40"/>
                  </a:lnTo>
                  <a:lnTo>
                    <a:pt x="2" y="43"/>
                  </a:lnTo>
                  <a:lnTo>
                    <a:pt x="4" y="46"/>
                  </a:lnTo>
                  <a:lnTo>
                    <a:pt x="30" y="13"/>
                  </a:lnTo>
                  <a:lnTo>
                    <a:pt x="30" y="13"/>
                  </a:lnTo>
                  <a:close/>
                  <a:moveTo>
                    <a:pt x="29" y="6"/>
                  </a:moveTo>
                  <a:lnTo>
                    <a:pt x="28" y="10"/>
                  </a:lnTo>
                  <a:lnTo>
                    <a:pt x="4" y="39"/>
                  </a:lnTo>
                  <a:lnTo>
                    <a:pt x="2" y="34"/>
                  </a:lnTo>
                  <a:lnTo>
                    <a:pt x="29" y="6"/>
                  </a:lnTo>
                  <a:lnTo>
                    <a:pt x="29" y="6"/>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7" name="Freeform 74"/>
            <p:cNvSpPr/>
            <p:nvPr/>
          </p:nvSpPr>
          <p:spPr bwMode="auto">
            <a:xfrm>
              <a:off x="945927" y="3336385"/>
              <a:ext cx="30941" cy="37816"/>
            </a:xfrm>
            <a:custGeom>
              <a:avLst/>
              <a:gdLst>
                <a:gd name="T0" fmla="*/ 26 w 27"/>
                <a:gd name="T1" fmla="*/ 4 h 33"/>
                <a:gd name="T2" fmla="*/ 27 w 27"/>
                <a:gd name="T3" fmla="*/ 0 h 33"/>
                <a:gd name="T4" fmla="*/ 0 w 27"/>
                <a:gd name="T5" fmla="*/ 28 h 33"/>
                <a:gd name="T6" fmla="*/ 2 w 27"/>
                <a:gd name="T7" fmla="*/ 33 h 33"/>
                <a:gd name="T8" fmla="*/ 26 w 27"/>
                <a:gd name="T9" fmla="*/ 4 h 33"/>
                <a:gd name="T10" fmla="*/ 26 w 27"/>
                <a:gd name="T11" fmla="*/ 4 h 33"/>
              </a:gdLst>
              <a:ahLst/>
              <a:cxnLst>
                <a:cxn ang="0">
                  <a:pos x="T0" y="T1"/>
                </a:cxn>
                <a:cxn ang="0">
                  <a:pos x="T2" y="T3"/>
                </a:cxn>
                <a:cxn ang="0">
                  <a:pos x="T4" y="T5"/>
                </a:cxn>
                <a:cxn ang="0">
                  <a:pos x="T6" y="T7"/>
                </a:cxn>
                <a:cxn ang="0">
                  <a:pos x="T8" y="T9"/>
                </a:cxn>
                <a:cxn ang="0">
                  <a:pos x="T10" y="T11"/>
                </a:cxn>
              </a:cxnLst>
              <a:rect l="0" t="0" r="r" b="b"/>
              <a:pathLst>
                <a:path w="27" h="33">
                  <a:moveTo>
                    <a:pt x="26" y="4"/>
                  </a:moveTo>
                  <a:lnTo>
                    <a:pt x="27" y="0"/>
                  </a:lnTo>
                  <a:lnTo>
                    <a:pt x="0" y="28"/>
                  </a:lnTo>
                  <a:lnTo>
                    <a:pt x="2" y="33"/>
                  </a:lnTo>
                  <a:lnTo>
                    <a:pt x="26" y="4"/>
                  </a:lnTo>
                  <a:lnTo>
                    <a:pt x="26"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8" name="Freeform 75"/>
            <p:cNvSpPr/>
            <p:nvPr/>
          </p:nvSpPr>
          <p:spPr bwMode="auto">
            <a:xfrm>
              <a:off x="935613" y="3350136"/>
              <a:ext cx="137513" cy="236064"/>
            </a:xfrm>
            <a:custGeom>
              <a:avLst/>
              <a:gdLst>
                <a:gd name="T0" fmla="*/ 75 w 100"/>
                <a:gd name="T1" fmla="*/ 17 h 182"/>
                <a:gd name="T2" fmla="*/ 80 w 100"/>
                <a:gd name="T3" fmla="*/ 26 h 182"/>
                <a:gd name="T4" fmla="*/ 26 w 100"/>
                <a:gd name="T5" fmla="*/ 67 h 182"/>
                <a:gd name="T6" fmla="*/ 10 w 100"/>
                <a:gd name="T7" fmla="*/ 98 h 182"/>
                <a:gd name="T8" fmla="*/ 10 w 100"/>
                <a:gd name="T9" fmla="*/ 108 h 182"/>
                <a:gd name="T10" fmla="*/ 3 w 100"/>
                <a:gd name="T11" fmla="*/ 140 h 182"/>
                <a:gd name="T12" fmla="*/ 1 w 100"/>
                <a:gd name="T13" fmla="*/ 175 h 182"/>
                <a:gd name="T14" fmla="*/ 31 w 100"/>
                <a:gd name="T15" fmla="*/ 159 h 182"/>
                <a:gd name="T16" fmla="*/ 25 w 100"/>
                <a:gd name="T17" fmla="*/ 140 h 182"/>
                <a:gd name="T18" fmla="*/ 32 w 100"/>
                <a:gd name="T19" fmla="*/ 126 h 182"/>
                <a:gd name="T20" fmla="*/ 55 w 100"/>
                <a:gd name="T21" fmla="*/ 121 h 182"/>
                <a:gd name="T22" fmla="*/ 63 w 100"/>
                <a:gd name="T23" fmla="*/ 102 h 182"/>
                <a:gd name="T24" fmla="*/ 100 w 100"/>
                <a:gd name="T25" fmla="*/ 6 h 182"/>
                <a:gd name="T26" fmla="*/ 95 w 100"/>
                <a:gd name="T27" fmla="*/ 0 h 182"/>
                <a:gd name="T28" fmla="*/ 89 w 100"/>
                <a:gd name="T29" fmla="*/ 12 h 182"/>
                <a:gd name="T30" fmla="*/ 75 w 100"/>
                <a:gd name="T31" fmla="*/ 1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82">
                  <a:moveTo>
                    <a:pt x="75" y="17"/>
                  </a:moveTo>
                  <a:cubicBezTo>
                    <a:pt x="80" y="26"/>
                    <a:pt x="80" y="26"/>
                    <a:pt x="80" y="26"/>
                  </a:cubicBezTo>
                  <a:cubicBezTo>
                    <a:pt x="26" y="67"/>
                    <a:pt x="26" y="67"/>
                    <a:pt x="26" y="67"/>
                  </a:cubicBezTo>
                  <a:cubicBezTo>
                    <a:pt x="16" y="78"/>
                    <a:pt x="11" y="88"/>
                    <a:pt x="10" y="98"/>
                  </a:cubicBezTo>
                  <a:cubicBezTo>
                    <a:pt x="10" y="108"/>
                    <a:pt x="10" y="108"/>
                    <a:pt x="10" y="108"/>
                  </a:cubicBezTo>
                  <a:cubicBezTo>
                    <a:pt x="3" y="140"/>
                    <a:pt x="3" y="140"/>
                    <a:pt x="3" y="140"/>
                  </a:cubicBezTo>
                  <a:cubicBezTo>
                    <a:pt x="0" y="155"/>
                    <a:pt x="0" y="166"/>
                    <a:pt x="1" y="175"/>
                  </a:cubicBezTo>
                  <a:cubicBezTo>
                    <a:pt x="13" y="182"/>
                    <a:pt x="23" y="177"/>
                    <a:pt x="31" y="159"/>
                  </a:cubicBezTo>
                  <a:cubicBezTo>
                    <a:pt x="26" y="153"/>
                    <a:pt x="24" y="147"/>
                    <a:pt x="25" y="140"/>
                  </a:cubicBezTo>
                  <a:cubicBezTo>
                    <a:pt x="32" y="126"/>
                    <a:pt x="32" y="126"/>
                    <a:pt x="32" y="126"/>
                  </a:cubicBezTo>
                  <a:cubicBezTo>
                    <a:pt x="55" y="121"/>
                    <a:pt x="55" y="121"/>
                    <a:pt x="55" y="121"/>
                  </a:cubicBezTo>
                  <a:cubicBezTo>
                    <a:pt x="63" y="102"/>
                    <a:pt x="63" y="102"/>
                    <a:pt x="63" y="102"/>
                  </a:cubicBezTo>
                  <a:cubicBezTo>
                    <a:pt x="60" y="82"/>
                    <a:pt x="72" y="50"/>
                    <a:pt x="100" y="6"/>
                  </a:cubicBezTo>
                  <a:cubicBezTo>
                    <a:pt x="95" y="0"/>
                    <a:pt x="95" y="0"/>
                    <a:pt x="95" y="0"/>
                  </a:cubicBezTo>
                  <a:cubicBezTo>
                    <a:pt x="89" y="12"/>
                    <a:pt x="89" y="12"/>
                    <a:pt x="89" y="12"/>
                  </a:cubicBezTo>
                  <a:cubicBezTo>
                    <a:pt x="75" y="17"/>
                    <a:pt x="75" y="17"/>
                    <a:pt x="75" y="17"/>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9" name="Freeform 76"/>
            <p:cNvSpPr/>
            <p:nvPr/>
          </p:nvSpPr>
          <p:spPr bwMode="auto">
            <a:xfrm>
              <a:off x="904673" y="3344408"/>
              <a:ext cx="183351" cy="300237"/>
            </a:xfrm>
            <a:custGeom>
              <a:avLst/>
              <a:gdLst>
                <a:gd name="T0" fmla="*/ 102 w 133"/>
                <a:gd name="T1" fmla="*/ 31 h 232"/>
                <a:gd name="T2" fmla="*/ 97 w 133"/>
                <a:gd name="T3" fmla="*/ 22 h 232"/>
                <a:gd name="T4" fmla="*/ 111 w 133"/>
                <a:gd name="T5" fmla="*/ 17 h 232"/>
                <a:gd name="T6" fmla="*/ 117 w 133"/>
                <a:gd name="T7" fmla="*/ 5 h 232"/>
                <a:gd name="T8" fmla="*/ 122 w 133"/>
                <a:gd name="T9" fmla="*/ 11 h 232"/>
                <a:gd name="T10" fmla="*/ 85 w 133"/>
                <a:gd name="T11" fmla="*/ 107 h 232"/>
                <a:gd name="T12" fmla="*/ 77 w 133"/>
                <a:gd name="T13" fmla="*/ 126 h 232"/>
                <a:gd name="T14" fmla="*/ 54 w 133"/>
                <a:gd name="T15" fmla="*/ 131 h 232"/>
                <a:gd name="T16" fmla="*/ 81 w 133"/>
                <a:gd name="T17" fmla="*/ 141 h 232"/>
                <a:gd name="T18" fmla="*/ 90 w 133"/>
                <a:gd name="T19" fmla="*/ 112 h 232"/>
                <a:gd name="T20" fmla="*/ 101 w 133"/>
                <a:gd name="T21" fmla="*/ 64 h 232"/>
                <a:gd name="T22" fmla="*/ 133 w 133"/>
                <a:gd name="T23" fmla="*/ 10 h 232"/>
                <a:gd name="T24" fmla="*/ 125 w 133"/>
                <a:gd name="T25" fmla="*/ 4 h 232"/>
                <a:gd name="T26" fmla="*/ 113 w 133"/>
                <a:gd name="T27" fmla="*/ 0 h 232"/>
                <a:gd name="T28" fmla="*/ 108 w 133"/>
                <a:gd name="T29" fmla="*/ 12 h 232"/>
                <a:gd name="T30" fmla="*/ 90 w 133"/>
                <a:gd name="T31" fmla="*/ 18 h 232"/>
                <a:gd name="T32" fmla="*/ 97 w 133"/>
                <a:gd name="T33" fmla="*/ 29 h 232"/>
                <a:gd name="T34" fmla="*/ 57 w 133"/>
                <a:gd name="T35" fmla="*/ 58 h 232"/>
                <a:gd name="T36" fmla="*/ 32 w 133"/>
                <a:gd name="T37" fmla="*/ 98 h 232"/>
                <a:gd name="T38" fmla="*/ 30 w 133"/>
                <a:gd name="T39" fmla="*/ 95 h 232"/>
                <a:gd name="T40" fmla="*/ 30 w 133"/>
                <a:gd name="T41" fmla="*/ 106 h 232"/>
                <a:gd name="T42" fmla="*/ 9 w 133"/>
                <a:gd name="T43" fmla="*/ 65 h 232"/>
                <a:gd name="T44" fmla="*/ 31 w 133"/>
                <a:gd name="T45" fmla="*/ 29 h 232"/>
                <a:gd name="T46" fmla="*/ 30 w 133"/>
                <a:gd name="T47" fmla="*/ 27 h 232"/>
                <a:gd name="T48" fmla="*/ 7 w 133"/>
                <a:gd name="T49" fmla="*/ 63 h 232"/>
                <a:gd name="T50" fmla="*/ 11 w 133"/>
                <a:gd name="T51" fmla="*/ 86 h 232"/>
                <a:gd name="T52" fmla="*/ 30 w 133"/>
                <a:gd name="T53" fmla="*/ 111 h 232"/>
                <a:gd name="T54" fmla="*/ 30 w 133"/>
                <a:gd name="T55" fmla="*/ 115 h 232"/>
                <a:gd name="T56" fmla="*/ 23 w 133"/>
                <a:gd name="T57" fmla="*/ 146 h 232"/>
                <a:gd name="T58" fmla="*/ 20 w 133"/>
                <a:gd name="T59" fmla="*/ 175 h 232"/>
                <a:gd name="T60" fmla="*/ 15 w 133"/>
                <a:gd name="T61" fmla="*/ 187 h 232"/>
                <a:gd name="T62" fmla="*/ 11 w 133"/>
                <a:gd name="T63" fmla="*/ 166 h 232"/>
                <a:gd name="T64" fmla="*/ 22 w 133"/>
                <a:gd name="T65" fmla="*/ 145 h 232"/>
                <a:gd name="T66" fmla="*/ 20 w 133"/>
                <a:gd name="T67" fmla="*/ 138 h 232"/>
                <a:gd name="T68" fmla="*/ 20 w 133"/>
                <a:gd name="T69" fmla="*/ 146 h 232"/>
                <a:gd name="T70" fmla="*/ 11 w 133"/>
                <a:gd name="T71" fmla="*/ 163 h 232"/>
                <a:gd name="T72" fmla="*/ 10 w 133"/>
                <a:gd name="T73" fmla="*/ 159 h 232"/>
                <a:gd name="T74" fmla="*/ 20 w 133"/>
                <a:gd name="T75" fmla="*/ 138 h 232"/>
                <a:gd name="T76" fmla="*/ 20 w 133"/>
                <a:gd name="T77" fmla="*/ 124 h 232"/>
                <a:gd name="T78" fmla="*/ 12 w 133"/>
                <a:gd name="T79" fmla="*/ 108 h 232"/>
                <a:gd name="T80" fmla="*/ 7 w 133"/>
                <a:gd name="T81" fmla="*/ 101 h 232"/>
                <a:gd name="T82" fmla="*/ 2 w 133"/>
                <a:gd name="T83" fmla="*/ 84 h 232"/>
                <a:gd name="T84" fmla="*/ 0 w 133"/>
                <a:gd name="T85" fmla="*/ 91 h 232"/>
                <a:gd name="T86" fmla="*/ 11 w 133"/>
                <a:gd name="T87" fmla="*/ 114 h 232"/>
                <a:gd name="T88" fmla="*/ 1 w 133"/>
                <a:gd name="T89" fmla="*/ 153 h 232"/>
                <a:gd name="T90" fmla="*/ 8 w 133"/>
                <a:gd name="T91" fmla="*/ 232 h 232"/>
                <a:gd name="T92" fmla="*/ 12 w 133"/>
                <a:gd name="T93" fmla="*/ 228 h 232"/>
                <a:gd name="T94" fmla="*/ 21 w 133"/>
                <a:gd name="T95" fmla="*/ 228 h 232"/>
                <a:gd name="T96" fmla="*/ 19 w 133"/>
                <a:gd name="T97" fmla="*/ 225 h 232"/>
                <a:gd name="T98" fmla="*/ 23 w 133"/>
                <a:gd name="T99" fmla="*/ 220 h 232"/>
                <a:gd name="T100" fmla="*/ 17 w 133"/>
                <a:gd name="T101" fmla="*/ 199 h 232"/>
                <a:gd name="T102" fmla="*/ 23 w 133"/>
                <a:gd name="T103" fmla="*/ 180 h 232"/>
                <a:gd name="T104" fmla="*/ 25 w 133"/>
                <a:gd name="T105" fmla="*/ 145 h 232"/>
                <a:gd name="T106" fmla="*/ 32 w 133"/>
                <a:gd name="T107" fmla="*/ 113 h 232"/>
                <a:gd name="T108" fmla="*/ 32 w 133"/>
                <a:gd name="T109" fmla="*/ 103 h 232"/>
                <a:gd name="T110" fmla="*/ 48 w 133"/>
                <a:gd name="T111" fmla="*/ 72 h 232"/>
                <a:gd name="T112" fmla="*/ 102 w 133"/>
                <a:gd name="T113" fmla="*/ 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 h="232">
                  <a:moveTo>
                    <a:pt x="102" y="31"/>
                  </a:moveTo>
                  <a:cubicBezTo>
                    <a:pt x="97" y="22"/>
                    <a:pt x="97" y="22"/>
                    <a:pt x="97" y="22"/>
                  </a:cubicBezTo>
                  <a:cubicBezTo>
                    <a:pt x="111" y="17"/>
                    <a:pt x="111" y="17"/>
                    <a:pt x="111" y="17"/>
                  </a:cubicBezTo>
                  <a:cubicBezTo>
                    <a:pt x="117" y="5"/>
                    <a:pt x="117" y="5"/>
                    <a:pt x="117" y="5"/>
                  </a:cubicBezTo>
                  <a:cubicBezTo>
                    <a:pt x="122" y="11"/>
                    <a:pt x="122" y="11"/>
                    <a:pt x="122" y="11"/>
                  </a:cubicBezTo>
                  <a:cubicBezTo>
                    <a:pt x="94" y="55"/>
                    <a:pt x="82" y="87"/>
                    <a:pt x="85" y="107"/>
                  </a:cubicBezTo>
                  <a:cubicBezTo>
                    <a:pt x="77" y="126"/>
                    <a:pt x="77" y="126"/>
                    <a:pt x="77" y="126"/>
                  </a:cubicBezTo>
                  <a:cubicBezTo>
                    <a:pt x="54" y="131"/>
                    <a:pt x="54" y="131"/>
                    <a:pt x="54" y="131"/>
                  </a:cubicBezTo>
                  <a:cubicBezTo>
                    <a:pt x="81" y="141"/>
                    <a:pt x="81" y="141"/>
                    <a:pt x="81" y="141"/>
                  </a:cubicBezTo>
                  <a:cubicBezTo>
                    <a:pt x="82" y="131"/>
                    <a:pt x="85" y="121"/>
                    <a:pt x="90" y="112"/>
                  </a:cubicBezTo>
                  <a:cubicBezTo>
                    <a:pt x="91" y="96"/>
                    <a:pt x="95" y="80"/>
                    <a:pt x="101" y="64"/>
                  </a:cubicBezTo>
                  <a:cubicBezTo>
                    <a:pt x="109" y="38"/>
                    <a:pt x="119" y="20"/>
                    <a:pt x="133" y="10"/>
                  </a:cubicBezTo>
                  <a:cubicBezTo>
                    <a:pt x="131" y="7"/>
                    <a:pt x="128" y="5"/>
                    <a:pt x="125" y="4"/>
                  </a:cubicBezTo>
                  <a:cubicBezTo>
                    <a:pt x="121" y="2"/>
                    <a:pt x="117" y="0"/>
                    <a:pt x="113" y="0"/>
                  </a:cubicBezTo>
                  <a:cubicBezTo>
                    <a:pt x="108" y="12"/>
                    <a:pt x="108" y="12"/>
                    <a:pt x="108" y="12"/>
                  </a:cubicBezTo>
                  <a:cubicBezTo>
                    <a:pt x="90" y="18"/>
                    <a:pt x="90" y="18"/>
                    <a:pt x="90" y="18"/>
                  </a:cubicBezTo>
                  <a:cubicBezTo>
                    <a:pt x="97" y="29"/>
                    <a:pt x="97" y="29"/>
                    <a:pt x="97" y="29"/>
                  </a:cubicBezTo>
                  <a:cubicBezTo>
                    <a:pt x="57" y="58"/>
                    <a:pt x="57" y="58"/>
                    <a:pt x="57" y="58"/>
                  </a:cubicBezTo>
                  <a:cubicBezTo>
                    <a:pt x="41" y="67"/>
                    <a:pt x="33" y="80"/>
                    <a:pt x="32" y="98"/>
                  </a:cubicBezTo>
                  <a:cubicBezTo>
                    <a:pt x="31" y="97"/>
                    <a:pt x="30" y="96"/>
                    <a:pt x="30" y="95"/>
                  </a:cubicBezTo>
                  <a:cubicBezTo>
                    <a:pt x="30" y="106"/>
                    <a:pt x="30" y="106"/>
                    <a:pt x="30" y="106"/>
                  </a:cubicBezTo>
                  <a:cubicBezTo>
                    <a:pt x="15" y="91"/>
                    <a:pt x="8" y="77"/>
                    <a:pt x="9" y="65"/>
                  </a:cubicBezTo>
                  <a:cubicBezTo>
                    <a:pt x="14" y="53"/>
                    <a:pt x="21" y="41"/>
                    <a:pt x="31" y="29"/>
                  </a:cubicBezTo>
                  <a:cubicBezTo>
                    <a:pt x="30" y="27"/>
                    <a:pt x="30" y="27"/>
                    <a:pt x="30" y="27"/>
                  </a:cubicBezTo>
                  <a:cubicBezTo>
                    <a:pt x="7" y="63"/>
                    <a:pt x="7" y="63"/>
                    <a:pt x="7" y="63"/>
                  </a:cubicBezTo>
                  <a:cubicBezTo>
                    <a:pt x="6" y="72"/>
                    <a:pt x="7" y="80"/>
                    <a:pt x="11" y="86"/>
                  </a:cubicBezTo>
                  <a:cubicBezTo>
                    <a:pt x="15" y="95"/>
                    <a:pt x="21" y="103"/>
                    <a:pt x="30" y="111"/>
                  </a:cubicBezTo>
                  <a:cubicBezTo>
                    <a:pt x="30" y="115"/>
                    <a:pt x="30" y="115"/>
                    <a:pt x="30" y="115"/>
                  </a:cubicBezTo>
                  <a:cubicBezTo>
                    <a:pt x="23" y="146"/>
                    <a:pt x="23" y="146"/>
                    <a:pt x="23" y="146"/>
                  </a:cubicBezTo>
                  <a:cubicBezTo>
                    <a:pt x="20" y="156"/>
                    <a:pt x="20" y="166"/>
                    <a:pt x="20" y="175"/>
                  </a:cubicBezTo>
                  <a:cubicBezTo>
                    <a:pt x="15" y="187"/>
                    <a:pt x="15" y="187"/>
                    <a:pt x="15" y="187"/>
                  </a:cubicBezTo>
                  <a:cubicBezTo>
                    <a:pt x="11" y="166"/>
                    <a:pt x="11" y="166"/>
                    <a:pt x="11" y="166"/>
                  </a:cubicBezTo>
                  <a:cubicBezTo>
                    <a:pt x="22" y="145"/>
                    <a:pt x="22" y="145"/>
                    <a:pt x="22" y="145"/>
                  </a:cubicBezTo>
                  <a:cubicBezTo>
                    <a:pt x="20" y="138"/>
                    <a:pt x="20" y="138"/>
                    <a:pt x="20" y="138"/>
                  </a:cubicBezTo>
                  <a:cubicBezTo>
                    <a:pt x="20" y="146"/>
                    <a:pt x="20" y="146"/>
                    <a:pt x="20" y="146"/>
                  </a:cubicBezTo>
                  <a:cubicBezTo>
                    <a:pt x="11" y="163"/>
                    <a:pt x="11" y="163"/>
                    <a:pt x="11" y="163"/>
                  </a:cubicBezTo>
                  <a:cubicBezTo>
                    <a:pt x="10" y="159"/>
                    <a:pt x="10" y="159"/>
                    <a:pt x="10" y="159"/>
                  </a:cubicBezTo>
                  <a:cubicBezTo>
                    <a:pt x="20" y="138"/>
                    <a:pt x="20" y="138"/>
                    <a:pt x="20" y="138"/>
                  </a:cubicBezTo>
                  <a:cubicBezTo>
                    <a:pt x="20" y="124"/>
                    <a:pt x="20" y="124"/>
                    <a:pt x="20" y="124"/>
                  </a:cubicBezTo>
                  <a:cubicBezTo>
                    <a:pt x="19" y="119"/>
                    <a:pt x="17" y="114"/>
                    <a:pt x="12" y="108"/>
                  </a:cubicBezTo>
                  <a:cubicBezTo>
                    <a:pt x="11" y="106"/>
                    <a:pt x="9" y="103"/>
                    <a:pt x="7" y="101"/>
                  </a:cubicBezTo>
                  <a:cubicBezTo>
                    <a:pt x="4" y="95"/>
                    <a:pt x="2" y="90"/>
                    <a:pt x="2" y="84"/>
                  </a:cubicBezTo>
                  <a:cubicBezTo>
                    <a:pt x="0" y="91"/>
                    <a:pt x="0" y="91"/>
                    <a:pt x="0" y="91"/>
                  </a:cubicBezTo>
                  <a:cubicBezTo>
                    <a:pt x="11" y="114"/>
                    <a:pt x="11" y="114"/>
                    <a:pt x="11" y="114"/>
                  </a:cubicBezTo>
                  <a:cubicBezTo>
                    <a:pt x="1" y="153"/>
                    <a:pt x="1" y="153"/>
                    <a:pt x="1" y="153"/>
                  </a:cubicBezTo>
                  <a:cubicBezTo>
                    <a:pt x="8" y="232"/>
                    <a:pt x="8" y="232"/>
                    <a:pt x="8" y="232"/>
                  </a:cubicBezTo>
                  <a:cubicBezTo>
                    <a:pt x="12" y="228"/>
                    <a:pt x="12" y="228"/>
                    <a:pt x="12" y="228"/>
                  </a:cubicBezTo>
                  <a:cubicBezTo>
                    <a:pt x="21" y="228"/>
                    <a:pt x="21" y="228"/>
                    <a:pt x="21" y="228"/>
                  </a:cubicBezTo>
                  <a:cubicBezTo>
                    <a:pt x="20" y="227"/>
                    <a:pt x="19" y="226"/>
                    <a:pt x="19" y="225"/>
                  </a:cubicBezTo>
                  <a:cubicBezTo>
                    <a:pt x="23" y="220"/>
                    <a:pt x="23" y="220"/>
                    <a:pt x="23" y="220"/>
                  </a:cubicBezTo>
                  <a:cubicBezTo>
                    <a:pt x="17" y="199"/>
                    <a:pt x="17" y="199"/>
                    <a:pt x="17" y="199"/>
                  </a:cubicBezTo>
                  <a:cubicBezTo>
                    <a:pt x="23" y="180"/>
                    <a:pt x="23" y="180"/>
                    <a:pt x="23" y="180"/>
                  </a:cubicBezTo>
                  <a:cubicBezTo>
                    <a:pt x="22" y="171"/>
                    <a:pt x="22" y="160"/>
                    <a:pt x="25" y="145"/>
                  </a:cubicBezTo>
                  <a:cubicBezTo>
                    <a:pt x="32" y="113"/>
                    <a:pt x="32" y="113"/>
                    <a:pt x="32" y="113"/>
                  </a:cubicBezTo>
                  <a:cubicBezTo>
                    <a:pt x="32" y="103"/>
                    <a:pt x="32" y="103"/>
                    <a:pt x="32" y="103"/>
                  </a:cubicBezTo>
                  <a:cubicBezTo>
                    <a:pt x="33" y="93"/>
                    <a:pt x="38" y="83"/>
                    <a:pt x="48" y="72"/>
                  </a:cubicBezTo>
                  <a:cubicBezTo>
                    <a:pt x="102" y="31"/>
                    <a:pt x="102" y="31"/>
                    <a:pt x="102" y="31"/>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0" name="Freeform 77"/>
            <p:cNvSpPr/>
            <p:nvPr/>
          </p:nvSpPr>
          <p:spPr bwMode="auto">
            <a:xfrm>
              <a:off x="921862" y="3369619"/>
              <a:ext cx="16043" cy="33233"/>
            </a:xfrm>
            <a:custGeom>
              <a:avLst/>
              <a:gdLst>
                <a:gd name="T0" fmla="*/ 12 w 12"/>
                <a:gd name="T1" fmla="*/ 0 h 25"/>
                <a:gd name="T2" fmla="*/ 6 w 12"/>
                <a:gd name="T3" fmla="*/ 6 h 25"/>
                <a:gd name="T4" fmla="*/ 0 w 12"/>
                <a:gd name="T5" fmla="*/ 25 h 25"/>
                <a:gd name="T6" fmla="*/ 12 w 12"/>
                <a:gd name="T7" fmla="*/ 0 h 25"/>
              </a:gdLst>
              <a:ahLst/>
              <a:cxnLst>
                <a:cxn ang="0">
                  <a:pos x="T0" y="T1"/>
                </a:cxn>
                <a:cxn ang="0">
                  <a:pos x="T2" y="T3"/>
                </a:cxn>
                <a:cxn ang="0">
                  <a:pos x="T4" y="T5"/>
                </a:cxn>
                <a:cxn ang="0">
                  <a:pos x="T6" y="T7"/>
                </a:cxn>
              </a:cxnLst>
              <a:rect l="0" t="0" r="r" b="b"/>
              <a:pathLst>
                <a:path w="12" h="25">
                  <a:moveTo>
                    <a:pt x="12" y="0"/>
                  </a:moveTo>
                  <a:cubicBezTo>
                    <a:pt x="10" y="1"/>
                    <a:pt x="8" y="3"/>
                    <a:pt x="6" y="6"/>
                  </a:cubicBezTo>
                  <a:cubicBezTo>
                    <a:pt x="0" y="25"/>
                    <a:pt x="0" y="25"/>
                    <a:pt x="0" y="25"/>
                  </a:cubicBezTo>
                  <a:cubicBezTo>
                    <a:pt x="7" y="16"/>
                    <a:pt x="11" y="8"/>
                    <a:pt x="12" y="0"/>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1" name="Freeform 78"/>
            <p:cNvSpPr/>
            <p:nvPr/>
          </p:nvSpPr>
          <p:spPr bwMode="auto">
            <a:xfrm>
              <a:off x="917278" y="3368472"/>
              <a:ext cx="28649" cy="44692"/>
            </a:xfrm>
            <a:custGeom>
              <a:avLst/>
              <a:gdLst>
                <a:gd name="T0" fmla="*/ 19 w 21"/>
                <a:gd name="T1" fmla="*/ 0 h 34"/>
                <a:gd name="T2" fmla="*/ 15 w 21"/>
                <a:gd name="T3" fmla="*/ 1 h 34"/>
                <a:gd name="T4" fmla="*/ 3 w 21"/>
                <a:gd name="T5" fmla="*/ 26 h 34"/>
                <a:gd name="T6" fmla="*/ 0 w 21"/>
                <a:gd name="T7" fmla="*/ 34 h 34"/>
                <a:gd name="T8" fmla="*/ 21 w 21"/>
                <a:gd name="T9" fmla="*/ 5 h 34"/>
                <a:gd name="T10" fmla="*/ 19 w 21"/>
                <a:gd name="T11" fmla="*/ 0 h 34"/>
              </a:gdLst>
              <a:ahLst/>
              <a:cxnLst>
                <a:cxn ang="0">
                  <a:pos x="T0" y="T1"/>
                </a:cxn>
                <a:cxn ang="0">
                  <a:pos x="T2" y="T3"/>
                </a:cxn>
                <a:cxn ang="0">
                  <a:pos x="T4" y="T5"/>
                </a:cxn>
                <a:cxn ang="0">
                  <a:pos x="T6" y="T7"/>
                </a:cxn>
                <a:cxn ang="0">
                  <a:pos x="T8" y="T9"/>
                </a:cxn>
                <a:cxn ang="0">
                  <a:pos x="T10" y="T11"/>
                </a:cxn>
              </a:cxnLst>
              <a:rect l="0" t="0" r="r" b="b"/>
              <a:pathLst>
                <a:path w="21" h="34">
                  <a:moveTo>
                    <a:pt x="19" y="0"/>
                  </a:moveTo>
                  <a:cubicBezTo>
                    <a:pt x="18" y="0"/>
                    <a:pt x="16" y="1"/>
                    <a:pt x="15" y="1"/>
                  </a:cubicBezTo>
                  <a:cubicBezTo>
                    <a:pt x="14" y="9"/>
                    <a:pt x="10" y="17"/>
                    <a:pt x="3" y="26"/>
                  </a:cubicBezTo>
                  <a:cubicBezTo>
                    <a:pt x="0" y="34"/>
                    <a:pt x="0" y="34"/>
                    <a:pt x="0" y="34"/>
                  </a:cubicBezTo>
                  <a:cubicBezTo>
                    <a:pt x="21" y="5"/>
                    <a:pt x="21" y="5"/>
                    <a:pt x="21" y="5"/>
                  </a:cubicBezTo>
                  <a:cubicBezTo>
                    <a:pt x="19" y="0"/>
                    <a:pt x="19" y="0"/>
                    <a:pt x="19" y="0"/>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2" name="Freeform 79"/>
            <p:cNvSpPr/>
            <p:nvPr/>
          </p:nvSpPr>
          <p:spPr bwMode="auto">
            <a:xfrm>
              <a:off x="906965" y="3375348"/>
              <a:ext cx="38962" cy="210853"/>
            </a:xfrm>
            <a:custGeom>
              <a:avLst/>
              <a:gdLst>
                <a:gd name="T0" fmla="*/ 29 w 29"/>
                <a:gd name="T1" fmla="*/ 3 h 163"/>
                <a:gd name="T2" fmla="*/ 29 w 29"/>
                <a:gd name="T3" fmla="*/ 0 h 163"/>
                <a:gd name="T4" fmla="*/ 8 w 29"/>
                <a:gd name="T5" fmla="*/ 29 h 163"/>
                <a:gd name="T6" fmla="*/ 6 w 29"/>
                <a:gd name="T7" fmla="*/ 32 h 163"/>
                <a:gd name="T8" fmla="*/ 1 w 29"/>
                <a:gd name="T9" fmla="*/ 60 h 163"/>
                <a:gd name="T10" fmla="*/ 6 w 29"/>
                <a:gd name="T11" fmla="*/ 77 h 163"/>
                <a:gd name="T12" fmla="*/ 11 w 29"/>
                <a:gd name="T13" fmla="*/ 84 h 163"/>
                <a:gd name="T14" fmla="*/ 19 w 29"/>
                <a:gd name="T15" fmla="*/ 100 h 163"/>
                <a:gd name="T16" fmla="*/ 19 w 29"/>
                <a:gd name="T17" fmla="*/ 114 h 163"/>
                <a:gd name="T18" fmla="*/ 21 w 29"/>
                <a:gd name="T19" fmla="*/ 121 h 163"/>
                <a:gd name="T20" fmla="*/ 10 w 29"/>
                <a:gd name="T21" fmla="*/ 142 h 163"/>
                <a:gd name="T22" fmla="*/ 14 w 29"/>
                <a:gd name="T23" fmla="*/ 163 h 163"/>
                <a:gd name="T24" fmla="*/ 19 w 29"/>
                <a:gd name="T25" fmla="*/ 151 h 163"/>
                <a:gd name="T26" fmla="*/ 22 w 29"/>
                <a:gd name="T27" fmla="*/ 122 h 163"/>
                <a:gd name="T28" fmla="*/ 29 w 29"/>
                <a:gd name="T29" fmla="*/ 91 h 163"/>
                <a:gd name="T30" fmla="*/ 29 w 29"/>
                <a:gd name="T31" fmla="*/ 87 h 163"/>
                <a:gd name="T32" fmla="*/ 10 w 29"/>
                <a:gd name="T33" fmla="*/ 62 h 163"/>
                <a:gd name="T34" fmla="*/ 6 w 29"/>
                <a:gd name="T35" fmla="*/ 39 h 163"/>
                <a:gd name="T36" fmla="*/ 29 w 29"/>
                <a:gd name="T37" fmla="*/ 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63">
                  <a:moveTo>
                    <a:pt x="29" y="3"/>
                  </a:moveTo>
                  <a:cubicBezTo>
                    <a:pt x="29" y="0"/>
                    <a:pt x="29" y="0"/>
                    <a:pt x="29" y="0"/>
                  </a:cubicBezTo>
                  <a:cubicBezTo>
                    <a:pt x="8" y="29"/>
                    <a:pt x="8" y="29"/>
                    <a:pt x="8" y="29"/>
                  </a:cubicBezTo>
                  <a:cubicBezTo>
                    <a:pt x="6" y="32"/>
                    <a:pt x="6" y="32"/>
                    <a:pt x="6" y="32"/>
                  </a:cubicBezTo>
                  <a:cubicBezTo>
                    <a:pt x="1" y="41"/>
                    <a:pt x="0" y="51"/>
                    <a:pt x="1" y="60"/>
                  </a:cubicBezTo>
                  <a:cubicBezTo>
                    <a:pt x="1" y="66"/>
                    <a:pt x="3" y="71"/>
                    <a:pt x="6" y="77"/>
                  </a:cubicBezTo>
                  <a:cubicBezTo>
                    <a:pt x="8" y="79"/>
                    <a:pt x="10" y="82"/>
                    <a:pt x="11" y="84"/>
                  </a:cubicBezTo>
                  <a:cubicBezTo>
                    <a:pt x="16" y="90"/>
                    <a:pt x="18" y="95"/>
                    <a:pt x="19" y="100"/>
                  </a:cubicBezTo>
                  <a:cubicBezTo>
                    <a:pt x="19" y="114"/>
                    <a:pt x="19" y="114"/>
                    <a:pt x="19" y="114"/>
                  </a:cubicBezTo>
                  <a:cubicBezTo>
                    <a:pt x="21" y="121"/>
                    <a:pt x="21" y="121"/>
                    <a:pt x="21" y="121"/>
                  </a:cubicBezTo>
                  <a:cubicBezTo>
                    <a:pt x="10" y="142"/>
                    <a:pt x="10" y="142"/>
                    <a:pt x="10" y="142"/>
                  </a:cubicBezTo>
                  <a:cubicBezTo>
                    <a:pt x="14" y="163"/>
                    <a:pt x="14" y="163"/>
                    <a:pt x="14" y="163"/>
                  </a:cubicBezTo>
                  <a:cubicBezTo>
                    <a:pt x="19" y="151"/>
                    <a:pt x="19" y="151"/>
                    <a:pt x="19" y="151"/>
                  </a:cubicBezTo>
                  <a:cubicBezTo>
                    <a:pt x="19" y="142"/>
                    <a:pt x="19" y="132"/>
                    <a:pt x="22" y="122"/>
                  </a:cubicBezTo>
                  <a:cubicBezTo>
                    <a:pt x="29" y="91"/>
                    <a:pt x="29" y="91"/>
                    <a:pt x="29" y="91"/>
                  </a:cubicBezTo>
                  <a:cubicBezTo>
                    <a:pt x="29" y="87"/>
                    <a:pt x="29" y="87"/>
                    <a:pt x="29" y="87"/>
                  </a:cubicBezTo>
                  <a:cubicBezTo>
                    <a:pt x="20" y="79"/>
                    <a:pt x="14" y="71"/>
                    <a:pt x="10" y="62"/>
                  </a:cubicBezTo>
                  <a:cubicBezTo>
                    <a:pt x="6" y="56"/>
                    <a:pt x="5" y="48"/>
                    <a:pt x="6" y="39"/>
                  </a:cubicBezTo>
                  <a:cubicBezTo>
                    <a:pt x="29" y="3"/>
                    <a:pt x="29" y="3"/>
                    <a:pt x="29" y="3"/>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3" name="Freeform 80"/>
            <p:cNvSpPr/>
            <p:nvPr/>
          </p:nvSpPr>
          <p:spPr bwMode="auto">
            <a:xfrm>
              <a:off x="916132" y="3382223"/>
              <a:ext cx="34378" cy="99697"/>
            </a:xfrm>
            <a:custGeom>
              <a:avLst/>
              <a:gdLst>
                <a:gd name="T0" fmla="*/ 13 w 25"/>
                <a:gd name="T1" fmla="*/ 23 h 77"/>
                <a:gd name="T2" fmla="*/ 22 w 25"/>
                <a:gd name="T3" fmla="*/ 9 h 77"/>
                <a:gd name="T4" fmla="*/ 25 w 25"/>
                <a:gd name="T5" fmla="*/ 5 h 77"/>
                <a:gd name="T6" fmla="*/ 23 w 25"/>
                <a:gd name="T7" fmla="*/ 0 h 77"/>
                <a:gd name="T8" fmla="*/ 1 w 25"/>
                <a:gd name="T9" fmla="*/ 36 h 77"/>
                <a:gd name="T10" fmla="*/ 22 w 25"/>
                <a:gd name="T11" fmla="*/ 77 h 77"/>
                <a:gd name="T12" fmla="*/ 22 w 25"/>
                <a:gd name="T13" fmla="*/ 66 h 77"/>
                <a:gd name="T14" fmla="*/ 15 w 25"/>
                <a:gd name="T15" fmla="*/ 55 h 77"/>
                <a:gd name="T16" fmla="*/ 13 w 25"/>
                <a:gd name="T17" fmla="*/ 50 h 77"/>
                <a:gd name="T18" fmla="*/ 13 w 25"/>
                <a:gd name="T19"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77">
                  <a:moveTo>
                    <a:pt x="13" y="23"/>
                  </a:moveTo>
                  <a:cubicBezTo>
                    <a:pt x="22" y="9"/>
                    <a:pt x="22" y="9"/>
                    <a:pt x="22" y="9"/>
                  </a:cubicBezTo>
                  <a:cubicBezTo>
                    <a:pt x="25" y="5"/>
                    <a:pt x="25" y="5"/>
                    <a:pt x="25" y="5"/>
                  </a:cubicBezTo>
                  <a:cubicBezTo>
                    <a:pt x="23" y="0"/>
                    <a:pt x="23" y="0"/>
                    <a:pt x="23" y="0"/>
                  </a:cubicBezTo>
                  <a:cubicBezTo>
                    <a:pt x="13" y="12"/>
                    <a:pt x="6" y="24"/>
                    <a:pt x="1" y="36"/>
                  </a:cubicBezTo>
                  <a:cubicBezTo>
                    <a:pt x="0" y="48"/>
                    <a:pt x="7" y="62"/>
                    <a:pt x="22" y="77"/>
                  </a:cubicBezTo>
                  <a:cubicBezTo>
                    <a:pt x="22" y="66"/>
                    <a:pt x="22" y="66"/>
                    <a:pt x="22" y="66"/>
                  </a:cubicBezTo>
                  <a:cubicBezTo>
                    <a:pt x="19" y="62"/>
                    <a:pt x="17" y="59"/>
                    <a:pt x="15" y="55"/>
                  </a:cubicBezTo>
                  <a:cubicBezTo>
                    <a:pt x="14" y="53"/>
                    <a:pt x="13" y="51"/>
                    <a:pt x="13" y="50"/>
                  </a:cubicBezTo>
                  <a:cubicBezTo>
                    <a:pt x="8" y="39"/>
                    <a:pt x="8" y="30"/>
                    <a:pt x="13" y="23"/>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4" name="Freeform 81"/>
            <p:cNvSpPr>
              <a:spLocks noEditPoints="1"/>
            </p:cNvSpPr>
            <p:nvPr/>
          </p:nvSpPr>
          <p:spPr bwMode="auto">
            <a:xfrm>
              <a:off x="882900" y="3462440"/>
              <a:ext cx="37816" cy="199394"/>
            </a:xfrm>
            <a:custGeom>
              <a:avLst/>
              <a:gdLst>
                <a:gd name="T0" fmla="*/ 17 w 27"/>
                <a:gd name="T1" fmla="*/ 62 h 154"/>
                <a:gd name="T2" fmla="*/ 27 w 27"/>
                <a:gd name="T3" fmla="*/ 23 h 154"/>
                <a:gd name="T4" fmla="*/ 16 w 27"/>
                <a:gd name="T5" fmla="*/ 0 h 154"/>
                <a:gd name="T6" fmla="*/ 2 w 27"/>
                <a:gd name="T7" fmla="*/ 54 h 154"/>
                <a:gd name="T8" fmla="*/ 8 w 27"/>
                <a:gd name="T9" fmla="*/ 147 h 154"/>
                <a:gd name="T10" fmla="*/ 10 w 27"/>
                <a:gd name="T11" fmla="*/ 154 h 154"/>
                <a:gd name="T12" fmla="*/ 24 w 27"/>
                <a:gd name="T13" fmla="*/ 141 h 154"/>
                <a:gd name="T14" fmla="*/ 17 w 27"/>
                <a:gd name="T15" fmla="*/ 62 h 154"/>
                <a:gd name="T16" fmla="*/ 17 w 27"/>
                <a:gd name="T17" fmla="*/ 7 h 154"/>
                <a:gd name="T18" fmla="*/ 19 w 27"/>
                <a:gd name="T19" fmla="*/ 13 h 154"/>
                <a:gd name="T20" fmla="*/ 9 w 27"/>
                <a:gd name="T21" fmla="*/ 55 h 154"/>
                <a:gd name="T22" fmla="*/ 9 w 27"/>
                <a:gd name="T23" fmla="*/ 106 h 154"/>
                <a:gd name="T24" fmla="*/ 15 w 27"/>
                <a:gd name="T25" fmla="*/ 146 h 154"/>
                <a:gd name="T26" fmla="*/ 11 w 27"/>
                <a:gd name="T27" fmla="*/ 149 h 154"/>
                <a:gd name="T28" fmla="*/ 5 w 27"/>
                <a:gd name="T29" fmla="*/ 103 h 154"/>
                <a:gd name="T30" fmla="*/ 5 w 27"/>
                <a:gd name="T31" fmla="*/ 54 h 154"/>
                <a:gd name="T32" fmla="*/ 17 w 27"/>
                <a:gd name="T33" fmla="*/ 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54">
                  <a:moveTo>
                    <a:pt x="17" y="62"/>
                  </a:moveTo>
                  <a:cubicBezTo>
                    <a:pt x="27" y="23"/>
                    <a:pt x="27" y="23"/>
                    <a:pt x="27" y="23"/>
                  </a:cubicBezTo>
                  <a:cubicBezTo>
                    <a:pt x="16" y="0"/>
                    <a:pt x="16" y="0"/>
                    <a:pt x="16" y="0"/>
                  </a:cubicBezTo>
                  <a:cubicBezTo>
                    <a:pt x="2" y="54"/>
                    <a:pt x="2" y="54"/>
                    <a:pt x="2" y="54"/>
                  </a:cubicBezTo>
                  <a:cubicBezTo>
                    <a:pt x="0" y="87"/>
                    <a:pt x="2" y="118"/>
                    <a:pt x="8" y="147"/>
                  </a:cubicBezTo>
                  <a:cubicBezTo>
                    <a:pt x="10" y="154"/>
                    <a:pt x="10" y="154"/>
                    <a:pt x="10" y="154"/>
                  </a:cubicBezTo>
                  <a:cubicBezTo>
                    <a:pt x="24" y="141"/>
                    <a:pt x="24" y="141"/>
                    <a:pt x="24" y="141"/>
                  </a:cubicBezTo>
                  <a:cubicBezTo>
                    <a:pt x="17" y="62"/>
                    <a:pt x="17" y="62"/>
                    <a:pt x="17" y="62"/>
                  </a:cubicBezTo>
                  <a:close/>
                  <a:moveTo>
                    <a:pt x="17" y="7"/>
                  </a:moveTo>
                  <a:cubicBezTo>
                    <a:pt x="19" y="13"/>
                    <a:pt x="19" y="13"/>
                    <a:pt x="19" y="13"/>
                  </a:cubicBezTo>
                  <a:cubicBezTo>
                    <a:pt x="9" y="55"/>
                    <a:pt x="9" y="55"/>
                    <a:pt x="9" y="55"/>
                  </a:cubicBezTo>
                  <a:cubicBezTo>
                    <a:pt x="7" y="70"/>
                    <a:pt x="7" y="87"/>
                    <a:pt x="9" y="106"/>
                  </a:cubicBezTo>
                  <a:cubicBezTo>
                    <a:pt x="15" y="146"/>
                    <a:pt x="15" y="146"/>
                    <a:pt x="15" y="146"/>
                  </a:cubicBezTo>
                  <a:cubicBezTo>
                    <a:pt x="11" y="149"/>
                    <a:pt x="11" y="149"/>
                    <a:pt x="11" y="149"/>
                  </a:cubicBezTo>
                  <a:cubicBezTo>
                    <a:pt x="5" y="103"/>
                    <a:pt x="5" y="103"/>
                    <a:pt x="5" y="103"/>
                  </a:cubicBezTo>
                  <a:cubicBezTo>
                    <a:pt x="4" y="85"/>
                    <a:pt x="4" y="69"/>
                    <a:pt x="5" y="54"/>
                  </a:cubicBezTo>
                  <a:cubicBezTo>
                    <a:pt x="17" y="7"/>
                    <a:pt x="17" y="7"/>
                    <a:pt x="17" y="7"/>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5" name="Freeform 82"/>
            <p:cNvSpPr/>
            <p:nvPr/>
          </p:nvSpPr>
          <p:spPr bwMode="auto">
            <a:xfrm>
              <a:off x="888630" y="3471606"/>
              <a:ext cx="20627" cy="183351"/>
            </a:xfrm>
            <a:custGeom>
              <a:avLst/>
              <a:gdLst>
                <a:gd name="T0" fmla="*/ 15 w 15"/>
                <a:gd name="T1" fmla="*/ 6 h 142"/>
                <a:gd name="T2" fmla="*/ 13 w 15"/>
                <a:gd name="T3" fmla="*/ 0 h 142"/>
                <a:gd name="T4" fmla="*/ 1 w 15"/>
                <a:gd name="T5" fmla="*/ 47 h 142"/>
                <a:gd name="T6" fmla="*/ 1 w 15"/>
                <a:gd name="T7" fmla="*/ 96 h 142"/>
                <a:gd name="T8" fmla="*/ 7 w 15"/>
                <a:gd name="T9" fmla="*/ 142 h 142"/>
                <a:gd name="T10" fmla="*/ 11 w 15"/>
                <a:gd name="T11" fmla="*/ 139 h 142"/>
                <a:gd name="T12" fmla="*/ 5 w 15"/>
                <a:gd name="T13" fmla="*/ 99 h 142"/>
                <a:gd name="T14" fmla="*/ 5 w 15"/>
                <a:gd name="T15" fmla="*/ 48 h 142"/>
                <a:gd name="T16" fmla="*/ 15 w 15"/>
                <a:gd name="T17"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2">
                  <a:moveTo>
                    <a:pt x="15" y="6"/>
                  </a:moveTo>
                  <a:cubicBezTo>
                    <a:pt x="13" y="0"/>
                    <a:pt x="13" y="0"/>
                    <a:pt x="13" y="0"/>
                  </a:cubicBezTo>
                  <a:cubicBezTo>
                    <a:pt x="1" y="47"/>
                    <a:pt x="1" y="47"/>
                    <a:pt x="1" y="47"/>
                  </a:cubicBezTo>
                  <a:cubicBezTo>
                    <a:pt x="0" y="62"/>
                    <a:pt x="0" y="78"/>
                    <a:pt x="1" y="96"/>
                  </a:cubicBezTo>
                  <a:cubicBezTo>
                    <a:pt x="7" y="142"/>
                    <a:pt x="7" y="142"/>
                    <a:pt x="7" y="142"/>
                  </a:cubicBezTo>
                  <a:cubicBezTo>
                    <a:pt x="11" y="139"/>
                    <a:pt x="11" y="139"/>
                    <a:pt x="11" y="139"/>
                  </a:cubicBezTo>
                  <a:cubicBezTo>
                    <a:pt x="5" y="99"/>
                    <a:pt x="5" y="99"/>
                    <a:pt x="5" y="99"/>
                  </a:cubicBezTo>
                  <a:cubicBezTo>
                    <a:pt x="3" y="80"/>
                    <a:pt x="3" y="63"/>
                    <a:pt x="5" y="48"/>
                  </a:cubicBezTo>
                  <a:cubicBezTo>
                    <a:pt x="15" y="6"/>
                    <a:pt x="15" y="6"/>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6" name="Freeform 83"/>
            <p:cNvSpPr/>
            <p:nvPr/>
          </p:nvSpPr>
          <p:spPr bwMode="auto">
            <a:xfrm>
              <a:off x="918424" y="3523174"/>
              <a:ext cx="13751" cy="32086"/>
            </a:xfrm>
            <a:custGeom>
              <a:avLst/>
              <a:gdLst>
                <a:gd name="T0" fmla="*/ 12 w 12"/>
                <a:gd name="T1" fmla="*/ 9 h 28"/>
                <a:gd name="T2" fmla="*/ 12 w 12"/>
                <a:gd name="T3" fmla="*/ 0 h 28"/>
                <a:gd name="T4" fmla="*/ 0 w 12"/>
                <a:gd name="T5" fmla="*/ 24 h 28"/>
                <a:gd name="T6" fmla="*/ 2 w 12"/>
                <a:gd name="T7" fmla="*/ 28 h 28"/>
                <a:gd name="T8" fmla="*/ 12 w 12"/>
                <a:gd name="T9" fmla="*/ 9 h 28"/>
                <a:gd name="T10" fmla="*/ 12 w 12"/>
                <a:gd name="T11" fmla="*/ 9 h 28"/>
              </a:gdLst>
              <a:ahLst/>
              <a:cxnLst>
                <a:cxn ang="0">
                  <a:pos x="T0" y="T1"/>
                </a:cxn>
                <a:cxn ang="0">
                  <a:pos x="T2" y="T3"/>
                </a:cxn>
                <a:cxn ang="0">
                  <a:pos x="T4" y="T5"/>
                </a:cxn>
                <a:cxn ang="0">
                  <a:pos x="T6" y="T7"/>
                </a:cxn>
                <a:cxn ang="0">
                  <a:pos x="T8" y="T9"/>
                </a:cxn>
                <a:cxn ang="0">
                  <a:pos x="T10" y="T11"/>
                </a:cxn>
              </a:cxnLst>
              <a:rect l="0" t="0" r="r" b="b"/>
              <a:pathLst>
                <a:path w="12" h="28">
                  <a:moveTo>
                    <a:pt x="12" y="9"/>
                  </a:moveTo>
                  <a:lnTo>
                    <a:pt x="12" y="0"/>
                  </a:lnTo>
                  <a:lnTo>
                    <a:pt x="0" y="24"/>
                  </a:lnTo>
                  <a:lnTo>
                    <a:pt x="2" y="28"/>
                  </a:lnTo>
                  <a:lnTo>
                    <a:pt x="12" y="9"/>
                  </a:lnTo>
                  <a:lnTo>
                    <a:pt x="12" y="9"/>
                  </a:ln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7" name="Freeform 84"/>
            <p:cNvSpPr/>
            <p:nvPr/>
          </p:nvSpPr>
          <p:spPr bwMode="auto">
            <a:xfrm>
              <a:off x="928737" y="3577033"/>
              <a:ext cx="35525" cy="52713"/>
            </a:xfrm>
            <a:custGeom>
              <a:avLst/>
              <a:gdLst>
                <a:gd name="T0" fmla="*/ 6 w 26"/>
                <a:gd name="T1" fmla="*/ 0 h 40"/>
                <a:gd name="T2" fmla="*/ 0 w 26"/>
                <a:gd name="T3" fmla="*/ 19 h 40"/>
                <a:gd name="T4" fmla="*/ 6 w 26"/>
                <a:gd name="T5" fmla="*/ 40 h 40"/>
                <a:gd name="T6" fmla="*/ 26 w 26"/>
                <a:gd name="T7" fmla="*/ 15 h 40"/>
                <a:gd name="T8" fmla="*/ 6 w 26"/>
                <a:gd name="T9" fmla="*/ 0 h 40"/>
              </a:gdLst>
              <a:ahLst/>
              <a:cxnLst>
                <a:cxn ang="0">
                  <a:pos x="T0" y="T1"/>
                </a:cxn>
                <a:cxn ang="0">
                  <a:pos x="T2" y="T3"/>
                </a:cxn>
                <a:cxn ang="0">
                  <a:pos x="T4" y="T5"/>
                </a:cxn>
                <a:cxn ang="0">
                  <a:pos x="T6" y="T7"/>
                </a:cxn>
                <a:cxn ang="0">
                  <a:pos x="T8" y="T9"/>
                </a:cxn>
              </a:cxnLst>
              <a:rect l="0" t="0" r="r" b="b"/>
              <a:pathLst>
                <a:path w="26" h="40">
                  <a:moveTo>
                    <a:pt x="6" y="0"/>
                  </a:moveTo>
                  <a:cubicBezTo>
                    <a:pt x="0" y="19"/>
                    <a:pt x="0" y="19"/>
                    <a:pt x="0" y="19"/>
                  </a:cubicBezTo>
                  <a:cubicBezTo>
                    <a:pt x="6" y="40"/>
                    <a:pt x="6" y="40"/>
                    <a:pt x="6" y="40"/>
                  </a:cubicBezTo>
                  <a:cubicBezTo>
                    <a:pt x="26" y="15"/>
                    <a:pt x="26" y="15"/>
                    <a:pt x="26" y="15"/>
                  </a:cubicBezTo>
                  <a:cubicBezTo>
                    <a:pt x="15" y="17"/>
                    <a:pt x="8" y="12"/>
                    <a:pt x="6"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8" name="Freeform 85"/>
            <p:cNvSpPr>
              <a:spLocks noEditPoints="1"/>
            </p:cNvSpPr>
            <p:nvPr/>
          </p:nvSpPr>
          <p:spPr bwMode="auto">
            <a:xfrm>
              <a:off x="892067" y="3640060"/>
              <a:ext cx="46984" cy="60735"/>
            </a:xfrm>
            <a:custGeom>
              <a:avLst/>
              <a:gdLst>
                <a:gd name="T0" fmla="*/ 4 w 35"/>
                <a:gd name="T1" fmla="*/ 17 h 47"/>
                <a:gd name="T2" fmla="*/ 0 w 35"/>
                <a:gd name="T3" fmla="*/ 20 h 47"/>
                <a:gd name="T4" fmla="*/ 1 w 35"/>
                <a:gd name="T5" fmla="*/ 23 h 47"/>
                <a:gd name="T6" fmla="*/ 16 w 35"/>
                <a:gd name="T7" fmla="*/ 9 h 47"/>
                <a:gd name="T8" fmla="*/ 9 w 35"/>
                <a:gd name="T9" fmla="*/ 19 h 47"/>
                <a:gd name="T10" fmla="*/ 7 w 35"/>
                <a:gd name="T11" fmla="*/ 22 h 47"/>
                <a:gd name="T12" fmla="*/ 6 w 35"/>
                <a:gd name="T13" fmla="*/ 27 h 47"/>
                <a:gd name="T14" fmla="*/ 11 w 35"/>
                <a:gd name="T15" fmla="*/ 26 h 47"/>
                <a:gd name="T16" fmla="*/ 9 w 35"/>
                <a:gd name="T17" fmla="*/ 30 h 47"/>
                <a:gd name="T18" fmla="*/ 9 w 35"/>
                <a:gd name="T19" fmla="*/ 31 h 47"/>
                <a:gd name="T20" fmla="*/ 11 w 35"/>
                <a:gd name="T21" fmla="*/ 34 h 47"/>
                <a:gd name="T22" fmla="*/ 14 w 35"/>
                <a:gd name="T23" fmla="*/ 31 h 47"/>
                <a:gd name="T24" fmla="*/ 17 w 35"/>
                <a:gd name="T25" fmla="*/ 31 h 47"/>
                <a:gd name="T26" fmla="*/ 14 w 35"/>
                <a:gd name="T27" fmla="*/ 35 h 47"/>
                <a:gd name="T28" fmla="*/ 15 w 35"/>
                <a:gd name="T29" fmla="*/ 39 h 47"/>
                <a:gd name="T30" fmla="*/ 20 w 35"/>
                <a:gd name="T31" fmla="*/ 35 h 47"/>
                <a:gd name="T32" fmla="*/ 23 w 35"/>
                <a:gd name="T33" fmla="*/ 35 h 47"/>
                <a:gd name="T34" fmla="*/ 19 w 35"/>
                <a:gd name="T35" fmla="*/ 40 h 47"/>
                <a:gd name="T36" fmla="*/ 17 w 35"/>
                <a:gd name="T37" fmla="*/ 44 h 47"/>
                <a:gd name="T38" fmla="*/ 20 w 35"/>
                <a:gd name="T39" fmla="*/ 47 h 47"/>
                <a:gd name="T40" fmla="*/ 35 w 35"/>
                <a:gd name="T41" fmla="*/ 22 h 47"/>
                <a:gd name="T42" fmla="*/ 31 w 35"/>
                <a:gd name="T43" fmla="*/ 0 h 47"/>
                <a:gd name="T44" fmla="*/ 22 w 35"/>
                <a:gd name="T45" fmla="*/ 0 h 47"/>
                <a:gd name="T46" fmla="*/ 18 w 35"/>
                <a:gd name="T47" fmla="*/ 4 h 47"/>
                <a:gd name="T48" fmla="*/ 4 w 35"/>
                <a:gd name="T49" fmla="*/ 17 h 47"/>
                <a:gd name="T50" fmla="*/ 30 w 35"/>
                <a:gd name="T51" fmla="*/ 1 h 47"/>
                <a:gd name="T52" fmla="*/ 29 w 35"/>
                <a:gd name="T53" fmla="*/ 3 h 47"/>
                <a:gd name="T54" fmla="*/ 23 w 35"/>
                <a:gd name="T55" fmla="*/ 5 h 47"/>
                <a:gd name="T56" fmla="*/ 10 w 35"/>
                <a:gd name="T57" fmla="*/ 24 h 47"/>
                <a:gd name="T58" fmla="*/ 7 w 35"/>
                <a:gd name="T59" fmla="*/ 24 h 47"/>
                <a:gd name="T60" fmla="*/ 18 w 35"/>
                <a:gd name="T61" fmla="*/ 9 h 47"/>
                <a:gd name="T62" fmla="*/ 15 w 35"/>
                <a:gd name="T63" fmla="*/ 7 h 47"/>
                <a:gd name="T64" fmla="*/ 22 w 35"/>
                <a:gd name="T65" fmla="*/ 1 h 47"/>
                <a:gd name="T66" fmla="*/ 30 w 35"/>
                <a:gd name="T6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7">
                  <a:moveTo>
                    <a:pt x="4" y="17"/>
                  </a:moveTo>
                  <a:cubicBezTo>
                    <a:pt x="0" y="20"/>
                    <a:pt x="0" y="20"/>
                    <a:pt x="0" y="20"/>
                  </a:cubicBezTo>
                  <a:cubicBezTo>
                    <a:pt x="0" y="22"/>
                    <a:pt x="1" y="23"/>
                    <a:pt x="1" y="23"/>
                  </a:cubicBezTo>
                  <a:cubicBezTo>
                    <a:pt x="16" y="9"/>
                    <a:pt x="16" y="9"/>
                    <a:pt x="16" y="9"/>
                  </a:cubicBezTo>
                  <a:cubicBezTo>
                    <a:pt x="9" y="19"/>
                    <a:pt x="9" y="19"/>
                    <a:pt x="9" y="19"/>
                  </a:cubicBezTo>
                  <a:cubicBezTo>
                    <a:pt x="8" y="20"/>
                    <a:pt x="7" y="21"/>
                    <a:pt x="7" y="22"/>
                  </a:cubicBezTo>
                  <a:cubicBezTo>
                    <a:pt x="6" y="24"/>
                    <a:pt x="5" y="25"/>
                    <a:pt x="6" y="27"/>
                  </a:cubicBezTo>
                  <a:cubicBezTo>
                    <a:pt x="11" y="26"/>
                    <a:pt x="11" y="26"/>
                    <a:pt x="11" y="26"/>
                  </a:cubicBezTo>
                  <a:cubicBezTo>
                    <a:pt x="10" y="28"/>
                    <a:pt x="10" y="29"/>
                    <a:pt x="9" y="30"/>
                  </a:cubicBezTo>
                  <a:cubicBezTo>
                    <a:pt x="9" y="30"/>
                    <a:pt x="9" y="31"/>
                    <a:pt x="9" y="31"/>
                  </a:cubicBezTo>
                  <a:cubicBezTo>
                    <a:pt x="9" y="33"/>
                    <a:pt x="10" y="34"/>
                    <a:pt x="11" y="34"/>
                  </a:cubicBezTo>
                  <a:cubicBezTo>
                    <a:pt x="14" y="31"/>
                    <a:pt x="14" y="31"/>
                    <a:pt x="14" y="31"/>
                  </a:cubicBezTo>
                  <a:cubicBezTo>
                    <a:pt x="17" y="31"/>
                    <a:pt x="17" y="31"/>
                    <a:pt x="17" y="31"/>
                  </a:cubicBezTo>
                  <a:cubicBezTo>
                    <a:pt x="15" y="33"/>
                    <a:pt x="15" y="34"/>
                    <a:pt x="14" y="35"/>
                  </a:cubicBezTo>
                  <a:cubicBezTo>
                    <a:pt x="14" y="37"/>
                    <a:pt x="14" y="38"/>
                    <a:pt x="15" y="39"/>
                  </a:cubicBezTo>
                  <a:cubicBezTo>
                    <a:pt x="20" y="35"/>
                    <a:pt x="20" y="35"/>
                    <a:pt x="20" y="35"/>
                  </a:cubicBezTo>
                  <a:cubicBezTo>
                    <a:pt x="23" y="35"/>
                    <a:pt x="23" y="35"/>
                    <a:pt x="23" y="35"/>
                  </a:cubicBezTo>
                  <a:cubicBezTo>
                    <a:pt x="21" y="37"/>
                    <a:pt x="20" y="38"/>
                    <a:pt x="19" y="40"/>
                  </a:cubicBezTo>
                  <a:cubicBezTo>
                    <a:pt x="18" y="41"/>
                    <a:pt x="17" y="43"/>
                    <a:pt x="17" y="44"/>
                  </a:cubicBezTo>
                  <a:cubicBezTo>
                    <a:pt x="17" y="45"/>
                    <a:pt x="18" y="46"/>
                    <a:pt x="20" y="47"/>
                  </a:cubicBezTo>
                  <a:cubicBezTo>
                    <a:pt x="35" y="22"/>
                    <a:pt x="35" y="22"/>
                    <a:pt x="35" y="22"/>
                  </a:cubicBezTo>
                  <a:cubicBezTo>
                    <a:pt x="31" y="0"/>
                    <a:pt x="31" y="0"/>
                    <a:pt x="31" y="0"/>
                  </a:cubicBezTo>
                  <a:cubicBezTo>
                    <a:pt x="22" y="0"/>
                    <a:pt x="22" y="0"/>
                    <a:pt x="22" y="0"/>
                  </a:cubicBezTo>
                  <a:cubicBezTo>
                    <a:pt x="18" y="4"/>
                    <a:pt x="18" y="4"/>
                    <a:pt x="18" y="4"/>
                  </a:cubicBezTo>
                  <a:cubicBezTo>
                    <a:pt x="4" y="17"/>
                    <a:pt x="4" y="17"/>
                    <a:pt x="4" y="17"/>
                  </a:cubicBezTo>
                  <a:close/>
                  <a:moveTo>
                    <a:pt x="30" y="1"/>
                  </a:moveTo>
                  <a:cubicBezTo>
                    <a:pt x="29" y="3"/>
                    <a:pt x="29" y="3"/>
                    <a:pt x="29" y="3"/>
                  </a:cubicBezTo>
                  <a:cubicBezTo>
                    <a:pt x="23" y="5"/>
                    <a:pt x="23" y="5"/>
                    <a:pt x="23" y="5"/>
                  </a:cubicBezTo>
                  <a:cubicBezTo>
                    <a:pt x="18" y="11"/>
                    <a:pt x="14" y="18"/>
                    <a:pt x="10" y="24"/>
                  </a:cubicBezTo>
                  <a:cubicBezTo>
                    <a:pt x="7" y="24"/>
                    <a:pt x="7" y="24"/>
                    <a:pt x="7" y="24"/>
                  </a:cubicBezTo>
                  <a:cubicBezTo>
                    <a:pt x="18" y="9"/>
                    <a:pt x="18" y="9"/>
                    <a:pt x="18" y="9"/>
                  </a:cubicBezTo>
                  <a:cubicBezTo>
                    <a:pt x="15" y="7"/>
                    <a:pt x="15" y="7"/>
                    <a:pt x="15" y="7"/>
                  </a:cubicBezTo>
                  <a:cubicBezTo>
                    <a:pt x="22" y="1"/>
                    <a:pt x="22" y="1"/>
                    <a:pt x="22" y="1"/>
                  </a:cubicBezTo>
                  <a:cubicBezTo>
                    <a:pt x="30" y="1"/>
                    <a:pt x="30" y="1"/>
                    <a:pt x="30" y="1"/>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9" name="Freeform 86"/>
            <p:cNvSpPr/>
            <p:nvPr/>
          </p:nvSpPr>
          <p:spPr bwMode="auto">
            <a:xfrm>
              <a:off x="901235" y="3641205"/>
              <a:ext cx="30941" cy="29794"/>
            </a:xfrm>
            <a:custGeom>
              <a:avLst/>
              <a:gdLst>
                <a:gd name="T0" fmla="*/ 22 w 23"/>
                <a:gd name="T1" fmla="*/ 2 h 23"/>
                <a:gd name="T2" fmla="*/ 23 w 23"/>
                <a:gd name="T3" fmla="*/ 0 h 23"/>
                <a:gd name="T4" fmla="*/ 15 w 23"/>
                <a:gd name="T5" fmla="*/ 0 h 23"/>
                <a:gd name="T6" fmla="*/ 8 w 23"/>
                <a:gd name="T7" fmla="*/ 6 h 23"/>
                <a:gd name="T8" fmla="*/ 11 w 23"/>
                <a:gd name="T9" fmla="*/ 8 h 23"/>
                <a:gd name="T10" fmla="*/ 0 w 23"/>
                <a:gd name="T11" fmla="*/ 23 h 23"/>
                <a:gd name="T12" fmla="*/ 3 w 23"/>
                <a:gd name="T13" fmla="*/ 23 h 23"/>
                <a:gd name="T14" fmla="*/ 16 w 23"/>
                <a:gd name="T15" fmla="*/ 4 h 23"/>
                <a:gd name="T16" fmla="*/ 22 w 23"/>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2" y="2"/>
                  </a:moveTo>
                  <a:cubicBezTo>
                    <a:pt x="23" y="0"/>
                    <a:pt x="23" y="0"/>
                    <a:pt x="23" y="0"/>
                  </a:cubicBezTo>
                  <a:cubicBezTo>
                    <a:pt x="15" y="0"/>
                    <a:pt x="15" y="0"/>
                    <a:pt x="15" y="0"/>
                  </a:cubicBezTo>
                  <a:cubicBezTo>
                    <a:pt x="8" y="6"/>
                    <a:pt x="8" y="6"/>
                    <a:pt x="8" y="6"/>
                  </a:cubicBezTo>
                  <a:cubicBezTo>
                    <a:pt x="11" y="8"/>
                    <a:pt x="11" y="8"/>
                    <a:pt x="11" y="8"/>
                  </a:cubicBezTo>
                  <a:cubicBezTo>
                    <a:pt x="0" y="23"/>
                    <a:pt x="0" y="23"/>
                    <a:pt x="0" y="23"/>
                  </a:cubicBezTo>
                  <a:cubicBezTo>
                    <a:pt x="3" y="23"/>
                    <a:pt x="3" y="23"/>
                    <a:pt x="3" y="23"/>
                  </a:cubicBezTo>
                  <a:cubicBezTo>
                    <a:pt x="7" y="17"/>
                    <a:pt x="11" y="10"/>
                    <a:pt x="16" y="4"/>
                  </a:cubicBezTo>
                  <a:cubicBezTo>
                    <a:pt x="22" y="2"/>
                    <a:pt x="22" y="2"/>
                    <a:pt x="22" y="2"/>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0" name="Freeform 87"/>
            <p:cNvSpPr>
              <a:spLocks noEditPoints="1"/>
            </p:cNvSpPr>
            <p:nvPr/>
          </p:nvSpPr>
          <p:spPr bwMode="auto">
            <a:xfrm>
              <a:off x="931029" y="3357013"/>
              <a:ext cx="156994" cy="303675"/>
            </a:xfrm>
            <a:custGeom>
              <a:avLst/>
              <a:gdLst>
                <a:gd name="T0" fmla="*/ 0 w 114"/>
                <a:gd name="T1" fmla="*/ 215 h 234"/>
                <a:gd name="T2" fmla="*/ 2 w 114"/>
                <a:gd name="T3" fmla="*/ 218 h 234"/>
                <a:gd name="T4" fmla="*/ 16 w 114"/>
                <a:gd name="T5" fmla="*/ 234 h 234"/>
                <a:gd name="T6" fmla="*/ 93 w 114"/>
                <a:gd name="T7" fmla="*/ 109 h 234"/>
                <a:gd name="T8" fmla="*/ 114 w 114"/>
                <a:gd name="T9" fmla="*/ 0 h 234"/>
                <a:gd name="T10" fmla="*/ 82 w 114"/>
                <a:gd name="T11" fmla="*/ 54 h 234"/>
                <a:gd name="T12" fmla="*/ 71 w 114"/>
                <a:gd name="T13" fmla="*/ 102 h 234"/>
                <a:gd name="T14" fmla="*/ 62 w 114"/>
                <a:gd name="T15" fmla="*/ 131 h 234"/>
                <a:gd name="T16" fmla="*/ 62 w 114"/>
                <a:gd name="T17" fmla="*/ 136 h 234"/>
                <a:gd name="T18" fmla="*/ 48 w 114"/>
                <a:gd name="T19" fmla="*/ 151 h 234"/>
                <a:gd name="T20" fmla="*/ 44 w 114"/>
                <a:gd name="T21" fmla="*/ 160 h 234"/>
                <a:gd name="T22" fmla="*/ 24 w 114"/>
                <a:gd name="T23" fmla="*/ 185 h 234"/>
                <a:gd name="T24" fmla="*/ 4 w 114"/>
                <a:gd name="T25" fmla="*/ 210 h 234"/>
                <a:gd name="T26" fmla="*/ 0 w 114"/>
                <a:gd name="T27" fmla="*/ 215 h 234"/>
                <a:gd name="T28" fmla="*/ 7 w 114"/>
                <a:gd name="T29" fmla="*/ 220 h 234"/>
                <a:gd name="T30" fmla="*/ 3 w 114"/>
                <a:gd name="T31" fmla="*/ 215 h 234"/>
                <a:gd name="T32" fmla="*/ 47 w 114"/>
                <a:gd name="T33" fmla="*/ 161 h 234"/>
                <a:gd name="T34" fmla="*/ 64 w 114"/>
                <a:gd name="T35" fmla="*/ 138 h 234"/>
                <a:gd name="T36" fmla="*/ 74 w 114"/>
                <a:gd name="T37" fmla="*/ 104 h 234"/>
                <a:gd name="T38" fmla="*/ 86 w 114"/>
                <a:gd name="T39" fmla="*/ 50 h 234"/>
                <a:gd name="T40" fmla="*/ 112 w 114"/>
                <a:gd name="T41" fmla="*/ 5 h 234"/>
                <a:gd name="T42" fmla="*/ 90 w 114"/>
                <a:gd name="T43" fmla="*/ 52 h 234"/>
                <a:gd name="T44" fmla="*/ 77 w 114"/>
                <a:gd name="T45" fmla="*/ 105 h 234"/>
                <a:gd name="T46" fmla="*/ 67 w 114"/>
                <a:gd name="T47" fmla="*/ 141 h 234"/>
                <a:gd name="T48" fmla="*/ 51 w 114"/>
                <a:gd name="T49" fmla="*/ 164 h 234"/>
                <a:gd name="T50" fmla="*/ 7 w 114"/>
                <a:gd name="T51" fmla="*/ 22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234">
                  <a:moveTo>
                    <a:pt x="0" y="215"/>
                  </a:moveTo>
                  <a:cubicBezTo>
                    <a:pt x="0" y="216"/>
                    <a:pt x="1" y="217"/>
                    <a:pt x="2" y="218"/>
                  </a:cubicBezTo>
                  <a:cubicBezTo>
                    <a:pt x="6" y="224"/>
                    <a:pt x="11" y="230"/>
                    <a:pt x="16" y="234"/>
                  </a:cubicBezTo>
                  <a:cubicBezTo>
                    <a:pt x="51" y="198"/>
                    <a:pt x="76" y="156"/>
                    <a:pt x="93" y="109"/>
                  </a:cubicBezTo>
                  <a:cubicBezTo>
                    <a:pt x="103" y="75"/>
                    <a:pt x="110" y="38"/>
                    <a:pt x="114" y="0"/>
                  </a:cubicBezTo>
                  <a:cubicBezTo>
                    <a:pt x="100" y="10"/>
                    <a:pt x="90" y="28"/>
                    <a:pt x="82" y="54"/>
                  </a:cubicBezTo>
                  <a:cubicBezTo>
                    <a:pt x="76" y="70"/>
                    <a:pt x="72" y="86"/>
                    <a:pt x="71" y="102"/>
                  </a:cubicBezTo>
                  <a:cubicBezTo>
                    <a:pt x="66" y="111"/>
                    <a:pt x="63" y="121"/>
                    <a:pt x="62" y="131"/>
                  </a:cubicBezTo>
                  <a:cubicBezTo>
                    <a:pt x="62" y="133"/>
                    <a:pt x="62" y="134"/>
                    <a:pt x="62" y="136"/>
                  </a:cubicBezTo>
                  <a:cubicBezTo>
                    <a:pt x="56" y="140"/>
                    <a:pt x="51" y="145"/>
                    <a:pt x="48" y="151"/>
                  </a:cubicBezTo>
                  <a:cubicBezTo>
                    <a:pt x="46" y="154"/>
                    <a:pt x="45" y="157"/>
                    <a:pt x="44" y="160"/>
                  </a:cubicBezTo>
                  <a:cubicBezTo>
                    <a:pt x="24" y="185"/>
                    <a:pt x="24" y="185"/>
                    <a:pt x="24" y="185"/>
                  </a:cubicBezTo>
                  <a:cubicBezTo>
                    <a:pt x="4" y="210"/>
                    <a:pt x="4" y="210"/>
                    <a:pt x="4" y="210"/>
                  </a:cubicBezTo>
                  <a:cubicBezTo>
                    <a:pt x="0" y="215"/>
                    <a:pt x="0" y="215"/>
                    <a:pt x="0" y="215"/>
                  </a:cubicBezTo>
                  <a:close/>
                  <a:moveTo>
                    <a:pt x="7" y="220"/>
                  </a:moveTo>
                  <a:cubicBezTo>
                    <a:pt x="3" y="215"/>
                    <a:pt x="3" y="215"/>
                    <a:pt x="3" y="215"/>
                  </a:cubicBezTo>
                  <a:cubicBezTo>
                    <a:pt x="47" y="161"/>
                    <a:pt x="47" y="161"/>
                    <a:pt x="47" y="161"/>
                  </a:cubicBezTo>
                  <a:cubicBezTo>
                    <a:pt x="50" y="151"/>
                    <a:pt x="55" y="144"/>
                    <a:pt x="64" y="138"/>
                  </a:cubicBezTo>
                  <a:cubicBezTo>
                    <a:pt x="64" y="126"/>
                    <a:pt x="68" y="114"/>
                    <a:pt x="74" y="104"/>
                  </a:cubicBezTo>
                  <a:cubicBezTo>
                    <a:pt x="74" y="86"/>
                    <a:pt x="79" y="68"/>
                    <a:pt x="86" y="50"/>
                  </a:cubicBezTo>
                  <a:cubicBezTo>
                    <a:pt x="92" y="30"/>
                    <a:pt x="100" y="15"/>
                    <a:pt x="112" y="5"/>
                  </a:cubicBezTo>
                  <a:cubicBezTo>
                    <a:pt x="101" y="20"/>
                    <a:pt x="94" y="35"/>
                    <a:pt x="90" y="52"/>
                  </a:cubicBezTo>
                  <a:cubicBezTo>
                    <a:pt x="83" y="68"/>
                    <a:pt x="79" y="86"/>
                    <a:pt x="77" y="105"/>
                  </a:cubicBezTo>
                  <a:cubicBezTo>
                    <a:pt x="72" y="116"/>
                    <a:pt x="69" y="127"/>
                    <a:pt x="67" y="141"/>
                  </a:cubicBezTo>
                  <a:cubicBezTo>
                    <a:pt x="59" y="147"/>
                    <a:pt x="53" y="155"/>
                    <a:pt x="51" y="164"/>
                  </a:cubicBezTo>
                  <a:cubicBezTo>
                    <a:pt x="7" y="220"/>
                    <a:pt x="7" y="220"/>
                    <a:pt x="7" y="220"/>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1" name="Freeform 88"/>
            <p:cNvSpPr/>
            <p:nvPr/>
          </p:nvSpPr>
          <p:spPr bwMode="auto">
            <a:xfrm>
              <a:off x="935613" y="3363889"/>
              <a:ext cx="148972" cy="278464"/>
            </a:xfrm>
            <a:custGeom>
              <a:avLst/>
              <a:gdLst>
                <a:gd name="T0" fmla="*/ 0 w 109"/>
                <a:gd name="T1" fmla="*/ 210 h 215"/>
                <a:gd name="T2" fmla="*/ 4 w 109"/>
                <a:gd name="T3" fmla="*/ 215 h 215"/>
                <a:gd name="T4" fmla="*/ 48 w 109"/>
                <a:gd name="T5" fmla="*/ 159 h 215"/>
                <a:gd name="T6" fmla="*/ 64 w 109"/>
                <a:gd name="T7" fmla="*/ 136 h 215"/>
                <a:gd name="T8" fmla="*/ 74 w 109"/>
                <a:gd name="T9" fmla="*/ 100 h 215"/>
                <a:gd name="T10" fmla="*/ 87 w 109"/>
                <a:gd name="T11" fmla="*/ 47 h 215"/>
                <a:gd name="T12" fmla="*/ 109 w 109"/>
                <a:gd name="T13" fmla="*/ 0 h 215"/>
                <a:gd name="T14" fmla="*/ 83 w 109"/>
                <a:gd name="T15" fmla="*/ 45 h 215"/>
                <a:gd name="T16" fmla="*/ 71 w 109"/>
                <a:gd name="T17" fmla="*/ 99 h 215"/>
                <a:gd name="T18" fmla="*/ 61 w 109"/>
                <a:gd name="T19" fmla="*/ 133 h 215"/>
                <a:gd name="T20" fmla="*/ 44 w 109"/>
                <a:gd name="T21" fmla="*/ 156 h 215"/>
                <a:gd name="T22" fmla="*/ 0 w 109"/>
                <a:gd name="T23" fmla="*/ 21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215">
                  <a:moveTo>
                    <a:pt x="0" y="210"/>
                  </a:moveTo>
                  <a:cubicBezTo>
                    <a:pt x="4" y="215"/>
                    <a:pt x="4" y="215"/>
                    <a:pt x="4" y="215"/>
                  </a:cubicBezTo>
                  <a:cubicBezTo>
                    <a:pt x="48" y="159"/>
                    <a:pt x="48" y="159"/>
                    <a:pt x="48" y="159"/>
                  </a:cubicBezTo>
                  <a:cubicBezTo>
                    <a:pt x="50" y="150"/>
                    <a:pt x="56" y="142"/>
                    <a:pt x="64" y="136"/>
                  </a:cubicBezTo>
                  <a:cubicBezTo>
                    <a:pt x="66" y="122"/>
                    <a:pt x="69" y="111"/>
                    <a:pt x="74" y="100"/>
                  </a:cubicBezTo>
                  <a:cubicBezTo>
                    <a:pt x="76" y="81"/>
                    <a:pt x="80" y="63"/>
                    <a:pt x="87" y="47"/>
                  </a:cubicBezTo>
                  <a:cubicBezTo>
                    <a:pt x="91" y="30"/>
                    <a:pt x="98" y="15"/>
                    <a:pt x="109" y="0"/>
                  </a:cubicBezTo>
                  <a:cubicBezTo>
                    <a:pt x="97" y="10"/>
                    <a:pt x="89" y="25"/>
                    <a:pt x="83" y="45"/>
                  </a:cubicBezTo>
                  <a:cubicBezTo>
                    <a:pt x="76" y="63"/>
                    <a:pt x="71" y="81"/>
                    <a:pt x="71" y="99"/>
                  </a:cubicBezTo>
                  <a:cubicBezTo>
                    <a:pt x="65" y="109"/>
                    <a:pt x="61" y="121"/>
                    <a:pt x="61" y="133"/>
                  </a:cubicBezTo>
                  <a:cubicBezTo>
                    <a:pt x="52" y="139"/>
                    <a:pt x="47" y="146"/>
                    <a:pt x="44" y="156"/>
                  </a:cubicBezTo>
                  <a:cubicBezTo>
                    <a:pt x="0" y="210"/>
                    <a:pt x="0" y="210"/>
                    <a:pt x="0" y="2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2" name="Freeform 89"/>
            <p:cNvSpPr/>
            <p:nvPr/>
          </p:nvSpPr>
          <p:spPr bwMode="auto">
            <a:xfrm>
              <a:off x="893214" y="3651519"/>
              <a:ext cx="20627" cy="20627"/>
            </a:xfrm>
            <a:custGeom>
              <a:avLst/>
              <a:gdLst>
                <a:gd name="T0" fmla="*/ 8 w 15"/>
                <a:gd name="T1" fmla="*/ 10 h 16"/>
                <a:gd name="T2" fmla="*/ 15 w 15"/>
                <a:gd name="T3" fmla="*/ 0 h 16"/>
                <a:gd name="T4" fmla="*/ 0 w 15"/>
                <a:gd name="T5" fmla="*/ 14 h 16"/>
                <a:gd name="T6" fmla="*/ 6 w 15"/>
                <a:gd name="T7" fmla="*/ 13 h 16"/>
                <a:gd name="T8" fmla="*/ 8 w 15"/>
                <a:gd name="T9" fmla="*/ 10 h 16"/>
              </a:gdLst>
              <a:ahLst/>
              <a:cxnLst>
                <a:cxn ang="0">
                  <a:pos x="T0" y="T1"/>
                </a:cxn>
                <a:cxn ang="0">
                  <a:pos x="T2" y="T3"/>
                </a:cxn>
                <a:cxn ang="0">
                  <a:pos x="T4" y="T5"/>
                </a:cxn>
                <a:cxn ang="0">
                  <a:pos x="T6" y="T7"/>
                </a:cxn>
                <a:cxn ang="0">
                  <a:pos x="T8" y="T9"/>
                </a:cxn>
              </a:cxnLst>
              <a:rect l="0" t="0" r="r" b="b"/>
              <a:pathLst>
                <a:path w="15" h="16">
                  <a:moveTo>
                    <a:pt x="8" y="10"/>
                  </a:moveTo>
                  <a:cubicBezTo>
                    <a:pt x="15" y="0"/>
                    <a:pt x="15" y="0"/>
                    <a:pt x="15" y="0"/>
                  </a:cubicBezTo>
                  <a:cubicBezTo>
                    <a:pt x="0" y="14"/>
                    <a:pt x="0" y="14"/>
                    <a:pt x="0" y="14"/>
                  </a:cubicBezTo>
                  <a:cubicBezTo>
                    <a:pt x="2" y="16"/>
                    <a:pt x="3" y="15"/>
                    <a:pt x="6" y="13"/>
                  </a:cubicBezTo>
                  <a:cubicBezTo>
                    <a:pt x="6" y="12"/>
                    <a:pt x="7" y="11"/>
                    <a:pt x="8" y="1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3" name="Freeform 90"/>
            <p:cNvSpPr/>
            <p:nvPr/>
          </p:nvSpPr>
          <p:spPr bwMode="auto">
            <a:xfrm>
              <a:off x="900089" y="3673292"/>
              <a:ext cx="6876" cy="5730"/>
            </a:xfrm>
            <a:custGeom>
              <a:avLst/>
              <a:gdLst>
                <a:gd name="T0" fmla="*/ 3 w 5"/>
                <a:gd name="T1" fmla="*/ 4 h 4"/>
                <a:gd name="T2" fmla="*/ 5 w 5"/>
                <a:gd name="T3" fmla="*/ 0 h 4"/>
                <a:gd name="T4" fmla="*/ 0 w 5"/>
                <a:gd name="T5" fmla="*/ 1 h 4"/>
                <a:gd name="T6" fmla="*/ 3 w 5"/>
                <a:gd name="T7" fmla="*/ 4 h 4"/>
              </a:gdLst>
              <a:ahLst/>
              <a:cxnLst>
                <a:cxn ang="0">
                  <a:pos x="T0" y="T1"/>
                </a:cxn>
                <a:cxn ang="0">
                  <a:pos x="T2" y="T3"/>
                </a:cxn>
                <a:cxn ang="0">
                  <a:pos x="T4" y="T5"/>
                </a:cxn>
                <a:cxn ang="0">
                  <a:pos x="T6" y="T7"/>
                </a:cxn>
              </a:cxnLst>
              <a:rect l="0" t="0" r="r" b="b"/>
              <a:pathLst>
                <a:path w="5" h="4">
                  <a:moveTo>
                    <a:pt x="3" y="4"/>
                  </a:moveTo>
                  <a:cubicBezTo>
                    <a:pt x="4" y="3"/>
                    <a:pt x="4" y="2"/>
                    <a:pt x="5" y="0"/>
                  </a:cubicBezTo>
                  <a:cubicBezTo>
                    <a:pt x="0" y="1"/>
                    <a:pt x="0" y="1"/>
                    <a:pt x="0" y="1"/>
                  </a:cubicBezTo>
                  <a:cubicBezTo>
                    <a:pt x="1" y="2"/>
                    <a:pt x="2" y="3"/>
                    <a:pt x="3"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4" name="Freeform 91"/>
            <p:cNvSpPr/>
            <p:nvPr/>
          </p:nvSpPr>
          <p:spPr bwMode="auto">
            <a:xfrm>
              <a:off x="918424" y="3640060"/>
              <a:ext cx="57297" cy="74487"/>
            </a:xfrm>
            <a:custGeom>
              <a:avLst/>
              <a:gdLst>
                <a:gd name="T0" fmla="*/ 11 w 41"/>
                <a:gd name="T1" fmla="*/ 0 h 58"/>
                <a:gd name="T2" fmla="*/ 15 w 41"/>
                <a:gd name="T3" fmla="*/ 22 h 58"/>
                <a:gd name="T4" fmla="*/ 0 w 41"/>
                <a:gd name="T5" fmla="*/ 47 h 58"/>
                <a:gd name="T6" fmla="*/ 3 w 41"/>
                <a:gd name="T7" fmla="*/ 47 h 58"/>
                <a:gd name="T8" fmla="*/ 20 w 41"/>
                <a:gd name="T9" fmla="*/ 26 h 58"/>
                <a:gd name="T10" fmla="*/ 29 w 41"/>
                <a:gd name="T11" fmla="*/ 35 h 58"/>
                <a:gd name="T12" fmla="*/ 40 w 41"/>
                <a:gd name="T13" fmla="*/ 58 h 58"/>
                <a:gd name="T14" fmla="*/ 41 w 41"/>
                <a:gd name="T15" fmla="*/ 58 h 58"/>
                <a:gd name="T16" fmla="*/ 31 w 41"/>
                <a:gd name="T17" fmla="*/ 34 h 58"/>
                <a:gd name="T18" fmla="*/ 23 w 41"/>
                <a:gd name="T19" fmla="*/ 21 h 58"/>
                <a:gd name="T20" fmla="*/ 25 w 41"/>
                <a:gd name="T21" fmla="*/ 16 h 58"/>
                <a:gd name="T22" fmla="*/ 11 w 41"/>
                <a:gd name="T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58">
                  <a:moveTo>
                    <a:pt x="11" y="0"/>
                  </a:moveTo>
                  <a:cubicBezTo>
                    <a:pt x="15" y="22"/>
                    <a:pt x="15" y="22"/>
                    <a:pt x="15" y="22"/>
                  </a:cubicBezTo>
                  <a:cubicBezTo>
                    <a:pt x="0" y="47"/>
                    <a:pt x="0" y="47"/>
                    <a:pt x="0" y="47"/>
                  </a:cubicBezTo>
                  <a:cubicBezTo>
                    <a:pt x="0" y="47"/>
                    <a:pt x="1" y="47"/>
                    <a:pt x="3" y="47"/>
                  </a:cubicBezTo>
                  <a:cubicBezTo>
                    <a:pt x="20" y="26"/>
                    <a:pt x="20" y="26"/>
                    <a:pt x="20" y="26"/>
                  </a:cubicBezTo>
                  <a:cubicBezTo>
                    <a:pt x="29" y="35"/>
                    <a:pt x="29" y="35"/>
                    <a:pt x="29" y="35"/>
                  </a:cubicBezTo>
                  <a:cubicBezTo>
                    <a:pt x="40" y="58"/>
                    <a:pt x="40" y="58"/>
                    <a:pt x="40" y="58"/>
                  </a:cubicBezTo>
                  <a:cubicBezTo>
                    <a:pt x="41" y="58"/>
                    <a:pt x="41" y="58"/>
                    <a:pt x="41" y="58"/>
                  </a:cubicBezTo>
                  <a:cubicBezTo>
                    <a:pt x="31" y="34"/>
                    <a:pt x="31" y="34"/>
                    <a:pt x="31" y="34"/>
                  </a:cubicBezTo>
                  <a:cubicBezTo>
                    <a:pt x="23" y="21"/>
                    <a:pt x="23" y="21"/>
                    <a:pt x="23" y="21"/>
                  </a:cubicBezTo>
                  <a:cubicBezTo>
                    <a:pt x="25" y="16"/>
                    <a:pt x="25" y="16"/>
                    <a:pt x="25" y="16"/>
                  </a:cubicBezTo>
                  <a:cubicBezTo>
                    <a:pt x="20" y="12"/>
                    <a:pt x="15" y="6"/>
                    <a:pt x="11"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5" name="Freeform 92"/>
            <p:cNvSpPr>
              <a:spLocks noEditPoints="1"/>
            </p:cNvSpPr>
            <p:nvPr/>
          </p:nvSpPr>
          <p:spPr bwMode="auto">
            <a:xfrm>
              <a:off x="952803" y="3357013"/>
              <a:ext cx="148972" cy="315134"/>
            </a:xfrm>
            <a:custGeom>
              <a:avLst/>
              <a:gdLst>
                <a:gd name="T0" fmla="*/ 83 w 108"/>
                <a:gd name="T1" fmla="*/ 140 h 243"/>
                <a:gd name="T2" fmla="*/ 97 w 108"/>
                <a:gd name="T3" fmla="*/ 98 h 243"/>
                <a:gd name="T4" fmla="*/ 98 w 108"/>
                <a:gd name="T5" fmla="*/ 0 h 243"/>
                <a:gd name="T6" fmla="*/ 77 w 108"/>
                <a:gd name="T7" fmla="*/ 109 h 243"/>
                <a:gd name="T8" fmla="*/ 0 w 108"/>
                <a:gd name="T9" fmla="*/ 234 h 243"/>
                <a:gd name="T10" fmla="*/ 14 w 108"/>
                <a:gd name="T11" fmla="*/ 243 h 243"/>
                <a:gd name="T12" fmla="*/ 44 w 108"/>
                <a:gd name="T13" fmla="*/ 210 h 243"/>
                <a:gd name="T14" fmla="*/ 55 w 108"/>
                <a:gd name="T15" fmla="*/ 194 h 243"/>
                <a:gd name="T16" fmla="*/ 82 w 108"/>
                <a:gd name="T17" fmla="*/ 203 h 243"/>
                <a:gd name="T18" fmla="*/ 76 w 108"/>
                <a:gd name="T19" fmla="*/ 157 h 243"/>
                <a:gd name="T20" fmla="*/ 83 w 108"/>
                <a:gd name="T21" fmla="*/ 140 h 243"/>
                <a:gd name="T22" fmla="*/ 70 w 108"/>
                <a:gd name="T23" fmla="*/ 169 h 243"/>
                <a:gd name="T24" fmla="*/ 70 w 108"/>
                <a:gd name="T25" fmla="*/ 190 h 243"/>
                <a:gd name="T26" fmla="*/ 61 w 108"/>
                <a:gd name="T27" fmla="*/ 186 h 243"/>
                <a:gd name="T28" fmla="*/ 70 w 108"/>
                <a:gd name="T29" fmla="*/ 16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243">
                  <a:moveTo>
                    <a:pt x="83" y="140"/>
                  </a:moveTo>
                  <a:cubicBezTo>
                    <a:pt x="97" y="98"/>
                    <a:pt x="97" y="98"/>
                    <a:pt x="97" y="98"/>
                  </a:cubicBezTo>
                  <a:cubicBezTo>
                    <a:pt x="107" y="54"/>
                    <a:pt x="108" y="21"/>
                    <a:pt x="98" y="0"/>
                  </a:cubicBezTo>
                  <a:cubicBezTo>
                    <a:pt x="94" y="38"/>
                    <a:pt x="87" y="75"/>
                    <a:pt x="77" y="109"/>
                  </a:cubicBezTo>
                  <a:cubicBezTo>
                    <a:pt x="60" y="156"/>
                    <a:pt x="35" y="198"/>
                    <a:pt x="0" y="234"/>
                  </a:cubicBezTo>
                  <a:cubicBezTo>
                    <a:pt x="4" y="238"/>
                    <a:pt x="9" y="241"/>
                    <a:pt x="14" y="243"/>
                  </a:cubicBezTo>
                  <a:cubicBezTo>
                    <a:pt x="25" y="233"/>
                    <a:pt x="35" y="222"/>
                    <a:pt x="44" y="210"/>
                  </a:cubicBezTo>
                  <a:cubicBezTo>
                    <a:pt x="48" y="205"/>
                    <a:pt x="52" y="200"/>
                    <a:pt x="55" y="194"/>
                  </a:cubicBezTo>
                  <a:cubicBezTo>
                    <a:pt x="82" y="203"/>
                    <a:pt x="82" y="203"/>
                    <a:pt x="82" y="203"/>
                  </a:cubicBezTo>
                  <a:cubicBezTo>
                    <a:pt x="76" y="157"/>
                    <a:pt x="76" y="157"/>
                    <a:pt x="76" y="157"/>
                  </a:cubicBezTo>
                  <a:cubicBezTo>
                    <a:pt x="79" y="152"/>
                    <a:pt x="81" y="146"/>
                    <a:pt x="83" y="140"/>
                  </a:cubicBezTo>
                  <a:close/>
                  <a:moveTo>
                    <a:pt x="70" y="169"/>
                  </a:moveTo>
                  <a:cubicBezTo>
                    <a:pt x="70" y="190"/>
                    <a:pt x="70" y="190"/>
                    <a:pt x="70" y="190"/>
                  </a:cubicBezTo>
                  <a:cubicBezTo>
                    <a:pt x="61" y="186"/>
                    <a:pt x="61" y="186"/>
                    <a:pt x="61" y="186"/>
                  </a:cubicBezTo>
                  <a:cubicBezTo>
                    <a:pt x="64" y="181"/>
                    <a:pt x="67" y="175"/>
                    <a:pt x="70" y="169"/>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6" name="Freeform 93"/>
            <p:cNvSpPr/>
            <p:nvPr/>
          </p:nvSpPr>
          <p:spPr bwMode="auto">
            <a:xfrm>
              <a:off x="1036456" y="3575887"/>
              <a:ext cx="12606" cy="27503"/>
            </a:xfrm>
            <a:custGeom>
              <a:avLst/>
              <a:gdLst>
                <a:gd name="T0" fmla="*/ 9 w 9"/>
                <a:gd name="T1" fmla="*/ 21 h 21"/>
                <a:gd name="T2" fmla="*/ 9 w 9"/>
                <a:gd name="T3" fmla="*/ 0 h 21"/>
                <a:gd name="T4" fmla="*/ 0 w 9"/>
                <a:gd name="T5" fmla="*/ 17 h 21"/>
                <a:gd name="T6" fmla="*/ 9 w 9"/>
                <a:gd name="T7" fmla="*/ 21 h 21"/>
              </a:gdLst>
              <a:ahLst/>
              <a:cxnLst>
                <a:cxn ang="0">
                  <a:pos x="T0" y="T1"/>
                </a:cxn>
                <a:cxn ang="0">
                  <a:pos x="T2" y="T3"/>
                </a:cxn>
                <a:cxn ang="0">
                  <a:pos x="T4" y="T5"/>
                </a:cxn>
                <a:cxn ang="0">
                  <a:pos x="T6" y="T7"/>
                </a:cxn>
              </a:cxnLst>
              <a:rect l="0" t="0" r="r" b="b"/>
              <a:pathLst>
                <a:path w="9" h="21">
                  <a:moveTo>
                    <a:pt x="9" y="21"/>
                  </a:moveTo>
                  <a:cubicBezTo>
                    <a:pt x="9" y="0"/>
                    <a:pt x="9" y="0"/>
                    <a:pt x="9" y="0"/>
                  </a:cubicBezTo>
                  <a:cubicBezTo>
                    <a:pt x="6" y="6"/>
                    <a:pt x="3" y="12"/>
                    <a:pt x="0" y="17"/>
                  </a:cubicBezTo>
                  <a:cubicBezTo>
                    <a:pt x="9" y="21"/>
                    <a:pt x="9" y="21"/>
                    <a:pt x="9" y="21"/>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7" name="Freeform 94"/>
            <p:cNvSpPr/>
            <p:nvPr/>
          </p:nvSpPr>
          <p:spPr bwMode="auto">
            <a:xfrm>
              <a:off x="936759" y="3514007"/>
              <a:ext cx="80216" cy="85946"/>
            </a:xfrm>
            <a:custGeom>
              <a:avLst/>
              <a:gdLst>
                <a:gd name="T0" fmla="*/ 28 w 58"/>
                <a:gd name="T1" fmla="*/ 14 h 66"/>
                <a:gd name="T2" fmla="*/ 31 w 58"/>
                <a:gd name="T3" fmla="*/ 0 h 66"/>
                <a:gd name="T4" fmla="*/ 24 w 58"/>
                <a:gd name="T5" fmla="*/ 14 h 66"/>
                <a:gd name="T6" fmla="*/ 30 w 58"/>
                <a:gd name="T7" fmla="*/ 33 h 66"/>
                <a:gd name="T8" fmla="*/ 0 w 58"/>
                <a:gd name="T9" fmla="*/ 49 h 66"/>
                <a:gd name="T10" fmla="*/ 20 w 58"/>
                <a:gd name="T11" fmla="*/ 64 h 66"/>
                <a:gd name="T12" fmla="*/ 40 w 58"/>
                <a:gd name="T13" fmla="*/ 39 h 66"/>
                <a:gd name="T14" fmla="*/ 44 w 58"/>
                <a:gd name="T15" fmla="*/ 30 h 66"/>
                <a:gd name="T16" fmla="*/ 58 w 58"/>
                <a:gd name="T17" fmla="*/ 15 h 66"/>
                <a:gd name="T18" fmla="*/ 58 w 58"/>
                <a:gd name="T19" fmla="*/ 10 h 66"/>
                <a:gd name="T20" fmla="*/ 27 w 58"/>
                <a:gd name="T21" fmla="*/ 18 h 66"/>
                <a:gd name="T22" fmla="*/ 28 w 58"/>
                <a:gd name="T23" fmla="*/ 1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66">
                  <a:moveTo>
                    <a:pt x="28" y="14"/>
                  </a:moveTo>
                  <a:cubicBezTo>
                    <a:pt x="31" y="0"/>
                    <a:pt x="31" y="0"/>
                    <a:pt x="31" y="0"/>
                  </a:cubicBezTo>
                  <a:cubicBezTo>
                    <a:pt x="24" y="14"/>
                    <a:pt x="24" y="14"/>
                    <a:pt x="24" y="14"/>
                  </a:cubicBezTo>
                  <a:cubicBezTo>
                    <a:pt x="23" y="21"/>
                    <a:pt x="25" y="27"/>
                    <a:pt x="30" y="33"/>
                  </a:cubicBezTo>
                  <a:cubicBezTo>
                    <a:pt x="22" y="51"/>
                    <a:pt x="12" y="56"/>
                    <a:pt x="0" y="49"/>
                  </a:cubicBezTo>
                  <a:cubicBezTo>
                    <a:pt x="2" y="61"/>
                    <a:pt x="9" y="66"/>
                    <a:pt x="20" y="64"/>
                  </a:cubicBezTo>
                  <a:cubicBezTo>
                    <a:pt x="40" y="39"/>
                    <a:pt x="40" y="39"/>
                    <a:pt x="40" y="39"/>
                  </a:cubicBezTo>
                  <a:cubicBezTo>
                    <a:pt x="41" y="36"/>
                    <a:pt x="42" y="33"/>
                    <a:pt x="44" y="30"/>
                  </a:cubicBezTo>
                  <a:cubicBezTo>
                    <a:pt x="47" y="24"/>
                    <a:pt x="52" y="19"/>
                    <a:pt x="58" y="15"/>
                  </a:cubicBezTo>
                  <a:cubicBezTo>
                    <a:pt x="58" y="13"/>
                    <a:pt x="58" y="12"/>
                    <a:pt x="58" y="10"/>
                  </a:cubicBezTo>
                  <a:cubicBezTo>
                    <a:pt x="47" y="23"/>
                    <a:pt x="37" y="26"/>
                    <a:pt x="27" y="18"/>
                  </a:cubicBezTo>
                  <a:cubicBezTo>
                    <a:pt x="27" y="17"/>
                    <a:pt x="27" y="15"/>
                    <a:pt x="28" y="14"/>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8" name="Freeform 95"/>
            <p:cNvSpPr>
              <a:spLocks noEditPoints="1"/>
            </p:cNvSpPr>
            <p:nvPr/>
          </p:nvSpPr>
          <p:spPr bwMode="auto">
            <a:xfrm>
              <a:off x="973430" y="3514007"/>
              <a:ext cx="43546" cy="33233"/>
            </a:xfrm>
            <a:custGeom>
              <a:avLst/>
              <a:gdLst>
                <a:gd name="T0" fmla="*/ 4 w 31"/>
                <a:gd name="T1" fmla="*/ 0 h 26"/>
                <a:gd name="T2" fmla="*/ 1 w 31"/>
                <a:gd name="T3" fmla="*/ 14 h 26"/>
                <a:gd name="T4" fmla="*/ 0 w 31"/>
                <a:gd name="T5" fmla="*/ 18 h 26"/>
                <a:gd name="T6" fmla="*/ 31 w 31"/>
                <a:gd name="T7" fmla="*/ 10 h 26"/>
                <a:gd name="T8" fmla="*/ 4 w 31"/>
                <a:gd name="T9" fmla="*/ 0 h 26"/>
                <a:gd name="T10" fmla="*/ 2 w 31"/>
                <a:gd name="T11" fmla="*/ 17 h 26"/>
                <a:gd name="T12" fmla="*/ 5 w 31"/>
                <a:gd name="T13" fmla="*/ 3 h 26"/>
                <a:gd name="T14" fmla="*/ 29 w 31"/>
                <a:gd name="T15" fmla="*/ 11 h 26"/>
                <a:gd name="T16" fmla="*/ 28 w 31"/>
                <a:gd name="T17" fmla="*/ 12 h 26"/>
                <a:gd name="T18" fmla="*/ 7 w 31"/>
                <a:gd name="T19" fmla="*/ 6 h 26"/>
                <a:gd name="T20" fmla="*/ 2 w 31"/>
                <a:gd name="T21"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6">
                  <a:moveTo>
                    <a:pt x="4" y="0"/>
                  </a:moveTo>
                  <a:cubicBezTo>
                    <a:pt x="1" y="14"/>
                    <a:pt x="1" y="14"/>
                    <a:pt x="1" y="14"/>
                  </a:cubicBezTo>
                  <a:cubicBezTo>
                    <a:pt x="0" y="15"/>
                    <a:pt x="0" y="17"/>
                    <a:pt x="0" y="18"/>
                  </a:cubicBezTo>
                  <a:cubicBezTo>
                    <a:pt x="10" y="26"/>
                    <a:pt x="20" y="23"/>
                    <a:pt x="31" y="10"/>
                  </a:cubicBezTo>
                  <a:cubicBezTo>
                    <a:pt x="4" y="0"/>
                    <a:pt x="4" y="0"/>
                    <a:pt x="4" y="0"/>
                  </a:cubicBezTo>
                  <a:close/>
                  <a:moveTo>
                    <a:pt x="2" y="17"/>
                  </a:moveTo>
                  <a:cubicBezTo>
                    <a:pt x="5" y="3"/>
                    <a:pt x="5" y="3"/>
                    <a:pt x="5" y="3"/>
                  </a:cubicBezTo>
                  <a:cubicBezTo>
                    <a:pt x="29" y="11"/>
                    <a:pt x="29" y="11"/>
                    <a:pt x="29" y="11"/>
                  </a:cubicBezTo>
                  <a:cubicBezTo>
                    <a:pt x="28" y="12"/>
                    <a:pt x="28" y="12"/>
                    <a:pt x="28" y="12"/>
                  </a:cubicBezTo>
                  <a:cubicBezTo>
                    <a:pt x="7" y="6"/>
                    <a:pt x="7" y="6"/>
                    <a:pt x="7" y="6"/>
                  </a:cubicBezTo>
                  <a:cubicBezTo>
                    <a:pt x="2" y="17"/>
                    <a:pt x="2" y="17"/>
                    <a:pt x="2" y="17"/>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9" name="Freeform 96"/>
            <p:cNvSpPr/>
            <p:nvPr/>
          </p:nvSpPr>
          <p:spPr bwMode="auto">
            <a:xfrm>
              <a:off x="976867" y="3517444"/>
              <a:ext cx="36670" cy="18335"/>
            </a:xfrm>
            <a:custGeom>
              <a:avLst/>
              <a:gdLst>
                <a:gd name="T0" fmla="*/ 3 w 32"/>
                <a:gd name="T1" fmla="*/ 0 h 16"/>
                <a:gd name="T2" fmla="*/ 0 w 32"/>
                <a:gd name="T3" fmla="*/ 16 h 16"/>
                <a:gd name="T4" fmla="*/ 6 w 32"/>
                <a:gd name="T5" fmla="*/ 4 h 16"/>
                <a:gd name="T6" fmla="*/ 31 w 32"/>
                <a:gd name="T7" fmla="*/ 11 h 16"/>
                <a:gd name="T8" fmla="*/ 32 w 32"/>
                <a:gd name="T9" fmla="*/ 9 h 16"/>
                <a:gd name="T10" fmla="*/ 3 w 32"/>
                <a:gd name="T11" fmla="*/ 0 h 16"/>
                <a:gd name="T12" fmla="*/ 3 w 3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3" y="0"/>
                  </a:moveTo>
                  <a:lnTo>
                    <a:pt x="0" y="16"/>
                  </a:lnTo>
                  <a:lnTo>
                    <a:pt x="6" y="4"/>
                  </a:lnTo>
                  <a:lnTo>
                    <a:pt x="31" y="11"/>
                  </a:lnTo>
                  <a:lnTo>
                    <a:pt x="32" y="9"/>
                  </a:lnTo>
                  <a:lnTo>
                    <a:pt x="3"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0" name="Freeform 97"/>
            <p:cNvSpPr>
              <a:spLocks noEditPoints="1"/>
            </p:cNvSpPr>
            <p:nvPr/>
          </p:nvSpPr>
          <p:spPr bwMode="auto">
            <a:xfrm>
              <a:off x="889775" y="3629746"/>
              <a:ext cx="160432" cy="198248"/>
            </a:xfrm>
            <a:custGeom>
              <a:avLst/>
              <a:gdLst>
                <a:gd name="T0" fmla="*/ 60 w 117"/>
                <a:gd name="T1" fmla="*/ 33 h 153"/>
                <a:gd name="T2" fmla="*/ 46 w 117"/>
                <a:gd name="T3" fmla="*/ 24 h 153"/>
                <a:gd name="T4" fmla="*/ 44 w 117"/>
                <a:gd name="T5" fmla="*/ 29 h 153"/>
                <a:gd name="T6" fmla="*/ 52 w 117"/>
                <a:gd name="T7" fmla="*/ 42 h 153"/>
                <a:gd name="T8" fmla="*/ 62 w 117"/>
                <a:gd name="T9" fmla="*/ 66 h 153"/>
                <a:gd name="T10" fmla="*/ 61 w 117"/>
                <a:gd name="T11" fmla="*/ 66 h 153"/>
                <a:gd name="T12" fmla="*/ 59 w 117"/>
                <a:gd name="T13" fmla="*/ 66 h 153"/>
                <a:gd name="T14" fmla="*/ 60 w 117"/>
                <a:gd name="T15" fmla="*/ 69 h 153"/>
                <a:gd name="T16" fmla="*/ 60 w 117"/>
                <a:gd name="T17" fmla="*/ 81 h 153"/>
                <a:gd name="T18" fmla="*/ 57 w 117"/>
                <a:gd name="T19" fmla="*/ 77 h 153"/>
                <a:gd name="T20" fmla="*/ 54 w 117"/>
                <a:gd name="T21" fmla="*/ 81 h 153"/>
                <a:gd name="T22" fmla="*/ 47 w 117"/>
                <a:gd name="T23" fmla="*/ 80 h 153"/>
                <a:gd name="T24" fmla="*/ 44 w 117"/>
                <a:gd name="T25" fmla="*/ 81 h 153"/>
                <a:gd name="T26" fmla="*/ 39 w 117"/>
                <a:gd name="T27" fmla="*/ 75 h 153"/>
                <a:gd name="T28" fmla="*/ 37 w 117"/>
                <a:gd name="T29" fmla="*/ 76 h 153"/>
                <a:gd name="T30" fmla="*/ 28 w 117"/>
                <a:gd name="T31" fmla="*/ 66 h 153"/>
                <a:gd name="T32" fmla="*/ 24 w 117"/>
                <a:gd name="T33" fmla="*/ 55 h 153"/>
                <a:gd name="T34" fmla="*/ 21 w 117"/>
                <a:gd name="T35" fmla="*/ 55 h 153"/>
                <a:gd name="T36" fmla="*/ 18 w 117"/>
                <a:gd name="T37" fmla="*/ 52 h 153"/>
                <a:gd name="T38" fmla="*/ 20 w 117"/>
                <a:gd name="T39" fmla="*/ 48 h 153"/>
                <a:gd name="T40" fmla="*/ 16 w 117"/>
                <a:gd name="T41" fmla="*/ 47 h 153"/>
                <a:gd name="T42" fmla="*/ 15 w 117"/>
                <a:gd name="T43" fmla="*/ 43 h 153"/>
                <a:gd name="T44" fmla="*/ 12 w 117"/>
                <a:gd name="T45" fmla="*/ 42 h 153"/>
                <a:gd name="T46" fmla="*/ 10 w 117"/>
                <a:gd name="T47" fmla="*/ 39 h 153"/>
                <a:gd name="T48" fmla="*/ 0 w 117"/>
                <a:gd name="T49" fmla="*/ 146 h 153"/>
                <a:gd name="T50" fmla="*/ 82 w 117"/>
                <a:gd name="T51" fmla="*/ 134 h 153"/>
                <a:gd name="T52" fmla="*/ 107 w 117"/>
                <a:gd name="T53" fmla="*/ 38 h 153"/>
                <a:gd name="T54" fmla="*/ 117 w 117"/>
                <a:gd name="T55" fmla="*/ 66 h 153"/>
                <a:gd name="T56" fmla="*/ 117 w 117"/>
                <a:gd name="T57" fmla="*/ 13 h 153"/>
                <a:gd name="T58" fmla="*/ 90 w 117"/>
                <a:gd name="T59" fmla="*/ 0 h 153"/>
                <a:gd name="T60" fmla="*/ 60 w 117"/>
                <a:gd name="T61" fmla="*/ 33 h 153"/>
                <a:gd name="T62" fmla="*/ 13 w 117"/>
                <a:gd name="T63" fmla="*/ 49 h 153"/>
                <a:gd name="T64" fmla="*/ 15 w 117"/>
                <a:gd name="T65" fmla="*/ 50 h 153"/>
                <a:gd name="T66" fmla="*/ 15 w 117"/>
                <a:gd name="T67" fmla="*/ 95 h 153"/>
                <a:gd name="T68" fmla="*/ 8 w 117"/>
                <a:gd name="T69" fmla="*/ 143 h 153"/>
                <a:gd name="T70" fmla="*/ 3 w 117"/>
                <a:gd name="T71" fmla="*/ 143 h 153"/>
                <a:gd name="T72" fmla="*/ 13 w 117"/>
                <a:gd name="T73" fmla="*/ 4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53">
                  <a:moveTo>
                    <a:pt x="60" y="33"/>
                  </a:moveTo>
                  <a:cubicBezTo>
                    <a:pt x="55" y="31"/>
                    <a:pt x="50" y="28"/>
                    <a:pt x="46" y="24"/>
                  </a:cubicBezTo>
                  <a:cubicBezTo>
                    <a:pt x="44" y="29"/>
                    <a:pt x="44" y="29"/>
                    <a:pt x="44" y="29"/>
                  </a:cubicBezTo>
                  <a:cubicBezTo>
                    <a:pt x="52" y="42"/>
                    <a:pt x="52" y="42"/>
                    <a:pt x="52" y="42"/>
                  </a:cubicBezTo>
                  <a:cubicBezTo>
                    <a:pt x="62" y="66"/>
                    <a:pt x="62" y="66"/>
                    <a:pt x="62" y="66"/>
                  </a:cubicBezTo>
                  <a:cubicBezTo>
                    <a:pt x="61" y="66"/>
                    <a:pt x="61" y="66"/>
                    <a:pt x="61" y="66"/>
                  </a:cubicBezTo>
                  <a:cubicBezTo>
                    <a:pt x="59" y="66"/>
                    <a:pt x="59" y="66"/>
                    <a:pt x="59" y="66"/>
                  </a:cubicBezTo>
                  <a:cubicBezTo>
                    <a:pt x="60" y="69"/>
                    <a:pt x="60" y="69"/>
                    <a:pt x="60" y="69"/>
                  </a:cubicBezTo>
                  <a:cubicBezTo>
                    <a:pt x="64" y="77"/>
                    <a:pt x="64" y="81"/>
                    <a:pt x="60" y="81"/>
                  </a:cubicBezTo>
                  <a:cubicBezTo>
                    <a:pt x="57" y="77"/>
                    <a:pt x="57" y="77"/>
                    <a:pt x="57" y="77"/>
                  </a:cubicBezTo>
                  <a:cubicBezTo>
                    <a:pt x="56" y="80"/>
                    <a:pt x="55" y="81"/>
                    <a:pt x="54" y="81"/>
                  </a:cubicBezTo>
                  <a:cubicBezTo>
                    <a:pt x="52" y="82"/>
                    <a:pt x="50" y="82"/>
                    <a:pt x="47" y="80"/>
                  </a:cubicBezTo>
                  <a:cubicBezTo>
                    <a:pt x="46" y="81"/>
                    <a:pt x="45" y="81"/>
                    <a:pt x="44" y="81"/>
                  </a:cubicBezTo>
                  <a:cubicBezTo>
                    <a:pt x="42" y="81"/>
                    <a:pt x="41" y="79"/>
                    <a:pt x="39" y="75"/>
                  </a:cubicBezTo>
                  <a:cubicBezTo>
                    <a:pt x="38" y="75"/>
                    <a:pt x="37" y="76"/>
                    <a:pt x="37" y="76"/>
                  </a:cubicBezTo>
                  <a:cubicBezTo>
                    <a:pt x="33" y="78"/>
                    <a:pt x="30" y="74"/>
                    <a:pt x="28" y="66"/>
                  </a:cubicBezTo>
                  <a:cubicBezTo>
                    <a:pt x="24" y="55"/>
                    <a:pt x="24" y="55"/>
                    <a:pt x="24" y="55"/>
                  </a:cubicBezTo>
                  <a:cubicBezTo>
                    <a:pt x="22" y="55"/>
                    <a:pt x="21" y="55"/>
                    <a:pt x="21" y="55"/>
                  </a:cubicBezTo>
                  <a:cubicBezTo>
                    <a:pt x="19" y="54"/>
                    <a:pt x="18" y="53"/>
                    <a:pt x="18" y="52"/>
                  </a:cubicBezTo>
                  <a:cubicBezTo>
                    <a:pt x="18" y="51"/>
                    <a:pt x="19" y="49"/>
                    <a:pt x="20" y="48"/>
                  </a:cubicBezTo>
                  <a:cubicBezTo>
                    <a:pt x="18" y="47"/>
                    <a:pt x="17" y="47"/>
                    <a:pt x="16" y="47"/>
                  </a:cubicBezTo>
                  <a:cubicBezTo>
                    <a:pt x="15" y="46"/>
                    <a:pt x="15" y="45"/>
                    <a:pt x="15" y="43"/>
                  </a:cubicBezTo>
                  <a:cubicBezTo>
                    <a:pt x="14" y="43"/>
                    <a:pt x="13" y="43"/>
                    <a:pt x="12" y="42"/>
                  </a:cubicBezTo>
                  <a:cubicBezTo>
                    <a:pt x="11" y="42"/>
                    <a:pt x="10" y="41"/>
                    <a:pt x="10" y="39"/>
                  </a:cubicBezTo>
                  <a:cubicBezTo>
                    <a:pt x="11" y="77"/>
                    <a:pt x="7" y="113"/>
                    <a:pt x="0" y="146"/>
                  </a:cubicBezTo>
                  <a:cubicBezTo>
                    <a:pt x="33" y="153"/>
                    <a:pt x="61" y="149"/>
                    <a:pt x="82" y="134"/>
                  </a:cubicBezTo>
                  <a:cubicBezTo>
                    <a:pt x="87" y="99"/>
                    <a:pt x="95" y="67"/>
                    <a:pt x="107" y="38"/>
                  </a:cubicBezTo>
                  <a:cubicBezTo>
                    <a:pt x="117" y="66"/>
                    <a:pt x="117" y="66"/>
                    <a:pt x="117" y="66"/>
                  </a:cubicBezTo>
                  <a:cubicBezTo>
                    <a:pt x="117" y="13"/>
                    <a:pt x="117" y="13"/>
                    <a:pt x="117" y="13"/>
                  </a:cubicBezTo>
                  <a:cubicBezTo>
                    <a:pt x="109" y="6"/>
                    <a:pt x="100" y="2"/>
                    <a:pt x="90" y="0"/>
                  </a:cubicBezTo>
                  <a:cubicBezTo>
                    <a:pt x="81" y="12"/>
                    <a:pt x="71" y="23"/>
                    <a:pt x="60" y="33"/>
                  </a:cubicBezTo>
                  <a:close/>
                  <a:moveTo>
                    <a:pt x="13" y="49"/>
                  </a:moveTo>
                  <a:cubicBezTo>
                    <a:pt x="15" y="50"/>
                    <a:pt x="15" y="50"/>
                    <a:pt x="15" y="50"/>
                  </a:cubicBezTo>
                  <a:cubicBezTo>
                    <a:pt x="17" y="65"/>
                    <a:pt x="17" y="80"/>
                    <a:pt x="15" y="95"/>
                  </a:cubicBezTo>
                  <a:cubicBezTo>
                    <a:pt x="8" y="143"/>
                    <a:pt x="8" y="143"/>
                    <a:pt x="8" y="143"/>
                  </a:cubicBezTo>
                  <a:cubicBezTo>
                    <a:pt x="3" y="143"/>
                    <a:pt x="3" y="143"/>
                    <a:pt x="3" y="143"/>
                  </a:cubicBezTo>
                  <a:cubicBezTo>
                    <a:pt x="10" y="99"/>
                    <a:pt x="13" y="68"/>
                    <a:pt x="13" y="4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1" name="Freeform 98"/>
            <p:cNvSpPr/>
            <p:nvPr/>
          </p:nvSpPr>
          <p:spPr bwMode="auto">
            <a:xfrm>
              <a:off x="894359" y="3692773"/>
              <a:ext cx="19481" cy="122616"/>
            </a:xfrm>
            <a:custGeom>
              <a:avLst/>
              <a:gdLst>
                <a:gd name="T0" fmla="*/ 12 w 14"/>
                <a:gd name="T1" fmla="*/ 1 h 94"/>
                <a:gd name="T2" fmla="*/ 10 w 14"/>
                <a:gd name="T3" fmla="*/ 0 h 94"/>
                <a:gd name="T4" fmla="*/ 0 w 14"/>
                <a:gd name="T5" fmla="*/ 94 h 94"/>
                <a:gd name="T6" fmla="*/ 5 w 14"/>
                <a:gd name="T7" fmla="*/ 94 h 94"/>
                <a:gd name="T8" fmla="*/ 12 w 14"/>
                <a:gd name="T9" fmla="*/ 46 h 94"/>
                <a:gd name="T10" fmla="*/ 12 w 14"/>
                <a:gd name="T11" fmla="*/ 1 h 94"/>
              </a:gdLst>
              <a:ahLst/>
              <a:cxnLst>
                <a:cxn ang="0">
                  <a:pos x="T0" y="T1"/>
                </a:cxn>
                <a:cxn ang="0">
                  <a:pos x="T2" y="T3"/>
                </a:cxn>
                <a:cxn ang="0">
                  <a:pos x="T4" y="T5"/>
                </a:cxn>
                <a:cxn ang="0">
                  <a:pos x="T6" y="T7"/>
                </a:cxn>
                <a:cxn ang="0">
                  <a:pos x="T8" y="T9"/>
                </a:cxn>
                <a:cxn ang="0">
                  <a:pos x="T10" y="T11"/>
                </a:cxn>
              </a:cxnLst>
              <a:rect l="0" t="0" r="r" b="b"/>
              <a:pathLst>
                <a:path w="14" h="94">
                  <a:moveTo>
                    <a:pt x="12" y="1"/>
                  </a:moveTo>
                  <a:cubicBezTo>
                    <a:pt x="10" y="0"/>
                    <a:pt x="10" y="0"/>
                    <a:pt x="10" y="0"/>
                  </a:cubicBezTo>
                  <a:cubicBezTo>
                    <a:pt x="10" y="19"/>
                    <a:pt x="7" y="50"/>
                    <a:pt x="0" y="94"/>
                  </a:cubicBezTo>
                  <a:cubicBezTo>
                    <a:pt x="5" y="94"/>
                    <a:pt x="5" y="94"/>
                    <a:pt x="5" y="94"/>
                  </a:cubicBezTo>
                  <a:cubicBezTo>
                    <a:pt x="12" y="46"/>
                    <a:pt x="12" y="46"/>
                    <a:pt x="12" y="46"/>
                  </a:cubicBezTo>
                  <a:cubicBezTo>
                    <a:pt x="14" y="31"/>
                    <a:pt x="14" y="16"/>
                    <a:pt x="12" y="1"/>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2" name="Freeform 99"/>
            <p:cNvSpPr/>
            <p:nvPr/>
          </p:nvSpPr>
          <p:spPr bwMode="auto">
            <a:xfrm>
              <a:off x="889775" y="3609119"/>
              <a:ext cx="178767" cy="239502"/>
            </a:xfrm>
            <a:custGeom>
              <a:avLst/>
              <a:gdLst>
                <a:gd name="T0" fmla="*/ 90 w 130"/>
                <a:gd name="T1" fmla="*/ 16 h 185"/>
                <a:gd name="T2" fmla="*/ 117 w 130"/>
                <a:gd name="T3" fmla="*/ 29 h 185"/>
                <a:gd name="T4" fmla="*/ 117 w 130"/>
                <a:gd name="T5" fmla="*/ 82 h 185"/>
                <a:gd name="T6" fmla="*/ 107 w 130"/>
                <a:gd name="T7" fmla="*/ 54 h 185"/>
                <a:gd name="T8" fmla="*/ 82 w 130"/>
                <a:gd name="T9" fmla="*/ 150 h 185"/>
                <a:gd name="T10" fmla="*/ 0 w 130"/>
                <a:gd name="T11" fmla="*/ 162 h 185"/>
                <a:gd name="T12" fmla="*/ 36 w 130"/>
                <a:gd name="T13" fmla="*/ 175 h 185"/>
                <a:gd name="T14" fmla="*/ 43 w 130"/>
                <a:gd name="T15" fmla="*/ 177 h 185"/>
                <a:gd name="T16" fmla="*/ 71 w 130"/>
                <a:gd name="T17" fmla="*/ 181 h 185"/>
                <a:gd name="T18" fmla="*/ 98 w 130"/>
                <a:gd name="T19" fmla="*/ 182 h 185"/>
                <a:gd name="T20" fmla="*/ 110 w 130"/>
                <a:gd name="T21" fmla="*/ 81 h 185"/>
                <a:gd name="T22" fmla="*/ 115 w 130"/>
                <a:gd name="T23" fmla="*/ 125 h 185"/>
                <a:gd name="T24" fmla="*/ 115 w 130"/>
                <a:gd name="T25" fmla="*/ 126 h 185"/>
                <a:gd name="T26" fmla="*/ 111 w 130"/>
                <a:gd name="T27" fmla="*/ 171 h 185"/>
                <a:gd name="T28" fmla="*/ 117 w 130"/>
                <a:gd name="T29" fmla="*/ 177 h 185"/>
                <a:gd name="T30" fmla="*/ 117 w 130"/>
                <a:gd name="T31" fmla="*/ 185 h 185"/>
                <a:gd name="T32" fmla="*/ 124 w 130"/>
                <a:gd name="T33" fmla="*/ 176 h 185"/>
                <a:gd name="T34" fmla="*/ 124 w 130"/>
                <a:gd name="T35" fmla="*/ 109 h 185"/>
                <a:gd name="T36" fmla="*/ 128 w 130"/>
                <a:gd name="T37" fmla="*/ 9 h 185"/>
                <a:gd name="T38" fmla="*/ 101 w 130"/>
                <a:gd name="T39" fmla="*/ 0 h 185"/>
                <a:gd name="T40" fmla="*/ 90 w 130"/>
                <a:gd name="T41" fmla="*/ 1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85">
                  <a:moveTo>
                    <a:pt x="90" y="16"/>
                  </a:moveTo>
                  <a:cubicBezTo>
                    <a:pt x="100" y="18"/>
                    <a:pt x="109" y="22"/>
                    <a:pt x="117" y="29"/>
                  </a:cubicBezTo>
                  <a:cubicBezTo>
                    <a:pt x="117" y="82"/>
                    <a:pt x="117" y="82"/>
                    <a:pt x="117" y="82"/>
                  </a:cubicBezTo>
                  <a:cubicBezTo>
                    <a:pt x="107" y="54"/>
                    <a:pt x="107" y="54"/>
                    <a:pt x="107" y="54"/>
                  </a:cubicBezTo>
                  <a:cubicBezTo>
                    <a:pt x="95" y="83"/>
                    <a:pt x="87" y="115"/>
                    <a:pt x="82" y="150"/>
                  </a:cubicBezTo>
                  <a:cubicBezTo>
                    <a:pt x="61" y="165"/>
                    <a:pt x="33" y="169"/>
                    <a:pt x="0" y="162"/>
                  </a:cubicBezTo>
                  <a:cubicBezTo>
                    <a:pt x="12" y="168"/>
                    <a:pt x="24" y="172"/>
                    <a:pt x="36" y="175"/>
                  </a:cubicBezTo>
                  <a:cubicBezTo>
                    <a:pt x="38" y="176"/>
                    <a:pt x="40" y="176"/>
                    <a:pt x="43" y="177"/>
                  </a:cubicBezTo>
                  <a:cubicBezTo>
                    <a:pt x="52" y="179"/>
                    <a:pt x="62" y="180"/>
                    <a:pt x="71" y="181"/>
                  </a:cubicBezTo>
                  <a:cubicBezTo>
                    <a:pt x="80" y="182"/>
                    <a:pt x="89" y="183"/>
                    <a:pt x="98" y="182"/>
                  </a:cubicBezTo>
                  <a:cubicBezTo>
                    <a:pt x="97" y="144"/>
                    <a:pt x="101" y="110"/>
                    <a:pt x="110" y="81"/>
                  </a:cubicBezTo>
                  <a:cubicBezTo>
                    <a:pt x="112" y="95"/>
                    <a:pt x="114" y="110"/>
                    <a:pt x="115" y="125"/>
                  </a:cubicBezTo>
                  <a:cubicBezTo>
                    <a:pt x="115" y="126"/>
                    <a:pt x="115" y="126"/>
                    <a:pt x="115" y="126"/>
                  </a:cubicBezTo>
                  <a:cubicBezTo>
                    <a:pt x="111" y="171"/>
                    <a:pt x="111" y="171"/>
                    <a:pt x="111" y="171"/>
                  </a:cubicBezTo>
                  <a:cubicBezTo>
                    <a:pt x="117" y="177"/>
                    <a:pt x="117" y="177"/>
                    <a:pt x="117" y="177"/>
                  </a:cubicBezTo>
                  <a:cubicBezTo>
                    <a:pt x="117" y="179"/>
                    <a:pt x="117" y="182"/>
                    <a:pt x="117" y="185"/>
                  </a:cubicBezTo>
                  <a:cubicBezTo>
                    <a:pt x="124" y="176"/>
                    <a:pt x="124" y="176"/>
                    <a:pt x="124" y="176"/>
                  </a:cubicBezTo>
                  <a:cubicBezTo>
                    <a:pt x="124" y="109"/>
                    <a:pt x="124" y="109"/>
                    <a:pt x="124" y="109"/>
                  </a:cubicBezTo>
                  <a:cubicBezTo>
                    <a:pt x="128" y="76"/>
                    <a:pt x="130" y="43"/>
                    <a:pt x="128" y="9"/>
                  </a:cubicBezTo>
                  <a:cubicBezTo>
                    <a:pt x="101" y="0"/>
                    <a:pt x="101" y="0"/>
                    <a:pt x="101" y="0"/>
                  </a:cubicBezTo>
                  <a:cubicBezTo>
                    <a:pt x="98" y="6"/>
                    <a:pt x="94" y="11"/>
                    <a:pt x="9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3" name="Freeform 100"/>
            <p:cNvSpPr/>
            <p:nvPr/>
          </p:nvSpPr>
          <p:spPr bwMode="auto">
            <a:xfrm>
              <a:off x="961970" y="3693919"/>
              <a:ext cx="16043" cy="40108"/>
            </a:xfrm>
            <a:custGeom>
              <a:avLst/>
              <a:gdLst>
                <a:gd name="T0" fmla="*/ 0 w 12"/>
                <a:gd name="T1" fmla="*/ 0 h 31"/>
                <a:gd name="T2" fmla="*/ 0 w 12"/>
                <a:gd name="T3" fmla="*/ 6 h 31"/>
                <a:gd name="T4" fmla="*/ 8 w 12"/>
                <a:gd name="T5" fmla="*/ 31 h 31"/>
                <a:gd name="T6" fmla="*/ 8 w 12"/>
                <a:gd name="T7" fmla="*/ 19 h 31"/>
                <a:gd name="T8" fmla="*/ 7 w 12"/>
                <a:gd name="T9" fmla="*/ 16 h 31"/>
                <a:gd name="T10" fmla="*/ 0 w 12"/>
                <a:gd name="T11" fmla="*/ 0 h 31"/>
              </a:gdLst>
              <a:ahLst/>
              <a:cxnLst>
                <a:cxn ang="0">
                  <a:pos x="T0" y="T1"/>
                </a:cxn>
                <a:cxn ang="0">
                  <a:pos x="T2" y="T3"/>
                </a:cxn>
                <a:cxn ang="0">
                  <a:pos x="T4" y="T5"/>
                </a:cxn>
                <a:cxn ang="0">
                  <a:pos x="T6" y="T7"/>
                </a:cxn>
                <a:cxn ang="0">
                  <a:pos x="T8" y="T9"/>
                </a:cxn>
                <a:cxn ang="0">
                  <a:pos x="T10" y="T11"/>
                </a:cxn>
              </a:cxnLst>
              <a:rect l="0" t="0" r="r" b="b"/>
              <a:pathLst>
                <a:path w="12" h="31">
                  <a:moveTo>
                    <a:pt x="0" y="0"/>
                  </a:moveTo>
                  <a:cubicBezTo>
                    <a:pt x="0" y="6"/>
                    <a:pt x="0" y="6"/>
                    <a:pt x="0" y="6"/>
                  </a:cubicBezTo>
                  <a:cubicBezTo>
                    <a:pt x="8" y="31"/>
                    <a:pt x="8" y="31"/>
                    <a:pt x="8" y="31"/>
                  </a:cubicBezTo>
                  <a:cubicBezTo>
                    <a:pt x="12" y="31"/>
                    <a:pt x="12" y="27"/>
                    <a:pt x="8" y="19"/>
                  </a:cubicBezTo>
                  <a:cubicBezTo>
                    <a:pt x="7" y="16"/>
                    <a:pt x="7" y="16"/>
                    <a:pt x="7" y="16"/>
                  </a:cubicBezTo>
                  <a:cubicBezTo>
                    <a:pt x="0" y="0"/>
                    <a:pt x="0" y="0"/>
                    <a:pt x="0"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4" name="Freeform 101"/>
            <p:cNvSpPr>
              <a:spLocks noEditPoints="1"/>
            </p:cNvSpPr>
            <p:nvPr/>
          </p:nvSpPr>
          <p:spPr bwMode="auto">
            <a:xfrm>
              <a:off x="923008" y="3673292"/>
              <a:ext cx="50421" cy="63027"/>
            </a:xfrm>
            <a:custGeom>
              <a:avLst/>
              <a:gdLst>
                <a:gd name="T0" fmla="*/ 28 w 37"/>
                <a:gd name="T1" fmla="*/ 22 h 48"/>
                <a:gd name="T2" fmla="*/ 28 w 37"/>
                <a:gd name="T3" fmla="*/ 16 h 48"/>
                <a:gd name="T4" fmla="*/ 35 w 37"/>
                <a:gd name="T5" fmla="*/ 32 h 48"/>
                <a:gd name="T6" fmla="*/ 37 w 37"/>
                <a:gd name="T7" fmla="*/ 32 h 48"/>
                <a:gd name="T8" fmla="*/ 26 w 37"/>
                <a:gd name="T9" fmla="*/ 9 h 48"/>
                <a:gd name="T10" fmla="*/ 17 w 37"/>
                <a:gd name="T11" fmla="*/ 0 h 48"/>
                <a:gd name="T12" fmla="*/ 0 w 37"/>
                <a:gd name="T13" fmla="*/ 21 h 48"/>
                <a:gd name="T14" fmla="*/ 4 w 37"/>
                <a:gd name="T15" fmla="*/ 32 h 48"/>
                <a:gd name="T16" fmla="*/ 13 w 37"/>
                <a:gd name="T17" fmla="*/ 42 h 48"/>
                <a:gd name="T18" fmla="*/ 8 w 37"/>
                <a:gd name="T19" fmla="*/ 32 h 48"/>
                <a:gd name="T20" fmla="*/ 8 w 37"/>
                <a:gd name="T21" fmla="*/ 28 h 48"/>
                <a:gd name="T22" fmla="*/ 15 w 37"/>
                <a:gd name="T23" fmla="*/ 41 h 48"/>
                <a:gd name="T24" fmla="*/ 20 w 37"/>
                <a:gd name="T25" fmla="*/ 47 h 48"/>
                <a:gd name="T26" fmla="*/ 15 w 37"/>
                <a:gd name="T27" fmla="*/ 31 h 48"/>
                <a:gd name="T28" fmla="*/ 15 w 37"/>
                <a:gd name="T29" fmla="*/ 27 h 48"/>
                <a:gd name="T30" fmla="*/ 19 w 37"/>
                <a:gd name="T31" fmla="*/ 40 h 48"/>
                <a:gd name="T32" fmla="*/ 23 w 37"/>
                <a:gd name="T33" fmla="*/ 46 h 48"/>
                <a:gd name="T34" fmla="*/ 30 w 37"/>
                <a:gd name="T35" fmla="*/ 47 h 48"/>
                <a:gd name="T36" fmla="*/ 20 w 37"/>
                <a:gd name="T37" fmla="*/ 28 h 48"/>
                <a:gd name="T38" fmla="*/ 22 w 37"/>
                <a:gd name="T39" fmla="*/ 21 h 48"/>
                <a:gd name="T40" fmla="*/ 28 w 37"/>
                <a:gd name="T41" fmla="*/ 36 h 48"/>
                <a:gd name="T42" fmla="*/ 33 w 37"/>
                <a:gd name="T43" fmla="*/ 43 h 48"/>
                <a:gd name="T44" fmla="*/ 36 w 37"/>
                <a:gd name="T45" fmla="*/ 47 h 48"/>
                <a:gd name="T46" fmla="*/ 28 w 37"/>
                <a:gd name="T47" fmla="*/ 22 h 48"/>
                <a:gd name="T48" fmla="*/ 19 w 37"/>
                <a:gd name="T49" fmla="*/ 5 h 48"/>
                <a:gd name="T50" fmla="*/ 5 w 37"/>
                <a:gd name="T51" fmla="*/ 22 h 48"/>
                <a:gd name="T52" fmla="*/ 6 w 37"/>
                <a:gd name="T53" fmla="*/ 34 h 48"/>
                <a:gd name="T54" fmla="*/ 2 w 37"/>
                <a:gd name="T55" fmla="*/ 21 h 48"/>
                <a:gd name="T56" fmla="*/ 17 w 37"/>
                <a:gd name="T57" fmla="*/ 3 h 48"/>
                <a:gd name="T58" fmla="*/ 19 w 37"/>
                <a:gd name="T5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48">
                  <a:moveTo>
                    <a:pt x="28" y="22"/>
                  </a:moveTo>
                  <a:cubicBezTo>
                    <a:pt x="28" y="16"/>
                    <a:pt x="28" y="16"/>
                    <a:pt x="28" y="16"/>
                  </a:cubicBezTo>
                  <a:cubicBezTo>
                    <a:pt x="35" y="32"/>
                    <a:pt x="35" y="32"/>
                    <a:pt x="35" y="32"/>
                  </a:cubicBezTo>
                  <a:cubicBezTo>
                    <a:pt x="37" y="32"/>
                    <a:pt x="37" y="32"/>
                    <a:pt x="37" y="32"/>
                  </a:cubicBezTo>
                  <a:cubicBezTo>
                    <a:pt x="26" y="9"/>
                    <a:pt x="26" y="9"/>
                    <a:pt x="26" y="9"/>
                  </a:cubicBezTo>
                  <a:cubicBezTo>
                    <a:pt x="17" y="0"/>
                    <a:pt x="17" y="0"/>
                    <a:pt x="17" y="0"/>
                  </a:cubicBezTo>
                  <a:cubicBezTo>
                    <a:pt x="0" y="21"/>
                    <a:pt x="0" y="21"/>
                    <a:pt x="0" y="21"/>
                  </a:cubicBezTo>
                  <a:cubicBezTo>
                    <a:pt x="4" y="32"/>
                    <a:pt x="4" y="32"/>
                    <a:pt x="4" y="32"/>
                  </a:cubicBezTo>
                  <a:cubicBezTo>
                    <a:pt x="6" y="40"/>
                    <a:pt x="9" y="44"/>
                    <a:pt x="13" y="42"/>
                  </a:cubicBezTo>
                  <a:cubicBezTo>
                    <a:pt x="8" y="32"/>
                    <a:pt x="8" y="32"/>
                    <a:pt x="8" y="32"/>
                  </a:cubicBezTo>
                  <a:cubicBezTo>
                    <a:pt x="8" y="28"/>
                    <a:pt x="8" y="28"/>
                    <a:pt x="8" y="28"/>
                  </a:cubicBezTo>
                  <a:cubicBezTo>
                    <a:pt x="15" y="41"/>
                    <a:pt x="15" y="41"/>
                    <a:pt x="15" y="41"/>
                  </a:cubicBezTo>
                  <a:cubicBezTo>
                    <a:pt x="17" y="45"/>
                    <a:pt x="18" y="47"/>
                    <a:pt x="20" y="47"/>
                  </a:cubicBezTo>
                  <a:cubicBezTo>
                    <a:pt x="17" y="41"/>
                    <a:pt x="15" y="36"/>
                    <a:pt x="15" y="31"/>
                  </a:cubicBezTo>
                  <a:cubicBezTo>
                    <a:pt x="15" y="27"/>
                    <a:pt x="15" y="27"/>
                    <a:pt x="15" y="27"/>
                  </a:cubicBezTo>
                  <a:cubicBezTo>
                    <a:pt x="19" y="40"/>
                    <a:pt x="19" y="40"/>
                    <a:pt x="19" y="40"/>
                  </a:cubicBezTo>
                  <a:cubicBezTo>
                    <a:pt x="20" y="42"/>
                    <a:pt x="22" y="44"/>
                    <a:pt x="23" y="46"/>
                  </a:cubicBezTo>
                  <a:cubicBezTo>
                    <a:pt x="26" y="48"/>
                    <a:pt x="28" y="48"/>
                    <a:pt x="30" y="47"/>
                  </a:cubicBezTo>
                  <a:cubicBezTo>
                    <a:pt x="20" y="28"/>
                    <a:pt x="20" y="28"/>
                    <a:pt x="20" y="28"/>
                  </a:cubicBezTo>
                  <a:cubicBezTo>
                    <a:pt x="22" y="21"/>
                    <a:pt x="22" y="21"/>
                    <a:pt x="22" y="21"/>
                  </a:cubicBezTo>
                  <a:cubicBezTo>
                    <a:pt x="28" y="36"/>
                    <a:pt x="28" y="36"/>
                    <a:pt x="28" y="36"/>
                  </a:cubicBezTo>
                  <a:cubicBezTo>
                    <a:pt x="33" y="43"/>
                    <a:pt x="33" y="43"/>
                    <a:pt x="33" y="43"/>
                  </a:cubicBezTo>
                  <a:cubicBezTo>
                    <a:pt x="36" y="47"/>
                    <a:pt x="36" y="47"/>
                    <a:pt x="36" y="47"/>
                  </a:cubicBezTo>
                  <a:cubicBezTo>
                    <a:pt x="28" y="22"/>
                    <a:pt x="28" y="22"/>
                    <a:pt x="28" y="22"/>
                  </a:cubicBezTo>
                  <a:close/>
                  <a:moveTo>
                    <a:pt x="19" y="5"/>
                  </a:moveTo>
                  <a:cubicBezTo>
                    <a:pt x="5" y="22"/>
                    <a:pt x="5" y="22"/>
                    <a:pt x="5" y="22"/>
                  </a:cubicBezTo>
                  <a:cubicBezTo>
                    <a:pt x="6" y="34"/>
                    <a:pt x="6" y="34"/>
                    <a:pt x="6" y="34"/>
                  </a:cubicBezTo>
                  <a:cubicBezTo>
                    <a:pt x="2" y="21"/>
                    <a:pt x="2" y="21"/>
                    <a:pt x="2" y="21"/>
                  </a:cubicBezTo>
                  <a:cubicBezTo>
                    <a:pt x="17" y="3"/>
                    <a:pt x="17" y="3"/>
                    <a:pt x="17" y="3"/>
                  </a:cubicBezTo>
                  <a:cubicBezTo>
                    <a:pt x="19" y="5"/>
                    <a:pt x="19" y="5"/>
                    <a:pt x="19" y="5"/>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5" name="Freeform 102"/>
            <p:cNvSpPr/>
            <p:nvPr/>
          </p:nvSpPr>
          <p:spPr bwMode="auto">
            <a:xfrm>
              <a:off x="925300" y="3677876"/>
              <a:ext cx="24065" cy="40108"/>
            </a:xfrm>
            <a:custGeom>
              <a:avLst/>
              <a:gdLst>
                <a:gd name="T0" fmla="*/ 4 w 21"/>
                <a:gd name="T1" fmla="*/ 21 h 35"/>
                <a:gd name="T2" fmla="*/ 21 w 21"/>
                <a:gd name="T3" fmla="*/ 2 h 35"/>
                <a:gd name="T4" fmla="*/ 18 w 21"/>
                <a:gd name="T5" fmla="*/ 0 h 35"/>
                <a:gd name="T6" fmla="*/ 0 w 21"/>
                <a:gd name="T7" fmla="*/ 20 h 35"/>
                <a:gd name="T8" fmla="*/ 5 w 21"/>
                <a:gd name="T9" fmla="*/ 35 h 35"/>
                <a:gd name="T10" fmla="*/ 4 w 21"/>
                <a:gd name="T11" fmla="*/ 21 h 35"/>
                <a:gd name="T12" fmla="*/ 4 w 21"/>
                <a:gd name="T13" fmla="*/ 21 h 35"/>
              </a:gdLst>
              <a:ahLst/>
              <a:cxnLst>
                <a:cxn ang="0">
                  <a:pos x="T0" y="T1"/>
                </a:cxn>
                <a:cxn ang="0">
                  <a:pos x="T2" y="T3"/>
                </a:cxn>
                <a:cxn ang="0">
                  <a:pos x="T4" y="T5"/>
                </a:cxn>
                <a:cxn ang="0">
                  <a:pos x="T6" y="T7"/>
                </a:cxn>
                <a:cxn ang="0">
                  <a:pos x="T8" y="T9"/>
                </a:cxn>
                <a:cxn ang="0">
                  <a:pos x="T10" y="T11"/>
                </a:cxn>
                <a:cxn ang="0">
                  <a:pos x="T12" y="T13"/>
                </a:cxn>
              </a:cxnLst>
              <a:rect l="0" t="0" r="r" b="b"/>
              <a:pathLst>
                <a:path w="21" h="35">
                  <a:moveTo>
                    <a:pt x="4" y="21"/>
                  </a:moveTo>
                  <a:lnTo>
                    <a:pt x="21" y="2"/>
                  </a:lnTo>
                  <a:lnTo>
                    <a:pt x="18" y="0"/>
                  </a:lnTo>
                  <a:lnTo>
                    <a:pt x="0" y="20"/>
                  </a:lnTo>
                  <a:lnTo>
                    <a:pt x="5" y="35"/>
                  </a:lnTo>
                  <a:lnTo>
                    <a:pt x="4" y="21"/>
                  </a:lnTo>
                  <a:lnTo>
                    <a:pt x="4" y="21"/>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6" name="Freeform 103"/>
            <p:cNvSpPr/>
            <p:nvPr/>
          </p:nvSpPr>
          <p:spPr bwMode="auto">
            <a:xfrm>
              <a:off x="950511" y="3700794"/>
              <a:ext cx="18335" cy="33233"/>
            </a:xfrm>
            <a:custGeom>
              <a:avLst/>
              <a:gdLst>
                <a:gd name="T0" fmla="*/ 13 w 13"/>
                <a:gd name="T1" fmla="*/ 22 h 26"/>
                <a:gd name="T2" fmla="*/ 8 w 13"/>
                <a:gd name="T3" fmla="*/ 15 h 26"/>
                <a:gd name="T4" fmla="*/ 2 w 13"/>
                <a:gd name="T5" fmla="*/ 0 h 26"/>
                <a:gd name="T6" fmla="*/ 0 w 13"/>
                <a:gd name="T7" fmla="*/ 7 h 26"/>
                <a:gd name="T8" fmla="*/ 10 w 13"/>
                <a:gd name="T9" fmla="*/ 26 h 26"/>
                <a:gd name="T10" fmla="*/ 13 w 13"/>
                <a:gd name="T11" fmla="*/ 22 h 26"/>
              </a:gdLst>
              <a:ahLst/>
              <a:cxnLst>
                <a:cxn ang="0">
                  <a:pos x="T0" y="T1"/>
                </a:cxn>
                <a:cxn ang="0">
                  <a:pos x="T2" y="T3"/>
                </a:cxn>
                <a:cxn ang="0">
                  <a:pos x="T4" y="T5"/>
                </a:cxn>
                <a:cxn ang="0">
                  <a:pos x="T6" y="T7"/>
                </a:cxn>
                <a:cxn ang="0">
                  <a:pos x="T8" y="T9"/>
                </a:cxn>
                <a:cxn ang="0">
                  <a:pos x="T10" y="T11"/>
                </a:cxn>
              </a:cxnLst>
              <a:rect l="0" t="0" r="r" b="b"/>
              <a:pathLst>
                <a:path w="13" h="26">
                  <a:moveTo>
                    <a:pt x="13" y="22"/>
                  </a:moveTo>
                  <a:cubicBezTo>
                    <a:pt x="8" y="15"/>
                    <a:pt x="8" y="15"/>
                    <a:pt x="8" y="15"/>
                  </a:cubicBezTo>
                  <a:cubicBezTo>
                    <a:pt x="2" y="0"/>
                    <a:pt x="2" y="0"/>
                    <a:pt x="2" y="0"/>
                  </a:cubicBezTo>
                  <a:cubicBezTo>
                    <a:pt x="0" y="7"/>
                    <a:pt x="0" y="7"/>
                    <a:pt x="0" y="7"/>
                  </a:cubicBezTo>
                  <a:cubicBezTo>
                    <a:pt x="10" y="26"/>
                    <a:pt x="10" y="26"/>
                    <a:pt x="10" y="26"/>
                  </a:cubicBezTo>
                  <a:cubicBezTo>
                    <a:pt x="11" y="26"/>
                    <a:pt x="12" y="25"/>
                    <a:pt x="13" y="22"/>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7" name="Freeform 104"/>
            <p:cNvSpPr/>
            <p:nvPr/>
          </p:nvSpPr>
          <p:spPr bwMode="auto">
            <a:xfrm>
              <a:off x="978013" y="3713400"/>
              <a:ext cx="71048" cy="446917"/>
            </a:xfrm>
            <a:custGeom>
              <a:avLst/>
              <a:gdLst>
                <a:gd name="T0" fmla="*/ 51 w 52"/>
                <a:gd name="T1" fmla="*/ 45 h 344"/>
                <a:gd name="T2" fmla="*/ 51 w 52"/>
                <a:gd name="T3" fmla="*/ 44 h 344"/>
                <a:gd name="T4" fmla="*/ 46 w 52"/>
                <a:gd name="T5" fmla="*/ 0 h 344"/>
                <a:gd name="T6" fmla="*/ 34 w 52"/>
                <a:gd name="T7" fmla="*/ 101 h 344"/>
                <a:gd name="T8" fmla="*/ 7 w 52"/>
                <a:gd name="T9" fmla="*/ 100 h 344"/>
                <a:gd name="T10" fmla="*/ 37 w 52"/>
                <a:gd name="T11" fmla="*/ 116 h 344"/>
                <a:gd name="T12" fmla="*/ 42 w 52"/>
                <a:gd name="T13" fmla="*/ 171 h 344"/>
                <a:gd name="T14" fmla="*/ 25 w 52"/>
                <a:gd name="T15" fmla="*/ 268 h 344"/>
                <a:gd name="T16" fmla="*/ 0 w 52"/>
                <a:gd name="T17" fmla="*/ 340 h 344"/>
                <a:gd name="T18" fmla="*/ 24 w 52"/>
                <a:gd name="T19" fmla="*/ 332 h 344"/>
                <a:gd name="T20" fmla="*/ 35 w 52"/>
                <a:gd name="T21" fmla="*/ 296 h 344"/>
                <a:gd name="T22" fmla="*/ 35 w 52"/>
                <a:gd name="T23" fmla="*/ 261 h 344"/>
                <a:gd name="T24" fmla="*/ 50 w 52"/>
                <a:gd name="T25" fmla="*/ 190 h 344"/>
                <a:gd name="T26" fmla="*/ 46 w 52"/>
                <a:gd name="T27" fmla="*/ 103 h 344"/>
                <a:gd name="T28" fmla="*/ 47 w 52"/>
                <a:gd name="T29" fmla="*/ 90 h 344"/>
                <a:gd name="T30" fmla="*/ 51 w 52"/>
                <a:gd name="T31" fmla="*/ 4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344">
                  <a:moveTo>
                    <a:pt x="51" y="45"/>
                  </a:moveTo>
                  <a:cubicBezTo>
                    <a:pt x="51" y="45"/>
                    <a:pt x="51" y="45"/>
                    <a:pt x="51" y="44"/>
                  </a:cubicBezTo>
                  <a:cubicBezTo>
                    <a:pt x="50" y="29"/>
                    <a:pt x="48" y="14"/>
                    <a:pt x="46" y="0"/>
                  </a:cubicBezTo>
                  <a:cubicBezTo>
                    <a:pt x="37" y="29"/>
                    <a:pt x="33" y="63"/>
                    <a:pt x="34" y="101"/>
                  </a:cubicBezTo>
                  <a:cubicBezTo>
                    <a:pt x="25" y="102"/>
                    <a:pt x="16" y="101"/>
                    <a:pt x="7" y="100"/>
                  </a:cubicBezTo>
                  <a:cubicBezTo>
                    <a:pt x="19" y="102"/>
                    <a:pt x="29" y="108"/>
                    <a:pt x="37" y="116"/>
                  </a:cubicBezTo>
                  <a:cubicBezTo>
                    <a:pt x="42" y="134"/>
                    <a:pt x="44" y="152"/>
                    <a:pt x="42" y="171"/>
                  </a:cubicBezTo>
                  <a:cubicBezTo>
                    <a:pt x="39" y="204"/>
                    <a:pt x="33" y="237"/>
                    <a:pt x="25" y="268"/>
                  </a:cubicBezTo>
                  <a:cubicBezTo>
                    <a:pt x="25" y="300"/>
                    <a:pt x="17" y="324"/>
                    <a:pt x="0" y="340"/>
                  </a:cubicBezTo>
                  <a:cubicBezTo>
                    <a:pt x="7" y="344"/>
                    <a:pt x="15" y="341"/>
                    <a:pt x="24" y="332"/>
                  </a:cubicBezTo>
                  <a:cubicBezTo>
                    <a:pt x="35" y="296"/>
                    <a:pt x="35" y="296"/>
                    <a:pt x="35" y="296"/>
                  </a:cubicBezTo>
                  <a:cubicBezTo>
                    <a:pt x="32" y="284"/>
                    <a:pt x="32" y="273"/>
                    <a:pt x="35" y="261"/>
                  </a:cubicBezTo>
                  <a:cubicBezTo>
                    <a:pt x="42" y="236"/>
                    <a:pt x="48" y="212"/>
                    <a:pt x="50" y="190"/>
                  </a:cubicBezTo>
                  <a:cubicBezTo>
                    <a:pt x="52" y="160"/>
                    <a:pt x="51" y="131"/>
                    <a:pt x="46" y="103"/>
                  </a:cubicBezTo>
                  <a:cubicBezTo>
                    <a:pt x="47" y="90"/>
                    <a:pt x="47" y="90"/>
                    <a:pt x="47" y="90"/>
                  </a:cubicBezTo>
                  <a:cubicBezTo>
                    <a:pt x="51" y="45"/>
                    <a:pt x="51" y="45"/>
                    <a:pt x="51" y="4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8" name="Freeform 105"/>
            <p:cNvSpPr/>
            <p:nvPr/>
          </p:nvSpPr>
          <p:spPr bwMode="auto">
            <a:xfrm>
              <a:off x="913841" y="3838307"/>
              <a:ext cx="83654" cy="303675"/>
            </a:xfrm>
            <a:custGeom>
              <a:avLst/>
              <a:gdLst>
                <a:gd name="T0" fmla="*/ 48 w 61"/>
                <a:gd name="T1" fmla="*/ 22 h 234"/>
                <a:gd name="T2" fmla="*/ 51 w 61"/>
                <a:gd name="T3" fmla="*/ 62 h 234"/>
                <a:gd name="T4" fmla="*/ 38 w 61"/>
                <a:gd name="T5" fmla="*/ 145 h 234"/>
                <a:gd name="T6" fmla="*/ 38 w 61"/>
                <a:gd name="T7" fmla="*/ 179 h 234"/>
                <a:gd name="T8" fmla="*/ 0 w 61"/>
                <a:gd name="T9" fmla="*/ 229 h 234"/>
                <a:gd name="T10" fmla="*/ 36 w 61"/>
                <a:gd name="T11" fmla="*/ 214 h 234"/>
                <a:gd name="T12" fmla="*/ 48 w 61"/>
                <a:gd name="T13" fmla="*/ 185 h 234"/>
                <a:gd name="T14" fmla="*/ 48 w 61"/>
                <a:gd name="T15" fmla="*/ 149 h 234"/>
                <a:gd name="T16" fmla="*/ 61 w 61"/>
                <a:gd name="T17" fmla="*/ 84 h 234"/>
                <a:gd name="T18" fmla="*/ 59 w 61"/>
                <a:gd name="T19" fmla="*/ 48 h 234"/>
                <a:gd name="T20" fmla="*/ 54 w 61"/>
                <a:gd name="T21" fmla="*/ 4 h 234"/>
                <a:gd name="T22" fmla="*/ 26 w 61"/>
                <a:gd name="T23" fmla="*/ 0 h 234"/>
                <a:gd name="T24" fmla="*/ 48 w 61"/>
                <a:gd name="T25" fmla="*/ 2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234">
                  <a:moveTo>
                    <a:pt x="48" y="22"/>
                  </a:moveTo>
                  <a:cubicBezTo>
                    <a:pt x="47" y="38"/>
                    <a:pt x="49" y="51"/>
                    <a:pt x="51" y="62"/>
                  </a:cubicBezTo>
                  <a:cubicBezTo>
                    <a:pt x="50" y="91"/>
                    <a:pt x="46" y="119"/>
                    <a:pt x="38" y="145"/>
                  </a:cubicBezTo>
                  <a:cubicBezTo>
                    <a:pt x="38" y="179"/>
                    <a:pt x="38" y="179"/>
                    <a:pt x="38" y="179"/>
                  </a:cubicBezTo>
                  <a:cubicBezTo>
                    <a:pt x="31" y="204"/>
                    <a:pt x="18" y="221"/>
                    <a:pt x="0" y="229"/>
                  </a:cubicBezTo>
                  <a:cubicBezTo>
                    <a:pt x="10" y="234"/>
                    <a:pt x="22" y="229"/>
                    <a:pt x="36" y="214"/>
                  </a:cubicBezTo>
                  <a:cubicBezTo>
                    <a:pt x="38" y="203"/>
                    <a:pt x="42" y="194"/>
                    <a:pt x="48" y="185"/>
                  </a:cubicBezTo>
                  <a:cubicBezTo>
                    <a:pt x="48" y="149"/>
                    <a:pt x="48" y="149"/>
                    <a:pt x="48" y="149"/>
                  </a:cubicBezTo>
                  <a:cubicBezTo>
                    <a:pt x="61" y="84"/>
                    <a:pt x="61" y="84"/>
                    <a:pt x="61" y="84"/>
                  </a:cubicBezTo>
                  <a:cubicBezTo>
                    <a:pt x="61" y="72"/>
                    <a:pt x="60" y="60"/>
                    <a:pt x="59" y="48"/>
                  </a:cubicBezTo>
                  <a:cubicBezTo>
                    <a:pt x="55" y="34"/>
                    <a:pt x="54" y="20"/>
                    <a:pt x="54" y="4"/>
                  </a:cubicBezTo>
                  <a:cubicBezTo>
                    <a:pt x="45" y="3"/>
                    <a:pt x="35" y="2"/>
                    <a:pt x="26" y="0"/>
                  </a:cubicBezTo>
                  <a:cubicBezTo>
                    <a:pt x="36" y="3"/>
                    <a:pt x="43" y="11"/>
                    <a:pt x="48" y="22"/>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9" name="Freeform 106"/>
            <p:cNvSpPr>
              <a:spLocks noEditPoints="1"/>
            </p:cNvSpPr>
            <p:nvPr/>
          </p:nvSpPr>
          <p:spPr bwMode="auto">
            <a:xfrm>
              <a:off x="909257" y="3836016"/>
              <a:ext cx="74487" cy="299091"/>
            </a:xfrm>
            <a:custGeom>
              <a:avLst/>
              <a:gdLst>
                <a:gd name="T0" fmla="*/ 54 w 54"/>
                <a:gd name="T1" fmla="*/ 64 h 231"/>
                <a:gd name="T2" fmla="*/ 51 w 54"/>
                <a:gd name="T3" fmla="*/ 24 h 231"/>
                <a:gd name="T4" fmla="*/ 29 w 54"/>
                <a:gd name="T5" fmla="*/ 2 h 231"/>
                <a:gd name="T6" fmla="*/ 22 w 54"/>
                <a:gd name="T7" fmla="*/ 0 h 231"/>
                <a:gd name="T8" fmla="*/ 29 w 54"/>
                <a:gd name="T9" fmla="*/ 40 h 231"/>
                <a:gd name="T10" fmla="*/ 26 w 54"/>
                <a:gd name="T11" fmla="*/ 142 h 231"/>
                <a:gd name="T12" fmla="*/ 0 w 54"/>
                <a:gd name="T13" fmla="*/ 229 h 231"/>
                <a:gd name="T14" fmla="*/ 3 w 54"/>
                <a:gd name="T15" fmla="*/ 231 h 231"/>
                <a:gd name="T16" fmla="*/ 41 w 54"/>
                <a:gd name="T17" fmla="*/ 181 h 231"/>
                <a:gd name="T18" fmla="*/ 41 w 54"/>
                <a:gd name="T19" fmla="*/ 147 h 231"/>
                <a:gd name="T20" fmla="*/ 54 w 54"/>
                <a:gd name="T21" fmla="*/ 64 h 231"/>
                <a:gd name="T22" fmla="*/ 24 w 54"/>
                <a:gd name="T23" fmla="*/ 4 h 231"/>
                <a:gd name="T24" fmla="*/ 28 w 54"/>
                <a:gd name="T25" fmla="*/ 4 h 231"/>
                <a:gd name="T26" fmla="*/ 36 w 54"/>
                <a:gd name="T27" fmla="*/ 38 h 231"/>
                <a:gd name="T28" fmla="*/ 33 w 54"/>
                <a:gd name="T29" fmla="*/ 103 h 231"/>
                <a:gd name="T30" fmla="*/ 33 w 54"/>
                <a:gd name="T31" fmla="*/ 145 h 231"/>
                <a:gd name="T32" fmla="*/ 20 w 54"/>
                <a:gd name="T33" fmla="*/ 195 h 231"/>
                <a:gd name="T34" fmla="*/ 9 w 54"/>
                <a:gd name="T35" fmla="*/ 224 h 231"/>
                <a:gd name="T36" fmla="*/ 3 w 54"/>
                <a:gd name="T37" fmla="*/ 227 h 231"/>
                <a:gd name="T38" fmla="*/ 18 w 54"/>
                <a:gd name="T39" fmla="*/ 194 h 231"/>
                <a:gd name="T40" fmla="*/ 28 w 54"/>
                <a:gd name="T41" fmla="*/ 143 h 231"/>
                <a:gd name="T42" fmla="*/ 28 w 54"/>
                <a:gd name="T43" fmla="*/ 100 h 231"/>
                <a:gd name="T44" fmla="*/ 32 w 54"/>
                <a:gd name="T45" fmla="*/ 39 h 231"/>
                <a:gd name="T46" fmla="*/ 24 w 54"/>
                <a:gd name="T47" fmla="*/ 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231">
                  <a:moveTo>
                    <a:pt x="54" y="64"/>
                  </a:moveTo>
                  <a:cubicBezTo>
                    <a:pt x="52" y="53"/>
                    <a:pt x="50" y="40"/>
                    <a:pt x="51" y="24"/>
                  </a:cubicBezTo>
                  <a:cubicBezTo>
                    <a:pt x="46" y="13"/>
                    <a:pt x="39" y="5"/>
                    <a:pt x="29" y="2"/>
                  </a:cubicBezTo>
                  <a:cubicBezTo>
                    <a:pt x="26" y="1"/>
                    <a:pt x="24" y="1"/>
                    <a:pt x="22" y="0"/>
                  </a:cubicBezTo>
                  <a:cubicBezTo>
                    <a:pt x="21" y="14"/>
                    <a:pt x="23" y="27"/>
                    <a:pt x="29" y="40"/>
                  </a:cubicBezTo>
                  <a:cubicBezTo>
                    <a:pt x="25" y="70"/>
                    <a:pt x="24" y="104"/>
                    <a:pt x="26" y="142"/>
                  </a:cubicBezTo>
                  <a:cubicBezTo>
                    <a:pt x="24" y="172"/>
                    <a:pt x="15" y="200"/>
                    <a:pt x="0" y="229"/>
                  </a:cubicBezTo>
                  <a:cubicBezTo>
                    <a:pt x="1" y="230"/>
                    <a:pt x="2" y="230"/>
                    <a:pt x="3" y="231"/>
                  </a:cubicBezTo>
                  <a:cubicBezTo>
                    <a:pt x="21" y="223"/>
                    <a:pt x="34" y="206"/>
                    <a:pt x="41" y="181"/>
                  </a:cubicBezTo>
                  <a:cubicBezTo>
                    <a:pt x="41" y="147"/>
                    <a:pt x="41" y="147"/>
                    <a:pt x="41" y="147"/>
                  </a:cubicBezTo>
                  <a:cubicBezTo>
                    <a:pt x="49" y="121"/>
                    <a:pt x="53" y="93"/>
                    <a:pt x="54" y="64"/>
                  </a:cubicBezTo>
                  <a:close/>
                  <a:moveTo>
                    <a:pt x="24" y="4"/>
                  </a:moveTo>
                  <a:cubicBezTo>
                    <a:pt x="28" y="4"/>
                    <a:pt x="28" y="4"/>
                    <a:pt x="28" y="4"/>
                  </a:cubicBezTo>
                  <a:cubicBezTo>
                    <a:pt x="28" y="15"/>
                    <a:pt x="31" y="26"/>
                    <a:pt x="36" y="38"/>
                  </a:cubicBezTo>
                  <a:cubicBezTo>
                    <a:pt x="33" y="103"/>
                    <a:pt x="33" y="103"/>
                    <a:pt x="33" y="103"/>
                  </a:cubicBezTo>
                  <a:cubicBezTo>
                    <a:pt x="33" y="145"/>
                    <a:pt x="33" y="145"/>
                    <a:pt x="33" y="145"/>
                  </a:cubicBezTo>
                  <a:cubicBezTo>
                    <a:pt x="31" y="163"/>
                    <a:pt x="27" y="180"/>
                    <a:pt x="20" y="195"/>
                  </a:cubicBezTo>
                  <a:cubicBezTo>
                    <a:pt x="9" y="224"/>
                    <a:pt x="9" y="224"/>
                    <a:pt x="9" y="224"/>
                  </a:cubicBezTo>
                  <a:cubicBezTo>
                    <a:pt x="3" y="227"/>
                    <a:pt x="3" y="227"/>
                    <a:pt x="3" y="227"/>
                  </a:cubicBezTo>
                  <a:cubicBezTo>
                    <a:pt x="18" y="194"/>
                    <a:pt x="18" y="194"/>
                    <a:pt x="18" y="194"/>
                  </a:cubicBezTo>
                  <a:cubicBezTo>
                    <a:pt x="24" y="175"/>
                    <a:pt x="27" y="158"/>
                    <a:pt x="28" y="143"/>
                  </a:cubicBezTo>
                  <a:cubicBezTo>
                    <a:pt x="28" y="100"/>
                    <a:pt x="28" y="100"/>
                    <a:pt x="28" y="100"/>
                  </a:cubicBezTo>
                  <a:cubicBezTo>
                    <a:pt x="32" y="39"/>
                    <a:pt x="32" y="39"/>
                    <a:pt x="32" y="39"/>
                  </a:cubicBezTo>
                  <a:cubicBezTo>
                    <a:pt x="26" y="27"/>
                    <a:pt x="24" y="15"/>
                    <a:pt x="24" y="4"/>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80" name="Freeform 107"/>
            <p:cNvSpPr/>
            <p:nvPr/>
          </p:nvSpPr>
          <p:spPr bwMode="auto">
            <a:xfrm>
              <a:off x="913841" y="3840599"/>
              <a:ext cx="44692" cy="289924"/>
            </a:xfrm>
            <a:custGeom>
              <a:avLst/>
              <a:gdLst>
                <a:gd name="T0" fmla="*/ 25 w 33"/>
                <a:gd name="T1" fmla="*/ 0 h 223"/>
                <a:gd name="T2" fmla="*/ 21 w 33"/>
                <a:gd name="T3" fmla="*/ 0 h 223"/>
                <a:gd name="T4" fmla="*/ 29 w 33"/>
                <a:gd name="T5" fmla="*/ 35 h 223"/>
                <a:gd name="T6" fmla="*/ 25 w 33"/>
                <a:gd name="T7" fmla="*/ 96 h 223"/>
                <a:gd name="T8" fmla="*/ 25 w 33"/>
                <a:gd name="T9" fmla="*/ 139 h 223"/>
                <a:gd name="T10" fmla="*/ 15 w 33"/>
                <a:gd name="T11" fmla="*/ 190 h 223"/>
                <a:gd name="T12" fmla="*/ 0 w 33"/>
                <a:gd name="T13" fmla="*/ 223 h 223"/>
                <a:gd name="T14" fmla="*/ 6 w 33"/>
                <a:gd name="T15" fmla="*/ 220 h 223"/>
                <a:gd name="T16" fmla="*/ 17 w 33"/>
                <a:gd name="T17" fmla="*/ 191 h 223"/>
                <a:gd name="T18" fmla="*/ 30 w 33"/>
                <a:gd name="T19" fmla="*/ 141 h 223"/>
                <a:gd name="T20" fmla="*/ 30 w 33"/>
                <a:gd name="T21" fmla="*/ 99 h 223"/>
                <a:gd name="T22" fmla="*/ 33 w 33"/>
                <a:gd name="T23" fmla="*/ 34 h 223"/>
                <a:gd name="T24" fmla="*/ 25 w 33"/>
                <a:gd name="T2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23">
                  <a:moveTo>
                    <a:pt x="25" y="0"/>
                  </a:moveTo>
                  <a:cubicBezTo>
                    <a:pt x="21" y="0"/>
                    <a:pt x="21" y="0"/>
                    <a:pt x="21" y="0"/>
                  </a:cubicBezTo>
                  <a:cubicBezTo>
                    <a:pt x="21" y="11"/>
                    <a:pt x="23" y="23"/>
                    <a:pt x="29" y="35"/>
                  </a:cubicBezTo>
                  <a:cubicBezTo>
                    <a:pt x="25" y="96"/>
                    <a:pt x="25" y="96"/>
                    <a:pt x="25" y="96"/>
                  </a:cubicBezTo>
                  <a:cubicBezTo>
                    <a:pt x="25" y="139"/>
                    <a:pt x="25" y="139"/>
                    <a:pt x="25" y="139"/>
                  </a:cubicBezTo>
                  <a:cubicBezTo>
                    <a:pt x="24" y="154"/>
                    <a:pt x="21" y="171"/>
                    <a:pt x="15" y="190"/>
                  </a:cubicBezTo>
                  <a:cubicBezTo>
                    <a:pt x="0" y="223"/>
                    <a:pt x="0" y="223"/>
                    <a:pt x="0" y="223"/>
                  </a:cubicBezTo>
                  <a:cubicBezTo>
                    <a:pt x="6" y="220"/>
                    <a:pt x="6" y="220"/>
                    <a:pt x="6" y="220"/>
                  </a:cubicBezTo>
                  <a:cubicBezTo>
                    <a:pt x="17" y="191"/>
                    <a:pt x="17" y="191"/>
                    <a:pt x="17" y="191"/>
                  </a:cubicBezTo>
                  <a:cubicBezTo>
                    <a:pt x="24" y="176"/>
                    <a:pt x="28" y="159"/>
                    <a:pt x="30" y="141"/>
                  </a:cubicBezTo>
                  <a:cubicBezTo>
                    <a:pt x="30" y="99"/>
                    <a:pt x="30" y="99"/>
                    <a:pt x="30" y="99"/>
                  </a:cubicBezTo>
                  <a:cubicBezTo>
                    <a:pt x="33" y="34"/>
                    <a:pt x="33" y="34"/>
                    <a:pt x="33" y="34"/>
                  </a:cubicBezTo>
                  <a:cubicBezTo>
                    <a:pt x="28" y="22"/>
                    <a:pt x="25" y="11"/>
                    <a:pt x="25" y="0"/>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81" name="Freeform 108"/>
            <p:cNvSpPr>
              <a:spLocks noEditPoints="1"/>
            </p:cNvSpPr>
            <p:nvPr/>
          </p:nvSpPr>
          <p:spPr bwMode="auto">
            <a:xfrm>
              <a:off x="968846" y="3844038"/>
              <a:ext cx="69903" cy="310551"/>
            </a:xfrm>
            <a:custGeom>
              <a:avLst/>
              <a:gdLst>
                <a:gd name="T0" fmla="*/ 49 w 51"/>
                <a:gd name="T1" fmla="*/ 71 h 240"/>
                <a:gd name="T2" fmla="*/ 44 w 51"/>
                <a:gd name="T3" fmla="*/ 16 h 240"/>
                <a:gd name="T4" fmla="*/ 14 w 51"/>
                <a:gd name="T5" fmla="*/ 0 h 240"/>
                <a:gd name="T6" fmla="*/ 19 w 51"/>
                <a:gd name="T7" fmla="*/ 44 h 240"/>
                <a:gd name="T8" fmla="*/ 21 w 51"/>
                <a:gd name="T9" fmla="*/ 80 h 240"/>
                <a:gd name="T10" fmla="*/ 22 w 51"/>
                <a:gd name="T11" fmla="*/ 156 h 240"/>
                <a:gd name="T12" fmla="*/ 16 w 51"/>
                <a:gd name="T13" fmla="*/ 181 h 240"/>
                <a:gd name="T14" fmla="*/ 14 w 51"/>
                <a:gd name="T15" fmla="*/ 190 h 240"/>
                <a:gd name="T16" fmla="*/ 7 w 51"/>
                <a:gd name="T17" fmla="*/ 212 h 240"/>
                <a:gd name="T18" fmla="*/ 0 w 51"/>
                <a:gd name="T19" fmla="*/ 235 h 240"/>
                <a:gd name="T20" fmla="*/ 7 w 51"/>
                <a:gd name="T21" fmla="*/ 240 h 240"/>
                <a:gd name="T22" fmla="*/ 32 w 51"/>
                <a:gd name="T23" fmla="*/ 168 h 240"/>
                <a:gd name="T24" fmla="*/ 49 w 51"/>
                <a:gd name="T25" fmla="*/ 71 h 240"/>
                <a:gd name="T26" fmla="*/ 17 w 51"/>
                <a:gd name="T27" fmla="*/ 4 h 240"/>
                <a:gd name="T28" fmla="*/ 22 w 51"/>
                <a:gd name="T29" fmla="*/ 4 h 240"/>
                <a:gd name="T30" fmla="*/ 25 w 51"/>
                <a:gd name="T31" fmla="*/ 43 h 240"/>
                <a:gd name="T32" fmla="*/ 28 w 51"/>
                <a:gd name="T33" fmla="*/ 97 h 240"/>
                <a:gd name="T34" fmla="*/ 28 w 51"/>
                <a:gd name="T35" fmla="*/ 155 h 240"/>
                <a:gd name="T36" fmla="*/ 19 w 51"/>
                <a:gd name="T37" fmla="*/ 195 h 240"/>
                <a:gd name="T38" fmla="*/ 6 w 51"/>
                <a:gd name="T39" fmla="*/ 237 h 240"/>
                <a:gd name="T40" fmla="*/ 3 w 51"/>
                <a:gd name="T41" fmla="*/ 234 h 240"/>
                <a:gd name="T42" fmla="*/ 15 w 51"/>
                <a:gd name="T43" fmla="*/ 195 h 240"/>
                <a:gd name="T44" fmla="*/ 25 w 51"/>
                <a:gd name="T45" fmla="*/ 154 h 240"/>
                <a:gd name="T46" fmla="*/ 25 w 51"/>
                <a:gd name="T47" fmla="*/ 96 h 240"/>
                <a:gd name="T48" fmla="*/ 22 w 51"/>
                <a:gd name="T49" fmla="*/ 43 h 240"/>
                <a:gd name="T50" fmla="*/ 17 w 51"/>
                <a:gd name="T51" fmla="*/ 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40">
                  <a:moveTo>
                    <a:pt x="49" y="71"/>
                  </a:moveTo>
                  <a:cubicBezTo>
                    <a:pt x="51" y="52"/>
                    <a:pt x="49" y="34"/>
                    <a:pt x="44" y="16"/>
                  </a:cubicBezTo>
                  <a:cubicBezTo>
                    <a:pt x="36" y="8"/>
                    <a:pt x="26" y="2"/>
                    <a:pt x="14" y="0"/>
                  </a:cubicBezTo>
                  <a:cubicBezTo>
                    <a:pt x="14" y="16"/>
                    <a:pt x="15" y="30"/>
                    <a:pt x="19" y="44"/>
                  </a:cubicBezTo>
                  <a:cubicBezTo>
                    <a:pt x="20" y="56"/>
                    <a:pt x="21" y="68"/>
                    <a:pt x="21" y="80"/>
                  </a:cubicBezTo>
                  <a:cubicBezTo>
                    <a:pt x="22" y="105"/>
                    <a:pt x="22" y="131"/>
                    <a:pt x="22" y="156"/>
                  </a:cubicBezTo>
                  <a:cubicBezTo>
                    <a:pt x="16" y="181"/>
                    <a:pt x="16" y="181"/>
                    <a:pt x="16" y="181"/>
                  </a:cubicBezTo>
                  <a:cubicBezTo>
                    <a:pt x="14" y="190"/>
                    <a:pt x="14" y="190"/>
                    <a:pt x="14" y="190"/>
                  </a:cubicBezTo>
                  <a:cubicBezTo>
                    <a:pt x="7" y="212"/>
                    <a:pt x="7" y="212"/>
                    <a:pt x="7" y="212"/>
                  </a:cubicBezTo>
                  <a:cubicBezTo>
                    <a:pt x="0" y="235"/>
                    <a:pt x="0" y="235"/>
                    <a:pt x="0" y="235"/>
                  </a:cubicBezTo>
                  <a:cubicBezTo>
                    <a:pt x="3" y="237"/>
                    <a:pt x="5" y="239"/>
                    <a:pt x="7" y="240"/>
                  </a:cubicBezTo>
                  <a:cubicBezTo>
                    <a:pt x="24" y="224"/>
                    <a:pt x="32" y="200"/>
                    <a:pt x="32" y="168"/>
                  </a:cubicBezTo>
                  <a:cubicBezTo>
                    <a:pt x="40" y="137"/>
                    <a:pt x="46" y="104"/>
                    <a:pt x="49" y="71"/>
                  </a:cubicBezTo>
                  <a:close/>
                  <a:moveTo>
                    <a:pt x="17" y="4"/>
                  </a:moveTo>
                  <a:cubicBezTo>
                    <a:pt x="22" y="4"/>
                    <a:pt x="22" y="4"/>
                    <a:pt x="22" y="4"/>
                  </a:cubicBezTo>
                  <a:cubicBezTo>
                    <a:pt x="21" y="17"/>
                    <a:pt x="22" y="30"/>
                    <a:pt x="25" y="43"/>
                  </a:cubicBezTo>
                  <a:cubicBezTo>
                    <a:pt x="28" y="97"/>
                    <a:pt x="28" y="97"/>
                    <a:pt x="28" y="97"/>
                  </a:cubicBezTo>
                  <a:cubicBezTo>
                    <a:pt x="28" y="155"/>
                    <a:pt x="28" y="155"/>
                    <a:pt x="28" y="155"/>
                  </a:cubicBezTo>
                  <a:cubicBezTo>
                    <a:pt x="19" y="195"/>
                    <a:pt x="19" y="195"/>
                    <a:pt x="19" y="195"/>
                  </a:cubicBezTo>
                  <a:cubicBezTo>
                    <a:pt x="6" y="237"/>
                    <a:pt x="6" y="237"/>
                    <a:pt x="6" y="237"/>
                  </a:cubicBezTo>
                  <a:cubicBezTo>
                    <a:pt x="3" y="234"/>
                    <a:pt x="3" y="234"/>
                    <a:pt x="3" y="234"/>
                  </a:cubicBezTo>
                  <a:cubicBezTo>
                    <a:pt x="15" y="195"/>
                    <a:pt x="15" y="195"/>
                    <a:pt x="15" y="195"/>
                  </a:cubicBezTo>
                  <a:cubicBezTo>
                    <a:pt x="25" y="154"/>
                    <a:pt x="25" y="154"/>
                    <a:pt x="25" y="154"/>
                  </a:cubicBezTo>
                  <a:cubicBezTo>
                    <a:pt x="25" y="96"/>
                    <a:pt x="25" y="96"/>
                    <a:pt x="25" y="96"/>
                  </a:cubicBezTo>
                  <a:cubicBezTo>
                    <a:pt x="22" y="43"/>
                    <a:pt x="22" y="43"/>
                    <a:pt x="22" y="43"/>
                  </a:cubicBezTo>
                  <a:cubicBezTo>
                    <a:pt x="18" y="30"/>
                    <a:pt x="16" y="17"/>
                    <a:pt x="17" y="4"/>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82" name="Freeform 109"/>
            <p:cNvSpPr/>
            <p:nvPr/>
          </p:nvSpPr>
          <p:spPr bwMode="auto">
            <a:xfrm>
              <a:off x="972283" y="3848622"/>
              <a:ext cx="34378" cy="302529"/>
            </a:xfrm>
            <a:custGeom>
              <a:avLst/>
              <a:gdLst>
                <a:gd name="T0" fmla="*/ 19 w 25"/>
                <a:gd name="T1" fmla="*/ 0 h 233"/>
                <a:gd name="T2" fmla="*/ 14 w 25"/>
                <a:gd name="T3" fmla="*/ 0 h 233"/>
                <a:gd name="T4" fmla="*/ 19 w 25"/>
                <a:gd name="T5" fmla="*/ 39 h 233"/>
                <a:gd name="T6" fmla="*/ 22 w 25"/>
                <a:gd name="T7" fmla="*/ 92 h 233"/>
                <a:gd name="T8" fmla="*/ 22 w 25"/>
                <a:gd name="T9" fmla="*/ 150 h 233"/>
                <a:gd name="T10" fmla="*/ 12 w 25"/>
                <a:gd name="T11" fmla="*/ 191 h 233"/>
                <a:gd name="T12" fmla="*/ 0 w 25"/>
                <a:gd name="T13" fmla="*/ 230 h 233"/>
                <a:gd name="T14" fmla="*/ 3 w 25"/>
                <a:gd name="T15" fmla="*/ 233 h 233"/>
                <a:gd name="T16" fmla="*/ 16 w 25"/>
                <a:gd name="T17" fmla="*/ 191 h 233"/>
                <a:gd name="T18" fmla="*/ 25 w 25"/>
                <a:gd name="T19" fmla="*/ 151 h 233"/>
                <a:gd name="T20" fmla="*/ 25 w 25"/>
                <a:gd name="T21" fmla="*/ 93 h 233"/>
                <a:gd name="T22" fmla="*/ 22 w 25"/>
                <a:gd name="T23" fmla="*/ 39 h 233"/>
                <a:gd name="T24" fmla="*/ 19 w 2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33">
                  <a:moveTo>
                    <a:pt x="19" y="0"/>
                  </a:moveTo>
                  <a:cubicBezTo>
                    <a:pt x="14" y="0"/>
                    <a:pt x="14" y="0"/>
                    <a:pt x="14" y="0"/>
                  </a:cubicBezTo>
                  <a:cubicBezTo>
                    <a:pt x="13" y="13"/>
                    <a:pt x="15" y="26"/>
                    <a:pt x="19" y="39"/>
                  </a:cubicBezTo>
                  <a:cubicBezTo>
                    <a:pt x="22" y="92"/>
                    <a:pt x="22" y="92"/>
                    <a:pt x="22" y="92"/>
                  </a:cubicBezTo>
                  <a:cubicBezTo>
                    <a:pt x="22" y="150"/>
                    <a:pt x="22" y="150"/>
                    <a:pt x="22" y="150"/>
                  </a:cubicBezTo>
                  <a:cubicBezTo>
                    <a:pt x="12" y="191"/>
                    <a:pt x="12" y="191"/>
                    <a:pt x="12" y="191"/>
                  </a:cubicBezTo>
                  <a:cubicBezTo>
                    <a:pt x="0" y="230"/>
                    <a:pt x="0" y="230"/>
                    <a:pt x="0" y="230"/>
                  </a:cubicBezTo>
                  <a:cubicBezTo>
                    <a:pt x="3" y="233"/>
                    <a:pt x="3" y="233"/>
                    <a:pt x="3" y="233"/>
                  </a:cubicBezTo>
                  <a:cubicBezTo>
                    <a:pt x="16" y="191"/>
                    <a:pt x="16" y="191"/>
                    <a:pt x="16" y="191"/>
                  </a:cubicBezTo>
                  <a:cubicBezTo>
                    <a:pt x="25" y="151"/>
                    <a:pt x="25" y="151"/>
                    <a:pt x="25" y="151"/>
                  </a:cubicBezTo>
                  <a:cubicBezTo>
                    <a:pt x="25" y="93"/>
                    <a:pt x="25" y="93"/>
                    <a:pt x="25" y="93"/>
                  </a:cubicBezTo>
                  <a:cubicBezTo>
                    <a:pt x="22" y="39"/>
                    <a:pt x="22" y="39"/>
                    <a:pt x="22" y="39"/>
                  </a:cubicBezTo>
                  <a:cubicBezTo>
                    <a:pt x="19" y="26"/>
                    <a:pt x="18" y="13"/>
                    <a:pt x="19" y="0"/>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83" name="Freeform 110"/>
            <p:cNvSpPr/>
            <p:nvPr/>
          </p:nvSpPr>
          <p:spPr bwMode="auto">
            <a:xfrm>
              <a:off x="911549" y="3684751"/>
              <a:ext cx="11459" cy="6876"/>
            </a:xfrm>
            <a:custGeom>
              <a:avLst/>
              <a:gdLst>
                <a:gd name="T0" fmla="*/ 4 w 8"/>
                <a:gd name="T1" fmla="*/ 5 h 5"/>
                <a:gd name="T2" fmla="*/ 8 w 8"/>
                <a:gd name="T3" fmla="*/ 0 h 5"/>
                <a:gd name="T4" fmla="*/ 5 w 8"/>
                <a:gd name="T5" fmla="*/ 0 h 5"/>
                <a:gd name="T6" fmla="*/ 0 w 8"/>
                <a:gd name="T7" fmla="*/ 4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5" y="3"/>
                    <a:pt x="6" y="2"/>
                    <a:pt x="8" y="0"/>
                  </a:cubicBezTo>
                  <a:cubicBezTo>
                    <a:pt x="5" y="0"/>
                    <a:pt x="5" y="0"/>
                    <a:pt x="5" y="0"/>
                  </a:cubicBezTo>
                  <a:cubicBezTo>
                    <a:pt x="0" y="4"/>
                    <a:pt x="0" y="4"/>
                    <a:pt x="0" y="4"/>
                  </a:cubicBezTo>
                  <a:cubicBezTo>
                    <a:pt x="1" y="4"/>
                    <a:pt x="2" y="4"/>
                    <a:pt x="4" y="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84" name="Freeform 111"/>
            <p:cNvSpPr/>
            <p:nvPr/>
          </p:nvSpPr>
          <p:spPr bwMode="auto">
            <a:xfrm>
              <a:off x="906965" y="3680167"/>
              <a:ext cx="8022" cy="4584"/>
            </a:xfrm>
            <a:custGeom>
              <a:avLst/>
              <a:gdLst>
                <a:gd name="T0" fmla="*/ 3 w 6"/>
                <a:gd name="T1" fmla="*/ 0 h 4"/>
                <a:gd name="T2" fmla="*/ 0 w 6"/>
                <a:gd name="T3" fmla="*/ 3 h 4"/>
                <a:gd name="T4" fmla="*/ 3 w 6"/>
                <a:gd name="T5" fmla="*/ 4 h 4"/>
                <a:gd name="T6" fmla="*/ 6 w 6"/>
                <a:gd name="T7" fmla="*/ 0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0" y="3"/>
                    <a:pt x="0" y="3"/>
                    <a:pt x="0" y="3"/>
                  </a:cubicBezTo>
                  <a:cubicBezTo>
                    <a:pt x="1" y="4"/>
                    <a:pt x="2" y="4"/>
                    <a:pt x="3" y="4"/>
                  </a:cubicBezTo>
                  <a:cubicBezTo>
                    <a:pt x="4" y="3"/>
                    <a:pt x="4" y="2"/>
                    <a:pt x="6" y="0"/>
                  </a:cubicBezTo>
                  <a:cubicBezTo>
                    <a:pt x="3" y="0"/>
                    <a:pt x="3" y="0"/>
                    <a:pt x="3"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85" name="Freeform 112"/>
            <p:cNvSpPr/>
            <p:nvPr/>
          </p:nvSpPr>
          <p:spPr bwMode="auto">
            <a:xfrm>
              <a:off x="943635" y="3708816"/>
              <a:ext cx="11459" cy="25211"/>
            </a:xfrm>
            <a:custGeom>
              <a:avLst/>
              <a:gdLst>
                <a:gd name="T0" fmla="*/ 0 w 8"/>
                <a:gd name="T1" fmla="*/ 4 h 20"/>
                <a:gd name="T2" fmla="*/ 5 w 8"/>
                <a:gd name="T3" fmla="*/ 20 h 20"/>
                <a:gd name="T4" fmla="*/ 8 w 8"/>
                <a:gd name="T5" fmla="*/ 19 h 20"/>
                <a:gd name="T6" fmla="*/ 4 w 8"/>
                <a:gd name="T7" fmla="*/ 13 h 20"/>
                <a:gd name="T8" fmla="*/ 0 w 8"/>
                <a:gd name="T9" fmla="*/ 0 h 20"/>
                <a:gd name="T10" fmla="*/ 0 w 8"/>
                <a:gd name="T11" fmla="*/ 4 h 20"/>
              </a:gdLst>
              <a:ahLst/>
              <a:cxnLst>
                <a:cxn ang="0">
                  <a:pos x="T0" y="T1"/>
                </a:cxn>
                <a:cxn ang="0">
                  <a:pos x="T2" y="T3"/>
                </a:cxn>
                <a:cxn ang="0">
                  <a:pos x="T4" y="T5"/>
                </a:cxn>
                <a:cxn ang="0">
                  <a:pos x="T6" y="T7"/>
                </a:cxn>
                <a:cxn ang="0">
                  <a:pos x="T8" y="T9"/>
                </a:cxn>
                <a:cxn ang="0">
                  <a:pos x="T10" y="T11"/>
                </a:cxn>
              </a:cxnLst>
              <a:rect l="0" t="0" r="r" b="b"/>
              <a:pathLst>
                <a:path w="8" h="20">
                  <a:moveTo>
                    <a:pt x="0" y="4"/>
                  </a:moveTo>
                  <a:cubicBezTo>
                    <a:pt x="0" y="9"/>
                    <a:pt x="2" y="14"/>
                    <a:pt x="5" y="20"/>
                  </a:cubicBezTo>
                  <a:cubicBezTo>
                    <a:pt x="6" y="20"/>
                    <a:pt x="7" y="20"/>
                    <a:pt x="8" y="19"/>
                  </a:cubicBezTo>
                  <a:cubicBezTo>
                    <a:pt x="7" y="17"/>
                    <a:pt x="5" y="15"/>
                    <a:pt x="4" y="13"/>
                  </a:cubicBezTo>
                  <a:cubicBezTo>
                    <a:pt x="0" y="0"/>
                    <a:pt x="0" y="0"/>
                    <a:pt x="0" y="0"/>
                  </a:cubicBezTo>
                  <a:cubicBezTo>
                    <a:pt x="0" y="4"/>
                    <a:pt x="0" y="4"/>
                    <a:pt x="0"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86" name="Freeform 113"/>
            <p:cNvSpPr/>
            <p:nvPr/>
          </p:nvSpPr>
          <p:spPr bwMode="auto">
            <a:xfrm>
              <a:off x="934468" y="3709963"/>
              <a:ext cx="9168" cy="18335"/>
            </a:xfrm>
            <a:custGeom>
              <a:avLst/>
              <a:gdLst>
                <a:gd name="T0" fmla="*/ 0 w 7"/>
                <a:gd name="T1" fmla="*/ 4 h 14"/>
                <a:gd name="T2" fmla="*/ 5 w 7"/>
                <a:gd name="T3" fmla="*/ 14 h 14"/>
                <a:gd name="T4" fmla="*/ 7 w 7"/>
                <a:gd name="T5" fmla="*/ 13 h 14"/>
                <a:gd name="T6" fmla="*/ 0 w 7"/>
                <a:gd name="T7" fmla="*/ 0 h 14"/>
                <a:gd name="T8" fmla="*/ 0 w 7"/>
                <a:gd name="T9" fmla="*/ 4 h 14"/>
              </a:gdLst>
              <a:ahLst/>
              <a:cxnLst>
                <a:cxn ang="0">
                  <a:pos x="T0" y="T1"/>
                </a:cxn>
                <a:cxn ang="0">
                  <a:pos x="T2" y="T3"/>
                </a:cxn>
                <a:cxn ang="0">
                  <a:pos x="T4" y="T5"/>
                </a:cxn>
                <a:cxn ang="0">
                  <a:pos x="T6" y="T7"/>
                </a:cxn>
                <a:cxn ang="0">
                  <a:pos x="T8" y="T9"/>
                </a:cxn>
              </a:cxnLst>
              <a:rect l="0" t="0" r="r" b="b"/>
              <a:pathLst>
                <a:path w="7" h="14">
                  <a:moveTo>
                    <a:pt x="0" y="4"/>
                  </a:moveTo>
                  <a:cubicBezTo>
                    <a:pt x="5" y="14"/>
                    <a:pt x="5" y="14"/>
                    <a:pt x="5" y="14"/>
                  </a:cubicBezTo>
                  <a:cubicBezTo>
                    <a:pt x="5" y="14"/>
                    <a:pt x="6" y="13"/>
                    <a:pt x="7" y="13"/>
                  </a:cubicBezTo>
                  <a:cubicBezTo>
                    <a:pt x="0" y="0"/>
                    <a:pt x="0" y="0"/>
                    <a:pt x="0" y="0"/>
                  </a:cubicBezTo>
                  <a:cubicBezTo>
                    <a:pt x="0" y="4"/>
                    <a:pt x="0" y="4"/>
                    <a:pt x="0"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87" name="Freeform 114"/>
            <p:cNvSpPr/>
            <p:nvPr/>
          </p:nvSpPr>
          <p:spPr bwMode="auto">
            <a:xfrm>
              <a:off x="859981" y="4077810"/>
              <a:ext cx="127200" cy="87092"/>
            </a:xfrm>
            <a:custGeom>
              <a:avLst/>
              <a:gdLst>
                <a:gd name="T0" fmla="*/ 39 w 93"/>
                <a:gd name="T1" fmla="*/ 44 h 67"/>
                <a:gd name="T2" fmla="*/ 36 w 93"/>
                <a:gd name="T3" fmla="*/ 42 h 67"/>
                <a:gd name="T4" fmla="*/ 1 w 93"/>
                <a:gd name="T5" fmla="*/ 53 h 67"/>
                <a:gd name="T6" fmla="*/ 0 w 93"/>
                <a:gd name="T7" fmla="*/ 57 h 67"/>
                <a:gd name="T8" fmla="*/ 58 w 93"/>
                <a:gd name="T9" fmla="*/ 53 h 67"/>
                <a:gd name="T10" fmla="*/ 86 w 93"/>
                <a:gd name="T11" fmla="*/ 31 h 67"/>
                <a:gd name="T12" fmla="*/ 93 w 93"/>
                <a:gd name="T13" fmla="*/ 9 h 67"/>
                <a:gd name="T14" fmla="*/ 87 w 93"/>
                <a:gd name="T15" fmla="*/ 0 h 67"/>
                <a:gd name="T16" fmla="*/ 75 w 93"/>
                <a:gd name="T17" fmla="*/ 29 h 67"/>
                <a:gd name="T18" fmla="*/ 39 w 93"/>
                <a:gd name="T19" fmla="*/ 4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7">
                  <a:moveTo>
                    <a:pt x="39" y="44"/>
                  </a:moveTo>
                  <a:cubicBezTo>
                    <a:pt x="38" y="43"/>
                    <a:pt x="37" y="43"/>
                    <a:pt x="36" y="42"/>
                  </a:cubicBezTo>
                  <a:cubicBezTo>
                    <a:pt x="1" y="53"/>
                    <a:pt x="1" y="53"/>
                    <a:pt x="1" y="53"/>
                  </a:cubicBezTo>
                  <a:cubicBezTo>
                    <a:pt x="0" y="57"/>
                    <a:pt x="0" y="57"/>
                    <a:pt x="0" y="57"/>
                  </a:cubicBezTo>
                  <a:cubicBezTo>
                    <a:pt x="26" y="67"/>
                    <a:pt x="46" y="65"/>
                    <a:pt x="58" y="53"/>
                  </a:cubicBezTo>
                  <a:cubicBezTo>
                    <a:pt x="69" y="37"/>
                    <a:pt x="79" y="30"/>
                    <a:pt x="86" y="31"/>
                  </a:cubicBezTo>
                  <a:cubicBezTo>
                    <a:pt x="93" y="9"/>
                    <a:pt x="93" y="9"/>
                    <a:pt x="93" y="9"/>
                  </a:cubicBezTo>
                  <a:cubicBezTo>
                    <a:pt x="87" y="0"/>
                    <a:pt x="87" y="0"/>
                    <a:pt x="87" y="0"/>
                  </a:cubicBezTo>
                  <a:cubicBezTo>
                    <a:pt x="81" y="9"/>
                    <a:pt x="77" y="18"/>
                    <a:pt x="75" y="29"/>
                  </a:cubicBezTo>
                  <a:cubicBezTo>
                    <a:pt x="61" y="44"/>
                    <a:pt x="49" y="49"/>
                    <a:pt x="39"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88" name="Freeform 115"/>
            <p:cNvSpPr/>
            <p:nvPr/>
          </p:nvSpPr>
          <p:spPr bwMode="auto">
            <a:xfrm>
              <a:off x="956240" y="4097290"/>
              <a:ext cx="69903" cy="93967"/>
            </a:xfrm>
            <a:custGeom>
              <a:avLst/>
              <a:gdLst>
                <a:gd name="T0" fmla="*/ 51 w 51"/>
                <a:gd name="T1" fmla="*/ 13 h 72"/>
                <a:gd name="T2" fmla="*/ 51 w 51"/>
                <a:gd name="T3" fmla="*/ 0 h 72"/>
                <a:gd name="T4" fmla="*/ 40 w 51"/>
                <a:gd name="T5" fmla="*/ 36 h 72"/>
                <a:gd name="T6" fmla="*/ 16 w 51"/>
                <a:gd name="T7" fmla="*/ 44 h 72"/>
                <a:gd name="T8" fmla="*/ 9 w 51"/>
                <a:gd name="T9" fmla="*/ 39 h 72"/>
                <a:gd name="T10" fmla="*/ 0 w 51"/>
                <a:gd name="T11" fmla="*/ 66 h 72"/>
                <a:gd name="T12" fmla="*/ 39 w 51"/>
                <a:gd name="T13" fmla="*/ 53 h 72"/>
                <a:gd name="T14" fmla="*/ 51 w 51"/>
                <a:gd name="T15" fmla="*/ 13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72">
                  <a:moveTo>
                    <a:pt x="51" y="13"/>
                  </a:moveTo>
                  <a:cubicBezTo>
                    <a:pt x="51" y="0"/>
                    <a:pt x="51" y="0"/>
                    <a:pt x="51" y="0"/>
                  </a:cubicBezTo>
                  <a:cubicBezTo>
                    <a:pt x="40" y="36"/>
                    <a:pt x="40" y="36"/>
                    <a:pt x="40" y="36"/>
                  </a:cubicBezTo>
                  <a:cubicBezTo>
                    <a:pt x="31" y="45"/>
                    <a:pt x="23" y="48"/>
                    <a:pt x="16" y="44"/>
                  </a:cubicBezTo>
                  <a:cubicBezTo>
                    <a:pt x="14" y="43"/>
                    <a:pt x="12" y="41"/>
                    <a:pt x="9" y="39"/>
                  </a:cubicBezTo>
                  <a:cubicBezTo>
                    <a:pt x="0" y="66"/>
                    <a:pt x="0" y="66"/>
                    <a:pt x="0" y="66"/>
                  </a:cubicBezTo>
                  <a:cubicBezTo>
                    <a:pt x="12" y="72"/>
                    <a:pt x="25" y="68"/>
                    <a:pt x="39" y="53"/>
                  </a:cubicBezTo>
                  <a:cubicBezTo>
                    <a:pt x="51" y="13"/>
                    <a:pt x="51" y="13"/>
                    <a:pt x="51"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89" name="Freeform 223"/>
            <p:cNvSpPr/>
            <p:nvPr/>
          </p:nvSpPr>
          <p:spPr bwMode="auto">
            <a:xfrm>
              <a:off x="1003225" y="3920814"/>
              <a:ext cx="22919" cy="49276"/>
            </a:xfrm>
            <a:custGeom>
              <a:avLst/>
              <a:gdLst>
                <a:gd name="T0" fmla="*/ 12 w 17"/>
                <a:gd name="T1" fmla="*/ 20 h 38"/>
                <a:gd name="T2" fmla="*/ 17 w 17"/>
                <a:gd name="T3" fmla="*/ 5 h 38"/>
                <a:gd name="T4" fmla="*/ 12 w 17"/>
                <a:gd name="T5" fmla="*/ 0 h 38"/>
                <a:gd name="T6" fmla="*/ 8 w 17"/>
                <a:gd name="T7" fmla="*/ 3 h 38"/>
                <a:gd name="T8" fmla="*/ 8 w 17"/>
                <a:gd name="T9" fmla="*/ 10 h 38"/>
                <a:gd name="T10" fmla="*/ 4 w 17"/>
                <a:gd name="T11" fmla="*/ 27 h 38"/>
                <a:gd name="T12" fmla="*/ 0 w 17"/>
                <a:gd name="T13" fmla="*/ 29 h 38"/>
                <a:gd name="T14" fmla="*/ 6 w 17"/>
                <a:gd name="T15" fmla="*/ 38 h 38"/>
                <a:gd name="T16" fmla="*/ 9 w 17"/>
                <a:gd name="T17" fmla="*/ 30 h 38"/>
                <a:gd name="T18" fmla="*/ 12 w 17"/>
                <a:gd name="T1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8">
                  <a:moveTo>
                    <a:pt x="12" y="20"/>
                  </a:moveTo>
                  <a:cubicBezTo>
                    <a:pt x="14" y="15"/>
                    <a:pt x="15" y="10"/>
                    <a:pt x="17" y="5"/>
                  </a:cubicBezTo>
                  <a:cubicBezTo>
                    <a:pt x="15" y="3"/>
                    <a:pt x="13" y="2"/>
                    <a:pt x="12" y="0"/>
                  </a:cubicBezTo>
                  <a:cubicBezTo>
                    <a:pt x="8" y="3"/>
                    <a:pt x="8" y="3"/>
                    <a:pt x="8" y="3"/>
                  </a:cubicBezTo>
                  <a:cubicBezTo>
                    <a:pt x="8" y="10"/>
                    <a:pt x="8" y="10"/>
                    <a:pt x="8" y="10"/>
                  </a:cubicBezTo>
                  <a:cubicBezTo>
                    <a:pt x="4" y="27"/>
                    <a:pt x="4" y="27"/>
                    <a:pt x="4" y="27"/>
                  </a:cubicBezTo>
                  <a:cubicBezTo>
                    <a:pt x="0" y="29"/>
                    <a:pt x="0" y="29"/>
                    <a:pt x="0" y="29"/>
                  </a:cubicBezTo>
                  <a:cubicBezTo>
                    <a:pt x="2" y="32"/>
                    <a:pt x="4" y="35"/>
                    <a:pt x="6" y="38"/>
                  </a:cubicBezTo>
                  <a:cubicBezTo>
                    <a:pt x="7" y="35"/>
                    <a:pt x="8" y="32"/>
                    <a:pt x="9" y="30"/>
                  </a:cubicBezTo>
                  <a:cubicBezTo>
                    <a:pt x="7" y="26"/>
                    <a:pt x="8" y="23"/>
                    <a:pt x="12" y="20"/>
                  </a:cubicBezTo>
                  <a:close/>
                </a:path>
              </a:pathLst>
            </a:custGeom>
            <a:solidFill>
              <a:srgbClr val="CDC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90" name="组合 189"/>
          <p:cNvGrpSpPr/>
          <p:nvPr/>
        </p:nvGrpSpPr>
        <p:grpSpPr>
          <a:xfrm>
            <a:off x="5354577" y="2937259"/>
            <a:ext cx="179447" cy="714611"/>
            <a:chOff x="4687888" y="3000375"/>
            <a:chExt cx="179388" cy="714376"/>
          </a:xfrm>
        </p:grpSpPr>
        <p:sp>
          <p:nvSpPr>
            <p:cNvPr id="191" name="Freeform 7"/>
            <p:cNvSpPr>
              <a:spLocks noEditPoints="1"/>
            </p:cNvSpPr>
            <p:nvPr/>
          </p:nvSpPr>
          <p:spPr bwMode="auto">
            <a:xfrm>
              <a:off x="4741863" y="3000375"/>
              <a:ext cx="77788" cy="112713"/>
            </a:xfrm>
            <a:custGeom>
              <a:avLst/>
              <a:gdLst>
                <a:gd name="T0" fmla="*/ 57 w 68"/>
                <a:gd name="T1" fmla="*/ 7 h 111"/>
                <a:gd name="T2" fmla="*/ 50 w 68"/>
                <a:gd name="T3" fmla="*/ 4 h 111"/>
                <a:gd name="T4" fmla="*/ 10 w 68"/>
                <a:gd name="T5" fmla="*/ 39 h 111"/>
                <a:gd name="T6" fmla="*/ 4 w 68"/>
                <a:gd name="T7" fmla="*/ 71 h 111"/>
                <a:gd name="T8" fmla="*/ 8 w 68"/>
                <a:gd name="T9" fmla="*/ 107 h 111"/>
                <a:gd name="T10" fmla="*/ 14 w 68"/>
                <a:gd name="T11" fmla="*/ 111 h 111"/>
                <a:gd name="T12" fmla="*/ 19 w 68"/>
                <a:gd name="T13" fmla="*/ 69 h 111"/>
                <a:gd name="T14" fmla="*/ 18 w 68"/>
                <a:gd name="T15" fmla="*/ 57 h 111"/>
                <a:gd name="T16" fmla="*/ 18 w 68"/>
                <a:gd name="T17" fmla="*/ 55 h 111"/>
                <a:gd name="T18" fmla="*/ 19 w 68"/>
                <a:gd name="T19" fmla="*/ 55 h 111"/>
                <a:gd name="T20" fmla="*/ 59 w 68"/>
                <a:gd name="T21" fmla="*/ 20 h 111"/>
                <a:gd name="T22" fmla="*/ 61 w 68"/>
                <a:gd name="T23" fmla="*/ 20 h 111"/>
                <a:gd name="T24" fmla="*/ 66 w 68"/>
                <a:gd name="T25" fmla="*/ 13 h 111"/>
                <a:gd name="T26" fmla="*/ 57 w 68"/>
                <a:gd name="T27" fmla="*/ 7 h 111"/>
                <a:gd name="T28" fmla="*/ 50 w 68"/>
                <a:gd name="T29" fmla="*/ 6 h 111"/>
                <a:gd name="T30" fmla="*/ 55 w 68"/>
                <a:gd name="T31" fmla="*/ 8 h 111"/>
                <a:gd name="T32" fmla="*/ 21 w 68"/>
                <a:gd name="T33" fmla="*/ 24 h 111"/>
                <a:gd name="T34" fmla="*/ 9 w 68"/>
                <a:gd name="T35" fmla="*/ 66 h 111"/>
                <a:gd name="T36" fmla="*/ 13 w 68"/>
                <a:gd name="T37" fmla="*/ 109 h 111"/>
                <a:gd name="T38" fmla="*/ 9 w 68"/>
                <a:gd name="T39" fmla="*/ 106 h 111"/>
                <a:gd name="T40" fmla="*/ 5 w 68"/>
                <a:gd name="T41" fmla="*/ 71 h 111"/>
                <a:gd name="T42" fmla="*/ 6 w 68"/>
                <a:gd name="T43" fmla="*/ 71 h 111"/>
                <a:gd name="T44" fmla="*/ 11 w 68"/>
                <a:gd name="T45" fmla="*/ 40 h 111"/>
                <a:gd name="T46" fmla="*/ 25 w 68"/>
                <a:gd name="T47" fmla="*/ 11 h 111"/>
                <a:gd name="T48" fmla="*/ 50 w 68"/>
                <a:gd name="T49" fmla="*/ 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111">
                  <a:moveTo>
                    <a:pt x="57" y="7"/>
                  </a:moveTo>
                  <a:cubicBezTo>
                    <a:pt x="55" y="6"/>
                    <a:pt x="52" y="5"/>
                    <a:pt x="50" y="4"/>
                  </a:cubicBezTo>
                  <a:cubicBezTo>
                    <a:pt x="28" y="0"/>
                    <a:pt x="15" y="12"/>
                    <a:pt x="10" y="39"/>
                  </a:cubicBezTo>
                  <a:cubicBezTo>
                    <a:pt x="4" y="71"/>
                    <a:pt x="4" y="71"/>
                    <a:pt x="4" y="71"/>
                  </a:cubicBezTo>
                  <a:cubicBezTo>
                    <a:pt x="0" y="86"/>
                    <a:pt x="1" y="98"/>
                    <a:pt x="8" y="107"/>
                  </a:cubicBezTo>
                  <a:cubicBezTo>
                    <a:pt x="10" y="108"/>
                    <a:pt x="12" y="110"/>
                    <a:pt x="14" y="111"/>
                  </a:cubicBezTo>
                  <a:cubicBezTo>
                    <a:pt x="24" y="106"/>
                    <a:pt x="26" y="92"/>
                    <a:pt x="19" y="69"/>
                  </a:cubicBezTo>
                  <a:cubicBezTo>
                    <a:pt x="18" y="68"/>
                    <a:pt x="17" y="64"/>
                    <a:pt x="18" y="57"/>
                  </a:cubicBezTo>
                  <a:cubicBezTo>
                    <a:pt x="18" y="56"/>
                    <a:pt x="18" y="56"/>
                    <a:pt x="18" y="55"/>
                  </a:cubicBezTo>
                  <a:cubicBezTo>
                    <a:pt x="19" y="55"/>
                    <a:pt x="19" y="55"/>
                    <a:pt x="19" y="55"/>
                  </a:cubicBezTo>
                  <a:cubicBezTo>
                    <a:pt x="23" y="34"/>
                    <a:pt x="37" y="23"/>
                    <a:pt x="59" y="20"/>
                  </a:cubicBezTo>
                  <a:cubicBezTo>
                    <a:pt x="60" y="20"/>
                    <a:pt x="60" y="20"/>
                    <a:pt x="61" y="20"/>
                  </a:cubicBezTo>
                  <a:cubicBezTo>
                    <a:pt x="66" y="20"/>
                    <a:pt x="68" y="17"/>
                    <a:pt x="66" y="13"/>
                  </a:cubicBezTo>
                  <a:cubicBezTo>
                    <a:pt x="63" y="10"/>
                    <a:pt x="60" y="8"/>
                    <a:pt x="57" y="7"/>
                  </a:cubicBezTo>
                  <a:close/>
                  <a:moveTo>
                    <a:pt x="50" y="6"/>
                  </a:moveTo>
                  <a:cubicBezTo>
                    <a:pt x="52" y="6"/>
                    <a:pt x="53" y="7"/>
                    <a:pt x="55" y="8"/>
                  </a:cubicBezTo>
                  <a:cubicBezTo>
                    <a:pt x="39" y="8"/>
                    <a:pt x="28" y="13"/>
                    <a:pt x="21" y="24"/>
                  </a:cubicBezTo>
                  <a:cubicBezTo>
                    <a:pt x="9" y="66"/>
                    <a:pt x="9" y="66"/>
                    <a:pt x="9" y="66"/>
                  </a:cubicBezTo>
                  <a:cubicBezTo>
                    <a:pt x="6" y="83"/>
                    <a:pt x="7" y="97"/>
                    <a:pt x="13" y="109"/>
                  </a:cubicBezTo>
                  <a:cubicBezTo>
                    <a:pt x="12" y="108"/>
                    <a:pt x="11" y="107"/>
                    <a:pt x="9" y="106"/>
                  </a:cubicBezTo>
                  <a:cubicBezTo>
                    <a:pt x="2" y="97"/>
                    <a:pt x="1" y="86"/>
                    <a:pt x="5" y="71"/>
                  </a:cubicBezTo>
                  <a:cubicBezTo>
                    <a:pt x="5" y="71"/>
                    <a:pt x="5" y="71"/>
                    <a:pt x="6" y="71"/>
                  </a:cubicBezTo>
                  <a:cubicBezTo>
                    <a:pt x="11" y="40"/>
                    <a:pt x="11" y="40"/>
                    <a:pt x="11" y="40"/>
                  </a:cubicBezTo>
                  <a:cubicBezTo>
                    <a:pt x="14" y="26"/>
                    <a:pt x="18" y="17"/>
                    <a:pt x="25" y="11"/>
                  </a:cubicBezTo>
                  <a:cubicBezTo>
                    <a:pt x="31" y="6"/>
                    <a:pt x="39" y="4"/>
                    <a:pt x="50" y="6"/>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2" name="Freeform 8"/>
            <p:cNvSpPr/>
            <p:nvPr/>
          </p:nvSpPr>
          <p:spPr bwMode="auto">
            <a:xfrm>
              <a:off x="4743450" y="3005138"/>
              <a:ext cx="60325" cy="106363"/>
            </a:xfrm>
            <a:custGeom>
              <a:avLst/>
              <a:gdLst>
                <a:gd name="T0" fmla="*/ 54 w 54"/>
                <a:gd name="T1" fmla="*/ 4 h 105"/>
                <a:gd name="T2" fmla="*/ 49 w 54"/>
                <a:gd name="T3" fmla="*/ 2 h 105"/>
                <a:gd name="T4" fmla="*/ 24 w 54"/>
                <a:gd name="T5" fmla="*/ 7 h 105"/>
                <a:gd name="T6" fmla="*/ 10 w 54"/>
                <a:gd name="T7" fmla="*/ 36 h 105"/>
                <a:gd name="T8" fmla="*/ 5 w 54"/>
                <a:gd name="T9" fmla="*/ 67 h 105"/>
                <a:gd name="T10" fmla="*/ 4 w 54"/>
                <a:gd name="T11" fmla="*/ 67 h 105"/>
                <a:gd name="T12" fmla="*/ 8 w 54"/>
                <a:gd name="T13" fmla="*/ 102 h 105"/>
                <a:gd name="T14" fmla="*/ 12 w 54"/>
                <a:gd name="T15" fmla="*/ 105 h 105"/>
                <a:gd name="T16" fmla="*/ 8 w 54"/>
                <a:gd name="T17" fmla="*/ 62 h 105"/>
                <a:gd name="T18" fmla="*/ 20 w 54"/>
                <a:gd name="T19" fmla="*/ 20 h 105"/>
                <a:gd name="T20" fmla="*/ 54 w 54"/>
                <a:gd name="T21" fmla="*/ 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05">
                  <a:moveTo>
                    <a:pt x="54" y="4"/>
                  </a:moveTo>
                  <a:cubicBezTo>
                    <a:pt x="52" y="3"/>
                    <a:pt x="51" y="2"/>
                    <a:pt x="49" y="2"/>
                  </a:cubicBezTo>
                  <a:cubicBezTo>
                    <a:pt x="38" y="0"/>
                    <a:pt x="30" y="2"/>
                    <a:pt x="24" y="7"/>
                  </a:cubicBezTo>
                  <a:cubicBezTo>
                    <a:pt x="17" y="13"/>
                    <a:pt x="13" y="22"/>
                    <a:pt x="10" y="36"/>
                  </a:cubicBezTo>
                  <a:cubicBezTo>
                    <a:pt x="5" y="67"/>
                    <a:pt x="5" y="67"/>
                    <a:pt x="5" y="67"/>
                  </a:cubicBezTo>
                  <a:cubicBezTo>
                    <a:pt x="4" y="67"/>
                    <a:pt x="4" y="67"/>
                    <a:pt x="4" y="67"/>
                  </a:cubicBezTo>
                  <a:cubicBezTo>
                    <a:pt x="0" y="82"/>
                    <a:pt x="1" y="93"/>
                    <a:pt x="8" y="102"/>
                  </a:cubicBezTo>
                  <a:cubicBezTo>
                    <a:pt x="10" y="103"/>
                    <a:pt x="11" y="104"/>
                    <a:pt x="12" y="105"/>
                  </a:cubicBezTo>
                  <a:cubicBezTo>
                    <a:pt x="6" y="93"/>
                    <a:pt x="5" y="79"/>
                    <a:pt x="8" y="62"/>
                  </a:cubicBezTo>
                  <a:cubicBezTo>
                    <a:pt x="20" y="20"/>
                    <a:pt x="20" y="20"/>
                    <a:pt x="20" y="20"/>
                  </a:cubicBezTo>
                  <a:cubicBezTo>
                    <a:pt x="27" y="9"/>
                    <a:pt x="38" y="4"/>
                    <a:pt x="54" y="4"/>
                  </a:cubicBezTo>
                  <a:close/>
                </a:path>
              </a:pathLst>
            </a:custGeom>
            <a:solidFill>
              <a:srgbClr val="B159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3" name="Freeform 9"/>
            <p:cNvSpPr/>
            <p:nvPr/>
          </p:nvSpPr>
          <p:spPr bwMode="auto">
            <a:xfrm>
              <a:off x="4762500" y="3021013"/>
              <a:ext cx="69850" cy="139700"/>
            </a:xfrm>
            <a:custGeom>
              <a:avLst/>
              <a:gdLst>
                <a:gd name="T0" fmla="*/ 42 w 61"/>
                <a:gd name="T1" fmla="*/ 5 h 138"/>
                <a:gd name="T2" fmla="*/ 53 w 61"/>
                <a:gd name="T3" fmla="*/ 24 h 138"/>
                <a:gd name="T4" fmla="*/ 47 w 61"/>
                <a:gd name="T5" fmla="*/ 64 h 138"/>
                <a:gd name="T6" fmla="*/ 8 w 61"/>
                <a:gd name="T7" fmla="*/ 54 h 138"/>
                <a:gd name="T8" fmla="*/ 36 w 61"/>
                <a:gd name="T9" fmla="*/ 74 h 138"/>
                <a:gd name="T10" fmla="*/ 35 w 61"/>
                <a:gd name="T11" fmla="*/ 107 h 138"/>
                <a:gd name="T12" fmla="*/ 43 w 61"/>
                <a:gd name="T13" fmla="*/ 132 h 138"/>
                <a:gd name="T14" fmla="*/ 61 w 61"/>
                <a:gd name="T15" fmla="*/ 134 h 138"/>
                <a:gd name="T16" fmla="*/ 43 w 61"/>
                <a:gd name="T17" fmla="*/ 106 h 138"/>
                <a:gd name="T18" fmla="*/ 48 w 61"/>
                <a:gd name="T19" fmla="*/ 70 h 138"/>
                <a:gd name="T20" fmla="*/ 59 w 61"/>
                <a:gd name="T21" fmla="*/ 47 h 138"/>
                <a:gd name="T22" fmla="*/ 59 w 61"/>
                <a:gd name="T23" fmla="*/ 28 h 138"/>
                <a:gd name="T24" fmla="*/ 57 w 61"/>
                <a:gd name="T25" fmla="*/ 24 h 138"/>
                <a:gd name="T26" fmla="*/ 43 w 61"/>
                <a:gd name="T27" fmla="*/ 0 h 138"/>
                <a:gd name="T28" fmla="*/ 41 w 61"/>
                <a:gd name="T29" fmla="*/ 0 h 138"/>
                <a:gd name="T30" fmla="*/ 1 w 61"/>
                <a:gd name="T31" fmla="*/ 35 h 138"/>
                <a:gd name="T32" fmla="*/ 0 w 61"/>
                <a:gd name="T33" fmla="*/ 35 h 138"/>
                <a:gd name="T34" fmla="*/ 0 w 61"/>
                <a:gd name="T35" fmla="*/ 37 h 138"/>
                <a:gd name="T36" fmla="*/ 42 w 61"/>
                <a:gd name="T37" fmla="*/ 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38">
                  <a:moveTo>
                    <a:pt x="42" y="5"/>
                  </a:moveTo>
                  <a:cubicBezTo>
                    <a:pt x="50" y="10"/>
                    <a:pt x="53" y="16"/>
                    <a:pt x="53" y="24"/>
                  </a:cubicBezTo>
                  <a:cubicBezTo>
                    <a:pt x="56" y="40"/>
                    <a:pt x="54" y="53"/>
                    <a:pt x="47" y="64"/>
                  </a:cubicBezTo>
                  <a:cubicBezTo>
                    <a:pt x="38" y="73"/>
                    <a:pt x="25" y="70"/>
                    <a:pt x="8" y="54"/>
                  </a:cubicBezTo>
                  <a:cubicBezTo>
                    <a:pt x="15" y="67"/>
                    <a:pt x="25" y="74"/>
                    <a:pt x="36" y="74"/>
                  </a:cubicBezTo>
                  <a:cubicBezTo>
                    <a:pt x="35" y="107"/>
                    <a:pt x="35" y="107"/>
                    <a:pt x="35" y="107"/>
                  </a:cubicBezTo>
                  <a:cubicBezTo>
                    <a:pt x="47" y="125"/>
                    <a:pt x="50" y="133"/>
                    <a:pt x="43" y="132"/>
                  </a:cubicBezTo>
                  <a:cubicBezTo>
                    <a:pt x="52" y="138"/>
                    <a:pt x="58" y="138"/>
                    <a:pt x="61" y="134"/>
                  </a:cubicBezTo>
                  <a:cubicBezTo>
                    <a:pt x="43" y="106"/>
                    <a:pt x="43" y="106"/>
                    <a:pt x="43" y="106"/>
                  </a:cubicBezTo>
                  <a:cubicBezTo>
                    <a:pt x="48" y="70"/>
                    <a:pt x="48" y="70"/>
                    <a:pt x="48" y="70"/>
                  </a:cubicBezTo>
                  <a:cubicBezTo>
                    <a:pt x="53" y="66"/>
                    <a:pt x="57" y="58"/>
                    <a:pt x="59" y="47"/>
                  </a:cubicBezTo>
                  <a:cubicBezTo>
                    <a:pt x="60" y="42"/>
                    <a:pt x="60" y="35"/>
                    <a:pt x="59" y="28"/>
                  </a:cubicBezTo>
                  <a:cubicBezTo>
                    <a:pt x="57" y="24"/>
                    <a:pt x="57" y="24"/>
                    <a:pt x="57" y="24"/>
                  </a:cubicBezTo>
                  <a:cubicBezTo>
                    <a:pt x="58" y="12"/>
                    <a:pt x="53" y="4"/>
                    <a:pt x="43" y="0"/>
                  </a:cubicBezTo>
                  <a:cubicBezTo>
                    <a:pt x="42" y="0"/>
                    <a:pt x="42" y="0"/>
                    <a:pt x="41" y="0"/>
                  </a:cubicBezTo>
                  <a:cubicBezTo>
                    <a:pt x="19" y="3"/>
                    <a:pt x="5" y="14"/>
                    <a:pt x="1" y="35"/>
                  </a:cubicBezTo>
                  <a:cubicBezTo>
                    <a:pt x="1" y="35"/>
                    <a:pt x="1" y="35"/>
                    <a:pt x="0" y="35"/>
                  </a:cubicBezTo>
                  <a:cubicBezTo>
                    <a:pt x="0" y="36"/>
                    <a:pt x="0" y="36"/>
                    <a:pt x="0" y="37"/>
                  </a:cubicBezTo>
                  <a:cubicBezTo>
                    <a:pt x="11" y="14"/>
                    <a:pt x="25" y="3"/>
                    <a:pt x="42" y="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4" name="Freeform 10"/>
            <p:cNvSpPr>
              <a:spLocks noEditPoints="1"/>
            </p:cNvSpPr>
            <p:nvPr/>
          </p:nvSpPr>
          <p:spPr bwMode="auto">
            <a:xfrm>
              <a:off x="4760913" y="3024188"/>
              <a:ext cx="65088" cy="71438"/>
            </a:xfrm>
            <a:custGeom>
              <a:avLst/>
              <a:gdLst>
                <a:gd name="T0" fmla="*/ 54 w 57"/>
                <a:gd name="T1" fmla="*/ 21 h 70"/>
                <a:gd name="T2" fmla="*/ 43 w 57"/>
                <a:gd name="T3" fmla="*/ 2 h 70"/>
                <a:gd name="T4" fmla="*/ 1 w 57"/>
                <a:gd name="T5" fmla="*/ 34 h 70"/>
                <a:gd name="T6" fmla="*/ 2 w 57"/>
                <a:gd name="T7" fmla="*/ 46 h 70"/>
                <a:gd name="T8" fmla="*/ 7 w 57"/>
                <a:gd name="T9" fmla="*/ 46 h 70"/>
                <a:gd name="T10" fmla="*/ 9 w 57"/>
                <a:gd name="T11" fmla="*/ 51 h 70"/>
                <a:gd name="T12" fmla="*/ 48 w 57"/>
                <a:gd name="T13" fmla="*/ 61 h 70"/>
                <a:gd name="T14" fmla="*/ 54 w 57"/>
                <a:gd name="T15" fmla="*/ 21 h 70"/>
                <a:gd name="T16" fmla="*/ 8 w 57"/>
                <a:gd name="T17" fmla="*/ 45 h 70"/>
                <a:gd name="T18" fmla="*/ 3 w 57"/>
                <a:gd name="T19" fmla="*/ 35 h 70"/>
                <a:gd name="T20" fmla="*/ 34 w 57"/>
                <a:gd name="T21" fmla="*/ 65 h 70"/>
                <a:gd name="T22" fmla="*/ 8 w 57"/>
                <a:gd name="T23"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70">
                  <a:moveTo>
                    <a:pt x="54" y="21"/>
                  </a:moveTo>
                  <a:cubicBezTo>
                    <a:pt x="54" y="13"/>
                    <a:pt x="51" y="7"/>
                    <a:pt x="43" y="2"/>
                  </a:cubicBezTo>
                  <a:cubicBezTo>
                    <a:pt x="26" y="0"/>
                    <a:pt x="12" y="11"/>
                    <a:pt x="1" y="34"/>
                  </a:cubicBezTo>
                  <a:cubicBezTo>
                    <a:pt x="0" y="41"/>
                    <a:pt x="1" y="45"/>
                    <a:pt x="2" y="46"/>
                  </a:cubicBezTo>
                  <a:cubicBezTo>
                    <a:pt x="3" y="47"/>
                    <a:pt x="5" y="47"/>
                    <a:pt x="7" y="46"/>
                  </a:cubicBezTo>
                  <a:cubicBezTo>
                    <a:pt x="7" y="48"/>
                    <a:pt x="8" y="49"/>
                    <a:pt x="9" y="51"/>
                  </a:cubicBezTo>
                  <a:cubicBezTo>
                    <a:pt x="26" y="67"/>
                    <a:pt x="39" y="70"/>
                    <a:pt x="48" y="61"/>
                  </a:cubicBezTo>
                  <a:cubicBezTo>
                    <a:pt x="55" y="50"/>
                    <a:pt x="57" y="37"/>
                    <a:pt x="54" y="21"/>
                  </a:cubicBezTo>
                  <a:close/>
                  <a:moveTo>
                    <a:pt x="8" y="45"/>
                  </a:moveTo>
                  <a:cubicBezTo>
                    <a:pt x="2" y="45"/>
                    <a:pt x="0" y="42"/>
                    <a:pt x="3" y="35"/>
                  </a:cubicBezTo>
                  <a:cubicBezTo>
                    <a:pt x="10" y="45"/>
                    <a:pt x="21" y="55"/>
                    <a:pt x="34" y="65"/>
                  </a:cubicBezTo>
                  <a:cubicBezTo>
                    <a:pt x="21" y="60"/>
                    <a:pt x="13" y="53"/>
                    <a:pt x="8" y="45"/>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5" name="Freeform 11"/>
            <p:cNvSpPr/>
            <p:nvPr/>
          </p:nvSpPr>
          <p:spPr bwMode="auto">
            <a:xfrm>
              <a:off x="4760913" y="3059113"/>
              <a:ext cx="39688" cy="30163"/>
            </a:xfrm>
            <a:custGeom>
              <a:avLst/>
              <a:gdLst>
                <a:gd name="T0" fmla="*/ 3 w 34"/>
                <a:gd name="T1" fmla="*/ 0 h 30"/>
                <a:gd name="T2" fmla="*/ 8 w 34"/>
                <a:gd name="T3" fmla="*/ 10 h 30"/>
                <a:gd name="T4" fmla="*/ 34 w 34"/>
                <a:gd name="T5" fmla="*/ 30 h 30"/>
                <a:gd name="T6" fmla="*/ 3 w 34"/>
                <a:gd name="T7" fmla="*/ 0 h 30"/>
              </a:gdLst>
              <a:ahLst/>
              <a:cxnLst>
                <a:cxn ang="0">
                  <a:pos x="T0" y="T1"/>
                </a:cxn>
                <a:cxn ang="0">
                  <a:pos x="T2" y="T3"/>
                </a:cxn>
                <a:cxn ang="0">
                  <a:pos x="T4" y="T5"/>
                </a:cxn>
                <a:cxn ang="0">
                  <a:pos x="T6" y="T7"/>
                </a:cxn>
              </a:cxnLst>
              <a:rect l="0" t="0" r="r" b="b"/>
              <a:pathLst>
                <a:path w="34" h="30">
                  <a:moveTo>
                    <a:pt x="3" y="0"/>
                  </a:moveTo>
                  <a:cubicBezTo>
                    <a:pt x="0" y="7"/>
                    <a:pt x="2" y="10"/>
                    <a:pt x="8" y="10"/>
                  </a:cubicBezTo>
                  <a:cubicBezTo>
                    <a:pt x="13" y="18"/>
                    <a:pt x="21" y="25"/>
                    <a:pt x="34" y="30"/>
                  </a:cubicBezTo>
                  <a:cubicBezTo>
                    <a:pt x="21" y="20"/>
                    <a:pt x="10" y="10"/>
                    <a:pt x="3" y="0"/>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6" name="Freeform 12"/>
            <p:cNvSpPr/>
            <p:nvPr/>
          </p:nvSpPr>
          <p:spPr bwMode="auto">
            <a:xfrm>
              <a:off x="4811713" y="3013075"/>
              <a:ext cx="41275" cy="177800"/>
            </a:xfrm>
            <a:custGeom>
              <a:avLst/>
              <a:gdLst>
                <a:gd name="T0" fmla="*/ 5 w 36"/>
                <a:gd name="T1" fmla="*/ 0 h 174"/>
                <a:gd name="T2" fmla="*/ 0 w 36"/>
                <a:gd name="T3" fmla="*/ 7 h 174"/>
                <a:gd name="T4" fmla="*/ 14 w 36"/>
                <a:gd name="T5" fmla="*/ 31 h 174"/>
                <a:gd name="T6" fmla="*/ 16 w 36"/>
                <a:gd name="T7" fmla="*/ 35 h 174"/>
                <a:gd name="T8" fmla="*/ 16 w 36"/>
                <a:gd name="T9" fmla="*/ 54 h 174"/>
                <a:gd name="T10" fmla="*/ 5 w 36"/>
                <a:gd name="T11" fmla="*/ 77 h 174"/>
                <a:gd name="T12" fmla="*/ 0 w 36"/>
                <a:gd name="T13" fmla="*/ 113 h 174"/>
                <a:gd name="T14" fmla="*/ 18 w 36"/>
                <a:gd name="T15" fmla="*/ 141 h 174"/>
                <a:gd name="T16" fmla="*/ 36 w 36"/>
                <a:gd name="T17" fmla="*/ 174 h 174"/>
                <a:gd name="T18" fmla="*/ 26 w 36"/>
                <a:gd name="T19" fmla="*/ 119 h 174"/>
                <a:gd name="T20" fmla="*/ 26 w 36"/>
                <a:gd name="T21" fmla="*/ 59 h 174"/>
                <a:gd name="T22" fmla="*/ 22 w 36"/>
                <a:gd name="T23" fmla="*/ 30 h 174"/>
                <a:gd name="T24" fmla="*/ 5 w 36"/>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74">
                  <a:moveTo>
                    <a:pt x="5" y="0"/>
                  </a:moveTo>
                  <a:cubicBezTo>
                    <a:pt x="7" y="4"/>
                    <a:pt x="5" y="7"/>
                    <a:pt x="0" y="7"/>
                  </a:cubicBezTo>
                  <a:cubicBezTo>
                    <a:pt x="10" y="11"/>
                    <a:pt x="15" y="19"/>
                    <a:pt x="14" y="31"/>
                  </a:cubicBezTo>
                  <a:cubicBezTo>
                    <a:pt x="16" y="35"/>
                    <a:pt x="16" y="35"/>
                    <a:pt x="16" y="35"/>
                  </a:cubicBezTo>
                  <a:cubicBezTo>
                    <a:pt x="17" y="42"/>
                    <a:pt x="17" y="49"/>
                    <a:pt x="16" y="54"/>
                  </a:cubicBezTo>
                  <a:cubicBezTo>
                    <a:pt x="14" y="65"/>
                    <a:pt x="10" y="73"/>
                    <a:pt x="5" y="77"/>
                  </a:cubicBezTo>
                  <a:cubicBezTo>
                    <a:pt x="0" y="113"/>
                    <a:pt x="0" y="113"/>
                    <a:pt x="0" y="113"/>
                  </a:cubicBezTo>
                  <a:cubicBezTo>
                    <a:pt x="18" y="141"/>
                    <a:pt x="18" y="141"/>
                    <a:pt x="18" y="141"/>
                  </a:cubicBezTo>
                  <a:cubicBezTo>
                    <a:pt x="23" y="153"/>
                    <a:pt x="29" y="163"/>
                    <a:pt x="36" y="174"/>
                  </a:cubicBezTo>
                  <a:cubicBezTo>
                    <a:pt x="30" y="157"/>
                    <a:pt x="26" y="138"/>
                    <a:pt x="26" y="119"/>
                  </a:cubicBezTo>
                  <a:cubicBezTo>
                    <a:pt x="27" y="100"/>
                    <a:pt x="27" y="80"/>
                    <a:pt x="26" y="59"/>
                  </a:cubicBezTo>
                  <a:cubicBezTo>
                    <a:pt x="22" y="30"/>
                    <a:pt x="22" y="30"/>
                    <a:pt x="22" y="30"/>
                  </a:cubicBezTo>
                  <a:cubicBezTo>
                    <a:pt x="21" y="17"/>
                    <a:pt x="15" y="7"/>
                    <a:pt x="5" y="0"/>
                  </a:cubicBezTo>
                  <a:close/>
                </a:path>
              </a:pathLst>
            </a:custGeom>
            <a:solidFill>
              <a:srgbClr val="3C1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7" name="Freeform 13"/>
            <p:cNvSpPr/>
            <p:nvPr/>
          </p:nvSpPr>
          <p:spPr bwMode="auto">
            <a:xfrm>
              <a:off x="4757738" y="3070225"/>
              <a:ext cx="42863" cy="95250"/>
            </a:xfrm>
            <a:custGeom>
              <a:avLst/>
              <a:gdLst>
                <a:gd name="T0" fmla="*/ 10 w 38"/>
                <a:gd name="T1" fmla="*/ 0 h 93"/>
                <a:gd name="T2" fmla="*/ 5 w 38"/>
                <a:gd name="T3" fmla="*/ 0 h 93"/>
                <a:gd name="T4" fmla="*/ 0 w 38"/>
                <a:gd name="T5" fmla="*/ 42 h 93"/>
                <a:gd name="T6" fmla="*/ 38 w 38"/>
                <a:gd name="T7" fmla="*/ 93 h 93"/>
                <a:gd name="T8" fmla="*/ 38 w 38"/>
                <a:gd name="T9" fmla="*/ 85 h 93"/>
                <a:gd name="T10" fmla="*/ 38 w 38"/>
                <a:gd name="T11" fmla="*/ 78 h 93"/>
                <a:gd name="T12" fmla="*/ 14 w 38"/>
                <a:gd name="T13" fmla="*/ 21 h 93"/>
                <a:gd name="T14" fmla="*/ 12 w 38"/>
                <a:gd name="T15" fmla="*/ 5 h 93"/>
                <a:gd name="T16" fmla="*/ 10 w 38"/>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93">
                  <a:moveTo>
                    <a:pt x="10" y="0"/>
                  </a:moveTo>
                  <a:cubicBezTo>
                    <a:pt x="8" y="1"/>
                    <a:pt x="6" y="1"/>
                    <a:pt x="5" y="0"/>
                  </a:cubicBezTo>
                  <a:cubicBezTo>
                    <a:pt x="12" y="23"/>
                    <a:pt x="10" y="37"/>
                    <a:pt x="0" y="42"/>
                  </a:cubicBezTo>
                  <a:cubicBezTo>
                    <a:pt x="17" y="55"/>
                    <a:pt x="29" y="72"/>
                    <a:pt x="38" y="93"/>
                  </a:cubicBezTo>
                  <a:cubicBezTo>
                    <a:pt x="38" y="90"/>
                    <a:pt x="38" y="88"/>
                    <a:pt x="38" y="85"/>
                  </a:cubicBezTo>
                  <a:cubicBezTo>
                    <a:pt x="38" y="83"/>
                    <a:pt x="38" y="80"/>
                    <a:pt x="38" y="78"/>
                  </a:cubicBezTo>
                  <a:cubicBezTo>
                    <a:pt x="37" y="56"/>
                    <a:pt x="29" y="38"/>
                    <a:pt x="14" y="21"/>
                  </a:cubicBezTo>
                  <a:cubicBezTo>
                    <a:pt x="12" y="5"/>
                    <a:pt x="12" y="5"/>
                    <a:pt x="12" y="5"/>
                  </a:cubicBezTo>
                  <a:cubicBezTo>
                    <a:pt x="11" y="3"/>
                    <a:pt x="10" y="2"/>
                    <a:pt x="10" y="0"/>
                  </a:cubicBezTo>
                  <a:close/>
                </a:path>
              </a:pathLst>
            </a:custGeom>
            <a:solidFill>
              <a:srgbClr val="3C1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8" name="Freeform 14"/>
            <p:cNvSpPr/>
            <p:nvPr/>
          </p:nvSpPr>
          <p:spPr bwMode="auto">
            <a:xfrm>
              <a:off x="4772025" y="3074988"/>
              <a:ext cx="47625" cy="80963"/>
            </a:xfrm>
            <a:custGeom>
              <a:avLst/>
              <a:gdLst>
                <a:gd name="T0" fmla="*/ 0 w 42"/>
                <a:gd name="T1" fmla="*/ 0 h 79"/>
                <a:gd name="T2" fmla="*/ 2 w 42"/>
                <a:gd name="T3" fmla="*/ 16 h 79"/>
                <a:gd name="T4" fmla="*/ 26 w 42"/>
                <a:gd name="T5" fmla="*/ 73 h 79"/>
                <a:gd name="T6" fmla="*/ 35 w 42"/>
                <a:gd name="T7" fmla="*/ 78 h 79"/>
                <a:gd name="T8" fmla="*/ 27 w 42"/>
                <a:gd name="T9" fmla="*/ 53 h 79"/>
                <a:gd name="T10" fmla="*/ 28 w 42"/>
                <a:gd name="T11" fmla="*/ 20 h 79"/>
                <a:gd name="T12" fmla="*/ 0 w 42"/>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42" h="79">
                  <a:moveTo>
                    <a:pt x="0" y="0"/>
                  </a:moveTo>
                  <a:cubicBezTo>
                    <a:pt x="2" y="16"/>
                    <a:pt x="2" y="16"/>
                    <a:pt x="2" y="16"/>
                  </a:cubicBezTo>
                  <a:cubicBezTo>
                    <a:pt x="17" y="33"/>
                    <a:pt x="25" y="51"/>
                    <a:pt x="26" y="73"/>
                  </a:cubicBezTo>
                  <a:cubicBezTo>
                    <a:pt x="29" y="75"/>
                    <a:pt x="32" y="77"/>
                    <a:pt x="35" y="78"/>
                  </a:cubicBezTo>
                  <a:cubicBezTo>
                    <a:pt x="42" y="79"/>
                    <a:pt x="39" y="71"/>
                    <a:pt x="27" y="53"/>
                  </a:cubicBezTo>
                  <a:cubicBezTo>
                    <a:pt x="28" y="20"/>
                    <a:pt x="28" y="20"/>
                    <a:pt x="28" y="20"/>
                  </a:cubicBezTo>
                  <a:cubicBezTo>
                    <a:pt x="17" y="20"/>
                    <a:pt x="7" y="13"/>
                    <a:pt x="0" y="0"/>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9" name="Freeform 15"/>
            <p:cNvSpPr>
              <a:spLocks noEditPoints="1"/>
            </p:cNvSpPr>
            <p:nvPr/>
          </p:nvSpPr>
          <p:spPr bwMode="auto">
            <a:xfrm>
              <a:off x="4729163" y="3109913"/>
              <a:ext cx="111125" cy="223838"/>
            </a:xfrm>
            <a:custGeom>
              <a:avLst/>
              <a:gdLst>
                <a:gd name="T0" fmla="*/ 19 w 97"/>
                <a:gd name="T1" fmla="*/ 0 h 221"/>
                <a:gd name="T2" fmla="*/ 4 w 97"/>
                <a:gd name="T3" fmla="*/ 11 h 221"/>
                <a:gd name="T4" fmla="*/ 21 w 97"/>
                <a:gd name="T5" fmla="*/ 77 h 221"/>
                <a:gd name="T6" fmla="*/ 0 w 97"/>
                <a:gd name="T7" fmla="*/ 134 h 221"/>
                <a:gd name="T8" fmla="*/ 4 w 97"/>
                <a:gd name="T9" fmla="*/ 163 h 221"/>
                <a:gd name="T10" fmla="*/ 21 w 97"/>
                <a:gd name="T11" fmla="*/ 219 h 221"/>
                <a:gd name="T12" fmla="*/ 80 w 97"/>
                <a:gd name="T13" fmla="*/ 193 h 221"/>
                <a:gd name="T14" fmla="*/ 74 w 97"/>
                <a:gd name="T15" fmla="*/ 149 h 221"/>
                <a:gd name="T16" fmla="*/ 83 w 97"/>
                <a:gd name="T17" fmla="*/ 130 h 221"/>
                <a:gd name="T18" fmla="*/ 95 w 97"/>
                <a:gd name="T19" fmla="*/ 86 h 221"/>
                <a:gd name="T20" fmla="*/ 84 w 97"/>
                <a:gd name="T21" fmla="*/ 57 h 221"/>
                <a:gd name="T22" fmla="*/ 71 w 97"/>
                <a:gd name="T23" fmla="*/ 52 h 221"/>
                <a:gd name="T24" fmla="*/ 63 w 97"/>
                <a:gd name="T25" fmla="*/ 47 h 221"/>
                <a:gd name="T26" fmla="*/ 63 w 97"/>
                <a:gd name="T27" fmla="*/ 55 h 221"/>
                <a:gd name="T28" fmla="*/ 25 w 97"/>
                <a:gd name="T29" fmla="*/ 4 h 221"/>
                <a:gd name="T30" fmla="*/ 19 w 97"/>
                <a:gd name="T31" fmla="*/ 0 h 221"/>
                <a:gd name="T32" fmla="*/ 3 w 97"/>
                <a:gd name="T33" fmla="*/ 135 h 221"/>
                <a:gd name="T34" fmla="*/ 26 w 97"/>
                <a:gd name="T35" fmla="*/ 74 h 221"/>
                <a:gd name="T36" fmla="*/ 30 w 97"/>
                <a:gd name="T37" fmla="*/ 79 h 221"/>
                <a:gd name="T38" fmla="*/ 9 w 97"/>
                <a:gd name="T39" fmla="*/ 133 h 221"/>
                <a:gd name="T40" fmla="*/ 27 w 97"/>
                <a:gd name="T41" fmla="*/ 211 h 221"/>
                <a:gd name="T42" fmla="*/ 23 w 97"/>
                <a:gd name="T43" fmla="*/ 214 h 221"/>
                <a:gd name="T44" fmla="*/ 3 w 97"/>
                <a:gd name="T45" fmla="*/ 13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221">
                  <a:moveTo>
                    <a:pt x="19" y="0"/>
                  </a:moveTo>
                  <a:cubicBezTo>
                    <a:pt x="4" y="11"/>
                    <a:pt x="4" y="11"/>
                    <a:pt x="4" y="11"/>
                  </a:cubicBezTo>
                  <a:cubicBezTo>
                    <a:pt x="32" y="21"/>
                    <a:pt x="37" y="43"/>
                    <a:pt x="21" y="77"/>
                  </a:cubicBezTo>
                  <a:cubicBezTo>
                    <a:pt x="0" y="134"/>
                    <a:pt x="0" y="134"/>
                    <a:pt x="0" y="134"/>
                  </a:cubicBezTo>
                  <a:cubicBezTo>
                    <a:pt x="0" y="144"/>
                    <a:pt x="2" y="153"/>
                    <a:pt x="4" y="163"/>
                  </a:cubicBezTo>
                  <a:cubicBezTo>
                    <a:pt x="7" y="181"/>
                    <a:pt x="13" y="200"/>
                    <a:pt x="21" y="219"/>
                  </a:cubicBezTo>
                  <a:cubicBezTo>
                    <a:pt x="66" y="221"/>
                    <a:pt x="86" y="212"/>
                    <a:pt x="80" y="193"/>
                  </a:cubicBezTo>
                  <a:cubicBezTo>
                    <a:pt x="74" y="149"/>
                    <a:pt x="74" y="149"/>
                    <a:pt x="74" y="149"/>
                  </a:cubicBezTo>
                  <a:cubicBezTo>
                    <a:pt x="83" y="130"/>
                    <a:pt x="83" y="130"/>
                    <a:pt x="83" y="130"/>
                  </a:cubicBezTo>
                  <a:cubicBezTo>
                    <a:pt x="93" y="118"/>
                    <a:pt x="97" y="103"/>
                    <a:pt x="95" y="86"/>
                  </a:cubicBezTo>
                  <a:cubicBezTo>
                    <a:pt x="84" y="57"/>
                    <a:pt x="84" y="57"/>
                    <a:pt x="84" y="57"/>
                  </a:cubicBezTo>
                  <a:cubicBezTo>
                    <a:pt x="79" y="57"/>
                    <a:pt x="75" y="55"/>
                    <a:pt x="71" y="52"/>
                  </a:cubicBezTo>
                  <a:cubicBezTo>
                    <a:pt x="68" y="51"/>
                    <a:pt x="66" y="49"/>
                    <a:pt x="63" y="47"/>
                  </a:cubicBezTo>
                  <a:cubicBezTo>
                    <a:pt x="63" y="50"/>
                    <a:pt x="63" y="52"/>
                    <a:pt x="63" y="55"/>
                  </a:cubicBezTo>
                  <a:cubicBezTo>
                    <a:pt x="54" y="34"/>
                    <a:pt x="42" y="17"/>
                    <a:pt x="25" y="4"/>
                  </a:cubicBezTo>
                  <a:cubicBezTo>
                    <a:pt x="23" y="3"/>
                    <a:pt x="21" y="1"/>
                    <a:pt x="19" y="0"/>
                  </a:cubicBezTo>
                  <a:close/>
                  <a:moveTo>
                    <a:pt x="3" y="135"/>
                  </a:moveTo>
                  <a:cubicBezTo>
                    <a:pt x="26" y="74"/>
                    <a:pt x="26" y="74"/>
                    <a:pt x="26" y="74"/>
                  </a:cubicBezTo>
                  <a:cubicBezTo>
                    <a:pt x="30" y="79"/>
                    <a:pt x="30" y="79"/>
                    <a:pt x="30" y="79"/>
                  </a:cubicBezTo>
                  <a:cubicBezTo>
                    <a:pt x="9" y="133"/>
                    <a:pt x="9" y="133"/>
                    <a:pt x="9" y="133"/>
                  </a:cubicBezTo>
                  <a:cubicBezTo>
                    <a:pt x="27" y="211"/>
                    <a:pt x="27" y="211"/>
                    <a:pt x="27" y="211"/>
                  </a:cubicBezTo>
                  <a:cubicBezTo>
                    <a:pt x="23" y="214"/>
                    <a:pt x="23" y="214"/>
                    <a:pt x="23" y="214"/>
                  </a:cubicBezTo>
                  <a:cubicBezTo>
                    <a:pt x="3" y="135"/>
                    <a:pt x="3" y="135"/>
                    <a:pt x="3" y="135"/>
                  </a:cubicBezTo>
                  <a:close/>
                </a:path>
              </a:pathLst>
            </a:custGeom>
            <a:solidFill>
              <a:srgbClr val="A3B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0" name="Freeform 16"/>
            <p:cNvSpPr/>
            <p:nvPr/>
          </p:nvSpPr>
          <p:spPr bwMode="auto">
            <a:xfrm>
              <a:off x="4732338" y="3184525"/>
              <a:ext cx="31750" cy="141288"/>
            </a:xfrm>
            <a:custGeom>
              <a:avLst/>
              <a:gdLst>
                <a:gd name="T0" fmla="*/ 17 w 20"/>
                <a:gd name="T1" fmla="*/ 0 h 89"/>
                <a:gd name="T2" fmla="*/ 0 w 20"/>
                <a:gd name="T3" fmla="*/ 39 h 89"/>
                <a:gd name="T4" fmla="*/ 15 w 20"/>
                <a:gd name="T5" fmla="*/ 89 h 89"/>
                <a:gd name="T6" fmla="*/ 17 w 20"/>
                <a:gd name="T7" fmla="*/ 87 h 89"/>
                <a:gd name="T8" fmla="*/ 5 w 20"/>
                <a:gd name="T9" fmla="*/ 38 h 89"/>
                <a:gd name="T10" fmla="*/ 20 w 20"/>
                <a:gd name="T11" fmla="*/ 3 h 89"/>
                <a:gd name="T12" fmla="*/ 17 w 20"/>
                <a:gd name="T13" fmla="*/ 0 h 89"/>
                <a:gd name="T14" fmla="*/ 17 w 20"/>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89">
                  <a:moveTo>
                    <a:pt x="17" y="0"/>
                  </a:moveTo>
                  <a:lnTo>
                    <a:pt x="0" y="39"/>
                  </a:lnTo>
                  <a:lnTo>
                    <a:pt x="15" y="89"/>
                  </a:lnTo>
                  <a:lnTo>
                    <a:pt x="17" y="87"/>
                  </a:lnTo>
                  <a:lnTo>
                    <a:pt x="5" y="38"/>
                  </a:lnTo>
                  <a:lnTo>
                    <a:pt x="20" y="3"/>
                  </a:lnTo>
                  <a:lnTo>
                    <a:pt x="17" y="0"/>
                  </a:lnTo>
                  <a:lnTo>
                    <a:pt x="17" y="0"/>
                  </a:lnTo>
                  <a:close/>
                </a:path>
              </a:pathLst>
            </a:custGeom>
            <a:solidFill>
              <a:srgbClr val="E6E8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1" name="Freeform 17"/>
            <p:cNvSpPr>
              <a:spLocks noEditPoints="1"/>
            </p:cNvSpPr>
            <p:nvPr/>
          </p:nvSpPr>
          <p:spPr bwMode="auto">
            <a:xfrm>
              <a:off x="4697413" y="3121025"/>
              <a:ext cx="49213" cy="160338"/>
            </a:xfrm>
            <a:custGeom>
              <a:avLst/>
              <a:gdLst>
                <a:gd name="T0" fmla="*/ 1 w 43"/>
                <a:gd name="T1" fmla="*/ 105 h 159"/>
                <a:gd name="T2" fmla="*/ 0 w 43"/>
                <a:gd name="T3" fmla="*/ 123 h 159"/>
                <a:gd name="T4" fmla="*/ 7 w 43"/>
                <a:gd name="T5" fmla="*/ 159 h 159"/>
                <a:gd name="T6" fmla="*/ 23 w 43"/>
                <a:gd name="T7" fmla="*/ 153 h 159"/>
                <a:gd name="T8" fmla="*/ 17 w 43"/>
                <a:gd name="T9" fmla="*/ 121 h 159"/>
                <a:gd name="T10" fmla="*/ 32 w 43"/>
                <a:gd name="T11" fmla="*/ 0 h 159"/>
                <a:gd name="T12" fmla="*/ 1 w 43"/>
                <a:gd name="T13" fmla="*/ 105 h 159"/>
                <a:gd name="T14" fmla="*/ 31 w 43"/>
                <a:gd name="T15" fmla="*/ 3 h 159"/>
                <a:gd name="T16" fmla="*/ 33 w 43"/>
                <a:gd name="T17" fmla="*/ 7 h 159"/>
                <a:gd name="T18" fmla="*/ 10 w 43"/>
                <a:gd name="T19" fmla="*/ 73 h 159"/>
                <a:gd name="T20" fmla="*/ 4 w 43"/>
                <a:gd name="T21" fmla="*/ 121 h 159"/>
                <a:gd name="T22" fmla="*/ 12 w 43"/>
                <a:gd name="T23" fmla="*/ 155 h 159"/>
                <a:gd name="T24" fmla="*/ 8 w 43"/>
                <a:gd name="T25" fmla="*/ 157 h 159"/>
                <a:gd name="T26" fmla="*/ 1 w 43"/>
                <a:gd name="T27" fmla="*/ 123 h 159"/>
                <a:gd name="T28" fmla="*/ 3 w 43"/>
                <a:gd name="T29" fmla="*/ 106 h 159"/>
                <a:gd name="T30" fmla="*/ 3 w 43"/>
                <a:gd name="T31" fmla="*/ 105 h 159"/>
                <a:gd name="T32" fmla="*/ 31 w 43"/>
                <a:gd name="T33" fmla="*/ 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59">
                  <a:moveTo>
                    <a:pt x="1" y="105"/>
                  </a:moveTo>
                  <a:cubicBezTo>
                    <a:pt x="0" y="123"/>
                    <a:pt x="0" y="123"/>
                    <a:pt x="0" y="123"/>
                  </a:cubicBezTo>
                  <a:cubicBezTo>
                    <a:pt x="1" y="135"/>
                    <a:pt x="3" y="147"/>
                    <a:pt x="7" y="159"/>
                  </a:cubicBezTo>
                  <a:cubicBezTo>
                    <a:pt x="12" y="156"/>
                    <a:pt x="17" y="154"/>
                    <a:pt x="23" y="153"/>
                  </a:cubicBezTo>
                  <a:cubicBezTo>
                    <a:pt x="17" y="121"/>
                    <a:pt x="17" y="121"/>
                    <a:pt x="17" y="121"/>
                  </a:cubicBezTo>
                  <a:cubicBezTo>
                    <a:pt x="38" y="67"/>
                    <a:pt x="43" y="27"/>
                    <a:pt x="32" y="0"/>
                  </a:cubicBezTo>
                  <a:cubicBezTo>
                    <a:pt x="12" y="17"/>
                    <a:pt x="1" y="52"/>
                    <a:pt x="1" y="105"/>
                  </a:cubicBezTo>
                  <a:close/>
                  <a:moveTo>
                    <a:pt x="31" y="3"/>
                  </a:moveTo>
                  <a:cubicBezTo>
                    <a:pt x="32" y="4"/>
                    <a:pt x="32" y="5"/>
                    <a:pt x="33" y="7"/>
                  </a:cubicBezTo>
                  <a:cubicBezTo>
                    <a:pt x="20" y="26"/>
                    <a:pt x="12" y="48"/>
                    <a:pt x="10" y="73"/>
                  </a:cubicBezTo>
                  <a:cubicBezTo>
                    <a:pt x="4" y="121"/>
                    <a:pt x="4" y="121"/>
                    <a:pt x="4" y="121"/>
                  </a:cubicBezTo>
                  <a:cubicBezTo>
                    <a:pt x="12" y="155"/>
                    <a:pt x="12" y="155"/>
                    <a:pt x="12" y="155"/>
                  </a:cubicBezTo>
                  <a:cubicBezTo>
                    <a:pt x="11" y="155"/>
                    <a:pt x="9" y="156"/>
                    <a:pt x="8" y="157"/>
                  </a:cubicBezTo>
                  <a:cubicBezTo>
                    <a:pt x="5" y="145"/>
                    <a:pt x="2" y="134"/>
                    <a:pt x="1" y="123"/>
                  </a:cubicBezTo>
                  <a:cubicBezTo>
                    <a:pt x="3" y="106"/>
                    <a:pt x="3" y="106"/>
                    <a:pt x="3" y="106"/>
                  </a:cubicBezTo>
                  <a:cubicBezTo>
                    <a:pt x="3" y="105"/>
                    <a:pt x="3" y="105"/>
                    <a:pt x="3" y="105"/>
                  </a:cubicBezTo>
                  <a:cubicBezTo>
                    <a:pt x="3" y="54"/>
                    <a:pt x="12" y="19"/>
                    <a:pt x="31" y="3"/>
                  </a:cubicBezTo>
                  <a:close/>
                </a:path>
              </a:pathLst>
            </a:custGeom>
            <a:solidFill>
              <a:srgbClr val="A3B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2" name="Freeform 18"/>
            <p:cNvSpPr/>
            <p:nvPr/>
          </p:nvSpPr>
          <p:spPr bwMode="auto">
            <a:xfrm>
              <a:off x="4699000" y="3124200"/>
              <a:ext cx="36513" cy="155575"/>
            </a:xfrm>
            <a:custGeom>
              <a:avLst/>
              <a:gdLst>
                <a:gd name="T0" fmla="*/ 32 w 32"/>
                <a:gd name="T1" fmla="*/ 4 h 154"/>
                <a:gd name="T2" fmla="*/ 30 w 32"/>
                <a:gd name="T3" fmla="*/ 0 h 154"/>
                <a:gd name="T4" fmla="*/ 2 w 32"/>
                <a:gd name="T5" fmla="*/ 102 h 154"/>
                <a:gd name="T6" fmla="*/ 2 w 32"/>
                <a:gd name="T7" fmla="*/ 103 h 154"/>
                <a:gd name="T8" fmla="*/ 0 w 32"/>
                <a:gd name="T9" fmla="*/ 120 h 154"/>
                <a:gd name="T10" fmla="*/ 7 w 32"/>
                <a:gd name="T11" fmla="*/ 154 h 154"/>
                <a:gd name="T12" fmla="*/ 11 w 32"/>
                <a:gd name="T13" fmla="*/ 152 h 154"/>
                <a:gd name="T14" fmla="*/ 3 w 32"/>
                <a:gd name="T15" fmla="*/ 118 h 154"/>
                <a:gd name="T16" fmla="*/ 9 w 32"/>
                <a:gd name="T17" fmla="*/ 70 h 154"/>
                <a:gd name="T18" fmla="*/ 32 w 32"/>
                <a:gd name="T19" fmla="*/ 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54">
                  <a:moveTo>
                    <a:pt x="32" y="4"/>
                  </a:moveTo>
                  <a:cubicBezTo>
                    <a:pt x="31" y="2"/>
                    <a:pt x="31" y="1"/>
                    <a:pt x="30" y="0"/>
                  </a:cubicBezTo>
                  <a:cubicBezTo>
                    <a:pt x="11" y="16"/>
                    <a:pt x="2" y="51"/>
                    <a:pt x="2" y="102"/>
                  </a:cubicBezTo>
                  <a:cubicBezTo>
                    <a:pt x="2" y="103"/>
                    <a:pt x="2" y="103"/>
                    <a:pt x="2" y="103"/>
                  </a:cubicBezTo>
                  <a:cubicBezTo>
                    <a:pt x="0" y="120"/>
                    <a:pt x="0" y="120"/>
                    <a:pt x="0" y="120"/>
                  </a:cubicBezTo>
                  <a:cubicBezTo>
                    <a:pt x="1" y="131"/>
                    <a:pt x="4" y="142"/>
                    <a:pt x="7" y="154"/>
                  </a:cubicBezTo>
                  <a:cubicBezTo>
                    <a:pt x="8" y="153"/>
                    <a:pt x="10" y="152"/>
                    <a:pt x="11" y="152"/>
                  </a:cubicBezTo>
                  <a:cubicBezTo>
                    <a:pt x="3" y="118"/>
                    <a:pt x="3" y="118"/>
                    <a:pt x="3" y="118"/>
                  </a:cubicBezTo>
                  <a:cubicBezTo>
                    <a:pt x="9" y="70"/>
                    <a:pt x="9" y="70"/>
                    <a:pt x="9" y="70"/>
                  </a:cubicBezTo>
                  <a:cubicBezTo>
                    <a:pt x="11" y="45"/>
                    <a:pt x="19" y="23"/>
                    <a:pt x="32" y="4"/>
                  </a:cubicBezTo>
                  <a:close/>
                </a:path>
              </a:pathLst>
            </a:custGeom>
            <a:solidFill>
              <a:srgbClr val="E6E8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3" name="Freeform 19"/>
            <p:cNvSpPr/>
            <p:nvPr/>
          </p:nvSpPr>
          <p:spPr bwMode="auto">
            <a:xfrm>
              <a:off x="4716463" y="3121025"/>
              <a:ext cx="55563" cy="153988"/>
            </a:xfrm>
            <a:custGeom>
              <a:avLst/>
              <a:gdLst>
                <a:gd name="T0" fmla="*/ 11 w 48"/>
                <a:gd name="T1" fmla="*/ 123 h 153"/>
                <a:gd name="T2" fmla="*/ 32 w 48"/>
                <a:gd name="T3" fmla="*/ 66 h 153"/>
                <a:gd name="T4" fmla="*/ 15 w 48"/>
                <a:gd name="T5" fmla="*/ 0 h 153"/>
                <a:gd name="T6" fmla="*/ 0 w 48"/>
                <a:gd name="T7" fmla="*/ 121 h 153"/>
                <a:gd name="T8" fmla="*/ 6 w 48"/>
                <a:gd name="T9" fmla="*/ 153 h 153"/>
                <a:gd name="T10" fmla="*/ 15 w 48"/>
                <a:gd name="T11" fmla="*/ 152 h 153"/>
                <a:gd name="T12" fmla="*/ 11 w 48"/>
                <a:gd name="T13" fmla="*/ 123 h 153"/>
              </a:gdLst>
              <a:ahLst/>
              <a:cxnLst>
                <a:cxn ang="0">
                  <a:pos x="T0" y="T1"/>
                </a:cxn>
                <a:cxn ang="0">
                  <a:pos x="T2" y="T3"/>
                </a:cxn>
                <a:cxn ang="0">
                  <a:pos x="T4" y="T5"/>
                </a:cxn>
                <a:cxn ang="0">
                  <a:pos x="T6" y="T7"/>
                </a:cxn>
                <a:cxn ang="0">
                  <a:pos x="T8" y="T9"/>
                </a:cxn>
                <a:cxn ang="0">
                  <a:pos x="T10" y="T11"/>
                </a:cxn>
                <a:cxn ang="0">
                  <a:pos x="T12" y="T13"/>
                </a:cxn>
              </a:cxnLst>
              <a:rect l="0" t="0" r="r" b="b"/>
              <a:pathLst>
                <a:path w="48" h="153">
                  <a:moveTo>
                    <a:pt x="11" y="123"/>
                  </a:moveTo>
                  <a:cubicBezTo>
                    <a:pt x="32" y="66"/>
                    <a:pt x="32" y="66"/>
                    <a:pt x="32" y="66"/>
                  </a:cubicBezTo>
                  <a:cubicBezTo>
                    <a:pt x="48" y="32"/>
                    <a:pt x="43" y="10"/>
                    <a:pt x="15" y="0"/>
                  </a:cubicBezTo>
                  <a:cubicBezTo>
                    <a:pt x="26" y="27"/>
                    <a:pt x="21" y="67"/>
                    <a:pt x="0" y="121"/>
                  </a:cubicBezTo>
                  <a:cubicBezTo>
                    <a:pt x="6" y="153"/>
                    <a:pt x="6" y="153"/>
                    <a:pt x="6" y="153"/>
                  </a:cubicBezTo>
                  <a:cubicBezTo>
                    <a:pt x="9" y="152"/>
                    <a:pt x="12" y="152"/>
                    <a:pt x="15" y="152"/>
                  </a:cubicBezTo>
                  <a:cubicBezTo>
                    <a:pt x="13" y="142"/>
                    <a:pt x="11" y="133"/>
                    <a:pt x="11" y="123"/>
                  </a:cubicBezTo>
                  <a:close/>
                </a:path>
              </a:pathLst>
            </a:custGeom>
            <a:solidFill>
              <a:srgbClr val="7483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4" name="Freeform 20"/>
            <p:cNvSpPr/>
            <p:nvPr/>
          </p:nvSpPr>
          <p:spPr bwMode="auto">
            <a:xfrm>
              <a:off x="4724400" y="3275013"/>
              <a:ext cx="76200" cy="111125"/>
            </a:xfrm>
            <a:custGeom>
              <a:avLst/>
              <a:gdLst>
                <a:gd name="T0" fmla="*/ 9 w 67"/>
                <a:gd name="T1" fmla="*/ 0 h 110"/>
                <a:gd name="T2" fmla="*/ 0 w 67"/>
                <a:gd name="T3" fmla="*/ 1 h 110"/>
                <a:gd name="T4" fmla="*/ 21 w 67"/>
                <a:gd name="T5" fmla="*/ 64 h 110"/>
                <a:gd name="T6" fmla="*/ 48 w 67"/>
                <a:gd name="T7" fmla="*/ 69 h 110"/>
                <a:gd name="T8" fmla="*/ 42 w 67"/>
                <a:gd name="T9" fmla="*/ 82 h 110"/>
                <a:gd name="T10" fmla="*/ 66 w 67"/>
                <a:gd name="T11" fmla="*/ 110 h 110"/>
                <a:gd name="T12" fmla="*/ 67 w 67"/>
                <a:gd name="T13" fmla="*/ 108 h 110"/>
                <a:gd name="T14" fmla="*/ 63 w 67"/>
                <a:gd name="T15" fmla="*/ 101 h 110"/>
                <a:gd name="T16" fmla="*/ 48 w 67"/>
                <a:gd name="T17" fmla="*/ 75 h 110"/>
                <a:gd name="T18" fmla="*/ 54 w 67"/>
                <a:gd name="T19" fmla="*/ 72 h 110"/>
                <a:gd name="T20" fmla="*/ 50 w 67"/>
                <a:gd name="T21" fmla="*/ 64 h 110"/>
                <a:gd name="T22" fmla="*/ 41 w 67"/>
                <a:gd name="T23" fmla="*/ 62 h 110"/>
                <a:gd name="T24" fmla="*/ 28 w 67"/>
                <a:gd name="T25" fmla="*/ 60 h 110"/>
                <a:gd name="T26" fmla="*/ 26 w 67"/>
                <a:gd name="T27" fmla="*/ 56 h 110"/>
                <a:gd name="T28" fmla="*/ 9 w 67"/>
                <a:gd name="T2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10">
                  <a:moveTo>
                    <a:pt x="9" y="0"/>
                  </a:moveTo>
                  <a:cubicBezTo>
                    <a:pt x="6" y="0"/>
                    <a:pt x="3" y="0"/>
                    <a:pt x="0" y="1"/>
                  </a:cubicBezTo>
                  <a:cubicBezTo>
                    <a:pt x="21" y="64"/>
                    <a:pt x="21" y="64"/>
                    <a:pt x="21" y="64"/>
                  </a:cubicBezTo>
                  <a:cubicBezTo>
                    <a:pt x="48" y="69"/>
                    <a:pt x="48" y="69"/>
                    <a:pt x="48" y="69"/>
                  </a:cubicBezTo>
                  <a:cubicBezTo>
                    <a:pt x="42" y="73"/>
                    <a:pt x="40" y="78"/>
                    <a:pt x="42" y="82"/>
                  </a:cubicBezTo>
                  <a:cubicBezTo>
                    <a:pt x="66" y="110"/>
                    <a:pt x="66" y="110"/>
                    <a:pt x="66" y="110"/>
                  </a:cubicBezTo>
                  <a:cubicBezTo>
                    <a:pt x="67" y="109"/>
                    <a:pt x="67" y="109"/>
                    <a:pt x="67" y="108"/>
                  </a:cubicBezTo>
                  <a:cubicBezTo>
                    <a:pt x="67" y="106"/>
                    <a:pt x="65" y="104"/>
                    <a:pt x="63" y="101"/>
                  </a:cubicBezTo>
                  <a:cubicBezTo>
                    <a:pt x="48" y="88"/>
                    <a:pt x="43" y="80"/>
                    <a:pt x="48" y="75"/>
                  </a:cubicBezTo>
                  <a:cubicBezTo>
                    <a:pt x="49" y="74"/>
                    <a:pt x="51" y="73"/>
                    <a:pt x="54" y="72"/>
                  </a:cubicBezTo>
                  <a:cubicBezTo>
                    <a:pt x="50" y="64"/>
                    <a:pt x="50" y="64"/>
                    <a:pt x="50" y="64"/>
                  </a:cubicBezTo>
                  <a:cubicBezTo>
                    <a:pt x="41" y="62"/>
                    <a:pt x="41" y="62"/>
                    <a:pt x="41" y="62"/>
                  </a:cubicBezTo>
                  <a:cubicBezTo>
                    <a:pt x="28" y="60"/>
                    <a:pt x="28" y="60"/>
                    <a:pt x="28" y="60"/>
                  </a:cubicBezTo>
                  <a:cubicBezTo>
                    <a:pt x="27" y="58"/>
                    <a:pt x="27" y="57"/>
                    <a:pt x="26" y="56"/>
                  </a:cubicBezTo>
                  <a:cubicBezTo>
                    <a:pt x="18" y="37"/>
                    <a:pt x="12" y="18"/>
                    <a:pt x="9"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5" name="Freeform 21"/>
            <p:cNvSpPr>
              <a:spLocks noEditPoints="1"/>
            </p:cNvSpPr>
            <p:nvPr/>
          </p:nvSpPr>
          <p:spPr bwMode="auto">
            <a:xfrm>
              <a:off x="4705350" y="3275013"/>
              <a:ext cx="93663" cy="123825"/>
            </a:xfrm>
            <a:custGeom>
              <a:avLst/>
              <a:gdLst>
                <a:gd name="T0" fmla="*/ 16 w 82"/>
                <a:gd name="T1" fmla="*/ 51 h 121"/>
                <a:gd name="T2" fmla="*/ 26 w 82"/>
                <a:gd name="T3" fmla="*/ 74 h 121"/>
                <a:gd name="T4" fmla="*/ 27 w 82"/>
                <a:gd name="T5" fmla="*/ 75 h 121"/>
                <a:gd name="T6" fmla="*/ 30 w 82"/>
                <a:gd name="T7" fmla="*/ 85 h 121"/>
                <a:gd name="T8" fmla="*/ 41 w 82"/>
                <a:gd name="T9" fmla="*/ 108 h 121"/>
                <a:gd name="T10" fmla="*/ 50 w 82"/>
                <a:gd name="T11" fmla="*/ 121 h 121"/>
                <a:gd name="T12" fmla="*/ 44 w 82"/>
                <a:gd name="T13" fmla="*/ 104 h 121"/>
                <a:gd name="T14" fmla="*/ 46 w 82"/>
                <a:gd name="T15" fmla="*/ 101 h 121"/>
                <a:gd name="T16" fmla="*/ 53 w 82"/>
                <a:gd name="T17" fmla="*/ 108 h 121"/>
                <a:gd name="T18" fmla="*/ 68 w 82"/>
                <a:gd name="T19" fmla="*/ 121 h 121"/>
                <a:gd name="T20" fmla="*/ 70 w 82"/>
                <a:gd name="T21" fmla="*/ 120 h 121"/>
                <a:gd name="T22" fmla="*/ 53 w 82"/>
                <a:gd name="T23" fmla="*/ 102 h 121"/>
                <a:gd name="T24" fmla="*/ 53 w 82"/>
                <a:gd name="T25" fmla="*/ 98 h 121"/>
                <a:gd name="T26" fmla="*/ 64 w 82"/>
                <a:gd name="T27" fmla="*/ 109 h 121"/>
                <a:gd name="T28" fmla="*/ 65 w 82"/>
                <a:gd name="T29" fmla="*/ 111 h 121"/>
                <a:gd name="T30" fmla="*/ 73 w 82"/>
                <a:gd name="T31" fmla="*/ 116 h 121"/>
                <a:gd name="T32" fmla="*/ 75 w 82"/>
                <a:gd name="T33" fmla="*/ 118 h 121"/>
                <a:gd name="T34" fmla="*/ 78 w 82"/>
                <a:gd name="T35" fmla="*/ 117 h 121"/>
                <a:gd name="T36" fmla="*/ 61 w 82"/>
                <a:gd name="T37" fmla="*/ 100 h 121"/>
                <a:gd name="T38" fmla="*/ 60 w 82"/>
                <a:gd name="T39" fmla="*/ 92 h 121"/>
                <a:gd name="T40" fmla="*/ 80 w 82"/>
                <a:gd name="T41" fmla="*/ 109 h 121"/>
                <a:gd name="T42" fmla="*/ 81 w 82"/>
                <a:gd name="T43" fmla="*/ 109 h 121"/>
                <a:gd name="T44" fmla="*/ 82 w 82"/>
                <a:gd name="T45" fmla="*/ 109 h 121"/>
                <a:gd name="T46" fmla="*/ 58 w 82"/>
                <a:gd name="T47" fmla="*/ 81 h 121"/>
                <a:gd name="T48" fmla="*/ 64 w 82"/>
                <a:gd name="T49" fmla="*/ 68 h 121"/>
                <a:gd name="T50" fmla="*/ 37 w 82"/>
                <a:gd name="T51" fmla="*/ 63 h 121"/>
                <a:gd name="T52" fmla="*/ 16 w 82"/>
                <a:gd name="T53" fmla="*/ 0 h 121"/>
                <a:gd name="T54" fmla="*/ 0 w 82"/>
                <a:gd name="T55" fmla="*/ 6 h 121"/>
                <a:gd name="T56" fmla="*/ 16 w 82"/>
                <a:gd name="T57" fmla="*/ 51 h 121"/>
                <a:gd name="T58" fmla="*/ 1 w 82"/>
                <a:gd name="T59" fmla="*/ 7 h 121"/>
                <a:gd name="T60" fmla="*/ 6 w 82"/>
                <a:gd name="T61" fmla="*/ 4 h 121"/>
                <a:gd name="T62" fmla="*/ 44 w 82"/>
                <a:gd name="T63" fmla="*/ 102 h 121"/>
                <a:gd name="T64" fmla="*/ 43 w 82"/>
                <a:gd name="T65" fmla="*/ 104 h 121"/>
                <a:gd name="T66" fmla="*/ 43 w 82"/>
                <a:gd name="T67" fmla="*/ 105 h 121"/>
                <a:gd name="T68" fmla="*/ 47 w 82"/>
                <a:gd name="T69" fmla="*/ 117 h 121"/>
                <a:gd name="T70" fmla="*/ 42 w 82"/>
                <a:gd name="T71" fmla="*/ 108 h 121"/>
                <a:gd name="T72" fmla="*/ 42 w 82"/>
                <a:gd name="T73" fmla="*/ 108 h 121"/>
                <a:gd name="T74" fmla="*/ 32 w 82"/>
                <a:gd name="T75" fmla="*/ 85 h 121"/>
                <a:gd name="T76" fmla="*/ 29 w 82"/>
                <a:gd name="T77" fmla="*/ 75 h 121"/>
                <a:gd name="T78" fmla="*/ 28 w 82"/>
                <a:gd name="T79" fmla="*/ 74 h 121"/>
                <a:gd name="T80" fmla="*/ 28 w 82"/>
                <a:gd name="T81" fmla="*/ 73 h 121"/>
                <a:gd name="T82" fmla="*/ 17 w 82"/>
                <a:gd name="T83" fmla="*/ 51 h 121"/>
                <a:gd name="T84" fmla="*/ 1 w 82"/>
                <a:gd name="T85" fmla="*/ 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 h="121">
                  <a:moveTo>
                    <a:pt x="16" y="51"/>
                  </a:moveTo>
                  <a:cubicBezTo>
                    <a:pt x="19" y="59"/>
                    <a:pt x="23" y="66"/>
                    <a:pt x="26" y="74"/>
                  </a:cubicBezTo>
                  <a:cubicBezTo>
                    <a:pt x="27" y="74"/>
                    <a:pt x="27" y="75"/>
                    <a:pt x="27" y="75"/>
                  </a:cubicBezTo>
                  <a:cubicBezTo>
                    <a:pt x="30" y="85"/>
                    <a:pt x="30" y="85"/>
                    <a:pt x="30" y="85"/>
                  </a:cubicBezTo>
                  <a:cubicBezTo>
                    <a:pt x="41" y="108"/>
                    <a:pt x="41" y="108"/>
                    <a:pt x="41" y="108"/>
                  </a:cubicBezTo>
                  <a:cubicBezTo>
                    <a:pt x="43" y="114"/>
                    <a:pt x="46" y="118"/>
                    <a:pt x="50" y="121"/>
                  </a:cubicBezTo>
                  <a:cubicBezTo>
                    <a:pt x="44" y="104"/>
                    <a:pt x="44" y="104"/>
                    <a:pt x="44" y="104"/>
                  </a:cubicBezTo>
                  <a:cubicBezTo>
                    <a:pt x="46" y="101"/>
                    <a:pt x="46" y="101"/>
                    <a:pt x="46" y="101"/>
                  </a:cubicBezTo>
                  <a:cubicBezTo>
                    <a:pt x="53" y="108"/>
                    <a:pt x="53" y="108"/>
                    <a:pt x="53" y="108"/>
                  </a:cubicBezTo>
                  <a:cubicBezTo>
                    <a:pt x="68" y="121"/>
                    <a:pt x="68" y="121"/>
                    <a:pt x="68" y="121"/>
                  </a:cubicBezTo>
                  <a:cubicBezTo>
                    <a:pt x="69" y="120"/>
                    <a:pt x="70" y="120"/>
                    <a:pt x="70" y="120"/>
                  </a:cubicBezTo>
                  <a:cubicBezTo>
                    <a:pt x="53" y="102"/>
                    <a:pt x="53" y="102"/>
                    <a:pt x="53" y="102"/>
                  </a:cubicBezTo>
                  <a:cubicBezTo>
                    <a:pt x="53" y="98"/>
                    <a:pt x="53" y="98"/>
                    <a:pt x="53" y="98"/>
                  </a:cubicBezTo>
                  <a:cubicBezTo>
                    <a:pt x="64" y="109"/>
                    <a:pt x="64" y="109"/>
                    <a:pt x="64" y="109"/>
                  </a:cubicBezTo>
                  <a:cubicBezTo>
                    <a:pt x="65" y="111"/>
                    <a:pt x="65" y="111"/>
                    <a:pt x="65" y="111"/>
                  </a:cubicBezTo>
                  <a:cubicBezTo>
                    <a:pt x="73" y="116"/>
                    <a:pt x="73" y="116"/>
                    <a:pt x="73" y="116"/>
                  </a:cubicBezTo>
                  <a:cubicBezTo>
                    <a:pt x="74" y="117"/>
                    <a:pt x="75" y="117"/>
                    <a:pt x="75" y="118"/>
                  </a:cubicBezTo>
                  <a:cubicBezTo>
                    <a:pt x="77" y="118"/>
                    <a:pt x="78" y="118"/>
                    <a:pt x="78" y="117"/>
                  </a:cubicBezTo>
                  <a:cubicBezTo>
                    <a:pt x="61" y="100"/>
                    <a:pt x="61" y="100"/>
                    <a:pt x="61" y="100"/>
                  </a:cubicBezTo>
                  <a:cubicBezTo>
                    <a:pt x="60" y="92"/>
                    <a:pt x="60" y="92"/>
                    <a:pt x="60" y="92"/>
                  </a:cubicBezTo>
                  <a:cubicBezTo>
                    <a:pt x="80" y="109"/>
                    <a:pt x="80" y="109"/>
                    <a:pt x="80" y="109"/>
                  </a:cubicBezTo>
                  <a:cubicBezTo>
                    <a:pt x="81" y="109"/>
                    <a:pt x="81" y="109"/>
                    <a:pt x="81" y="109"/>
                  </a:cubicBezTo>
                  <a:cubicBezTo>
                    <a:pt x="81" y="109"/>
                    <a:pt x="82" y="109"/>
                    <a:pt x="82" y="109"/>
                  </a:cubicBezTo>
                  <a:cubicBezTo>
                    <a:pt x="58" y="81"/>
                    <a:pt x="58" y="81"/>
                    <a:pt x="58" y="81"/>
                  </a:cubicBezTo>
                  <a:cubicBezTo>
                    <a:pt x="56" y="77"/>
                    <a:pt x="58" y="72"/>
                    <a:pt x="64" y="68"/>
                  </a:cubicBezTo>
                  <a:cubicBezTo>
                    <a:pt x="37" y="63"/>
                    <a:pt x="37" y="63"/>
                    <a:pt x="37" y="63"/>
                  </a:cubicBezTo>
                  <a:cubicBezTo>
                    <a:pt x="16" y="0"/>
                    <a:pt x="16" y="0"/>
                    <a:pt x="16" y="0"/>
                  </a:cubicBezTo>
                  <a:cubicBezTo>
                    <a:pt x="10" y="1"/>
                    <a:pt x="5" y="3"/>
                    <a:pt x="0" y="6"/>
                  </a:cubicBezTo>
                  <a:cubicBezTo>
                    <a:pt x="4" y="21"/>
                    <a:pt x="9" y="36"/>
                    <a:pt x="16" y="51"/>
                  </a:cubicBezTo>
                  <a:close/>
                  <a:moveTo>
                    <a:pt x="1" y="7"/>
                  </a:moveTo>
                  <a:cubicBezTo>
                    <a:pt x="3" y="6"/>
                    <a:pt x="4" y="5"/>
                    <a:pt x="6" y="4"/>
                  </a:cubicBezTo>
                  <a:cubicBezTo>
                    <a:pt x="44" y="102"/>
                    <a:pt x="44" y="102"/>
                    <a:pt x="44" y="102"/>
                  </a:cubicBezTo>
                  <a:cubicBezTo>
                    <a:pt x="43" y="104"/>
                    <a:pt x="43" y="104"/>
                    <a:pt x="43" y="104"/>
                  </a:cubicBezTo>
                  <a:cubicBezTo>
                    <a:pt x="43" y="104"/>
                    <a:pt x="43" y="104"/>
                    <a:pt x="43" y="105"/>
                  </a:cubicBezTo>
                  <a:cubicBezTo>
                    <a:pt x="47" y="117"/>
                    <a:pt x="47" y="117"/>
                    <a:pt x="47" y="117"/>
                  </a:cubicBezTo>
                  <a:cubicBezTo>
                    <a:pt x="45" y="114"/>
                    <a:pt x="43" y="111"/>
                    <a:pt x="42" y="108"/>
                  </a:cubicBezTo>
                  <a:cubicBezTo>
                    <a:pt x="42" y="108"/>
                    <a:pt x="42" y="108"/>
                    <a:pt x="42" y="108"/>
                  </a:cubicBezTo>
                  <a:cubicBezTo>
                    <a:pt x="32" y="85"/>
                    <a:pt x="32" y="85"/>
                    <a:pt x="32" y="85"/>
                  </a:cubicBezTo>
                  <a:cubicBezTo>
                    <a:pt x="29" y="75"/>
                    <a:pt x="29" y="75"/>
                    <a:pt x="29" y="75"/>
                  </a:cubicBezTo>
                  <a:cubicBezTo>
                    <a:pt x="28" y="75"/>
                    <a:pt x="28" y="75"/>
                    <a:pt x="28" y="74"/>
                  </a:cubicBezTo>
                  <a:cubicBezTo>
                    <a:pt x="28" y="74"/>
                    <a:pt x="28" y="73"/>
                    <a:pt x="28" y="73"/>
                  </a:cubicBezTo>
                  <a:cubicBezTo>
                    <a:pt x="24" y="65"/>
                    <a:pt x="20" y="58"/>
                    <a:pt x="17" y="51"/>
                  </a:cubicBezTo>
                  <a:cubicBezTo>
                    <a:pt x="11" y="36"/>
                    <a:pt x="5" y="21"/>
                    <a:pt x="1" y="7"/>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6" name="Freeform 22"/>
            <p:cNvSpPr/>
            <p:nvPr/>
          </p:nvSpPr>
          <p:spPr bwMode="auto">
            <a:xfrm>
              <a:off x="4706938" y="3279775"/>
              <a:ext cx="52388" cy="114300"/>
            </a:xfrm>
            <a:custGeom>
              <a:avLst/>
              <a:gdLst>
                <a:gd name="T0" fmla="*/ 5 w 46"/>
                <a:gd name="T1" fmla="*/ 0 h 113"/>
                <a:gd name="T2" fmla="*/ 0 w 46"/>
                <a:gd name="T3" fmla="*/ 3 h 113"/>
                <a:gd name="T4" fmla="*/ 16 w 46"/>
                <a:gd name="T5" fmla="*/ 47 h 113"/>
                <a:gd name="T6" fmla="*/ 27 w 46"/>
                <a:gd name="T7" fmla="*/ 69 h 113"/>
                <a:gd name="T8" fmla="*/ 27 w 46"/>
                <a:gd name="T9" fmla="*/ 70 h 113"/>
                <a:gd name="T10" fmla="*/ 28 w 46"/>
                <a:gd name="T11" fmla="*/ 71 h 113"/>
                <a:gd name="T12" fmla="*/ 31 w 46"/>
                <a:gd name="T13" fmla="*/ 81 h 113"/>
                <a:gd name="T14" fmla="*/ 41 w 46"/>
                <a:gd name="T15" fmla="*/ 104 h 113"/>
                <a:gd name="T16" fmla="*/ 41 w 46"/>
                <a:gd name="T17" fmla="*/ 104 h 113"/>
                <a:gd name="T18" fmla="*/ 46 w 46"/>
                <a:gd name="T19" fmla="*/ 113 h 113"/>
                <a:gd name="T20" fmla="*/ 42 w 46"/>
                <a:gd name="T21" fmla="*/ 101 h 113"/>
                <a:gd name="T22" fmla="*/ 42 w 46"/>
                <a:gd name="T23" fmla="*/ 100 h 113"/>
                <a:gd name="T24" fmla="*/ 43 w 46"/>
                <a:gd name="T25" fmla="*/ 98 h 113"/>
                <a:gd name="T26" fmla="*/ 5 w 46"/>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113">
                  <a:moveTo>
                    <a:pt x="5" y="0"/>
                  </a:moveTo>
                  <a:cubicBezTo>
                    <a:pt x="3" y="1"/>
                    <a:pt x="2" y="2"/>
                    <a:pt x="0" y="3"/>
                  </a:cubicBezTo>
                  <a:cubicBezTo>
                    <a:pt x="4" y="17"/>
                    <a:pt x="10" y="32"/>
                    <a:pt x="16" y="47"/>
                  </a:cubicBezTo>
                  <a:cubicBezTo>
                    <a:pt x="19" y="54"/>
                    <a:pt x="23" y="61"/>
                    <a:pt x="27" y="69"/>
                  </a:cubicBezTo>
                  <a:cubicBezTo>
                    <a:pt x="27" y="69"/>
                    <a:pt x="27" y="70"/>
                    <a:pt x="27" y="70"/>
                  </a:cubicBezTo>
                  <a:cubicBezTo>
                    <a:pt x="27" y="71"/>
                    <a:pt x="27" y="71"/>
                    <a:pt x="28" y="71"/>
                  </a:cubicBezTo>
                  <a:cubicBezTo>
                    <a:pt x="31" y="81"/>
                    <a:pt x="31" y="81"/>
                    <a:pt x="31" y="81"/>
                  </a:cubicBezTo>
                  <a:cubicBezTo>
                    <a:pt x="41" y="104"/>
                    <a:pt x="41" y="104"/>
                    <a:pt x="41" y="104"/>
                  </a:cubicBezTo>
                  <a:cubicBezTo>
                    <a:pt x="41" y="104"/>
                    <a:pt x="41" y="104"/>
                    <a:pt x="41" y="104"/>
                  </a:cubicBezTo>
                  <a:cubicBezTo>
                    <a:pt x="42" y="107"/>
                    <a:pt x="44" y="110"/>
                    <a:pt x="46" y="113"/>
                  </a:cubicBezTo>
                  <a:cubicBezTo>
                    <a:pt x="42" y="101"/>
                    <a:pt x="42" y="101"/>
                    <a:pt x="42" y="101"/>
                  </a:cubicBezTo>
                  <a:cubicBezTo>
                    <a:pt x="42" y="100"/>
                    <a:pt x="42" y="100"/>
                    <a:pt x="42" y="100"/>
                  </a:cubicBezTo>
                  <a:cubicBezTo>
                    <a:pt x="43" y="98"/>
                    <a:pt x="43" y="98"/>
                    <a:pt x="43" y="98"/>
                  </a:cubicBezTo>
                  <a:cubicBezTo>
                    <a:pt x="5" y="0"/>
                    <a:pt x="5" y="0"/>
                    <a:pt x="5" y="0"/>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7" name="Freeform 23"/>
            <p:cNvSpPr/>
            <p:nvPr/>
          </p:nvSpPr>
          <p:spPr bwMode="auto">
            <a:xfrm>
              <a:off x="4719638" y="3327400"/>
              <a:ext cx="15875" cy="28575"/>
            </a:xfrm>
            <a:custGeom>
              <a:avLst/>
              <a:gdLst>
                <a:gd name="T0" fmla="*/ 13 w 13"/>
                <a:gd name="T1" fmla="*/ 23 h 28"/>
                <a:gd name="T2" fmla="*/ 3 w 13"/>
                <a:gd name="T3" fmla="*/ 0 h 28"/>
                <a:gd name="T4" fmla="*/ 0 w 13"/>
                <a:gd name="T5" fmla="*/ 28 h 28"/>
                <a:gd name="T6" fmla="*/ 2 w 13"/>
                <a:gd name="T7" fmla="*/ 27 h 28"/>
                <a:gd name="T8" fmla="*/ 13 w 13"/>
                <a:gd name="T9" fmla="*/ 23 h 28"/>
              </a:gdLst>
              <a:ahLst/>
              <a:cxnLst>
                <a:cxn ang="0">
                  <a:pos x="T0" y="T1"/>
                </a:cxn>
                <a:cxn ang="0">
                  <a:pos x="T2" y="T3"/>
                </a:cxn>
                <a:cxn ang="0">
                  <a:pos x="T4" y="T5"/>
                </a:cxn>
                <a:cxn ang="0">
                  <a:pos x="T6" y="T7"/>
                </a:cxn>
                <a:cxn ang="0">
                  <a:pos x="T8" y="T9"/>
                </a:cxn>
              </a:cxnLst>
              <a:rect l="0" t="0" r="r" b="b"/>
              <a:pathLst>
                <a:path w="13" h="28">
                  <a:moveTo>
                    <a:pt x="13" y="23"/>
                  </a:moveTo>
                  <a:cubicBezTo>
                    <a:pt x="10" y="15"/>
                    <a:pt x="6" y="8"/>
                    <a:pt x="3" y="0"/>
                  </a:cubicBezTo>
                  <a:cubicBezTo>
                    <a:pt x="0" y="28"/>
                    <a:pt x="0" y="28"/>
                    <a:pt x="0" y="28"/>
                  </a:cubicBezTo>
                  <a:cubicBezTo>
                    <a:pt x="2" y="27"/>
                    <a:pt x="2" y="27"/>
                    <a:pt x="2" y="27"/>
                  </a:cubicBezTo>
                  <a:cubicBezTo>
                    <a:pt x="13" y="23"/>
                    <a:pt x="13" y="23"/>
                    <a:pt x="13" y="23"/>
                  </a:cubicBezTo>
                  <a:close/>
                </a:path>
              </a:pathLst>
            </a:custGeom>
            <a:solidFill>
              <a:srgbClr val="A3B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8" name="Freeform 24"/>
            <p:cNvSpPr/>
            <p:nvPr/>
          </p:nvSpPr>
          <p:spPr bwMode="auto">
            <a:xfrm>
              <a:off x="4752975" y="3149600"/>
              <a:ext cx="107950" cy="192088"/>
            </a:xfrm>
            <a:custGeom>
              <a:avLst/>
              <a:gdLst>
                <a:gd name="T0" fmla="*/ 0 w 94"/>
                <a:gd name="T1" fmla="*/ 179 h 189"/>
                <a:gd name="T2" fmla="*/ 2 w 94"/>
                <a:gd name="T3" fmla="*/ 183 h 189"/>
                <a:gd name="T4" fmla="*/ 15 w 94"/>
                <a:gd name="T5" fmla="*/ 185 h 189"/>
                <a:gd name="T6" fmla="*/ 87 w 94"/>
                <a:gd name="T7" fmla="*/ 189 h 189"/>
                <a:gd name="T8" fmla="*/ 86 w 94"/>
                <a:gd name="T9" fmla="*/ 179 h 189"/>
                <a:gd name="T10" fmla="*/ 86 w 94"/>
                <a:gd name="T11" fmla="*/ 178 h 189"/>
                <a:gd name="T12" fmla="*/ 73 w 94"/>
                <a:gd name="T13" fmla="*/ 111 h 189"/>
                <a:gd name="T14" fmla="*/ 84 w 94"/>
                <a:gd name="T15" fmla="*/ 80 h 189"/>
                <a:gd name="T16" fmla="*/ 87 w 94"/>
                <a:gd name="T17" fmla="*/ 40 h 189"/>
                <a:gd name="T18" fmla="*/ 69 w 94"/>
                <a:gd name="T19" fmla="*/ 7 h 189"/>
                <a:gd name="T20" fmla="*/ 51 w 94"/>
                <a:gd name="T21" fmla="*/ 5 h 189"/>
                <a:gd name="T22" fmla="*/ 42 w 94"/>
                <a:gd name="T23" fmla="*/ 0 h 189"/>
                <a:gd name="T24" fmla="*/ 42 w 94"/>
                <a:gd name="T25" fmla="*/ 7 h 189"/>
                <a:gd name="T26" fmla="*/ 50 w 94"/>
                <a:gd name="T27" fmla="*/ 12 h 189"/>
                <a:gd name="T28" fmla="*/ 63 w 94"/>
                <a:gd name="T29" fmla="*/ 17 h 189"/>
                <a:gd name="T30" fmla="*/ 74 w 94"/>
                <a:gd name="T31" fmla="*/ 46 h 189"/>
                <a:gd name="T32" fmla="*/ 62 w 94"/>
                <a:gd name="T33" fmla="*/ 90 h 189"/>
                <a:gd name="T34" fmla="*/ 53 w 94"/>
                <a:gd name="T35" fmla="*/ 109 h 189"/>
                <a:gd name="T36" fmla="*/ 59 w 94"/>
                <a:gd name="T37" fmla="*/ 153 h 189"/>
                <a:gd name="T38" fmla="*/ 0 w 94"/>
                <a:gd name="T39"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89">
                  <a:moveTo>
                    <a:pt x="0" y="179"/>
                  </a:moveTo>
                  <a:cubicBezTo>
                    <a:pt x="1" y="180"/>
                    <a:pt x="1" y="181"/>
                    <a:pt x="2" y="183"/>
                  </a:cubicBezTo>
                  <a:cubicBezTo>
                    <a:pt x="15" y="185"/>
                    <a:pt x="15" y="185"/>
                    <a:pt x="15" y="185"/>
                  </a:cubicBezTo>
                  <a:cubicBezTo>
                    <a:pt x="40" y="182"/>
                    <a:pt x="64" y="184"/>
                    <a:pt x="87" y="189"/>
                  </a:cubicBezTo>
                  <a:cubicBezTo>
                    <a:pt x="87" y="186"/>
                    <a:pt x="87" y="182"/>
                    <a:pt x="86" y="179"/>
                  </a:cubicBezTo>
                  <a:cubicBezTo>
                    <a:pt x="86" y="179"/>
                    <a:pt x="86" y="179"/>
                    <a:pt x="86" y="178"/>
                  </a:cubicBezTo>
                  <a:cubicBezTo>
                    <a:pt x="84" y="156"/>
                    <a:pt x="80" y="134"/>
                    <a:pt x="73" y="111"/>
                  </a:cubicBezTo>
                  <a:cubicBezTo>
                    <a:pt x="84" y="80"/>
                    <a:pt x="84" y="80"/>
                    <a:pt x="84" y="80"/>
                  </a:cubicBezTo>
                  <a:cubicBezTo>
                    <a:pt x="93" y="66"/>
                    <a:pt x="94" y="52"/>
                    <a:pt x="87" y="40"/>
                  </a:cubicBezTo>
                  <a:cubicBezTo>
                    <a:pt x="80" y="29"/>
                    <a:pt x="74" y="19"/>
                    <a:pt x="69" y="7"/>
                  </a:cubicBezTo>
                  <a:cubicBezTo>
                    <a:pt x="66" y="11"/>
                    <a:pt x="60" y="11"/>
                    <a:pt x="51" y="5"/>
                  </a:cubicBezTo>
                  <a:cubicBezTo>
                    <a:pt x="48" y="4"/>
                    <a:pt x="45" y="2"/>
                    <a:pt x="42" y="0"/>
                  </a:cubicBezTo>
                  <a:cubicBezTo>
                    <a:pt x="42" y="2"/>
                    <a:pt x="42" y="5"/>
                    <a:pt x="42" y="7"/>
                  </a:cubicBezTo>
                  <a:cubicBezTo>
                    <a:pt x="45" y="9"/>
                    <a:pt x="47" y="11"/>
                    <a:pt x="50" y="12"/>
                  </a:cubicBezTo>
                  <a:cubicBezTo>
                    <a:pt x="54" y="15"/>
                    <a:pt x="58" y="17"/>
                    <a:pt x="63" y="17"/>
                  </a:cubicBezTo>
                  <a:cubicBezTo>
                    <a:pt x="74" y="46"/>
                    <a:pt x="74" y="46"/>
                    <a:pt x="74" y="46"/>
                  </a:cubicBezTo>
                  <a:cubicBezTo>
                    <a:pt x="76" y="63"/>
                    <a:pt x="72" y="78"/>
                    <a:pt x="62" y="90"/>
                  </a:cubicBezTo>
                  <a:cubicBezTo>
                    <a:pt x="53" y="109"/>
                    <a:pt x="53" y="109"/>
                    <a:pt x="53" y="109"/>
                  </a:cubicBezTo>
                  <a:cubicBezTo>
                    <a:pt x="59" y="153"/>
                    <a:pt x="59" y="153"/>
                    <a:pt x="59" y="153"/>
                  </a:cubicBezTo>
                  <a:cubicBezTo>
                    <a:pt x="65" y="172"/>
                    <a:pt x="45" y="181"/>
                    <a:pt x="0" y="179"/>
                  </a:cubicBezTo>
                  <a:close/>
                </a:path>
              </a:pathLst>
            </a:custGeom>
            <a:solidFill>
              <a:srgbClr val="7483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9" name="Freeform 25"/>
            <p:cNvSpPr/>
            <p:nvPr/>
          </p:nvSpPr>
          <p:spPr bwMode="auto">
            <a:xfrm>
              <a:off x="4770438" y="3335338"/>
              <a:ext cx="82550" cy="336550"/>
            </a:xfrm>
            <a:custGeom>
              <a:avLst/>
              <a:gdLst>
                <a:gd name="T0" fmla="*/ 9 w 73"/>
                <a:gd name="T1" fmla="*/ 5 h 333"/>
                <a:gd name="T2" fmla="*/ 13 w 73"/>
                <a:gd name="T3" fmla="*/ 13 h 333"/>
                <a:gd name="T4" fmla="*/ 7 w 73"/>
                <a:gd name="T5" fmla="*/ 16 h 333"/>
                <a:gd name="T6" fmla="*/ 61 w 73"/>
                <a:gd name="T7" fmla="*/ 25 h 333"/>
                <a:gd name="T8" fmla="*/ 33 w 73"/>
                <a:gd name="T9" fmla="*/ 109 h 333"/>
                <a:gd name="T10" fmla="*/ 25 w 73"/>
                <a:gd name="T11" fmla="*/ 175 h 333"/>
                <a:gd name="T12" fmla="*/ 20 w 73"/>
                <a:gd name="T13" fmla="*/ 194 h 333"/>
                <a:gd name="T14" fmla="*/ 17 w 73"/>
                <a:gd name="T15" fmla="*/ 254 h 333"/>
                <a:gd name="T16" fmla="*/ 9 w 73"/>
                <a:gd name="T17" fmla="*/ 277 h 333"/>
                <a:gd name="T18" fmla="*/ 21 w 73"/>
                <a:gd name="T19" fmla="*/ 299 h 333"/>
                <a:gd name="T20" fmla="*/ 12 w 73"/>
                <a:gd name="T21" fmla="*/ 333 h 333"/>
                <a:gd name="T22" fmla="*/ 49 w 73"/>
                <a:gd name="T23" fmla="*/ 320 h 333"/>
                <a:gd name="T24" fmla="*/ 46 w 73"/>
                <a:gd name="T25" fmla="*/ 294 h 333"/>
                <a:gd name="T26" fmla="*/ 33 w 73"/>
                <a:gd name="T27" fmla="*/ 282 h 333"/>
                <a:gd name="T28" fmla="*/ 41 w 73"/>
                <a:gd name="T29" fmla="*/ 262 h 333"/>
                <a:gd name="T30" fmla="*/ 34 w 73"/>
                <a:gd name="T31" fmla="*/ 192 h 333"/>
                <a:gd name="T32" fmla="*/ 34 w 73"/>
                <a:gd name="T33" fmla="*/ 180 h 333"/>
                <a:gd name="T34" fmla="*/ 37 w 73"/>
                <a:gd name="T35" fmla="*/ 176 h 333"/>
                <a:gd name="T36" fmla="*/ 50 w 73"/>
                <a:gd name="T37" fmla="*/ 128 h 333"/>
                <a:gd name="T38" fmla="*/ 62 w 73"/>
                <a:gd name="T39" fmla="*/ 97 h 333"/>
                <a:gd name="T40" fmla="*/ 64 w 73"/>
                <a:gd name="T41" fmla="*/ 89 h 333"/>
                <a:gd name="T42" fmla="*/ 66 w 73"/>
                <a:gd name="T43" fmla="*/ 81 h 333"/>
                <a:gd name="T44" fmla="*/ 71 w 73"/>
                <a:gd name="T45" fmla="*/ 51 h 333"/>
                <a:gd name="T46" fmla="*/ 72 w 73"/>
                <a:gd name="T47" fmla="*/ 10 h 333"/>
                <a:gd name="T48" fmla="*/ 72 w 73"/>
                <a:gd name="T49" fmla="*/ 7 h 333"/>
                <a:gd name="T50" fmla="*/ 0 w 73"/>
                <a:gd name="T51" fmla="*/ 3 h 333"/>
                <a:gd name="T52" fmla="*/ 9 w 73"/>
                <a:gd name="T53" fmla="*/ 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 h="333">
                  <a:moveTo>
                    <a:pt x="9" y="5"/>
                  </a:moveTo>
                  <a:cubicBezTo>
                    <a:pt x="13" y="13"/>
                    <a:pt x="13" y="13"/>
                    <a:pt x="13" y="13"/>
                  </a:cubicBezTo>
                  <a:cubicBezTo>
                    <a:pt x="10" y="14"/>
                    <a:pt x="8" y="15"/>
                    <a:pt x="7" y="16"/>
                  </a:cubicBezTo>
                  <a:cubicBezTo>
                    <a:pt x="61" y="25"/>
                    <a:pt x="61" y="25"/>
                    <a:pt x="61" y="25"/>
                  </a:cubicBezTo>
                  <a:cubicBezTo>
                    <a:pt x="33" y="109"/>
                    <a:pt x="33" y="109"/>
                    <a:pt x="33" y="109"/>
                  </a:cubicBezTo>
                  <a:cubicBezTo>
                    <a:pt x="25" y="175"/>
                    <a:pt x="25" y="175"/>
                    <a:pt x="25" y="175"/>
                  </a:cubicBezTo>
                  <a:cubicBezTo>
                    <a:pt x="20" y="194"/>
                    <a:pt x="20" y="194"/>
                    <a:pt x="20" y="194"/>
                  </a:cubicBezTo>
                  <a:cubicBezTo>
                    <a:pt x="17" y="254"/>
                    <a:pt x="17" y="254"/>
                    <a:pt x="17" y="254"/>
                  </a:cubicBezTo>
                  <a:cubicBezTo>
                    <a:pt x="9" y="277"/>
                    <a:pt x="9" y="277"/>
                    <a:pt x="9" y="277"/>
                  </a:cubicBezTo>
                  <a:cubicBezTo>
                    <a:pt x="21" y="299"/>
                    <a:pt x="21" y="299"/>
                    <a:pt x="21" y="299"/>
                  </a:cubicBezTo>
                  <a:cubicBezTo>
                    <a:pt x="12" y="333"/>
                    <a:pt x="12" y="333"/>
                    <a:pt x="12" y="333"/>
                  </a:cubicBezTo>
                  <a:cubicBezTo>
                    <a:pt x="49" y="320"/>
                    <a:pt x="49" y="320"/>
                    <a:pt x="49" y="320"/>
                  </a:cubicBezTo>
                  <a:cubicBezTo>
                    <a:pt x="46" y="294"/>
                    <a:pt x="46" y="294"/>
                    <a:pt x="46" y="294"/>
                  </a:cubicBezTo>
                  <a:cubicBezTo>
                    <a:pt x="33" y="282"/>
                    <a:pt x="33" y="282"/>
                    <a:pt x="33" y="282"/>
                  </a:cubicBezTo>
                  <a:cubicBezTo>
                    <a:pt x="41" y="262"/>
                    <a:pt x="41" y="262"/>
                    <a:pt x="41" y="262"/>
                  </a:cubicBezTo>
                  <a:cubicBezTo>
                    <a:pt x="34" y="192"/>
                    <a:pt x="34" y="192"/>
                    <a:pt x="34" y="192"/>
                  </a:cubicBezTo>
                  <a:cubicBezTo>
                    <a:pt x="34" y="180"/>
                    <a:pt x="34" y="180"/>
                    <a:pt x="34" y="180"/>
                  </a:cubicBezTo>
                  <a:cubicBezTo>
                    <a:pt x="37" y="176"/>
                    <a:pt x="37" y="176"/>
                    <a:pt x="37" y="176"/>
                  </a:cubicBezTo>
                  <a:cubicBezTo>
                    <a:pt x="50" y="128"/>
                    <a:pt x="50" y="128"/>
                    <a:pt x="50" y="128"/>
                  </a:cubicBezTo>
                  <a:cubicBezTo>
                    <a:pt x="55" y="118"/>
                    <a:pt x="59" y="108"/>
                    <a:pt x="62" y="97"/>
                  </a:cubicBezTo>
                  <a:cubicBezTo>
                    <a:pt x="63" y="94"/>
                    <a:pt x="64" y="92"/>
                    <a:pt x="64" y="89"/>
                  </a:cubicBezTo>
                  <a:cubicBezTo>
                    <a:pt x="65" y="86"/>
                    <a:pt x="66" y="83"/>
                    <a:pt x="66" y="81"/>
                  </a:cubicBezTo>
                  <a:cubicBezTo>
                    <a:pt x="68" y="71"/>
                    <a:pt x="70" y="61"/>
                    <a:pt x="71" y="51"/>
                  </a:cubicBezTo>
                  <a:cubicBezTo>
                    <a:pt x="73" y="38"/>
                    <a:pt x="73" y="24"/>
                    <a:pt x="72" y="10"/>
                  </a:cubicBezTo>
                  <a:cubicBezTo>
                    <a:pt x="72" y="9"/>
                    <a:pt x="72" y="8"/>
                    <a:pt x="72" y="7"/>
                  </a:cubicBezTo>
                  <a:cubicBezTo>
                    <a:pt x="49" y="2"/>
                    <a:pt x="25" y="0"/>
                    <a:pt x="0" y="3"/>
                  </a:cubicBezTo>
                  <a:cubicBezTo>
                    <a:pt x="9" y="5"/>
                    <a:pt x="9" y="5"/>
                    <a:pt x="9" y="5"/>
                  </a:cubicBezTo>
                  <a:close/>
                </a:path>
              </a:pathLst>
            </a:custGeom>
            <a:solidFill>
              <a:srgbClr val="2B30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0" name="Freeform 26"/>
            <p:cNvSpPr/>
            <p:nvPr/>
          </p:nvSpPr>
          <p:spPr bwMode="auto">
            <a:xfrm>
              <a:off x="4840288" y="3332163"/>
              <a:ext cx="26988" cy="101600"/>
            </a:xfrm>
            <a:custGeom>
              <a:avLst/>
              <a:gdLst>
                <a:gd name="T0" fmla="*/ 10 w 23"/>
                <a:gd name="T1" fmla="*/ 10 h 101"/>
                <a:gd name="T2" fmla="*/ 10 w 23"/>
                <a:gd name="T3" fmla="*/ 13 h 101"/>
                <a:gd name="T4" fmla="*/ 16 w 23"/>
                <a:gd name="T5" fmla="*/ 43 h 101"/>
                <a:gd name="T6" fmla="*/ 13 w 23"/>
                <a:gd name="T7" fmla="*/ 76 h 101"/>
                <a:gd name="T8" fmla="*/ 2 w 23"/>
                <a:gd name="T9" fmla="*/ 92 h 101"/>
                <a:gd name="T10" fmla="*/ 0 w 23"/>
                <a:gd name="T11" fmla="*/ 100 h 101"/>
                <a:gd name="T12" fmla="*/ 5 w 23"/>
                <a:gd name="T13" fmla="*/ 94 h 101"/>
                <a:gd name="T14" fmla="*/ 10 w 23"/>
                <a:gd name="T15" fmla="*/ 91 h 101"/>
                <a:gd name="T16" fmla="*/ 23 w 23"/>
                <a:gd name="T17" fmla="*/ 68 h 101"/>
                <a:gd name="T18" fmla="*/ 20 w 23"/>
                <a:gd name="T19" fmla="*/ 47 h 101"/>
                <a:gd name="T20" fmla="*/ 20 w 23"/>
                <a:gd name="T21" fmla="*/ 45 h 101"/>
                <a:gd name="T22" fmla="*/ 9 w 23"/>
                <a:gd name="T23" fmla="*/ 0 h 101"/>
                <a:gd name="T24" fmla="*/ 10 w 23"/>
                <a:gd name="T25"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01">
                  <a:moveTo>
                    <a:pt x="10" y="10"/>
                  </a:moveTo>
                  <a:cubicBezTo>
                    <a:pt x="10" y="11"/>
                    <a:pt x="10" y="12"/>
                    <a:pt x="10" y="13"/>
                  </a:cubicBezTo>
                  <a:cubicBezTo>
                    <a:pt x="16" y="43"/>
                    <a:pt x="16" y="43"/>
                    <a:pt x="16" y="43"/>
                  </a:cubicBezTo>
                  <a:cubicBezTo>
                    <a:pt x="13" y="76"/>
                    <a:pt x="13" y="76"/>
                    <a:pt x="13" y="76"/>
                  </a:cubicBezTo>
                  <a:cubicBezTo>
                    <a:pt x="2" y="92"/>
                    <a:pt x="2" y="92"/>
                    <a:pt x="2" y="92"/>
                  </a:cubicBezTo>
                  <a:cubicBezTo>
                    <a:pt x="2" y="95"/>
                    <a:pt x="1" y="97"/>
                    <a:pt x="0" y="100"/>
                  </a:cubicBezTo>
                  <a:cubicBezTo>
                    <a:pt x="2" y="101"/>
                    <a:pt x="3" y="99"/>
                    <a:pt x="5" y="94"/>
                  </a:cubicBezTo>
                  <a:cubicBezTo>
                    <a:pt x="6" y="93"/>
                    <a:pt x="8" y="92"/>
                    <a:pt x="10" y="91"/>
                  </a:cubicBezTo>
                  <a:cubicBezTo>
                    <a:pt x="23" y="68"/>
                    <a:pt x="23" y="68"/>
                    <a:pt x="23" y="68"/>
                  </a:cubicBezTo>
                  <a:cubicBezTo>
                    <a:pt x="20" y="47"/>
                    <a:pt x="20" y="47"/>
                    <a:pt x="20" y="47"/>
                  </a:cubicBezTo>
                  <a:cubicBezTo>
                    <a:pt x="20" y="45"/>
                    <a:pt x="20" y="45"/>
                    <a:pt x="20" y="45"/>
                  </a:cubicBezTo>
                  <a:cubicBezTo>
                    <a:pt x="19" y="28"/>
                    <a:pt x="16" y="13"/>
                    <a:pt x="9" y="0"/>
                  </a:cubicBezTo>
                  <a:cubicBezTo>
                    <a:pt x="10" y="3"/>
                    <a:pt x="10" y="7"/>
                    <a:pt x="10" y="1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1" name="Freeform 27"/>
            <p:cNvSpPr/>
            <p:nvPr/>
          </p:nvSpPr>
          <p:spPr bwMode="auto">
            <a:xfrm>
              <a:off x="4843463" y="3344863"/>
              <a:ext cx="15875" cy="79375"/>
            </a:xfrm>
            <a:custGeom>
              <a:avLst/>
              <a:gdLst>
                <a:gd name="T0" fmla="*/ 11 w 14"/>
                <a:gd name="T1" fmla="*/ 63 h 79"/>
                <a:gd name="T2" fmla="*/ 14 w 14"/>
                <a:gd name="T3" fmla="*/ 30 h 79"/>
                <a:gd name="T4" fmla="*/ 8 w 14"/>
                <a:gd name="T5" fmla="*/ 0 h 79"/>
                <a:gd name="T6" fmla="*/ 7 w 14"/>
                <a:gd name="T7" fmla="*/ 41 h 79"/>
                <a:gd name="T8" fmla="*/ 9 w 14"/>
                <a:gd name="T9" fmla="*/ 59 h 79"/>
                <a:gd name="T10" fmla="*/ 10 w 14"/>
                <a:gd name="T11" fmla="*/ 62 h 79"/>
                <a:gd name="T12" fmla="*/ 2 w 14"/>
                <a:gd name="T13" fmla="*/ 71 h 79"/>
                <a:gd name="T14" fmla="*/ 0 w 14"/>
                <a:gd name="T15" fmla="*/ 79 h 79"/>
                <a:gd name="T16" fmla="*/ 11 w 14"/>
                <a:gd name="T17"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9">
                  <a:moveTo>
                    <a:pt x="11" y="63"/>
                  </a:moveTo>
                  <a:cubicBezTo>
                    <a:pt x="14" y="30"/>
                    <a:pt x="14" y="30"/>
                    <a:pt x="14" y="30"/>
                  </a:cubicBezTo>
                  <a:cubicBezTo>
                    <a:pt x="8" y="0"/>
                    <a:pt x="8" y="0"/>
                    <a:pt x="8" y="0"/>
                  </a:cubicBezTo>
                  <a:cubicBezTo>
                    <a:pt x="9" y="14"/>
                    <a:pt x="9" y="28"/>
                    <a:pt x="7" y="41"/>
                  </a:cubicBezTo>
                  <a:cubicBezTo>
                    <a:pt x="9" y="59"/>
                    <a:pt x="9" y="59"/>
                    <a:pt x="9" y="59"/>
                  </a:cubicBezTo>
                  <a:cubicBezTo>
                    <a:pt x="9" y="60"/>
                    <a:pt x="10" y="61"/>
                    <a:pt x="10" y="62"/>
                  </a:cubicBezTo>
                  <a:cubicBezTo>
                    <a:pt x="2" y="71"/>
                    <a:pt x="2" y="71"/>
                    <a:pt x="2" y="71"/>
                  </a:cubicBezTo>
                  <a:cubicBezTo>
                    <a:pt x="2" y="73"/>
                    <a:pt x="1" y="76"/>
                    <a:pt x="0" y="79"/>
                  </a:cubicBezTo>
                  <a:cubicBezTo>
                    <a:pt x="11" y="63"/>
                    <a:pt x="11" y="63"/>
                    <a:pt x="11" y="63"/>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2" name="Freeform 28"/>
            <p:cNvSpPr/>
            <p:nvPr/>
          </p:nvSpPr>
          <p:spPr bwMode="auto">
            <a:xfrm>
              <a:off x="4765675" y="3375025"/>
              <a:ext cx="22225" cy="22225"/>
            </a:xfrm>
            <a:custGeom>
              <a:avLst/>
              <a:gdLst>
                <a:gd name="T0" fmla="*/ 12 w 19"/>
                <a:gd name="T1" fmla="*/ 13 h 22"/>
                <a:gd name="T2" fmla="*/ 11 w 19"/>
                <a:gd name="T3" fmla="*/ 11 h 22"/>
                <a:gd name="T4" fmla="*/ 0 w 19"/>
                <a:gd name="T5" fmla="*/ 0 h 22"/>
                <a:gd name="T6" fmla="*/ 0 w 19"/>
                <a:gd name="T7" fmla="*/ 4 h 22"/>
                <a:gd name="T8" fmla="*/ 17 w 19"/>
                <a:gd name="T9" fmla="*/ 22 h 22"/>
                <a:gd name="T10" fmla="*/ 12 w 19"/>
                <a:gd name="T11" fmla="*/ 13 h 22"/>
              </a:gdLst>
              <a:ahLst/>
              <a:cxnLst>
                <a:cxn ang="0">
                  <a:pos x="T0" y="T1"/>
                </a:cxn>
                <a:cxn ang="0">
                  <a:pos x="T2" y="T3"/>
                </a:cxn>
                <a:cxn ang="0">
                  <a:pos x="T4" y="T5"/>
                </a:cxn>
                <a:cxn ang="0">
                  <a:pos x="T6" y="T7"/>
                </a:cxn>
                <a:cxn ang="0">
                  <a:pos x="T8" y="T9"/>
                </a:cxn>
                <a:cxn ang="0">
                  <a:pos x="T10" y="T11"/>
                </a:cxn>
              </a:cxnLst>
              <a:rect l="0" t="0" r="r" b="b"/>
              <a:pathLst>
                <a:path w="19" h="22">
                  <a:moveTo>
                    <a:pt x="12" y="13"/>
                  </a:moveTo>
                  <a:cubicBezTo>
                    <a:pt x="11" y="11"/>
                    <a:pt x="11" y="11"/>
                    <a:pt x="11" y="11"/>
                  </a:cubicBezTo>
                  <a:cubicBezTo>
                    <a:pt x="0" y="0"/>
                    <a:pt x="0" y="0"/>
                    <a:pt x="0" y="0"/>
                  </a:cubicBezTo>
                  <a:cubicBezTo>
                    <a:pt x="0" y="4"/>
                    <a:pt x="0" y="4"/>
                    <a:pt x="0" y="4"/>
                  </a:cubicBezTo>
                  <a:cubicBezTo>
                    <a:pt x="17" y="22"/>
                    <a:pt x="17" y="22"/>
                    <a:pt x="17" y="22"/>
                  </a:cubicBezTo>
                  <a:cubicBezTo>
                    <a:pt x="19" y="20"/>
                    <a:pt x="17" y="17"/>
                    <a:pt x="12" y="13"/>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3" name="Freeform 29"/>
            <p:cNvSpPr>
              <a:spLocks noEditPoints="1"/>
            </p:cNvSpPr>
            <p:nvPr/>
          </p:nvSpPr>
          <p:spPr bwMode="auto">
            <a:xfrm>
              <a:off x="4687888" y="3351213"/>
              <a:ext cx="103188" cy="338138"/>
            </a:xfrm>
            <a:custGeom>
              <a:avLst/>
              <a:gdLst>
                <a:gd name="T0" fmla="*/ 80 w 90"/>
                <a:gd name="T1" fmla="*/ 37 h 333"/>
                <a:gd name="T2" fmla="*/ 80 w 90"/>
                <a:gd name="T3" fmla="*/ 37 h 333"/>
                <a:gd name="T4" fmla="*/ 85 w 90"/>
                <a:gd name="T5" fmla="*/ 46 h 333"/>
                <a:gd name="T6" fmla="*/ 83 w 90"/>
                <a:gd name="T7" fmla="*/ 47 h 333"/>
                <a:gd name="T8" fmla="*/ 68 w 90"/>
                <a:gd name="T9" fmla="*/ 34 h 333"/>
                <a:gd name="T10" fmla="*/ 61 w 90"/>
                <a:gd name="T11" fmla="*/ 27 h 333"/>
                <a:gd name="T12" fmla="*/ 64 w 90"/>
                <a:gd name="T13" fmla="*/ 37 h 333"/>
                <a:gd name="T14" fmla="*/ 66 w 90"/>
                <a:gd name="T15" fmla="*/ 48 h 333"/>
                <a:gd name="T16" fmla="*/ 65 w 90"/>
                <a:gd name="T17" fmla="*/ 47 h 333"/>
                <a:gd name="T18" fmla="*/ 56 w 90"/>
                <a:gd name="T19" fmla="*/ 34 h 333"/>
                <a:gd name="T20" fmla="*/ 45 w 90"/>
                <a:gd name="T21" fmla="*/ 11 h 333"/>
                <a:gd name="T22" fmla="*/ 42 w 90"/>
                <a:gd name="T23" fmla="*/ 1 h 333"/>
                <a:gd name="T24" fmla="*/ 41 w 90"/>
                <a:gd name="T25" fmla="*/ 0 h 333"/>
                <a:gd name="T26" fmla="*/ 30 w 90"/>
                <a:gd name="T27" fmla="*/ 4 h 333"/>
                <a:gd name="T28" fmla="*/ 40 w 90"/>
                <a:gd name="T29" fmla="*/ 118 h 333"/>
                <a:gd name="T30" fmla="*/ 40 w 90"/>
                <a:gd name="T31" fmla="*/ 130 h 333"/>
                <a:gd name="T32" fmla="*/ 37 w 90"/>
                <a:gd name="T33" fmla="*/ 153 h 333"/>
                <a:gd name="T34" fmla="*/ 33 w 90"/>
                <a:gd name="T35" fmla="*/ 159 h 333"/>
                <a:gd name="T36" fmla="*/ 11 w 90"/>
                <a:gd name="T37" fmla="*/ 280 h 333"/>
                <a:gd name="T38" fmla="*/ 2 w 90"/>
                <a:gd name="T39" fmla="*/ 296 h 333"/>
                <a:gd name="T40" fmla="*/ 0 w 90"/>
                <a:gd name="T41" fmla="*/ 333 h 333"/>
                <a:gd name="T42" fmla="*/ 8 w 90"/>
                <a:gd name="T43" fmla="*/ 325 h 333"/>
                <a:gd name="T44" fmla="*/ 18 w 90"/>
                <a:gd name="T45" fmla="*/ 322 h 333"/>
                <a:gd name="T46" fmla="*/ 39 w 90"/>
                <a:gd name="T47" fmla="*/ 253 h 333"/>
                <a:gd name="T48" fmla="*/ 52 w 90"/>
                <a:gd name="T49" fmla="*/ 188 h 333"/>
                <a:gd name="T50" fmla="*/ 65 w 90"/>
                <a:gd name="T51" fmla="*/ 161 h 333"/>
                <a:gd name="T52" fmla="*/ 63 w 90"/>
                <a:gd name="T53" fmla="*/ 141 h 333"/>
                <a:gd name="T54" fmla="*/ 90 w 90"/>
                <a:gd name="T55" fmla="*/ 44 h 333"/>
                <a:gd name="T56" fmla="*/ 88 w 90"/>
                <a:gd name="T57" fmla="*/ 42 h 333"/>
                <a:gd name="T58" fmla="*/ 80 w 90"/>
                <a:gd name="T59" fmla="*/ 37 h 333"/>
                <a:gd name="T60" fmla="*/ 32 w 90"/>
                <a:gd name="T61" fmla="*/ 5 h 333"/>
                <a:gd name="T62" fmla="*/ 36 w 90"/>
                <a:gd name="T63" fmla="*/ 3 h 333"/>
                <a:gd name="T64" fmla="*/ 45 w 90"/>
                <a:gd name="T65" fmla="*/ 115 h 333"/>
                <a:gd name="T66" fmla="*/ 45 w 90"/>
                <a:gd name="T67" fmla="*/ 136 h 333"/>
                <a:gd name="T68" fmla="*/ 43 w 90"/>
                <a:gd name="T69" fmla="*/ 157 h 333"/>
                <a:gd name="T70" fmla="*/ 21 w 90"/>
                <a:gd name="T71" fmla="*/ 231 h 333"/>
                <a:gd name="T72" fmla="*/ 21 w 90"/>
                <a:gd name="T73" fmla="*/ 232 h 333"/>
                <a:gd name="T74" fmla="*/ 19 w 90"/>
                <a:gd name="T75" fmla="*/ 283 h 333"/>
                <a:gd name="T76" fmla="*/ 7 w 90"/>
                <a:gd name="T77" fmla="*/ 300 h 333"/>
                <a:gd name="T78" fmla="*/ 8 w 90"/>
                <a:gd name="T79" fmla="*/ 323 h 333"/>
                <a:gd name="T80" fmla="*/ 1 w 90"/>
                <a:gd name="T81" fmla="*/ 328 h 333"/>
                <a:gd name="T82" fmla="*/ 3 w 90"/>
                <a:gd name="T83" fmla="*/ 297 h 333"/>
                <a:gd name="T84" fmla="*/ 13 w 90"/>
                <a:gd name="T85" fmla="*/ 281 h 333"/>
                <a:gd name="T86" fmla="*/ 13 w 90"/>
                <a:gd name="T87" fmla="*/ 280 h 333"/>
                <a:gd name="T88" fmla="*/ 34 w 90"/>
                <a:gd name="T89" fmla="*/ 160 h 333"/>
                <a:gd name="T90" fmla="*/ 38 w 90"/>
                <a:gd name="T91" fmla="*/ 154 h 333"/>
                <a:gd name="T92" fmla="*/ 38 w 90"/>
                <a:gd name="T93" fmla="*/ 153 h 333"/>
                <a:gd name="T94" fmla="*/ 41 w 90"/>
                <a:gd name="T95" fmla="*/ 130 h 333"/>
                <a:gd name="T96" fmla="*/ 41 w 90"/>
                <a:gd name="T97" fmla="*/ 130 h 333"/>
                <a:gd name="T98" fmla="*/ 41 w 90"/>
                <a:gd name="T99" fmla="*/ 117 h 333"/>
                <a:gd name="T100" fmla="*/ 32 w 90"/>
                <a:gd name="T101" fmla="*/ 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333">
                  <a:moveTo>
                    <a:pt x="80" y="37"/>
                  </a:moveTo>
                  <a:cubicBezTo>
                    <a:pt x="80" y="37"/>
                    <a:pt x="80" y="37"/>
                    <a:pt x="80" y="37"/>
                  </a:cubicBezTo>
                  <a:cubicBezTo>
                    <a:pt x="85" y="41"/>
                    <a:pt x="87" y="44"/>
                    <a:pt x="85" y="46"/>
                  </a:cubicBezTo>
                  <a:cubicBezTo>
                    <a:pt x="85" y="46"/>
                    <a:pt x="84" y="46"/>
                    <a:pt x="83" y="47"/>
                  </a:cubicBezTo>
                  <a:cubicBezTo>
                    <a:pt x="68" y="34"/>
                    <a:pt x="68" y="34"/>
                    <a:pt x="68" y="34"/>
                  </a:cubicBezTo>
                  <a:cubicBezTo>
                    <a:pt x="61" y="27"/>
                    <a:pt x="61" y="27"/>
                    <a:pt x="61" y="27"/>
                  </a:cubicBezTo>
                  <a:cubicBezTo>
                    <a:pt x="61" y="30"/>
                    <a:pt x="62" y="34"/>
                    <a:pt x="64" y="37"/>
                  </a:cubicBezTo>
                  <a:cubicBezTo>
                    <a:pt x="68" y="43"/>
                    <a:pt x="69" y="46"/>
                    <a:pt x="66" y="48"/>
                  </a:cubicBezTo>
                  <a:cubicBezTo>
                    <a:pt x="66" y="48"/>
                    <a:pt x="65" y="48"/>
                    <a:pt x="65" y="47"/>
                  </a:cubicBezTo>
                  <a:cubicBezTo>
                    <a:pt x="61" y="44"/>
                    <a:pt x="58" y="40"/>
                    <a:pt x="56" y="34"/>
                  </a:cubicBezTo>
                  <a:cubicBezTo>
                    <a:pt x="45" y="11"/>
                    <a:pt x="45" y="11"/>
                    <a:pt x="45" y="11"/>
                  </a:cubicBezTo>
                  <a:cubicBezTo>
                    <a:pt x="42" y="1"/>
                    <a:pt x="42" y="1"/>
                    <a:pt x="42" y="1"/>
                  </a:cubicBezTo>
                  <a:cubicBezTo>
                    <a:pt x="42" y="1"/>
                    <a:pt x="42" y="0"/>
                    <a:pt x="41" y="0"/>
                  </a:cubicBezTo>
                  <a:cubicBezTo>
                    <a:pt x="30" y="4"/>
                    <a:pt x="30" y="4"/>
                    <a:pt x="30" y="4"/>
                  </a:cubicBezTo>
                  <a:cubicBezTo>
                    <a:pt x="28" y="42"/>
                    <a:pt x="32" y="80"/>
                    <a:pt x="40" y="118"/>
                  </a:cubicBezTo>
                  <a:cubicBezTo>
                    <a:pt x="40" y="130"/>
                    <a:pt x="40" y="130"/>
                    <a:pt x="40" y="130"/>
                  </a:cubicBezTo>
                  <a:cubicBezTo>
                    <a:pt x="38" y="135"/>
                    <a:pt x="37" y="142"/>
                    <a:pt x="37" y="153"/>
                  </a:cubicBezTo>
                  <a:cubicBezTo>
                    <a:pt x="33" y="159"/>
                    <a:pt x="33" y="159"/>
                    <a:pt x="33" y="159"/>
                  </a:cubicBezTo>
                  <a:cubicBezTo>
                    <a:pt x="17" y="196"/>
                    <a:pt x="10" y="237"/>
                    <a:pt x="11" y="280"/>
                  </a:cubicBezTo>
                  <a:cubicBezTo>
                    <a:pt x="2" y="296"/>
                    <a:pt x="2" y="296"/>
                    <a:pt x="2" y="296"/>
                  </a:cubicBezTo>
                  <a:cubicBezTo>
                    <a:pt x="0" y="333"/>
                    <a:pt x="0" y="333"/>
                    <a:pt x="0" y="333"/>
                  </a:cubicBezTo>
                  <a:cubicBezTo>
                    <a:pt x="2" y="329"/>
                    <a:pt x="5" y="326"/>
                    <a:pt x="8" y="325"/>
                  </a:cubicBezTo>
                  <a:cubicBezTo>
                    <a:pt x="11" y="323"/>
                    <a:pt x="14" y="322"/>
                    <a:pt x="18" y="322"/>
                  </a:cubicBezTo>
                  <a:cubicBezTo>
                    <a:pt x="39" y="253"/>
                    <a:pt x="39" y="253"/>
                    <a:pt x="39" y="253"/>
                  </a:cubicBezTo>
                  <a:cubicBezTo>
                    <a:pt x="52" y="188"/>
                    <a:pt x="52" y="188"/>
                    <a:pt x="52" y="188"/>
                  </a:cubicBezTo>
                  <a:cubicBezTo>
                    <a:pt x="65" y="161"/>
                    <a:pt x="65" y="161"/>
                    <a:pt x="65" y="161"/>
                  </a:cubicBezTo>
                  <a:cubicBezTo>
                    <a:pt x="63" y="141"/>
                    <a:pt x="63" y="141"/>
                    <a:pt x="63" y="141"/>
                  </a:cubicBezTo>
                  <a:cubicBezTo>
                    <a:pt x="90" y="44"/>
                    <a:pt x="90" y="44"/>
                    <a:pt x="90" y="44"/>
                  </a:cubicBezTo>
                  <a:cubicBezTo>
                    <a:pt x="90" y="43"/>
                    <a:pt x="89" y="43"/>
                    <a:pt x="88" y="42"/>
                  </a:cubicBezTo>
                  <a:cubicBezTo>
                    <a:pt x="80" y="37"/>
                    <a:pt x="80" y="37"/>
                    <a:pt x="80" y="37"/>
                  </a:cubicBezTo>
                  <a:close/>
                  <a:moveTo>
                    <a:pt x="32" y="5"/>
                  </a:moveTo>
                  <a:cubicBezTo>
                    <a:pt x="36" y="3"/>
                    <a:pt x="36" y="3"/>
                    <a:pt x="36" y="3"/>
                  </a:cubicBezTo>
                  <a:cubicBezTo>
                    <a:pt x="34" y="37"/>
                    <a:pt x="37" y="74"/>
                    <a:pt x="45" y="115"/>
                  </a:cubicBezTo>
                  <a:cubicBezTo>
                    <a:pt x="45" y="136"/>
                    <a:pt x="45" y="136"/>
                    <a:pt x="45" y="136"/>
                  </a:cubicBezTo>
                  <a:cubicBezTo>
                    <a:pt x="43" y="157"/>
                    <a:pt x="43" y="157"/>
                    <a:pt x="43" y="157"/>
                  </a:cubicBezTo>
                  <a:cubicBezTo>
                    <a:pt x="31" y="182"/>
                    <a:pt x="23" y="207"/>
                    <a:pt x="21" y="231"/>
                  </a:cubicBezTo>
                  <a:cubicBezTo>
                    <a:pt x="21" y="232"/>
                    <a:pt x="21" y="232"/>
                    <a:pt x="21" y="232"/>
                  </a:cubicBezTo>
                  <a:cubicBezTo>
                    <a:pt x="19" y="283"/>
                    <a:pt x="19" y="283"/>
                    <a:pt x="19" y="283"/>
                  </a:cubicBezTo>
                  <a:cubicBezTo>
                    <a:pt x="7" y="300"/>
                    <a:pt x="7" y="300"/>
                    <a:pt x="7" y="300"/>
                  </a:cubicBezTo>
                  <a:cubicBezTo>
                    <a:pt x="8" y="323"/>
                    <a:pt x="8" y="323"/>
                    <a:pt x="8" y="323"/>
                  </a:cubicBezTo>
                  <a:cubicBezTo>
                    <a:pt x="5" y="324"/>
                    <a:pt x="3" y="326"/>
                    <a:pt x="1" y="328"/>
                  </a:cubicBezTo>
                  <a:cubicBezTo>
                    <a:pt x="3" y="297"/>
                    <a:pt x="3" y="297"/>
                    <a:pt x="3" y="297"/>
                  </a:cubicBezTo>
                  <a:cubicBezTo>
                    <a:pt x="13" y="281"/>
                    <a:pt x="13" y="281"/>
                    <a:pt x="13" y="281"/>
                  </a:cubicBezTo>
                  <a:cubicBezTo>
                    <a:pt x="13" y="281"/>
                    <a:pt x="13" y="280"/>
                    <a:pt x="13" y="280"/>
                  </a:cubicBezTo>
                  <a:cubicBezTo>
                    <a:pt x="11" y="237"/>
                    <a:pt x="18" y="197"/>
                    <a:pt x="34" y="160"/>
                  </a:cubicBezTo>
                  <a:cubicBezTo>
                    <a:pt x="38" y="154"/>
                    <a:pt x="38" y="154"/>
                    <a:pt x="38" y="154"/>
                  </a:cubicBezTo>
                  <a:cubicBezTo>
                    <a:pt x="38" y="153"/>
                    <a:pt x="38" y="153"/>
                    <a:pt x="38" y="153"/>
                  </a:cubicBezTo>
                  <a:cubicBezTo>
                    <a:pt x="38" y="143"/>
                    <a:pt x="39" y="135"/>
                    <a:pt x="41" y="130"/>
                  </a:cubicBezTo>
                  <a:cubicBezTo>
                    <a:pt x="41" y="130"/>
                    <a:pt x="41" y="130"/>
                    <a:pt x="41" y="130"/>
                  </a:cubicBezTo>
                  <a:cubicBezTo>
                    <a:pt x="41" y="117"/>
                    <a:pt x="41" y="117"/>
                    <a:pt x="41" y="117"/>
                  </a:cubicBezTo>
                  <a:cubicBezTo>
                    <a:pt x="33" y="80"/>
                    <a:pt x="30" y="43"/>
                    <a:pt x="32" y="5"/>
                  </a:cubicBezTo>
                  <a:close/>
                </a:path>
              </a:pathLst>
            </a:custGeom>
            <a:solidFill>
              <a:srgbClr val="505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4" name="Freeform 30"/>
            <p:cNvSpPr/>
            <p:nvPr/>
          </p:nvSpPr>
          <p:spPr bwMode="auto">
            <a:xfrm>
              <a:off x="4689475" y="3354388"/>
              <a:ext cx="50800" cy="328613"/>
            </a:xfrm>
            <a:custGeom>
              <a:avLst/>
              <a:gdLst>
                <a:gd name="T0" fmla="*/ 35 w 44"/>
                <a:gd name="T1" fmla="*/ 0 h 325"/>
                <a:gd name="T2" fmla="*/ 31 w 44"/>
                <a:gd name="T3" fmla="*/ 2 h 325"/>
                <a:gd name="T4" fmla="*/ 40 w 44"/>
                <a:gd name="T5" fmla="*/ 114 h 325"/>
                <a:gd name="T6" fmla="*/ 40 w 44"/>
                <a:gd name="T7" fmla="*/ 127 h 325"/>
                <a:gd name="T8" fmla="*/ 40 w 44"/>
                <a:gd name="T9" fmla="*/ 127 h 325"/>
                <a:gd name="T10" fmla="*/ 37 w 44"/>
                <a:gd name="T11" fmla="*/ 150 h 325"/>
                <a:gd name="T12" fmla="*/ 37 w 44"/>
                <a:gd name="T13" fmla="*/ 151 h 325"/>
                <a:gd name="T14" fmla="*/ 33 w 44"/>
                <a:gd name="T15" fmla="*/ 157 h 325"/>
                <a:gd name="T16" fmla="*/ 12 w 44"/>
                <a:gd name="T17" fmla="*/ 277 h 325"/>
                <a:gd name="T18" fmla="*/ 12 w 44"/>
                <a:gd name="T19" fmla="*/ 278 h 325"/>
                <a:gd name="T20" fmla="*/ 2 w 44"/>
                <a:gd name="T21" fmla="*/ 294 h 325"/>
                <a:gd name="T22" fmla="*/ 0 w 44"/>
                <a:gd name="T23" fmla="*/ 325 h 325"/>
                <a:gd name="T24" fmla="*/ 7 w 44"/>
                <a:gd name="T25" fmla="*/ 320 h 325"/>
                <a:gd name="T26" fmla="*/ 6 w 44"/>
                <a:gd name="T27" fmla="*/ 297 h 325"/>
                <a:gd name="T28" fmla="*/ 18 w 44"/>
                <a:gd name="T29" fmla="*/ 280 h 325"/>
                <a:gd name="T30" fmla="*/ 20 w 44"/>
                <a:gd name="T31" fmla="*/ 229 h 325"/>
                <a:gd name="T32" fmla="*/ 20 w 44"/>
                <a:gd name="T33" fmla="*/ 228 h 325"/>
                <a:gd name="T34" fmla="*/ 42 w 44"/>
                <a:gd name="T35" fmla="*/ 154 h 325"/>
                <a:gd name="T36" fmla="*/ 44 w 44"/>
                <a:gd name="T37" fmla="*/ 133 h 325"/>
                <a:gd name="T38" fmla="*/ 44 w 44"/>
                <a:gd name="T39" fmla="*/ 112 h 325"/>
                <a:gd name="T40" fmla="*/ 35 w 44"/>
                <a:gd name="T41"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25">
                  <a:moveTo>
                    <a:pt x="35" y="0"/>
                  </a:moveTo>
                  <a:cubicBezTo>
                    <a:pt x="31" y="2"/>
                    <a:pt x="31" y="2"/>
                    <a:pt x="31" y="2"/>
                  </a:cubicBezTo>
                  <a:cubicBezTo>
                    <a:pt x="29" y="40"/>
                    <a:pt x="32" y="77"/>
                    <a:pt x="40" y="114"/>
                  </a:cubicBezTo>
                  <a:cubicBezTo>
                    <a:pt x="40" y="127"/>
                    <a:pt x="40" y="127"/>
                    <a:pt x="40" y="127"/>
                  </a:cubicBezTo>
                  <a:cubicBezTo>
                    <a:pt x="40" y="127"/>
                    <a:pt x="40" y="127"/>
                    <a:pt x="40" y="127"/>
                  </a:cubicBezTo>
                  <a:cubicBezTo>
                    <a:pt x="38" y="132"/>
                    <a:pt x="37" y="140"/>
                    <a:pt x="37" y="150"/>
                  </a:cubicBezTo>
                  <a:cubicBezTo>
                    <a:pt x="37" y="150"/>
                    <a:pt x="37" y="150"/>
                    <a:pt x="37" y="151"/>
                  </a:cubicBezTo>
                  <a:cubicBezTo>
                    <a:pt x="33" y="157"/>
                    <a:pt x="33" y="157"/>
                    <a:pt x="33" y="157"/>
                  </a:cubicBezTo>
                  <a:cubicBezTo>
                    <a:pt x="17" y="194"/>
                    <a:pt x="10" y="234"/>
                    <a:pt x="12" y="277"/>
                  </a:cubicBezTo>
                  <a:cubicBezTo>
                    <a:pt x="12" y="277"/>
                    <a:pt x="12" y="278"/>
                    <a:pt x="12" y="278"/>
                  </a:cubicBezTo>
                  <a:cubicBezTo>
                    <a:pt x="2" y="294"/>
                    <a:pt x="2" y="294"/>
                    <a:pt x="2" y="294"/>
                  </a:cubicBezTo>
                  <a:cubicBezTo>
                    <a:pt x="0" y="325"/>
                    <a:pt x="0" y="325"/>
                    <a:pt x="0" y="325"/>
                  </a:cubicBezTo>
                  <a:cubicBezTo>
                    <a:pt x="2" y="323"/>
                    <a:pt x="4" y="321"/>
                    <a:pt x="7" y="320"/>
                  </a:cubicBezTo>
                  <a:cubicBezTo>
                    <a:pt x="6" y="297"/>
                    <a:pt x="6" y="297"/>
                    <a:pt x="6" y="297"/>
                  </a:cubicBezTo>
                  <a:cubicBezTo>
                    <a:pt x="18" y="280"/>
                    <a:pt x="18" y="280"/>
                    <a:pt x="18" y="280"/>
                  </a:cubicBezTo>
                  <a:cubicBezTo>
                    <a:pt x="20" y="229"/>
                    <a:pt x="20" y="229"/>
                    <a:pt x="20" y="229"/>
                  </a:cubicBezTo>
                  <a:cubicBezTo>
                    <a:pt x="20" y="229"/>
                    <a:pt x="20" y="229"/>
                    <a:pt x="20" y="228"/>
                  </a:cubicBezTo>
                  <a:cubicBezTo>
                    <a:pt x="22" y="204"/>
                    <a:pt x="30" y="179"/>
                    <a:pt x="42" y="154"/>
                  </a:cubicBezTo>
                  <a:cubicBezTo>
                    <a:pt x="44" y="133"/>
                    <a:pt x="44" y="133"/>
                    <a:pt x="44" y="133"/>
                  </a:cubicBezTo>
                  <a:cubicBezTo>
                    <a:pt x="44" y="112"/>
                    <a:pt x="44" y="112"/>
                    <a:pt x="44" y="112"/>
                  </a:cubicBezTo>
                  <a:cubicBezTo>
                    <a:pt x="36" y="71"/>
                    <a:pt x="33" y="34"/>
                    <a:pt x="35" y="0"/>
                  </a:cubicBezTo>
                  <a:close/>
                </a:path>
              </a:pathLst>
            </a:custGeom>
            <a:solidFill>
              <a:srgbClr val="7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5" name="Freeform 31"/>
            <p:cNvSpPr/>
            <p:nvPr/>
          </p:nvSpPr>
          <p:spPr bwMode="auto">
            <a:xfrm>
              <a:off x="4756150" y="3378200"/>
              <a:ext cx="11113" cy="20638"/>
            </a:xfrm>
            <a:custGeom>
              <a:avLst/>
              <a:gdLst>
                <a:gd name="T0" fmla="*/ 6 w 10"/>
                <a:gd name="T1" fmla="*/ 20 h 21"/>
                <a:gd name="T2" fmla="*/ 7 w 10"/>
                <a:gd name="T3" fmla="*/ 21 h 21"/>
                <a:gd name="T4" fmla="*/ 5 w 10"/>
                <a:gd name="T5" fmla="*/ 10 h 21"/>
                <a:gd name="T6" fmla="*/ 2 w 10"/>
                <a:gd name="T7" fmla="*/ 0 h 21"/>
                <a:gd name="T8" fmla="*/ 0 w 10"/>
                <a:gd name="T9" fmla="*/ 3 h 21"/>
                <a:gd name="T10" fmla="*/ 6 w 10"/>
                <a:gd name="T11" fmla="*/ 20 h 21"/>
              </a:gdLst>
              <a:ahLst/>
              <a:cxnLst>
                <a:cxn ang="0">
                  <a:pos x="T0" y="T1"/>
                </a:cxn>
                <a:cxn ang="0">
                  <a:pos x="T2" y="T3"/>
                </a:cxn>
                <a:cxn ang="0">
                  <a:pos x="T4" y="T5"/>
                </a:cxn>
                <a:cxn ang="0">
                  <a:pos x="T6" y="T7"/>
                </a:cxn>
                <a:cxn ang="0">
                  <a:pos x="T8" y="T9"/>
                </a:cxn>
                <a:cxn ang="0">
                  <a:pos x="T10" y="T11"/>
                </a:cxn>
              </a:cxnLst>
              <a:rect l="0" t="0" r="r" b="b"/>
              <a:pathLst>
                <a:path w="10" h="21">
                  <a:moveTo>
                    <a:pt x="6" y="20"/>
                  </a:moveTo>
                  <a:cubicBezTo>
                    <a:pt x="6" y="21"/>
                    <a:pt x="7" y="21"/>
                    <a:pt x="7" y="21"/>
                  </a:cubicBezTo>
                  <a:cubicBezTo>
                    <a:pt x="10" y="19"/>
                    <a:pt x="9" y="16"/>
                    <a:pt x="5" y="10"/>
                  </a:cubicBezTo>
                  <a:cubicBezTo>
                    <a:pt x="3" y="7"/>
                    <a:pt x="2" y="3"/>
                    <a:pt x="2" y="0"/>
                  </a:cubicBezTo>
                  <a:cubicBezTo>
                    <a:pt x="0" y="3"/>
                    <a:pt x="0" y="3"/>
                    <a:pt x="0" y="3"/>
                  </a:cubicBezTo>
                  <a:cubicBezTo>
                    <a:pt x="6" y="20"/>
                    <a:pt x="6" y="20"/>
                    <a:pt x="6" y="2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6" name="Freeform 32"/>
            <p:cNvSpPr/>
            <p:nvPr/>
          </p:nvSpPr>
          <p:spPr bwMode="auto">
            <a:xfrm>
              <a:off x="4708525" y="3376613"/>
              <a:ext cx="100013" cy="312738"/>
            </a:xfrm>
            <a:custGeom>
              <a:avLst/>
              <a:gdLst>
                <a:gd name="T0" fmla="*/ 79 w 87"/>
                <a:gd name="T1" fmla="*/ 10 h 308"/>
                <a:gd name="T2" fmla="*/ 78 w 87"/>
                <a:gd name="T3" fmla="*/ 10 h 308"/>
                <a:gd name="T4" fmla="*/ 77 w 87"/>
                <a:gd name="T5" fmla="*/ 10 h 308"/>
                <a:gd name="T6" fmla="*/ 74 w 87"/>
                <a:gd name="T7" fmla="*/ 13 h 308"/>
                <a:gd name="T8" fmla="*/ 75 w 87"/>
                <a:gd name="T9" fmla="*/ 18 h 308"/>
                <a:gd name="T10" fmla="*/ 72 w 87"/>
                <a:gd name="T11" fmla="*/ 19 h 308"/>
                <a:gd name="T12" fmla="*/ 45 w 87"/>
                <a:gd name="T13" fmla="*/ 116 h 308"/>
                <a:gd name="T14" fmla="*/ 47 w 87"/>
                <a:gd name="T15" fmla="*/ 136 h 308"/>
                <a:gd name="T16" fmla="*/ 34 w 87"/>
                <a:gd name="T17" fmla="*/ 163 h 308"/>
                <a:gd name="T18" fmla="*/ 21 w 87"/>
                <a:gd name="T19" fmla="*/ 228 h 308"/>
                <a:gd name="T20" fmla="*/ 0 w 87"/>
                <a:gd name="T21" fmla="*/ 297 h 308"/>
                <a:gd name="T22" fmla="*/ 22 w 87"/>
                <a:gd name="T23" fmla="*/ 307 h 308"/>
                <a:gd name="T24" fmla="*/ 24 w 87"/>
                <a:gd name="T25" fmla="*/ 308 h 308"/>
                <a:gd name="T26" fmla="*/ 27 w 87"/>
                <a:gd name="T27" fmla="*/ 267 h 308"/>
                <a:gd name="T28" fmla="*/ 37 w 87"/>
                <a:gd name="T29" fmla="*/ 235 h 308"/>
                <a:gd name="T30" fmla="*/ 39 w 87"/>
                <a:gd name="T31" fmla="*/ 231 h 308"/>
                <a:gd name="T32" fmla="*/ 49 w 87"/>
                <a:gd name="T33" fmla="*/ 212 h 308"/>
                <a:gd name="T34" fmla="*/ 54 w 87"/>
                <a:gd name="T35" fmla="*/ 168 h 308"/>
                <a:gd name="T36" fmla="*/ 66 w 87"/>
                <a:gd name="T37" fmla="*/ 138 h 308"/>
                <a:gd name="T38" fmla="*/ 71 w 87"/>
                <a:gd name="T39" fmla="*/ 98 h 308"/>
                <a:gd name="T40" fmla="*/ 87 w 87"/>
                <a:gd name="T41" fmla="*/ 0 h 308"/>
                <a:gd name="T42" fmla="*/ 80 w 87"/>
                <a:gd name="T43" fmla="*/ 8 h 308"/>
                <a:gd name="T44" fmla="*/ 79 w 87"/>
                <a:gd name="T45" fmla="*/ 1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308">
                  <a:moveTo>
                    <a:pt x="79" y="10"/>
                  </a:moveTo>
                  <a:cubicBezTo>
                    <a:pt x="79" y="10"/>
                    <a:pt x="78" y="10"/>
                    <a:pt x="78" y="10"/>
                  </a:cubicBezTo>
                  <a:cubicBezTo>
                    <a:pt x="77" y="10"/>
                    <a:pt x="77" y="10"/>
                    <a:pt x="77" y="10"/>
                  </a:cubicBezTo>
                  <a:cubicBezTo>
                    <a:pt x="74" y="13"/>
                    <a:pt x="74" y="13"/>
                    <a:pt x="74" y="13"/>
                  </a:cubicBezTo>
                  <a:cubicBezTo>
                    <a:pt x="75" y="15"/>
                    <a:pt x="75" y="17"/>
                    <a:pt x="75" y="18"/>
                  </a:cubicBezTo>
                  <a:cubicBezTo>
                    <a:pt x="75" y="19"/>
                    <a:pt x="74" y="19"/>
                    <a:pt x="72" y="19"/>
                  </a:cubicBezTo>
                  <a:cubicBezTo>
                    <a:pt x="45" y="116"/>
                    <a:pt x="45" y="116"/>
                    <a:pt x="45" y="116"/>
                  </a:cubicBezTo>
                  <a:cubicBezTo>
                    <a:pt x="47" y="136"/>
                    <a:pt x="47" y="136"/>
                    <a:pt x="47" y="136"/>
                  </a:cubicBezTo>
                  <a:cubicBezTo>
                    <a:pt x="34" y="163"/>
                    <a:pt x="34" y="163"/>
                    <a:pt x="34" y="163"/>
                  </a:cubicBezTo>
                  <a:cubicBezTo>
                    <a:pt x="21" y="228"/>
                    <a:pt x="21" y="228"/>
                    <a:pt x="21" y="228"/>
                  </a:cubicBezTo>
                  <a:cubicBezTo>
                    <a:pt x="0" y="297"/>
                    <a:pt x="0" y="297"/>
                    <a:pt x="0" y="297"/>
                  </a:cubicBezTo>
                  <a:cubicBezTo>
                    <a:pt x="7" y="297"/>
                    <a:pt x="14" y="300"/>
                    <a:pt x="22" y="307"/>
                  </a:cubicBezTo>
                  <a:cubicBezTo>
                    <a:pt x="23" y="307"/>
                    <a:pt x="23" y="307"/>
                    <a:pt x="24" y="308"/>
                  </a:cubicBezTo>
                  <a:cubicBezTo>
                    <a:pt x="28" y="295"/>
                    <a:pt x="29" y="281"/>
                    <a:pt x="27" y="267"/>
                  </a:cubicBezTo>
                  <a:cubicBezTo>
                    <a:pt x="37" y="235"/>
                    <a:pt x="37" y="235"/>
                    <a:pt x="37" y="235"/>
                  </a:cubicBezTo>
                  <a:cubicBezTo>
                    <a:pt x="39" y="231"/>
                    <a:pt x="39" y="231"/>
                    <a:pt x="39" y="231"/>
                  </a:cubicBezTo>
                  <a:cubicBezTo>
                    <a:pt x="49" y="212"/>
                    <a:pt x="49" y="212"/>
                    <a:pt x="49" y="212"/>
                  </a:cubicBezTo>
                  <a:cubicBezTo>
                    <a:pt x="54" y="168"/>
                    <a:pt x="54" y="168"/>
                    <a:pt x="54" y="168"/>
                  </a:cubicBezTo>
                  <a:cubicBezTo>
                    <a:pt x="61" y="158"/>
                    <a:pt x="65" y="148"/>
                    <a:pt x="66" y="138"/>
                  </a:cubicBezTo>
                  <a:cubicBezTo>
                    <a:pt x="71" y="98"/>
                    <a:pt x="71" y="98"/>
                    <a:pt x="71" y="98"/>
                  </a:cubicBezTo>
                  <a:cubicBezTo>
                    <a:pt x="87" y="0"/>
                    <a:pt x="87" y="0"/>
                    <a:pt x="87" y="0"/>
                  </a:cubicBezTo>
                  <a:cubicBezTo>
                    <a:pt x="80" y="8"/>
                    <a:pt x="80" y="8"/>
                    <a:pt x="80" y="8"/>
                  </a:cubicBezTo>
                  <a:cubicBezTo>
                    <a:pt x="80" y="9"/>
                    <a:pt x="80" y="9"/>
                    <a:pt x="79" y="10"/>
                  </a:cubicBezTo>
                  <a:close/>
                </a:path>
              </a:pathLst>
            </a:custGeom>
            <a:solidFill>
              <a:srgbClr val="2B30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7" name="Freeform 33"/>
            <p:cNvSpPr/>
            <p:nvPr/>
          </p:nvSpPr>
          <p:spPr bwMode="auto">
            <a:xfrm>
              <a:off x="4773613" y="3368675"/>
              <a:ext cx="20638" cy="25400"/>
            </a:xfrm>
            <a:custGeom>
              <a:avLst/>
              <a:gdLst>
                <a:gd name="T0" fmla="*/ 18 w 18"/>
                <a:gd name="T1" fmla="*/ 25 h 25"/>
                <a:gd name="T2" fmla="*/ 17 w 18"/>
                <a:gd name="T3" fmla="*/ 20 h 25"/>
                <a:gd name="T4" fmla="*/ 12 w 18"/>
                <a:gd name="T5" fmla="*/ 15 h 25"/>
                <a:gd name="T6" fmla="*/ 0 w 18"/>
                <a:gd name="T7" fmla="*/ 0 h 25"/>
                <a:gd name="T8" fmla="*/ 1 w 18"/>
                <a:gd name="T9" fmla="*/ 8 h 25"/>
                <a:gd name="T10" fmla="*/ 18 w 18"/>
                <a:gd name="T11" fmla="*/ 25 h 25"/>
              </a:gdLst>
              <a:ahLst/>
              <a:cxnLst>
                <a:cxn ang="0">
                  <a:pos x="T0" y="T1"/>
                </a:cxn>
                <a:cxn ang="0">
                  <a:pos x="T2" y="T3"/>
                </a:cxn>
                <a:cxn ang="0">
                  <a:pos x="T4" y="T5"/>
                </a:cxn>
                <a:cxn ang="0">
                  <a:pos x="T6" y="T7"/>
                </a:cxn>
                <a:cxn ang="0">
                  <a:pos x="T8" y="T9"/>
                </a:cxn>
                <a:cxn ang="0">
                  <a:pos x="T10" y="T11"/>
                </a:cxn>
              </a:cxnLst>
              <a:rect l="0" t="0" r="r" b="b"/>
              <a:pathLst>
                <a:path w="18" h="25">
                  <a:moveTo>
                    <a:pt x="18" y="25"/>
                  </a:moveTo>
                  <a:cubicBezTo>
                    <a:pt x="18" y="24"/>
                    <a:pt x="18" y="22"/>
                    <a:pt x="17" y="20"/>
                  </a:cubicBezTo>
                  <a:cubicBezTo>
                    <a:pt x="12" y="15"/>
                    <a:pt x="12" y="15"/>
                    <a:pt x="12" y="15"/>
                  </a:cubicBezTo>
                  <a:cubicBezTo>
                    <a:pt x="0" y="0"/>
                    <a:pt x="0" y="0"/>
                    <a:pt x="0" y="0"/>
                  </a:cubicBezTo>
                  <a:cubicBezTo>
                    <a:pt x="1" y="8"/>
                    <a:pt x="1" y="8"/>
                    <a:pt x="1" y="8"/>
                  </a:cubicBezTo>
                  <a:cubicBezTo>
                    <a:pt x="18" y="25"/>
                    <a:pt x="18" y="25"/>
                    <a:pt x="18" y="2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8" name="Freeform 34"/>
            <p:cNvSpPr/>
            <p:nvPr/>
          </p:nvSpPr>
          <p:spPr bwMode="auto">
            <a:xfrm>
              <a:off x="4773613" y="3368675"/>
              <a:ext cx="22225" cy="20638"/>
            </a:xfrm>
            <a:custGeom>
              <a:avLst/>
              <a:gdLst>
                <a:gd name="T0" fmla="*/ 12 w 14"/>
                <a:gd name="T1" fmla="*/ 13 h 13"/>
                <a:gd name="T2" fmla="*/ 14 w 14"/>
                <a:gd name="T3" fmla="*/ 11 h 13"/>
                <a:gd name="T4" fmla="*/ 0 w 14"/>
                <a:gd name="T5" fmla="*/ 0 h 13"/>
                <a:gd name="T6" fmla="*/ 9 w 14"/>
                <a:gd name="T7" fmla="*/ 10 h 13"/>
                <a:gd name="T8" fmla="*/ 12 w 14"/>
                <a:gd name="T9" fmla="*/ 13 h 13"/>
                <a:gd name="T10" fmla="*/ 12 w 14"/>
                <a:gd name="T11" fmla="*/ 13 h 13"/>
              </a:gdLst>
              <a:ahLst/>
              <a:cxnLst>
                <a:cxn ang="0">
                  <a:pos x="T0" y="T1"/>
                </a:cxn>
                <a:cxn ang="0">
                  <a:pos x="T2" y="T3"/>
                </a:cxn>
                <a:cxn ang="0">
                  <a:pos x="T4" y="T5"/>
                </a:cxn>
                <a:cxn ang="0">
                  <a:pos x="T6" y="T7"/>
                </a:cxn>
                <a:cxn ang="0">
                  <a:pos x="T8" y="T9"/>
                </a:cxn>
                <a:cxn ang="0">
                  <a:pos x="T10" y="T11"/>
                </a:cxn>
              </a:cxnLst>
              <a:rect l="0" t="0" r="r" b="b"/>
              <a:pathLst>
                <a:path w="14" h="13">
                  <a:moveTo>
                    <a:pt x="12" y="13"/>
                  </a:moveTo>
                  <a:lnTo>
                    <a:pt x="14" y="11"/>
                  </a:lnTo>
                  <a:lnTo>
                    <a:pt x="0" y="0"/>
                  </a:lnTo>
                  <a:lnTo>
                    <a:pt x="9" y="10"/>
                  </a:lnTo>
                  <a:lnTo>
                    <a:pt x="12" y="13"/>
                  </a:lnTo>
                  <a:lnTo>
                    <a:pt x="12" y="13"/>
                  </a:lnTo>
                  <a:close/>
                </a:path>
              </a:pathLst>
            </a:custGeom>
            <a:solidFill>
              <a:srgbClr val="505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9" name="Freeform 35"/>
            <p:cNvSpPr>
              <a:spLocks noEditPoints="1"/>
            </p:cNvSpPr>
            <p:nvPr/>
          </p:nvSpPr>
          <p:spPr bwMode="auto">
            <a:xfrm>
              <a:off x="4751388" y="3351213"/>
              <a:ext cx="88900" cy="328613"/>
            </a:xfrm>
            <a:custGeom>
              <a:avLst/>
              <a:gdLst>
                <a:gd name="T0" fmla="*/ 39 w 78"/>
                <a:gd name="T1" fmla="*/ 26 h 324"/>
                <a:gd name="T2" fmla="*/ 43 w 78"/>
                <a:gd name="T3" fmla="*/ 33 h 324"/>
                <a:gd name="T4" fmla="*/ 50 w 78"/>
                <a:gd name="T5" fmla="*/ 25 h 324"/>
                <a:gd name="T6" fmla="*/ 34 w 78"/>
                <a:gd name="T7" fmla="*/ 123 h 324"/>
                <a:gd name="T8" fmla="*/ 29 w 78"/>
                <a:gd name="T9" fmla="*/ 163 h 324"/>
                <a:gd name="T10" fmla="*/ 17 w 78"/>
                <a:gd name="T11" fmla="*/ 193 h 324"/>
                <a:gd name="T12" fmla="*/ 12 w 78"/>
                <a:gd name="T13" fmla="*/ 237 h 324"/>
                <a:gd name="T14" fmla="*/ 2 w 78"/>
                <a:gd name="T15" fmla="*/ 256 h 324"/>
                <a:gd name="T16" fmla="*/ 9 w 78"/>
                <a:gd name="T17" fmla="*/ 287 h 324"/>
                <a:gd name="T18" fmla="*/ 5 w 78"/>
                <a:gd name="T19" fmla="*/ 319 h 324"/>
                <a:gd name="T20" fmla="*/ 7 w 78"/>
                <a:gd name="T21" fmla="*/ 323 h 324"/>
                <a:gd name="T22" fmla="*/ 7 w 78"/>
                <a:gd name="T23" fmla="*/ 324 h 324"/>
                <a:gd name="T24" fmla="*/ 29 w 78"/>
                <a:gd name="T25" fmla="*/ 317 h 324"/>
                <a:gd name="T26" fmla="*/ 38 w 78"/>
                <a:gd name="T27" fmla="*/ 283 h 324"/>
                <a:gd name="T28" fmla="*/ 26 w 78"/>
                <a:gd name="T29" fmla="*/ 261 h 324"/>
                <a:gd name="T30" fmla="*/ 34 w 78"/>
                <a:gd name="T31" fmla="*/ 238 h 324"/>
                <a:gd name="T32" fmla="*/ 37 w 78"/>
                <a:gd name="T33" fmla="*/ 178 h 324"/>
                <a:gd name="T34" fmla="*/ 42 w 78"/>
                <a:gd name="T35" fmla="*/ 159 h 324"/>
                <a:gd name="T36" fmla="*/ 50 w 78"/>
                <a:gd name="T37" fmla="*/ 93 h 324"/>
                <a:gd name="T38" fmla="*/ 78 w 78"/>
                <a:gd name="T39" fmla="*/ 9 h 324"/>
                <a:gd name="T40" fmla="*/ 24 w 78"/>
                <a:gd name="T41" fmla="*/ 0 h 324"/>
                <a:gd name="T42" fmla="*/ 39 w 78"/>
                <a:gd name="T43" fmla="*/ 26 h 324"/>
                <a:gd name="T44" fmla="*/ 18 w 78"/>
                <a:gd name="T45" fmla="*/ 194 h 324"/>
                <a:gd name="T46" fmla="*/ 23 w 78"/>
                <a:gd name="T47" fmla="*/ 187 h 324"/>
                <a:gd name="T48" fmla="*/ 21 w 78"/>
                <a:gd name="T49" fmla="*/ 218 h 324"/>
                <a:gd name="T50" fmla="*/ 11 w 78"/>
                <a:gd name="T51" fmla="*/ 265 h 324"/>
                <a:gd name="T52" fmla="*/ 17 w 78"/>
                <a:gd name="T53" fmla="*/ 285 h 324"/>
                <a:gd name="T54" fmla="*/ 11 w 78"/>
                <a:gd name="T55" fmla="*/ 312 h 324"/>
                <a:gd name="T56" fmla="*/ 15 w 78"/>
                <a:gd name="T57" fmla="*/ 320 h 324"/>
                <a:gd name="T58" fmla="*/ 9 w 78"/>
                <a:gd name="T59" fmla="*/ 322 h 324"/>
                <a:gd name="T60" fmla="*/ 9 w 78"/>
                <a:gd name="T61" fmla="*/ 322 h 324"/>
                <a:gd name="T62" fmla="*/ 7 w 78"/>
                <a:gd name="T63" fmla="*/ 318 h 324"/>
                <a:gd name="T64" fmla="*/ 10 w 78"/>
                <a:gd name="T65" fmla="*/ 287 h 324"/>
                <a:gd name="T66" fmla="*/ 10 w 78"/>
                <a:gd name="T67" fmla="*/ 286 h 324"/>
                <a:gd name="T68" fmla="*/ 10 w 78"/>
                <a:gd name="T69" fmla="*/ 286 h 324"/>
                <a:gd name="T70" fmla="*/ 3 w 78"/>
                <a:gd name="T71" fmla="*/ 257 h 324"/>
                <a:gd name="T72" fmla="*/ 13 w 78"/>
                <a:gd name="T73" fmla="*/ 237 h 324"/>
                <a:gd name="T74" fmla="*/ 13 w 78"/>
                <a:gd name="T75" fmla="*/ 237 h 324"/>
                <a:gd name="T76" fmla="*/ 18 w 78"/>
                <a:gd name="T77" fmla="*/ 19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324">
                  <a:moveTo>
                    <a:pt x="39" y="26"/>
                  </a:moveTo>
                  <a:cubicBezTo>
                    <a:pt x="41" y="29"/>
                    <a:pt x="43" y="31"/>
                    <a:pt x="43" y="33"/>
                  </a:cubicBezTo>
                  <a:cubicBezTo>
                    <a:pt x="50" y="25"/>
                    <a:pt x="50" y="25"/>
                    <a:pt x="50" y="25"/>
                  </a:cubicBezTo>
                  <a:cubicBezTo>
                    <a:pt x="34" y="123"/>
                    <a:pt x="34" y="123"/>
                    <a:pt x="34" y="123"/>
                  </a:cubicBezTo>
                  <a:cubicBezTo>
                    <a:pt x="29" y="163"/>
                    <a:pt x="29" y="163"/>
                    <a:pt x="29" y="163"/>
                  </a:cubicBezTo>
                  <a:cubicBezTo>
                    <a:pt x="28" y="173"/>
                    <a:pt x="24" y="183"/>
                    <a:pt x="17" y="193"/>
                  </a:cubicBezTo>
                  <a:cubicBezTo>
                    <a:pt x="12" y="237"/>
                    <a:pt x="12" y="237"/>
                    <a:pt x="12" y="237"/>
                  </a:cubicBezTo>
                  <a:cubicBezTo>
                    <a:pt x="2" y="256"/>
                    <a:pt x="2" y="256"/>
                    <a:pt x="2" y="256"/>
                  </a:cubicBezTo>
                  <a:cubicBezTo>
                    <a:pt x="0" y="272"/>
                    <a:pt x="3" y="282"/>
                    <a:pt x="9" y="287"/>
                  </a:cubicBezTo>
                  <a:cubicBezTo>
                    <a:pt x="5" y="319"/>
                    <a:pt x="5" y="319"/>
                    <a:pt x="5" y="319"/>
                  </a:cubicBezTo>
                  <a:cubicBezTo>
                    <a:pt x="7" y="323"/>
                    <a:pt x="7" y="323"/>
                    <a:pt x="7" y="323"/>
                  </a:cubicBezTo>
                  <a:cubicBezTo>
                    <a:pt x="7" y="324"/>
                    <a:pt x="7" y="324"/>
                    <a:pt x="7" y="324"/>
                  </a:cubicBezTo>
                  <a:cubicBezTo>
                    <a:pt x="29" y="317"/>
                    <a:pt x="29" y="317"/>
                    <a:pt x="29" y="317"/>
                  </a:cubicBezTo>
                  <a:cubicBezTo>
                    <a:pt x="38" y="283"/>
                    <a:pt x="38" y="283"/>
                    <a:pt x="38" y="283"/>
                  </a:cubicBezTo>
                  <a:cubicBezTo>
                    <a:pt x="26" y="261"/>
                    <a:pt x="26" y="261"/>
                    <a:pt x="26" y="261"/>
                  </a:cubicBezTo>
                  <a:cubicBezTo>
                    <a:pt x="34" y="238"/>
                    <a:pt x="34" y="238"/>
                    <a:pt x="34" y="238"/>
                  </a:cubicBezTo>
                  <a:cubicBezTo>
                    <a:pt x="37" y="178"/>
                    <a:pt x="37" y="178"/>
                    <a:pt x="37" y="178"/>
                  </a:cubicBezTo>
                  <a:cubicBezTo>
                    <a:pt x="42" y="159"/>
                    <a:pt x="42" y="159"/>
                    <a:pt x="42" y="159"/>
                  </a:cubicBezTo>
                  <a:cubicBezTo>
                    <a:pt x="50" y="93"/>
                    <a:pt x="50" y="93"/>
                    <a:pt x="50" y="93"/>
                  </a:cubicBezTo>
                  <a:cubicBezTo>
                    <a:pt x="78" y="9"/>
                    <a:pt x="78" y="9"/>
                    <a:pt x="78" y="9"/>
                  </a:cubicBezTo>
                  <a:cubicBezTo>
                    <a:pt x="24" y="0"/>
                    <a:pt x="24" y="0"/>
                    <a:pt x="24" y="0"/>
                  </a:cubicBezTo>
                  <a:cubicBezTo>
                    <a:pt x="19" y="5"/>
                    <a:pt x="24" y="13"/>
                    <a:pt x="39" y="26"/>
                  </a:cubicBezTo>
                  <a:close/>
                  <a:moveTo>
                    <a:pt x="18" y="194"/>
                  </a:moveTo>
                  <a:cubicBezTo>
                    <a:pt x="20" y="191"/>
                    <a:pt x="22" y="189"/>
                    <a:pt x="23" y="187"/>
                  </a:cubicBezTo>
                  <a:cubicBezTo>
                    <a:pt x="21" y="218"/>
                    <a:pt x="21" y="218"/>
                    <a:pt x="21" y="218"/>
                  </a:cubicBezTo>
                  <a:cubicBezTo>
                    <a:pt x="11" y="265"/>
                    <a:pt x="11" y="265"/>
                    <a:pt x="11" y="265"/>
                  </a:cubicBezTo>
                  <a:cubicBezTo>
                    <a:pt x="10" y="272"/>
                    <a:pt x="12" y="279"/>
                    <a:pt x="17" y="285"/>
                  </a:cubicBezTo>
                  <a:cubicBezTo>
                    <a:pt x="11" y="312"/>
                    <a:pt x="11" y="312"/>
                    <a:pt x="11" y="312"/>
                  </a:cubicBezTo>
                  <a:cubicBezTo>
                    <a:pt x="15" y="320"/>
                    <a:pt x="15" y="320"/>
                    <a:pt x="15" y="320"/>
                  </a:cubicBezTo>
                  <a:cubicBezTo>
                    <a:pt x="9" y="322"/>
                    <a:pt x="9" y="322"/>
                    <a:pt x="9" y="322"/>
                  </a:cubicBezTo>
                  <a:cubicBezTo>
                    <a:pt x="9" y="322"/>
                    <a:pt x="9" y="322"/>
                    <a:pt x="9" y="322"/>
                  </a:cubicBezTo>
                  <a:cubicBezTo>
                    <a:pt x="7" y="318"/>
                    <a:pt x="7" y="318"/>
                    <a:pt x="7" y="318"/>
                  </a:cubicBezTo>
                  <a:cubicBezTo>
                    <a:pt x="10" y="287"/>
                    <a:pt x="10" y="287"/>
                    <a:pt x="10" y="287"/>
                  </a:cubicBezTo>
                  <a:cubicBezTo>
                    <a:pt x="11" y="287"/>
                    <a:pt x="11" y="286"/>
                    <a:pt x="10" y="286"/>
                  </a:cubicBezTo>
                  <a:cubicBezTo>
                    <a:pt x="10" y="286"/>
                    <a:pt x="10" y="286"/>
                    <a:pt x="10" y="286"/>
                  </a:cubicBezTo>
                  <a:cubicBezTo>
                    <a:pt x="4" y="281"/>
                    <a:pt x="2" y="271"/>
                    <a:pt x="3" y="257"/>
                  </a:cubicBezTo>
                  <a:cubicBezTo>
                    <a:pt x="13" y="237"/>
                    <a:pt x="13" y="237"/>
                    <a:pt x="13" y="237"/>
                  </a:cubicBezTo>
                  <a:cubicBezTo>
                    <a:pt x="13" y="237"/>
                    <a:pt x="13" y="237"/>
                    <a:pt x="13" y="237"/>
                  </a:cubicBezTo>
                  <a:cubicBezTo>
                    <a:pt x="18" y="194"/>
                    <a:pt x="18" y="194"/>
                    <a:pt x="18" y="194"/>
                  </a:cubicBezTo>
                  <a:close/>
                </a:path>
              </a:pathLst>
            </a:custGeom>
            <a:solidFill>
              <a:srgbClr val="505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0" name="Freeform 36"/>
            <p:cNvSpPr/>
            <p:nvPr/>
          </p:nvSpPr>
          <p:spPr bwMode="auto">
            <a:xfrm>
              <a:off x="4752975" y="3540125"/>
              <a:ext cx="23813" cy="138113"/>
            </a:xfrm>
            <a:custGeom>
              <a:avLst/>
              <a:gdLst>
                <a:gd name="T0" fmla="*/ 21 w 21"/>
                <a:gd name="T1" fmla="*/ 0 h 135"/>
                <a:gd name="T2" fmla="*/ 16 w 21"/>
                <a:gd name="T3" fmla="*/ 7 h 135"/>
                <a:gd name="T4" fmla="*/ 11 w 21"/>
                <a:gd name="T5" fmla="*/ 50 h 135"/>
                <a:gd name="T6" fmla="*/ 11 w 21"/>
                <a:gd name="T7" fmla="*/ 50 h 135"/>
                <a:gd name="T8" fmla="*/ 1 w 21"/>
                <a:gd name="T9" fmla="*/ 70 h 135"/>
                <a:gd name="T10" fmla="*/ 8 w 21"/>
                <a:gd name="T11" fmla="*/ 99 h 135"/>
                <a:gd name="T12" fmla="*/ 8 w 21"/>
                <a:gd name="T13" fmla="*/ 99 h 135"/>
                <a:gd name="T14" fmla="*/ 8 w 21"/>
                <a:gd name="T15" fmla="*/ 100 h 135"/>
                <a:gd name="T16" fmla="*/ 5 w 21"/>
                <a:gd name="T17" fmla="*/ 131 h 135"/>
                <a:gd name="T18" fmla="*/ 7 w 21"/>
                <a:gd name="T19" fmla="*/ 135 h 135"/>
                <a:gd name="T20" fmla="*/ 7 w 21"/>
                <a:gd name="T21" fmla="*/ 135 h 135"/>
                <a:gd name="T22" fmla="*/ 13 w 21"/>
                <a:gd name="T23" fmla="*/ 133 h 135"/>
                <a:gd name="T24" fmla="*/ 9 w 21"/>
                <a:gd name="T25" fmla="*/ 125 h 135"/>
                <a:gd name="T26" fmla="*/ 15 w 21"/>
                <a:gd name="T27" fmla="*/ 98 h 135"/>
                <a:gd name="T28" fmla="*/ 9 w 21"/>
                <a:gd name="T29" fmla="*/ 78 h 135"/>
                <a:gd name="T30" fmla="*/ 19 w 21"/>
                <a:gd name="T31" fmla="*/ 31 h 135"/>
                <a:gd name="T32" fmla="*/ 21 w 21"/>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35">
                  <a:moveTo>
                    <a:pt x="21" y="0"/>
                  </a:moveTo>
                  <a:cubicBezTo>
                    <a:pt x="20" y="2"/>
                    <a:pt x="18" y="4"/>
                    <a:pt x="16" y="7"/>
                  </a:cubicBezTo>
                  <a:cubicBezTo>
                    <a:pt x="11" y="50"/>
                    <a:pt x="11" y="50"/>
                    <a:pt x="11" y="50"/>
                  </a:cubicBezTo>
                  <a:cubicBezTo>
                    <a:pt x="11" y="50"/>
                    <a:pt x="11" y="50"/>
                    <a:pt x="11" y="50"/>
                  </a:cubicBezTo>
                  <a:cubicBezTo>
                    <a:pt x="1" y="70"/>
                    <a:pt x="1" y="70"/>
                    <a:pt x="1" y="70"/>
                  </a:cubicBezTo>
                  <a:cubicBezTo>
                    <a:pt x="0" y="84"/>
                    <a:pt x="2" y="94"/>
                    <a:pt x="8" y="99"/>
                  </a:cubicBezTo>
                  <a:cubicBezTo>
                    <a:pt x="8" y="99"/>
                    <a:pt x="8" y="99"/>
                    <a:pt x="8" y="99"/>
                  </a:cubicBezTo>
                  <a:cubicBezTo>
                    <a:pt x="9" y="99"/>
                    <a:pt x="9" y="100"/>
                    <a:pt x="8" y="100"/>
                  </a:cubicBezTo>
                  <a:cubicBezTo>
                    <a:pt x="5" y="131"/>
                    <a:pt x="5" y="131"/>
                    <a:pt x="5" y="131"/>
                  </a:cubicBezTo>
                  <a:cubicBezTo>
                    <a:pt x="7" y="135"/>
                    <a:pt x="7" y="135"/>
                    <a:pt x="7" y="135"/>
                  </a:cubicBezTo>
                  <a:cubicBezTo>
                    <a:pt x="7" y="135"/>
                    <a:pt x="7" y="135"/>
                    <a:pt x="7" y="135"/>
                  </a:cubicBezTo>
                  <a:cubicBezTo>
                    <a:pt x="13" y="133"/>
                    <a:pt x="13" y="133"/>
                    <a:pt x="13" y="133"/>
                  </a:cubicBezTo>
                  <a:cubicBezTo>
                    <a:pt x="9" y="125"/>
                    <a:pt x="9" y="125"/>
                    <a:pt x="9" y="125"/>
                  </a:cubicBezTo>
                  <a:cubicBezTo>
                    <a:pt x="15" y="98"/>
                    <a:pt x="15" y="98"/>
                    <a:pt x="15" y="98"/>
                  </a:cubicBezTo>
                  <a:cubicBezTo>
                    <a:pt x="10" y="92"/>
                    <a:pt x="8" y="85"/>
                    <a:pt x="9" y="78"/>
                  </a:cubicBezTo>
                  <a:cubicBezTo>
                    <a:pt x="19" y="31"/>
                    <a:pt x="19" y="31"/>
                    <a:pt x="19" y="31"/>
                  </a:cubicBezTo>
                  <a:cubicBezTo>
                    <a:pt x="21" y="0"/>
                    <a:pt x="21" y="0"/>
                    <a:pt x="21" y="0"/>
                  </a:cubicBezTo>
                  <a:close/>
                </a:path>
              </a:pathLst>
            </a:custGeom>
            <a:solidFill>
              <a:srgbClr val="7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1" name="Freeform 37"/>
            <p:cNvSpPr/>
            <p:nvPr/>
          </p:nvSpPr>
          <p:spPr bwMode="auto">
            <a:xfrm>
              <a:off x="4845050" y="3386138"/>
              <a:ext cx="9525" cy="30163"/>
            </a:xfrm>
            <a:custGeom>
              <a:avLst/>
              <a:gdLst>
                <a:gd name="T0" fmla="*/ 7 w 8"/>
                <a:gd name="T1" fmla="*/ 18 h 30"/>
                <a:gd name="T2" fmla="*/ 5 w 8"/>
                <a:gd name="T3" fmla="*/ 0 h 30"/>
                <a:gd name="T4" fmla="*/ 0 w 8"/>
                <a:gd name="T5" fmla="*/ 30 h 30"/>
                <a:gd name="T6" fmla="*/ 8 w 8"/>
                <a:gd name="T7" fmla="*/ 21 h 30"/>
                <a:gd name="T8" fmla="*/ 7 w 8"/>
                <a:gd name="T9" fmla="*/ 18 h 30"/>
              </a:gdLst>
              <a:ahLst/>
              <a:cxnLst>
                <a:cxn ang="0">
                  <a:pos x="T0" y="T1"/>
                </a:cxn>
                <a:cxn ang="0">
                  <a:pos x="T2" y="T3"/>
                </a:cxn>
                <a:cxn ang="0">
                  <a:pos x="T4" y="T5"/>
                </a:cxn>
                <a:cxn ang="0">
                  <a:pos x="T6" y="T7"/>
                </a:cxn>
                <a:cxn ang="0">
                  <a:pos x="T8" y="T9"/>
                </a:cxn>
              </a:cxnLst>
              <a:rect l="0" t="0" r="r" b="b"/>
              <a:pathLst>
                <a:path w="8" h="30">
                  <a:moveTo>
                    <a:pt x="7" y="18"/>
                  </a:moveTo>
                  <a:cubicBezTo>
                    <a:pt x="5" y="0"/>
                    <a:pt x="5" y="0"/>
                    <a:pt x="5" y="0"/>
                  </a:cubicBezTo>
                  <a:cubicBezTo>
                    <a:pt x="4" y="10"/>
                    <a:pt x="2" y="20"/>
                    <a:pt x="0" y="30"/>
                  </a:cubicBezTo>
                  <a:cubicBezTo>
                    <a:pt x="8" y="21"/>
                    <a:pt x="8" y="21"/>
                    <a:pt x="8" y="21"/>
                  </a:cubicBezTo>
                  <a:cubicBezTo>
                    <a:pt x="8" y="20"/>
                    <a:pt x="7" y="19"/>
                    <a:pt x="7" y="18"/>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2" name="Freeform 38"/>
            <p:cNvSpPr/>
            <p:nvPr/>
          </p:nvSpPr>
          <p:spPr bwMode="auto">
            <a:xfrm>
              <a:off x="4759325" y="3659188"/>
              <a:ext cx="107950" cy="38100"/>
            </a:xfrm>
            <a:custGeom>
              <a:avLst/>
              <a:gdLst>
                <a:gd name="T0" fmla="*/ 0 w 95"/>
                <a:gd name="T1" fmla="*/ 20 h 37"/>
                <a:gd name="T2" fmla="*/ 0 w 95"/>
                <a:gd name="T3" fmla="*/ 26 h 37"/>
                <a:gd name="T4" fmla="*/ 36 w 95"/>
                <a:gd name="T5" fmla="*/ 28 h 37"/>
                <a:gd name="T6" fmla="*/ 95 w 95"/>
                <a:gd name="T7" fmla="*/ 22 h 37"/>
                <a:gd name="T8" fmla="*/ 59 w 95"/>
                <a:gd name="T9" fmla="*/ 0 h 37"/>
                <a:gd name="T10" fmla="*/ 22 w 95"/>
                <a:gd name="T11" fmla="*/ 13 h 37"/>
                <a:gd name="T12" fmla="*/ 0 w 95"/>
                <a:gd name="T13" fmla="*/ 20 h 37"/>
              </a:gdLst>
              <a:ahLst/>
              <a:cxnLst>
                <a:cxn ang="0">
                  <a:pos x="T0" y="T1"/>
                </a:cxn>
                <a:cxn ang="0">
                  <a:pos x="T2" y="T3"/>
                </a:cxn>
                <a:cxn ang="0">
                  <a:pos x="T4" y="T5"/>
                </a:cxn>
                <a:cxn ang="0">
                  <a:pos x="T6" y="T7"/>
                </a:cxn>
                <a:cxn ang="0">
                  <a:pos x="T8" y="T9"/>
                </a:cxn>
                <a:cxn ang="0">
                  <a:pos x="T10" y="T11"/>
                </a:cxn>
                <a:cxn ang="0">
                  <a:pos x="T12" y="T13"/>
                </a:cxn>
              </a:cxnLst>
              <a:rect l="0" t="0" r="r" b="b"/>
              <a:pathLst>
                <a:path w="95" h="37">
                  <a:moveTo>
                    <a:pt x="0" y="20"/>
                  </a:moveTo>
                  <a:cubicBezTo>
                    <a:pt x="0" y="26"/>
                    <a:pt x="0" y="26"/>
                    <a:pt x="0" y="26"/>
                  </a:cubicBezTo>
                  <a:cubicBezTo>
                    <a:pt x="36" y="28"/>
                    <a:pt x="36" y="28"/>
                    <a:pt x="36" y="28"/>
                  </a:cubicBezTo>
                  <a:cubicBezTo>
                    <a:pt x="62" y="37"/>
                    <a:pt x="81" y="35"/>
                    <a:pt x="95" y="22"/>
                  </a:cubicBezTo>
                  <a:cubicBezTo>
                    <a:pt x="59" y="0"/>
                    <a:pt x="59" y="0"/>
                    <a:pt x="59" y="0"/>
                  </a:cubicBezTo>
                  <a:cubicBezTo>
                    <a:pt x="22" y="13"/>
                    <a:pt x="22" y="13"/>
                    <a:pt x="22" y="13"/>
                  </a:cubicBezTo>
                  <a:cubicBezTo>
                    <a:pt x="0" y="20"/>
                    <a:pt x="0" y="20"/>
                    <a:pt x="0"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3" name="Freeform 39"/>
            <p:cNvSpPr/>
            <p:nvPr/>
          </p:nvSpPr>
          <p:spPr bwMode="auto">
            <a:xfrm>
              <a:off x="4687888" y="3678238"/>
              <a:ext cx="47625" cy="36513"/>
            </a:xfrm>
            <a:custGeom>
              <a:avLst/>
              <a:gdLst>
                <a:gd name="T0" fmla="*/ 8 w 41"/>
                <a:gd name="T1" fmla="*/ 3 h 37"/>
                <a:gd name="T2" fmla="*/ 0 w 41"/>
                <a:gd name="T3" fmla="*/ 11 h 37"/>
                <a:gd name="T4" fmla="*/ 0 w 41"/>
                <a:gd name="T5" fmla="*/ 29 h 37"/>
                <a:gd name="T6" fmla="*/ 41 w 41"/>
                <a:gd name="T7" fmla="*/ 32 h 37"/>
                <a:gd name="T8" fmla="*/ 40 w 41"/>
                <a:gd name="T9" fmla="*/ 10 h 37"/>
                <a:gd name="T10" fmla="*/ 18 w 41"/>
                <a:gd name="T11" fmla="*/ 0 h 37"/>
                <a:gd name="T12" fmla="*/ 8 w 41"/>
                <a:gd name="T13" fmla="*/ 3 h 37"/>
              </a:gdLst>
              <a:ahLst/>
              <a:cxnLst>
                <a:cxn ang="0">
                  <a:pos x="T0" y="T1"/>
                </a:cxn>
                <a:cxn ang="0">
                  <a:pos x="T2" y="T3"/>
                </a:cxn>
                <a:cxn ang="0">
                  <a:pos x="T4" y="T5"/>
                </a:cxn>
                <a:cxn ang="0">
                  <a:pos x="T6" y="T7"/>
                </a:cxn>
                <a:cxn ang="0">
                  <a:pos x="T8" y="T9"/>
                </a:cxn>
                <a:cxn ang="0">
                  <a:pos x="T10" y="T11"/>
                </a:cxn>
                <a:cxn ang="0">
                  <a:pos x="T12" y="T13"/>
                </a:cxn>
              </a:cxnLst>
              <a:rect l="0" t="0" r="r" b="b"/>
              <a:pathLst>
                <a:path w="41" h="37">
                  <a:moveTo>
                    <a:pt x="8" y="3"/>
                  </a:moveTo>
                  <a:cubicBezTo>
                    <a:pt x="5" y="4"/>
                    <a:pt x="2" y="7"/>
                    <a:pt x="0" y="11"/>
                  </a:cubicBezTo>
                  <a:cubicBezTo>
                    <a:pt x="0" y="29"/>
                    <a:pt x="0" y="29"/>
                    <a:pt x="0" y="29"/>
                  </a:cubicBezTo>
                  <a:cubicBezTo>
                    <a:pt x="15" y="36"/>
                    <a:pt x="29" y="37"/>
                    <a:pt x="41" y="32"/>
                  </a:cubicBezTo>
                  <a:cubicBezTo>
                    <a:pt x="40" y="10"/>
                    <a:pt x="40" y="10"/>
                    <a:pt x="40" y="10"/>
                  </a:cubicBezTo>
                  <a:cubicBezTo>
                    <a:pt x="32" y="3"/>
                    <a:pt x="25" y="0"/>
                    <a:pt x="18" y="0"/>
                  </a:cubicBezTo>
                  <a:cubicBezTo>
                    <a:pt x="14" y="0"/>
                    <a:pt x="11" y="1"/>
                    <a:pt x="8"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224" name="组合 223"/>
          <p:cNvGrpSpPr/>
          <p:nvPr/>
        </p:nvGrpSpPr>
        <p:grpSpPr>
          <a:xfrm>
            <a:off x="7077627" y="2937260"/>
            <a:ext cx="208997" cy="706826"/>
            <a:chOff x="4452938" y="2232025"/>
            <a:chExt cx="820738" cy="2624138"/>
          </a:xfrm>
        </p:grpSpPr>
        <p:sp>
          <p:nvSpPr>
            <p:cNvPr id="225" name="Freeform 44"/>
            <p:cNvSpPr/>
            <p:nvPr/>
          </p:nvSpPr>
          <p:spPr bwMode="auto">
            <a:xfrm>
              <a:off x="4775201" y="2251075"/>
              <a:ext cx="134938" cy="193675"/>
            </a:xfrm>
            <a:custGeom>
              <a:avLst/>
              <a:gdLst>
                <a:gd name="T0" fmla="*/ 27 w 36"/>
                <a:gd name="T1" fmla="*/ 6 h 52"/>
                <a:gd name="T2" fmla="*/ 17 w 36"/>
                <a:gd name="T3" fmla="*/ 0 h 52"/>
                <a:gd name="T4" fmla="*/ 25 w 36"/>
                <a:gd name="T5" fmla="*/ 13 h 52"/>
                <a:gd name="T6" fmla="*/ 9 w 36"/>
                <a:gd name="T7" fmla="*/ 10 h 52"/>
                <a:gd name="T8" fmla="*/ 0 w 36"/>
                <a:gd name="T9" fmla="*/ 17 h 52"/>
                <a:gd name="T10" fmla="*/ 14 w 36"/>
                <a:gd name="T11" fmla="*/ 15 h 52"/>
                <a:gd name="T12" fmla="*/ 23 w 36"/>
                <a:gd name="T13" fmla="*/ 39 h 52"/>
                <a:gd name="T14" fmla="*/ 24 w 36"/>
                <a:gd name="T15" fmla="*/ 52 h 52"/>
                <a:gd name="T16" fmla="*/ 27 w 36"/>
                <a:gd name="T17" fmla="*/ 52 h 52"/>
                <a:gd name="T18" fmla="*/ 28 w 36"/>
                <a:gd name="T19" fmla="*/ 44 h 52"/>
                <a:gd name="T20" fmla="*/ 34 w 36"/>
                <a:gd name="T21" fmla="*/ 36 h 52"/>
                <a:gd name="T22" fmla="*/ 27 w 36"/>
                <a:gd name="T23"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2">
                  <a:moveTo>
                    <a:pt x="27" y="6"/>
                  </a:moveTo>
                  <a:cubicBezTo>
                    <a:pt x="24" y="4"/>
                    <a:pt x="21" y="2"/>
                    <a:pt x="17" y="0"/>
                  </a:cubicBezTo>
                  <a:cubicBezTo>
                    <a:pt x="22" y="4"/>
                    <a:pt x="24" y="8"/>
                    <a:pt x="25" y="13"/>
                  </a:cubicBezTo>
                  <a:cubicBezTo>
                    <a:pt x="9" y="10"/>
                    <a:pt x="9" y="10"/>
                    <a:pt x="9" y="10"/>
                  </a:cubicBezTo>
                  <a:cubicBezTo>
                    <a:pt x="0" y="17"/>
                    <a:pt x="0" y="17"/>
                    <a:pt x="0" y="17"/>
                  </a:cubicBezTo>
                  <a:cubicBezTo>
                    <a:pt x="5" y="17"/>
                    <a:pt x="9" y="16"/>
                    <a:pt x="14" y="15"/>
                  </a:cubicBezTo>
                  <a:cubicBezTo>
                    <a:pt x="14" y="24"/>
                    <a:pt x="17" y="32"/>
                    <a:pt x="23" y="39"/>
                  </a:cubicBezTo>
                  <a:cubicBezTo>
                    <a:pt x="24" y="52"/>
                    <a:pt x="24" y="52"/>
                    <a:pt x="24" y="52"/>
                  </a:cubicBezTo>
                  <a:cubicBezTo>
                    <a:pt x="27" y="52"/>
                    <a:pt x="27" y="52"/>
                    <a:pt x="27" y="52"/>
                  </a:cubicBezTo>
                  <a:cubicBezTo>
                    <a:pt x="28" y="44"/>
                    <a:pt x="28" y="44"/>
                    <a:pt x="28" y="44"/>
                  </a:cubicBezTo>
                  <a:cubicBezTo>
                    <a:pt x="30" y="38"/>
                    <a:pt x="32" y="35"/>
                    <a:pt x="34" y="36"/>
                  </a:cubicBezTo>
                  <a:cubicBezTo>
                    <a:pt x="36" y="25"/>
                    <a:pt x="34" y="15"/>
                    <a:pt x="27"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6" name="Freeform 45"/>
            <p:cNvSpPr>
              <a:spLocks noEditPoints="1"/>
            </p:cNvSpPr>
            <p:nvPr/>
          </p:nvSpPr>
          <p:spPr bwMode="auto">
            <a:xfrm>
              <a:off x="4646613" y="2232025"/>
              <a:ext cx="222250" cy="176213"/>
            </a:xfrm>
            <a:custGeom>
              <a:avLst/>
              <a:gdLst>
                <a:gd name="T0" fmla="*/ 59 w 59"/>
                <a:gd name="T1" fmla="*/ 18 h 47"/>
                <a:gd name="T2" fmla="*/ 51 w 59"/>
                <a:gd name="T3" fmla="*/ 5 h 47"/>
                <a:gd name="T4" fmla="*/ 36 w 59"/>
                <a:gd name="T5" fmla="*/ 0 h 47"/>
                <a:gd name="T6" fmla="*/ 35 w 59"/>
                <a:gd name="T7" fmla="*/ 0 h 47"/>
                <a:gd name="T8" fmla="*/ 10 w 59"/>
                <a:gd name="T9" fmla="*/ 12 h 47"/>
                <a:gd name="T10" fmla="*/ 4 w 59"/>
                <a:gd name="T11" fmla="*/ 47 h 47"/>
                <a:gd name="T12" fmla="*/ 9 w 59"/>
                <a:gd name="T13" fmla="*/ 23 h 47"/>
                <a:gd name="T14" fmla="*/ 34 w 59"/>
                <a:gd name="T15" fmla="*/ 22 h 47"/>
                <a:gd name="T16" fmla="*/ 43 w 59"/>
                <a:gd name="T17" fmla="*/ 15 h 47"/>
                <a:gd name="T18" fmla="*/ 59 w 59"/>
                <a:gd name="T19" fmla="*/ 18 h 47"/>
                <a:gd name="T20" fmla="*/ 35 w 59"/>
                <a:gd name="T21" fmla="*/ 3 h 47"/>
                <a:gd name="T22" fmla="*/ 45 w 59"/>
                <a:gd name="T23" fmla="*/ 5 h 47"/>
                <a:gd name="T24" fmla="*/ 10 w 59"/>
                <a:gd name="T25" fmla="*/ 18 h 47"/>
                <a:gd name="T26" fmla="*/ 35 w 59"/>
                <a:gd name="T27"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7">
                  <a:moveTo>
                    <a:pt x="59" y="18"/>
                  </a:moveTo>
                  <a:cubicBezTo>
                    <a:pt x="58" y="13"/>
                    <a:pt x="56" y="9"/>
                    <a:pt x="51" y="5"/>
                  </a:cubicBezTo>
                  <a:cubicBezTo>
                    <a:pt x="46" y="3"/>
                    <a:pt x="41" y="1"/>
                    <a:pt x="36" y="0"/>
                  </a:cubicBezTo>
                  <a:cubicBezTo>
                    <a:pt x="35" y="0"/>
                    <a:pt x="35" y="0"/>
                    <a:pt x="35" y="0"/>
                  </a:cubicBezTo>
                  <a:cubicBezTo>
                    <a:pt x="24" y="1"/>
                    <a:pt x="16" y="5"/>
                    <a:pt x="10" y="12"/>
                  </a:cubicBezTo>
                  <a:cubicBezTo>
                    <a:pt x="2" y="21"/>
                    <a:pt x="0" y="33"/>
                    <a:pt x="4" y="47"/>
                  </a:cubicBezTo>
                  <a:cubicBezTo>
                    <a:pt x="3" y="39"/>
                    <a:pt x="5" y="31"/>
                    <a:pt x="9" y="23"/>
                  </a:cubicBezTo>
                  <a:cubicBezTo>
                    <a:pt x="17" y="23"/>
                    <a:pt x="25" y="23"/>
                    <a:pt x="34" y="22"/>
                  </a:cubicBezTo>
                  <a:cubicBezTo>
                    <a:pt x="43" y="15"/>
                    <a:pt x="43" y="15"/>
                    <a:pt x="43" y="15"/>
                  </a:cubicBezTo>
                  <a:cubicBezTo>
                    <a:pt x="59" y="18"/>
                    <a:pt x="59" y="18"/>
                    <a:pt x="59" y="18"/>
                  </a:cubicBezTo>
                  <a:close/>
                  <a:moveTo>
                    <a:pt x="35" y="3"/>
                  </a:moveTo>
                  <a:cubicBezTo>
                    <a:pt x="45" y="5"/>
                    <a:pt x="45" y="5"/>
                    <a:pt x="45" y="5"/>
                  </a:cubicBezTo>
                  <a:cubicBezTo>
                    <a:pt x="30" y="7"/>
                    <a:pt x="18" y="12"/>
                    <a:pt x="10" y="18"/>
                  </a:cubicBezTo>
                  <a:cubicBezTo>
                    <a:pt x="12" y="10"/>
                    <a:pt x="21" y="5"/>
                    <a:pt x="35"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7" name="Freeform 46"/>
            <p:cNvSpPr/>
            <p:nvPr/>
          </p:nvSpPr>
          <p:spPr bwMode="auto">
            <a:xfrm>
              <a:off x="4684713" y="2243138"/>
              <a:ext cx="131763" cy="55563"/>
            </a:xfrm>
            <a:custGeom>
              <a:avLst/>
              <a:gdLst>
                <a:gd name="T0" fmla="*/ 35 w 35"/>
                <a:gd name="T1" fmla="*/ 2 h 15"/>
                <a:gd name="T2" fmla="*/ 25 w 35"/>
                <a:gd name="T3" fmla="*/ 0 h 15"/>
                <a:gd name="T4" fmla="*/ 0 w 35"/>
                <a:gd name="T5" fmla="*/ 15 h 15"/>
                <a:gd name="T6" fmla="*/ 35 w 35"/>
                <a:gd name="T7" fmla="*/ 2 h 15"/>
              </a:gdLst>
              <a:ahLst/>
              <a:cxnLst>
                <a:cxn ang="0">
                  <a:pos x="T0" y="T1"/>
                </a:cxn>
                <a:cxn ang="0">
                  <a:pos x="T2" y="T3"/>
                </a:cxn>
                <a:cxn ang="0">
                  <a:pos x="T4" y="T5"/>
                </a:cxn>
                <a:cxn ang="0">
                  <a:pos x="T6" y="T7"/>
                </a:cxn>
              </a:cxnLst>
              <a:rect l="0" t="0" r="r" b="b"/>
              <a:pathLst>
                <a:path w="35" h="15">
                  <a:moveTo>
                    <a:pt x="35" y="2"/>
                  </a:moveTo>
                  <a:cubicBezTo>
                    <a:pt x="25" y="0"/>
                    <a:pt x="25" y="0"/>
                    <a:pt x="25" y="0"/>
                  </a:cubicBezTo>
                  <a:cubicBezTo>
                    <a:pt x="11" y="2"/>
                    <a:pt x="2" y="7"/>
                    <a:pt x="0" y="15"/>
                  </a:cubicBezTo>
                  <a:cubicBezTo>
                    <a:pt x="8" y="9"/>
                    <a:pt x="20" y="4"/>
                    <a:pt x="35"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8" name="Freeform 47"/>
            <p:cNvSpPr/>
            <p:nvPr/>
          </p:nvSpPr>
          <p:spPr bwMode="auto">
            <a:xfrm>
              <a:off x="4659313" y="2306638"/>
              <a:ext cx="204788" cy="138113"/>
            </a:xfrm>
            <a:custGeom>
              <a:avLst/>
              <a:gdLst>
                <a:gd name="T0" fmla="*/ 39 w 55"/>
                <a:gd name="T1" fmla="*/ 6 h 37"/>
                <a:gd name="T2" fmla="*/ 49 w 55"/>
                <a:gd name="T3" fmla="*/ 23 h 37"/>
                <a:gd name="T4" fmla="*/ 52 w 55"/>
                <a:gd name="T5" fmla="*/ 35 h 37"/>
                <a:gd name="T6" fmla="*/ 55 w 55"/>
                <a:gd name="T7" fmla="*/ 37 h 37"/>
                <a:gd name="T8" fmla="*/ 54 w 55"/>
                <a:gd name="T9" fmla="*/ 24 h 37"/>
                <a:gd name="T10" fmla="*/ 45 w 55"/>
                <a:gd name="T11" fmla="*/ 0 h 37"/>
                <a:gd name="T12" fmla="*/ 31 w 55"/>
                <a:gd name="T13" fmla="*/ 2 h 37"/>
                <a:gd name="T14" fmla="*/ 6 w 55"/>
                <a:gd name="T15" fmla="*/ 3 h 37"/>
                <a:gd name="T16" fmla="*/ 1 w 55"/>
                <a:gd name="T17" fmla="*/ 27 h 37"/>
                <a:gd name="T18" fmla="*/ 10 w 55"/>
                <a:gd name="T19" fmla="*/ 8 h 37"/>
                <a:gd name="T20" fmla="*/ 39 w 55"/>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37">
                  <a:moveTo>
                    <a:pt x="39" y="6"/>
                  </a:moveTo>
                  <a:cubicBezTo>
                    <a:pt x="49" y="23"/>
                    <a:pt x="49" y="23"/>
                    <a:pt x="49" y="23"/>
                  </a:cubicBezTo>
                  <a:cubicBezTo>
                    <a:pt x="52" y="35"/>
                    <a:pt x="52" y="35"/>
                    <a:pt x="52" y="35"/>
                  </a:cubicBezTo>
                  <a:cubicBezTo>
                    <a:pt x="55" y="37"/>
                    <a:pt x="55" y="37"/>
                    <a:pt x="55" y="37"/>
                  </a:cubicBezTo>
                  <a:cubicBezTo>
                    <a:pt x="54" y="24"/>
                    <a:pt x="54" y="24"/>
                    <a:pt x="54" y="24"/>
                  </a:cubicBezTo>
                  <a:cubicBezTo>
                    <a:pt x="48" y="17"/>
                    <a:pt x="45" y="9"/>
                    <a:pt x="45" y="0"/>
                  </a:cubicBezTo>
                  <a:cubicBezTo>
                    <a:pt x="40" y="1"/>
                    <a:pt x="36" y="2"/>
                    <a:pt x="31" y="2"/>
                  </a:cubicBezTo>
                  <a:cubicBezTo>
                    <a:pt x="22" y="3"/>
                    <a:pt x="14" y="3"/>
                    <a:pt x="6" y="3"/>
                  </a:cubicBezTo>
                  <a:cubicBezTo>
                    <a:pt x="2" y="11"/>
                    <a:pt x="0" y="19"/>
                    <a:pt x="1" y="27"/>
                  </a:cubicBezTo>
                  <a:cubicBezTo>
                    <a:pt x="10" y="8"/>
                    <a:pt x="10" y="8"/>
                    <a:pt x="10" y="8"/>
                  </a:cubicBezTo>
                  <a:cubicBezTo>
                    <a:pt x="39" y="6"/>
                    <a:pt x="39" y="6"/>
                    <a:pt x="39" y="6"/>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9" name="Freeform 48"/>
            <p:cNvSpPr>
              <a:spLocks noEditPoints="1"/>
            </p:cNvSpPr>
            <p:nvPr/>
          </p:nvSpPr>
          <p:spPr bwMode="auto">
            <a:xfrm>
              <a:off x="4662488" y="2328863"/>
              <a:ext cx="250825" cy="263525"/>
            </a:xfrm>
            <a:custGeom>
              <a:avLst/>
              <a:gdLst>
                <a:gd name="T0" fmla="*/ 48 w 67"/>
                <a:gd name="T1" fmla="*/ 17 h 70"/>
                <a:gd name="T2" fmla="*/ 38 w 67"/>
                <a:gd name="T3" fmla="*/ 0 h 70"/>
                <a:gd name="T4" fmla="*/ 9 w 67"/>
                <a:gd name="T5" fmla="*/ 2 h 70"/>
                <a:gd name="T6" fmla="*/ 0 w 67"/>
                <a:gd name="T7" fmla="*/ 21 h 70"/>
                <a:gd name="T8" fmla="*/ 5 w 67"/>
                <a:gd name="T9" fmla="*/ 36 h 70"/>
                <a:gd name="T10" fmla="*/ 19 w 67"/>
                <a:gd name="T11" fmla="*/ 65 h 70"/>
                <a:gd name="T12" fmla="*/ 56 w 67"/>
                <a:gd name="T13" fmla="*/ 35 h 70"/>
                <a:gd name="T14" fmla="*/ 67 w 67"/>
                <a:gd name="T15" fmla="*/ 20 h 70"/>
                <a:gd name="T16" fmla="*/ 64 w 67"/>
                <a:gd name="T17" fmla="*/ 15 h 70"/>
                <a:gd name="T18" fmla="*/ 58 w 67"/>
                <a:gd name="T19" fmla="*/ 23 h 70"/>
                <a:gd name="T20" fmla="*/ 57 w 67"/>
                <a:gd name="T21" fmla="*/ 31 h 70"/>
                <a:gd name="T22" fmla="*/ 54 w 67"/>
                <a:gd name="T23" fmla="*/ 31 h 70"/>
                <a:gd name="T24" fmla="*/ 51 w 67"/>
                <a:gd name="T25" fmla="*/ 29 h 70"/>
                <a:gd name="T26" fmla="*/ 48 w 67"/>
                <a:gd name="T27" fmla="*/ 17 h 70"/>
                <a:gd name="T28" fmla="*/ 3 w 67"/>
                <a:gd name="T29" fmla="*/ 21 h 70"/>
                <a:gd name="T30" fmla="*/ 5 w 67"/>
                <a:gd name="T31" fmla="*/ 16 h 70"/>
                <a:gd name="T32" fmla="*/ 10 w 67"/>
                <a:gd name="T33" fmla="*/ 31 h 70"/>
                <a:gd name="T34" fmla="*/ 25 w 67"/>
                <a:gd name="T35" fmla="*/ 64 h 70"/>
                <a:gd name="T36" fmla="*/ 20 w 67"/>
                <a:gd name="T37" fmla="*/ 63 h 70"/>
                <a:gd name="T38" fmla="*/ 8 w 67"/>
                <a:gd name="T39" fmla="*/ 36 h 70"/>
                <a:gd name="T40" fmla="*/ 8 w 67"/>
                <a:gd name="T41" fmla="*/ 36 h 70"/>
                <a:gd name="T42" fmla="*/ 3 w 67"/>
                <a:gd name="T43"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70">
                  <a:moveTo>
                    <a:pt x="48" y="17"/>
                  </a:moveTo>
                  <a:cubicBezTo>
                    <a:pt x="38" y="0"/>
                    <a:pt x="38" y="0"/>
                    <a:pt x="38" y="0"/>
                  </a:cubicBezTo>
                  <a:cubicBezTo>
                    <a:pt x="9" y="2"/>
                    <a:pt x="9" y="2"/>
                    <a:pt x="9" y="2"/>
                  </a:cubicBezTo>
                  <a:cubicBezTo>
                    <a:pt x="0" y="21"/>
                    <a:pt x="0" y="21"/>
                    <a:pt x="0" y="21"/>
                  </a:cubicBezTo>
                  <a:cubicBezTo>
                    <a:pt x="5" y="36"/>
                    <a:pt x="5" y="36"/>
                    <a:pt x="5" y="36"/>
                  </a:cubicBezTo>
                  <a:cubicBezTo>
                    <a:pt x="8" y="50"/>
                    <a:pt x="13" y="59"/>
                    <a:pt x="19" y="65"/>
                  </a:cubicBezTo>
                  <a:cubicBezTo>
                    <a:pt x="40" y="70"/>
                    <a:pt x="52" y="60"/>
                    <a:pt x="56" y="35"/>
                  </a:cubicBezTo>
                  <a:cubicBezTo>
                    <a:pt x="63" y="30"/>
                    <a:pt x="67" y="25"/>
                    <a:pt x="67" y="20"/>
                  </a:cubicBezTo>
                  <a:cubicBezTo>
                    <a:pt x="67" y="17"/>
                    <a:pt x="66" y="15"/>
                    <a:pt x="64" y="15"/>
                  </a:cubicBezTo>
                  <a:cubicBezTo>
                    <a:pt x="62" y="14"/>
                    <a:pt x="60" y="17"/>
                    <a:pt x="58" y="23"/>
                  </a:cubicBezTo>
                  <a:cubicBezTo>
                    <a:pt x="57" y="31"/>
                    <a:pt x="57" y="31"/>
                    <a:pt x="57" y="31"/>
                  </a:cubicBezTo>
                  <a:cubicBezTo>
                    <a:pt x="54" y="31"/>
                    <a:pt x="54" y="31"/>
                    <a:pt x="54" y="31"/>
                  </a:cubicBezTo>
                  <a:cubicBezTo>
                    <a:pt x="51" y="29"/>
                    <a:pt x="51" y="29"/>
                    <a:pt x="51" y="29"/>
                  </a:cubicBezTo>
                  <a:cubicBezTo>
                    <a:pt x="48" y="17"/>
                    <a:pt x="48" y="17"/>
                    <a:pt x="48" y="17"/>
                  </a:cubicBezTo>
                  <a:close/>
                  <a:moveTo>
                    <a:pt x="3" y="21"/>
                  </a:moveTo>
                  <a:cubicBezTo>
                    <a:pt x="5" y="16"/>
                    <a:pt x="5" y="16"/>
                    <a:pt x="5" y="16"/>
                  </a:cubicBezTo>
                  <a:cubicBezTo>
                    <a:pt x="10" y="31"/>
                    <a:pt x="10" y="31"/>
                    <a:pt x="10" y="31"/>
                  </a:cubicBezTo>
                  <a:cubicBezTo>
                    <a:pt x="13" y="44"/>
                    <a:pt x="18" y="55"/>
                    <a:pt x="25" y="64"/>
                  </a:cubicBezTo>
                  <a:cubicBezTo>
                    <a:pt x="24" y="64"/>
                    <a:pt x="22" y="63"/>
                    <a:pt x="20" y="63"/>
                  </a:cubicBezTo>
                  <a:cubicBezTo>
                    <a:pt x="14" y="57"/>
                    <a:pt x="10" y="48"/>
                    <a:pt x="8" y="36"/>
                  </a:cubicBezTo>
                  <a:cubicBezTo>
                    <a:pt x="8" y="36"/>
                    <a:pt x="8" y="36"/>
                    <a:pt x="8" y="36"/>
                  </a:cubicBezTo>
                  <a:cubicBezTo>
                    <a:pt x="3" y="21"/>
                    <a:pt x="3" y="21"/>
                    <a:pt x="3" y="2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0" name="Freeform 49"/>
            <p:cNvSpPr/>
            <p:nvPr/>
          </p:nvSpPr>
          <p:spPr bwMode="auto">
            <a:xfrm>
              <a:off x="4673601" y="2389188"/>
              <a:ext cx="82550" cy="179388"/>
            </a:xfrm>
            <a:custGeom>
              <a:avLst/>
              <a:gdLst>
                <a:gd name="T0" fmla="*/ 2 w 22"/>
                <a:gd name="T1" fmla="*/ 0 h 48"/>
                <a:gd name="T2" fmla="*/ 0 w 22"/>
                <a:gd name="T3" fmla="*/ 5 h 48"/>
                <a:gd name="T4" fmla="*/ 5 w 22"/>
                <a:gd name="T5" fmla="*/ 20 h 48"/>
                <a:gd name="T6" fmla="*/ 5 w 22"/>
                <a:gd name="T7" fmla="*/ 20 h 48"/>
                <a:gd name="T8" fmla="*/ 17 w 22"/>
                <a:gd name="T9" fmla="*/ 47 h 48"/>
                <a:gd name="T10" fmla="*/ 22 w 22"/>
                <a:gd name="T11" fmla="*/ 48 h 48"/>
                <a:gd name="T12" fmla="*/ 7 w 22"/>
                <a:gd name="T13" fmla="*/ 15 h 48"/>
                <a:gd name="T14" fmla="*/ 2 w 22"/>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8">
                  <a:moveTo>
                    <a:pt x="2" y="0"/>
                  </a:moveTo>
                  <a:cubicBezTo>
                    <a:pt x="0" y="5"/>
                    <a:pt x="0" y="5"/>
                    <a:pt x="0" y="5"/>
                  </a:cubicBezTo>
                  <a:cubicBezTo>
                    <a:pt x="5" y="20"/>
                    <a:pt x="5" y="20"/>
                    <a:pt x="5" y="20"/>
                  </a:cubicBezTo>
                  <a:cubicBezTo>
                    <a:pt x="5" y="20"/>
                    <a:pt x="5" y="20"/>
                    <a:pt x="5" y="20"/>
                  </a:cubicBezTo>
                  <a:cubicBezTo>
                    <a:pt x="7" y="32"/>
                    <a:pt x="11" y="41"/>
                    <a:pt x="17" y="47"/>
                  </a:cubicBezTo>
                  <a:cubicBezTo>
                    <a:pt x="19" y="47"/>
                    <a:pt x="21" y="48"/>
                    <a:pt x="22" y="48"/>
                  </a:cubicBezTo>
                  <a:cubicBezTo>
                    <a:pt x="15" y="39"/>
                    <a:pt x="10" y="28"/>
                    <a:pt x="7" y="15"/>
                  </a:cubicBezTo>
                  <a:cubicBezTo>
                    <a:pt x="2" y="0"/>
                    <a:pt x="2" y="0"/>
                    <a:pt x="2" y="0"/>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1" name="Freeform 50"/>
            <p:cNvSpPr/>
            <p:nvPr/>
          </p:nvSpPr>
          <p:spPr bwMode="auto">
            <a:xfrm>
              <a:off x="4733926" y="2403475"/>
              <a:ext cx="187325" cy="271463"/>
            </a:xfrm>
            <a:custGeom>
              <a:avLst/>
              <a:gdLst>
                <a:gd name="T0" fmla="*/ 48 w 50"/>
                <a:gd name="T1" fmla="*/ 1 h 72"/>
                <a:gd name="T2" fmla="*/ 48 w 50"/>
                <a:gd name="T3" fmla="*/ 0 h 72"/>
                <a:gd name="T4" fmla="*/ 37 w 50"/>
                <a:gd name="T5" fmla="*/ 15 h 72"/>
                <a:gd name="T6" fmla="*/ 0 w 50"/>
                <a:gd name="T7" fmla="*/ 45 h 72"/>
                <a:gd name="T8" fmla="*/ 10 w 50"/>
                <a:gd name="T9" fmla="*/ 51 h 72"/>
                <a:gd name="T10" fmla="*/ 27 w 50"/>
                <a:gd name="T11" fmla="*/ 46 h 72"/>
                <a:gd name="T12" fmla="*/ 26 w 50"/>
                <a:gd name="T13" fmla="*/ 54 h 72"/>
                <a:gd name="T14" fmla="*/ 15 w 50"/>
                <a:gd name="T15" fmla="*/ 70 h 72"/>
                <a:gd name="T16" fmla="*/ 18 w 50"/>
                <a:gd name="T17" fmla="*/ 72 h 72"/>
                <a:gd name="T18" fmla="*/ 44 w 50"/>
                <a:gd name="T19" fmla="*/ 43 h 72"/>
                <a:gd name="T20" fmla="*/ 44 w 50"/>
                <a:gd name="T21" fmla="*/ 39 h 72"/>
                <a:gd name="T22" fmla="*/ 42 w 50"/>
                <a:gd name="T23" fmla="*/ 15 h 72"/>
                <a:gd name="T24" fmla="*/ 48 w 50"/>
                <a:gd name="T25"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2">
                  <a:moveTo>
                    <a:pt x="48" y="1"/>
                  </a:moveTo>
                  <a:cubicBezTo>
                    <a:pt x="48" y="1"/>
                    <a:pt x="48" y="0"/>
                    <a:pt x="48" y="0"/>
                  </a:cubicBezTo>
                  <a:cubicBezTo>
                    <a:pt x="48" y="5"/>
                    <a:pt x="44" y="10"/>
                    <a:pt x="37" y="15"/>
                  </a:cubicBezTo>
                  <a:cubicBezTo>
                    <a:pt x="33" y="40"/>
                    <a:pt x="21" y="50"/>
                    <a:pt x="0" y="45"/>
                  </a:cubicBezTo>
                  <a:cubicBezTo>
                    <a:pt x="3" y="48"/>
                    <a:pt x="6" y="50"/>
                    <a:pt x="10" y="51"/>
                  </a:cubicBezTo>
                  <a:cubicBezTo>
                    <a:pt x="17" y="50"/>
                    <a:pt x="22" y="49"/>
                    <a:pt x="27" y="46"/>
                  </a:cubicBezTo>
                  <a:cubicBezTo>
                    <a:pt x="26" y="54"/>
                    <a:pt x="26" y="54"/>
                    <a:pt x="26" y="54"/>
                  </a:cubicBezTo>
                  <a:cubicBezTo>
                    <a:pt x="15" y="70"/>
                    <a:pt x="15" y="70"/>
                    <a:pt x="15" y="70"/>
                  </a:cubicBezTo>
                  <a:cubicBezTo>
                    <a:pt x="16" y="71"/>
                    <a:pt x="17" y="71"/>
                    <a:pt x="18" y="72"/>
                  </a:cubicBezTo>
                  <a:cubicBezTo>
                    <a:pt x="30" y="62"/>
                    <a:pt x="38" y="53"/>
                    <a:pt x="44" y="43"/>
                  </a:cubicBezTo>
                  <a:cubicBezTo>
                    <a:pt x="44" y="39"/>
                    <a:pt x="44" y="39"/>
                    <a:pt x="44" y="39"/>
                  </a:cubicBezTo>
                  <a:cubicBezTo>
                    <a:pt x="42" y="15"/>
                    <a:pt x="42" y="15"/>
                    <a:pt x="42" y="15"/>
                  </a:cubicBezTo>
                  <a:cubicBezTo>
                    <a:pt x="48" y="13"/>
                    <a:pt x="50" y="9"/>
                    <a:pt x="48" y="1"/>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2" name="Freeform 51"/>
            <p:cNvSpPr/>
            <p:nvPr/>
          </p:nvSpPr>
          <p:spPr bwMode="auto">
            <a:xfrm>
              <a:off x="4800601" y="2551113"/>
              <a:ext cx="131763" cy="190500"/>
            </a:xfrm>
            <a:custGeom>
              <a:avLst/>
              <a:gdLst>
                <a:gd name="T0" fmla="*/ 35 w 35"/>
                <a:gd name="T1" fmla="*/ 10 h 51"/>
                <a:gd name="T2" fmla="*/ 26 w 35"/>
                <a:gd name="T3" fmla="*/ 0 h 51"/>
                <a:gd name="T4" fmla="*/ 26 w 35"/>
                <a:gd name="T5" fmla="*/ 4 h 51"/>
                <a:gd name="T6" fmla="*/ 0 w 35"/>
                <a:gd name="T7" fmla="*/ 33 h 51"/>
                <a:gd name="T8" fmla="*/ 6 w 35"/>
                <a:gd name="T9" fmla="*/ 38 h 51"/>
                <a:gd name="T10" fmla="*/ 14 w 35"/>
                <a:gd name="T11" fmla="*/ 51 h 51"/>
                <a:gd name="T12" fmla="*/ 27 w 35"/>
                <a:gd name="T13" fmla="*/ 35 h 51"/>
                <a:gd name="T14" fmla="*/ 35 w 35"/>
                <a:gd name="T15" fmla="*/ 1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1">
                  <a:moveTo>
                    <a:pt x="35" y="10"/>
                  </a:moveTo>
                  <a:cubicBezTo>
                    <a:pt x="26" y="0"/>
                    <a:pt x="26" y="0"/>
                    <a:pt x="26" y="0"/>
                  </a:cubicBezTo>
                  <a:cubicBezTo>
                    <a:pt x="26" y="4"/>
                    <a:pt x="26" y="4"/>
                    <a:pt x="26" y="4"/>
                  </a:cubicBezTo>
                  <a:cubicBezTo>
                    <a:pt x="20" y="14"/>
                    <a:pt x="12" y="23"/>
                    <a:pt x="0" y="33"/>
                  </a:cubicBezTo>
                  <a:cubicBezTo>
                    <a:pt x="6" y="38"/>
                    <a:pt x="6" y="38"/>
                    <a:pt x="6" y="38"/>
                  </a:cubicBezTo>
                  <a:cubicBezTo>
                    <a:pt x="14" y="51"/>
                    <a:pt x="14" y="51"/>
                    <a:pt x="14" y="51"/>
                  </a:cubicBezTo>
                  <a:cubicBezTo>
                    <a:pt x="27" y="35"/>
                    <a:pt x="27" y="35"/>
                    <a:pt x="27" y="35"/>
                  </a:cubicBezTo>
                  <a:cubicBezTo>
                    <a:pt x="29" y="27"/>
                    <a:pt x="32" y="18"/>
                    <a:pt x="35" y="1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3" name="Freeform 52"/>
            <p:cNvSpPr>
              <a:spLocks noEditPoints="1"/>
            </p:cNvSpPr>
            <p:nvPr/>
          </p:nvSpPr>
          <p:spPr bwMode="auto">
            <a:xfrm>
              <a:off x="4733926" y="2573338"/>
              <a:ext cx="101600" cy="93663"/>
            </a:xfrm>
            <a:custGeom>
              <a:avLst/>
              <a:gdLst>
                <a:gd name="T0" fmla="*/ 27 w 27"/>
                <a:gd name="T1" fmla="*/ 1 h 25"/>
                <a:gd name="T2" fmla="*/ 10 w 27"/>
                <a:gd name="T3" fmla="*/ 6 h 25"/>
                <a:gd name="T4" fmla="*/ 0 w 27"/>
                <a:gd name="T5" fmla="*/ 0 h 25"/>
                <a:gd name="T6" fmla="*/ 0 w 27"/>
                <a:gd name="T7" fmla="*/ 5 h 25"/>
                <a:gd name="T8" fmla="*/ 1 w 27"/>
                <a:gd name="T9" fmla="*/ 10 h 25"/>
                <a:gd name="T10" fmla="*/ 15 w 27"/>
                <a:gd name="T11" fmla="*/ 25 h 25"/>
                <a:gd name="T12" fmla="*/ 26 w 27"/>
                <a:gd name="T13" fmla="*/ 9 h 25"/>
                <a:gd name="T14" fmla="*/ 27 w 27"/>
                <a:gd name="T15" fmla="*/ 1 h 25"/>
                <a:gd name="T16" fmla="*/ 4 w 27"/>
                <a:gd name="T17" fmla="*/ 9 h 25"/>
                <a:gd name="T18" fmla="*/ 7 w 27"/>
                <a:gd name="T19" fmla="*/ 16 h 25"/>
                <a:gd name="T20" fmla="*/ 2 w 27"/>
                <a:gd name="T21" fmla="*/ 10 h 25"/>
                <a:gd name="T22" fmla="*/ 1 w 27"/>
                <a:gd name="T23" fmla="*/ 4 h 25"/>
                <a:gd name="T24" fmla="*/ 4 w 27"/>
                <a:gd name="T25" fmla="*/ 4 h 25"/>
                <a:gd name="T26" fmla="*/ 4 w 27"/>
                <a:gd name="T27"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27" y="1"/>
                  </a:moveTo>
                  <a:cubicBezTo>
                    <a:pt x="22" y="4"/>
                    <a:pt x="17" y="5"/>
                    <a:pt x="10" y="6"/>
                  </a:cubicBezTo>
                  <a:cubicBezTo>
                    <a:pt x="6" y="5"/>
                    <a:pt x="3" y="3"/>
                    <a:pt x="0" y="0"/>
                  </a:cubicBezTo>
                  <a:cubicBezTo>
                    <a:pt x="0" y="5"/>
                    <a:pt x="0" y="5"/>
                    <a:pt x="0" y="5"/>
                  </a:cubicBezTo>
                  <a:cubicBezTo>
                    <a:pt x="1" y="10"/>
                    <a:pt x="1" y="10"/>
                    <a:pt x="1" y="10"/>
                  </a:cubicBezTo>
                  <a:cubicBezTo>
                    <a:pt x="5" y="17"/>
                    <a:pt x="10" y="22"/>
                    <a:pt x="15" y="25"/>
                  </a:cubicBezTo>
                  <a:cubicBezTo>
                    <a:pt x="26" y="9"/>
                    <a:pt x="26" y="9"/>
                    <a:pt x="26" y="9"/>
                  </a:cubicBezTo>
                  <a:cubicBezTo>
                    <a:pt x="27" y="1"/>
                    <a:pt x="27" y="1"/>
                    <a:pt x="27" y="1"/>
                  </a:cubicBezTo>
                  <a:close/>
                  <a:moveTo>
                    <a:pt x="4" y="9"/>
                  </a:moveTo>
                  <a:cubicBezTo>
                    <a:pt x="7" y="16"/>
                    <a:pt x="7" y="16"/>
                    <a:pt x="7" y="16"/>
                  </a:cubicBezTo>
                  <a:cubicBezTo>
                    <a:pt x="2" y="10"/>
                    <a:pt x="2" y="10"/>
                    <a:pt x="2" y="10"/>
                  </a:cubicBezTo>
                  <a:cubicBezTo>
                    <a:pt x="1" y="4"/>
                    <a:pt x="1" y="4"/>
                    <a:pt x="1" y="4"/>
                  </a:cubicBezTo>
                  <a:cubicBezTo>
                    <a:pt x="4" y="4"/>
                    <a:pt x="4" y="4"/>
                    <a:pt x="4" y="4"/>
                  </a:cubicBezTo>
                  <a:cubicBezTo>
                    <a:pt x="4" y="9"/>
                    <a:pt x="4" y="9"/>
                    <a:pt x="4" y="9"/>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4" name="Freeform 53"/>
            <p:cNvSpPr/>
            <p:nvPr/>
          </p:nvSpPr>
          <p:spPr bwMode="auto">
            <a:xfrm>
              <a:off x="4737101" y="2587625"/>
              <a:ext cx="22225" cy="46038"/>
            </a:xfrm>
            <a:custGeom>
              <a:avLst/>
              <a:gdLst>
                <a:gd name="T0" fmla="*/ 14 w 14"/>
                <a:gd name="T1" fmla="*/ 29 h 29"/>
                <a:gd name="T2" fmla="*/ 7 w 14"/>
                <a:gd name="T3" fmla="*/ 12 h 29"/>
                <a:gd name="T4" fmla="*/ 7 w 14"/>
                <a:gd name="T5" fmla="*/ 0 h 29"/>
                <a:gd name="T6" fmla="*/ 0 w 14"/>
                <a:gd name="T7" fmla="*/ 0 h 29"/>
                <a:gd name="T8" fmla="*/ 3 w 14"/>
                <a:gd name="T9" fmla="*/ 14 h 29"/>
                <a:gd name="T10" fmla="*/ 14 w 14"/>
                <a:gd name="T11" fmla="*/ 29 h 29"/>
                <a:gd name="T12" fmla="*/ 14 w 14"/>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4" h="29">
                  <a:moveTo>
                    <a:pt x="14" y="29"/>
                  </a:moveTo>
                  <a:lnTo>
                    <a:pt x="7" y="12"/>
                  </a:lnTo>
                  <a:lnTo>
                    <a:pt x="7" y="0"/>
                  </a:lnTo>
                  <a:lnTo>
                    <a:pt x="0" y="0"/>
                  </a:lnTo>
                  <a:lnTo>
                    <a:pt x="3" y="14"/>
                  </a:lnTo>
                  <a:lnTo>
                    <a:pt x="14" y="29"/>
                  </a:lnTo>
                  <a:lnTo>
                    <a:pt x="14" y="29"/>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5" name="Freeform 54"/>
            <p:cNvSpPr/>
            <p:nvPr/>
          </p:nvSpPr>
          <p:spPr bwMode="auto">
            <a:xfrm>
              <a:off x="4756151" y="2667000"/>
              <a:ext cx="74613" cy="419100"/>
            </a:xfrm>
            <a:custGeom>
              <a:avLst/>
              <a:gdLst>
                <a:gd name="T0" fmla="*/ 12 w 20"/>
                <a:gd name="T1" fmla="*/ 2 h 112"/>
                <a:gd name="T2" fmla="*/ 9 w 20"/>
                <a:gd name="T3" fmla="*/ 0 h 112"/>
                <a:gd name="T4" fmla="*/ 9 w 20"/>
                <a:gd name="T5" fmla="*/ 1 h 112"/>
                <a:gd name="T6" fmla="*/ 12 w 20"/>
                <a:gd name="T7" fmla="*/ 7 h 112"/>
                <a:gd name="T8" fmla="*/ 5 w 20"/>
                <a:gd name="T9" fmla="*/ 17 h 112"/>
                <a:gd name="T10" fmla="*/ 12 w 20"/>
                <a:gd name="T11" fmla="*/ 36 h 112"/>
                <a:gd name="T12" fmla="*/ 0 w 20"/>
                <a:gd name="T13" fmla="*/ 97 h 112"/>
                <a:gd name="T14" fmla="*/ 7 w 20"/>
                <a:gd name="T15" fmla="*/ 112 h 112"/>
                <a:gd name="T16" fmla="*/ 20 w 20"/>
                <a:gd name="T17" fmla="*/ 84 h 112"/>
                <a:gd name="T18" fmla="*/ 17 w 20"/>
                <a:gd name="T19" fmla="*/ 36 h 112"/>
                <a:gd name="T20" fmla="*/ 11 w 20"/>
                <a:gd name="T21" fmla="*/ 17 h 112"/>
                <a:gd name="T22" fmla="*/ 14 w 20"/>
                <a:gd name="T23" fmla="*/ 14 h 112"/>
                <a:gd name="T24" fmla="*/ 18 w 20"/>
                <a:gd name="T25" fmla="*/ 7 h 112"/>
                <a:gd name="T26" fmla="*/ 12 w 20"/>
                <a:gd name="T27"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2">
                  <a:moveTo>
                    <a:pt x="12" y="2"/>
                  </a:moveTo>
                  <a:cubicBezTo>
                    <a:pt x="11" y="1"/>
                    <a:pt x="10" y="1"/>
                    <a:pt x="9" y="0"/>
                  </a:cubicBezTo>
                  <a:cubicBezTo>
                    <a:pt x="9" y="1"/>
                    <a:pt x="9" y="1"/>
                    <a:pt x="9" y="1"/>
                  </a:cubicBezTo>
                  <a:cubicBezTo>
                    <a:pt x="12" y="7"/>
                    <a:pt x="12" y="7"/>
                    <a:pt x="12" y="7"/>
                  </a:cubicBezTo>
                  <a:cubicBezTo>
                    <a:pt x="5" y="17"/>
                    <a:pt x="5" y="17"/>
                    <a:pt x="5" y="17"/>
                  </a:cubicBezTo>
                  <a:cubicBezTo>
                    <a:pt x="12" y="36"/>
                    <a:pt x="12" y="36"/>
                    <a:pt x="12" y="36"/>
                  </a:cubicBezTo>
                  <a:cubicBezTo>
                    <a:pt x="0" y="97"/>
                    <a:pt x="0" y="97"/>
                    <a:pt x="0" y="97"/>
                  </a:cubicBezTo>
                  <a:cubicBezTo>
                    <a:pt x="7" y="112"/>
                    <a:pt x="7" y="112"/>
                    <a:pt x="7" y="112"/>
                  </a:cubicBezTo>
                  <a:cubicBezTo>
                    <a:pt x="12" y="103"/>
                    <a:pt x="16" y="94"/>
                    <a:pt x="20" y="84"/>
                  </a:cubicBezTo>
                  <a:cubicBezTo>
                    <a:pt x="17" y="36"/>
                    <a:pt x="17" y="36"/>
                    <a:pt x="17" y="36"/>
                  </a:cubicBezTo>
                  <a:cubicBezTo>
                    <a:pt x="11" y="17"/>
                    <a:pt x="11" y="17"/>
                    <a:pt x="11" y="17"/>
                  </a:cubicBezTo>
                  <a:cubicBezTo>
                    <a:pt x="14" y="14"/>
                    <a:pt x="14" y="14"/>
                    <a:pt x="14" y="14"/>
                  </a:cubicBezTo>
                  <a:cubicBezTo>
                    <a:pt x="18" y="7"/>
                    <a:pt x="18" y="7"/>
                    <a:pt x="18" y="7"/>
                  </a:cubicBezTo>
                  <a:cubicBezTo>
                    <a:pt x="12" y="2"/>
                    <a:pt x="12" y="2"/>
                    <a:pt x="12"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6" name="Freeform 55"/>
            <p:cNvSpPr/>
            <p:nvPr/>
          </p:nvSpPr>
          <p:spPr bwMode="auto">
            <a:xfrm>
              <a:off x="4764088" y="2670175"/>
              <a:ext cx="36513" cy="60325"/>
            </a:xfrm>
            <a:custGeom>
              <a:avLst/>
              <a:gdLst>
                <a:gd name="T0" fmla="*/ 23 w 23"/>
                <a:gd name="T1" fmla="*/ 14 h 38"/>
                <a:gd name="T2" fmla="*/ 16 w 23"/>
                <a:gd name="T3" fmla="*/ 0 h 38"/>
                <a:gd name="T4" fmla="*/ 0 w 23"/>
                <a:gd name="T5" fmla="*/ 24 h 38"/>
                <a:gd name="T6" fmla="*/ 7 w 23"/>
                <a:gd name="T7" fmla="*/ 38 h 38"/>
                <a:gd name="T8" fmla="*/ 23 w 23"/>
                <a:gd name="T9" fmla="*/ 14 h 38"/>
                <a:gd name="T10" fmla="*/ 23 w 23"/>
                <a:gd name="T11" fmla="*/ 14 h 38"/>
              </a:gdLst>
              <a:ahLst/>
              <a:cxnLst>
                <a:cxn ang="0">
                  <a:pos x="T0" y="T1"/>
                </a:cxn>
                <a:cxn ang="0">
                  <a:pos x="T2" y="T3"/>
                </a:cxn>
                <a:cxn ang="0">
                  <a:pos x="T4" y="T5"/>
                </a:cxn>
                <a:cxn ang="0">
                  <a:pos x="T6" y="T7"/>
                </a:cxn>
                <a:cxn ang="0">
                  <a:pos x="T8" y="T9"/>
                </a:cxn>
                <a:cxn ang="0">
                  <a:pos x="T10" y="T11"/>
                </a:cxn>
              </a:cxnLst>
              <a:rect l="0" t="0" r="r" b="b"/>
              <a:pathLst>
                <a:path w="23" h="38">
                  <a:moveTo>
                    <a:pt x="23" y="14"/>
                  </a:moveTo>
                  <a:lnTo>
                    <a:pt x="16" y="0"/>
                  </a:lnTo>
                  <a:lnTo>
                    <a:pt x="0" y="24"/>
                  </a:lnTo>
                  <a:lnTo>
                    <a:pt x="7" y="38"/>
                  </a:lnTo>
                  <a:lnTo>
                    <a:pt x="23" y="14"/>
                  </a:lnTo>
                  <a:lnTo>
                    <a:pt x="23" y="1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7" name="Freeform 56"/>
            <p:cNvSpPr/>
            <p:nvPr/>
          </p:nvSpPr>
          <p:spPr bwMode="auto">
            <a:xfrm>
              <a:off x="4725988" y="2592388"/>
              <a:ext cx="63500" cy="163513"/>
            </a:xfrm>
            <a:custGeom>
              <a:avLst/>
              <a:gdLst>
                <a:gd name="T0" fmla="*/ 17 w 17"/>
                <a:gd name="T1" fmla="*/ 21 h 44"/>
                <a:gd name="T2" fmla="*/ 17 w 17"/>
                <a:gd name="T3" fmla="*/ 20 h 44"/>
                <a:gd name="T4" fmla="*/ 3 w 17"/>
                <a:gd name="T5" fmla="*/ 5 h 44"/>
                <a:gd name="T6" fmla="*/ 2 w 17"/>
                <a:gd name="T7" fmla="*/ 0 h 44"/>
                <a:gd name="T8" fmla="*/ 0 w 17"/>
                <a:gd name="T9" fmla="*/ 0 h 44"/>
                <a:gd name="T10" fmla="*/ 0 w 17"/>
                <a:gd name="T11" fmla="*/ 8 h 44"/>
                <a:gd name="T12" fmla="*/ 1 w 17"/>
                <a:gd name="T13" fmla="*/ 44 h 44"/>
                <a:gd name="T14" fmla="*/ 10 w 17"/>
                <a:gd name="T15" fmla="*/ 31 h 44"/>
                <a:gd name="T16" fmla="*/ 17 w 17"/>
                <a:gd name="T17"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4">
                  <a:moveTo>
                    <a:pt x="17" y="21"/>
                  </a:moveTo>
                  <a:cubicBezTo>
                    <a:pt x="17" y="20"/>
                    <a:pt x="17" y="20"/>
                    <a:pt x="17" y="20"/>
                  </a:cubicBezTo>
                  <a:cubicBezTo>
                    <a:pt x="12" y="17"/>
                    <a:pt x="7" y="12"/>
                    <a:pt x="3" y="5"/>
                  </a:cubicBezTo>
                  <a:cubicBezTo>
                    <a:pt x="2" y="0"/>
                    <a:pt x="2" y="0"/>
                    <a:pt x="2" y="0"/>
                  </a:cubicBezTo>
                  <a:cubicBezTo>
                    <a:pt x="0" y="0"/>
                    <a:pt x="0" y="0"/>
                    <a:pt x="0" y="0"/>
                  </a:cubicBezTo>
                  <a:cubicBezTo>
                    <a:pt x="0" y="8"/>
                    <a:pt x="0" y="8"/>
                    <a:pt x="0" y="8"/>
                  </a:cubicBezTo>
                  <a:cubicBezTo>
                    <a:pt x="1" y="44"/>
                    <a:pt x="1" y="44"/>
                    <a:pt x="1" y="44"/>
                  </a:cubicBezTo>
                  <a:cubicBezTo>
                    <a:pt x="10" y="31"/>
                    <a:pt x="10" y="31"/>
                    <a:pt x="10" y="31"/>
                  </a:cubicBezTo>
                  <a:cubicBezTo>
                    <a:pt x="17" y="21"/>
                    <a:pt x="17" y="21"/>
                    <a:pt x="17" y="2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8" name="Freeform 57"/>
            <p:cNvSpPr/>
            <p:nvPr/>
          </p:nvSpPr>
          <p:spPr bwMode="auto">
            <a:xfrm>
              <a:off x="4497388" y="2587625"/>
              <a:ext cx="776288" cy="2268538"/>
            </a:xfrm>
            <a:custGeom>
              <a:avLst/>
              <a:gdLst>
                <a:gd name="T0" fmla="*/ 71 w 207"/>
                <a:gd name="T1" fmla="*/ 32 h 605"/>
                <a:gd name="T2" fmla="*/ 61 w 207"/>
                <a:gd name="T3" fmla="*/ 9 h 605"/>
                <a:gd name="T4" fmla="*/ 42 w 207"/>
                <a:gd name="T5" fmla="*/ 22 h 605"/>
                <a:gd name="T6" fmla="*/ 46 w 207"/>
                <a:gd name="T7" fmla="*/ 33 h 605"/>
                <a:gd name="T8" fmla="*/ 37 w 207"/>
                <a:gd name="T9" fmla="*/ 94 h 605"/>
                <a:gd name="T10" fmla="*/ 64 w 207"/>
                <a:gd name="T11" fmla="*/ 189 h 605"/>
                <a:gd name="T12" fmla="*/ 5 w 207"/>
                <a:gd name="T13" fmla="*/ 273 h 605"/>
                <a:gd name="T14" fmla="*/ 68 w 207"/>
                <a:gd name="T15" fmla="*/ 229 h 605"/>
                <a:gd name="T16" fmla="*/ 87 w 207"/>
                <a:gd name="T17" fmla="*/ 258 h 605"/>
                <a:gd name="T18" fmla="*/ 142 w 207"/>
                <a:gd name="T19" fmla="*/ 289 h 605"/>
                <a:gd name="T20" fmla="*/ 148 w 207"/>
                <a:gd name="T21" fmla="*/ 512 h 605"/>
                <a:gd name="T22" fmla="*/ 138 w 207"/>
                <a:gd name="T23" fmla="*/ 575 h 605"/>
                <a:gd name="T24" fmla="*/ 150 w 207"/>
                <a:gd name="T25" fmla="*/ 590 h 605"/>
                <a:gd name="T26" fmla="*/ 157 w 207"/>
                <a:gd name="T27" fmla="*/ 595 h 605"/>
                <a:gd name="T28" fmla="*/ 188 w 207"/>
                <a:gd name="T29" fmla="*/ 578 h 605"/>
                <a:gd name="T30" fmla="*/ 173 w 207"/>
                <a:gd name="T31" fmla="*/ 526 h 605"/>
                <a:gd name="T32" fmla="*/ 163 w 207"/>
                <a:gd name="T33" fmla="*/ 241 h 605"/>
                <a:gd name="T34" fmla="*/ 198 w 207"/>
                <a:gd name="T35" fmla="*/ 195 h 605"/>
                <a:gd name="T36" fmla="*/ 192 w 207"/>
                <a:gd name="T37" fmla="*/ 64 h 605"/>
                <a:gd name="T38" fmla="*/ 127 w 207"/>
                <a:gd name="T39" fmla="*/ 9 h 605"/>
                <a:gd name="T40" fmla="*/ 184 w 207"/>
                <a:gd name="T41" fmla="*/ 178 h 605"/>
                <a:gd name="T42" fmla="*/ 144 w 207"/>
                <a:gd name="T43" fmla="*/ 209 h 605"/>
                <a:gd name="T44" fmla="*/ 162 w 207"/>
                <a:gd name="T45" fmla="*/ 133 h 605"/>
                <a:gd name="T46" fmla="*/ 139 w 207"/>
                <a:gd name="T47" fmla="*/ 181 h 605"/>
                <a:gd name="T48" fmla="*/ 137 w 207"/>
                <a:gd name="T49" fmla="*/ 193 h 605"/>
                <a:gd name="T50" fmla="*/ 94 w 207"/>
                <a:gd name="T51" fmla="*/ 249 h 605"/>
                <a:gd name="T52" fmla="*/ 76 w 207"/>
                <a:gd name="T53" fmla="*/ 144 h 605"/>
                <a:gd name="T54" fmla="*/ 130 w 207"/>
                <a:gd name="T55" fmla="*/ 41 h 605"/>
                <a:gd name="T56" fmla="*/ 130 w 207"/>
                <a:gd name="T57" fmla="*/ 27 h 605"/>
                <a:gd name="T58" fmla="*/ 116 w 207"/>
                <a:gd name="T59" fmla="*/ 0 h 605"/>
                <a:gd name="T60" fmla="*/ 95 w 207"/>
                <a:gd name="T61" fmla="*/ 41 h 605"/>
                <a:gd name="T62" fmla="*/ 83 w 207"/>
                <a:gd name="T63" fmla="*/ 35 h 605"/>
                <a:gd name="T64" fmla="*/ 105 w 207"/>
                <a:gd name="T65" fmla="*/ 38 h 605"/>
                <a:gd name="T66" fmla="*/ 89 w 207"/>
                <a:gd name="T67" fmla="*/ 105 h 605"/>
                <a:gd name="T68" fmla="*/ 69 w 207"/>
                <a:gd name="T69" fmla="*/ 118 h 605"/>
                <a:gd name="T70" fmla="*/ 59 w 207"/>
                <a:gd name="T71" fmla="*/ 98 h 605"/>
                <a:gd name="T72" fmla="*/ 74 w 207"/>
                <a:gd name="T73" fmla="*/ 3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605">
                  <a:moveTo>
                    <a:pt x="74" y="38"/>
                  </a:moveTo>
                  <a:cubicBezTo>
                    <a:pt x="71" y="32"/>
                    <a:pt x="71" y="32"/>
                    <a:pt x="71" y="32"/>
                  </a:cubicBezTo>
                  <a:cubicBezTo>
                    <a:pt x="62" y="45"/>
                    <a:pt x="62" y="45"/>
                    <a:pt x="62" y="45"/>
                  </a:cubicBezTo>
                  <a:cubicBezTo>
                    <a:pt x="61" y="9"/>
                    <a:pt x="61" y="9"/>
                    <a:pt x="61" y="9"/>
                  </a:cubicBezTo>
                  <a:cubicBezTo>
                    <a:pt x="43" y="19"/>
                    <a:pt x="43" y="19"/>
                    <a:pt x="43" y="19"/>
                  </a:cubicBezTo>
                  <a:cubicBezTo>
                    <a:pt x="42" y="22"/>
                    <a:pt x="42" y="22"/>
                    <a:pt x="42" y="22"/>
                  </a:cubicBezTo>
                  <a:cubicBezTo>
                    <a:pt x="37" y="33"/>
                    <a:pt x="37" y="33"/>
                    <a:pt x="37" y="33"/>
                  </a:cubicBezTo>
                  <a:cubicBezTo>
                    <a:pt x="46" y="33"/>
                    <a:pt x="46" y="33"/>
                    <a:pt x="46" y="33"/>
                  </a:cubicBezTo>
                  <a:cubicBezTo>
                    <a:pt x="34" y="43"/>
                    <a:pt x="34" y="43"/>
                    <a:pt x="34" y="43"/>
                  </a:cubicBezTo>
                  <a:cubicBezTo>
                    <a:pt x="37" y="94"/>
                    <a:pt x="37" y="94"/>
                    <a:pt x="37" y="94"/>
                  </a:cubicBezTo>
                  <a:cubicBezTo>
                    <a:pt x="70" y="137"/>
                    <a:pt x="70" y="137"/>
                    <a:pt x="70" y="137"/>
                  </a:cubicBezTo>
                  <a:cubicBezTo>
                    <a:pt x="64" y="189"/>
                    <a:pt x="64" y="189"/>
                    <a:pt x="64" y="189"/>
                  </a:cubicBezTo>
                  <a:cubicBezTo>
                    <a:pt x="60" y="233"/>
                    <a:pt x="39" y="258"/>
                    <a:pt x="0" y="264"/>
                  </a:cubicBezTo>
                  <a:cubicBezTo>
                    <a:pt x="5" y="273"/>
                    <a:pt x="5" y="273"/>
                    <a:pt x="5" y="273"/>
                  </a:cubicBezTo>
                  <a:cubicBezTo>
                    <a:pt x="8" y="274"/>
                    <a:pt x="11" y="274"/>
                    <a:pt x="13" y="274"/>
                  </a:cubicBezTo>
                  <a:cubicBezTo>
                    <a:pt x="37" y="275"/>
                    <a:pt x="56" y="260"/>
                    <a:pt x="68" y="229"/>
                  </a:cubicBezTo>
                  <a:cubicBezTo>
                    <a:pt x="72" y="206"/>
                    <a:pt x="72" y="206"/>
                    <a:pt x="72" y="206"/>
                  </a:cubicBezTo>
                  <a:cubicBezTo>
                    <a:pt x="87" y="258"/>
                    <a:pt x="87" y="258"/>
                    <a:pt x="87" y="258"/>
                  </a:cubicBezTo>
                  <a:cubicBezTo>
                    <a:pt x="143" y="227"/>
                    <a:pt x="143" y="227"/>
                    <a:pt x="143" y="227"/>
                  </a:cubicBezTo>
                  <a:cubicBezTo>
                    <a:pt x="142" y="289"/>
                    <a:pt x="142" y="289"/>
                    <a:pt x="142" y="289"/>
                  </a:cubicBezTo>
                  <a:cubicBezTo>
                    <a:pt x="128" y="374"/>
                    <a:pt x="128" y="374"/>
                    <a:pt x="128" y="374"/>
                  </a:cubicBezTo>
                  <a:cubicBezTo>
                    <a:pt x="140" y="421"/>
                    <a:pt x="147" y="467"/>
                    <a:pt x="148" y="512"/>
                  </a:cubicBezTo>
                  <a:cubicBezTo>
                    <a:pt x="160" y="568"/>
                    <a:pt x="160" y="568"/>
                    <a:pt x="160" y="568"/>
                  </a:cubicBezTo>
                  <a:cubicBezTo>
                    <a:pt x="152" y="569"/>
                    <a:pt x="145" y="572"/>
                    <a:pt x="138" y="575"/>
                  </a:cubicBezTo>
                  <a:cubicBezTo>
                    <a:pt x="140" y="580"/>
                    <a:pt x="140" y="580"/>
                    <a:pt x="140" y="580"/>
                  </a:cubicBezTo>
                  <a:cubicBezTo>
                    <a:pt x="150" y="590"/>
                    <a:pt x="150" y="590"/>
                    <a:pt x="150" y="590"/>
                  </a:cubicBezTo>
                  <a:cubicBezTo>
                    <a:pt x="155" y="584"/>
                    <a:pt x="155" y="584"/>
                    <a:pt x="155" y="584"/>
                  </a:cubicBezTo>
                  <a:cubicBezTo>
                    <a:pt x="157" y="595"/>
                    <a:pt x="157" y="595"/>
                    <a:pt x="157" y="595"/>
                  </a:cubicBezTo>
                  <a:cubicBezTo>
                    <a:pt x="172" y="603"/>
                    <a:pt x="186" y="605"/>
                    <a:pt x="200" y="599"/>
                  </a:cubicBezTo>
                  <a:cubicBezTo>
                    <a:pt x="200" y="592"/>
                    <a:pt x="196" y="585"/>
                    <a:pt x="188" y="578"/>
                  </a:cubicBezTo>
                  <a:cubicBezTo>
                    <a:pt x="184" y="567"/>
                    <a:pt x="184" y="567"/>
                    <a:pt x="184" y="567"/>
                  </a:cubicBezTo>
                  <a:cubicBezTo>
                    <a:pt x="186" y="555"/>
                    <a:pt x="182" y="541"/>
                    <a:pt x="173" y="526"/>
                  </a:cubicBezTo>
                  <a:cubicBezTo>
                    <a:pt x="175" y="465"/>
                    <a:pt x="168" y="413"/>
                    <a:pt x="153" y="370"/>
                  </a:cubicBezTo>
                  <a:cubicBezTo>
                    <a:pt x="163" y="241"/>
                    <a:pt x="163" y="241"/>
                    <a:pt x="163" y="241"/>
                  </a:cubicBezTo>
                  <a:cubicBezTo>
                    <a:pt x="167" y="245"/>
                    <a:pt x="171" y="248"/>
                    <a:pt x="175" y="251"/>
                  </a:cubicBezTo>
                  <a:cubicBezTo>
                    <a:pt x="198" y="195"/>
                    <a:pt x="198" y="195"/>
                    <a:pt x="198" y="195"/>
                  </a:cubicBezTo>
                  <a:cubicBezTo>
                    <a:pt x="205" y="174"/>
                    <a:pt x="207" y="152"/>
                    <a:pt x="205" y="130"/>
                  </a:cubicBezTo>
                  <a:cubicBezTo>
                    <a:pt x="192" y="64"/>
                    <a:pt x="192" y="64"/>
                    <a:pt x="192" y="64"/>
                  </a:cubicBezTo>
                  <a:cubicBezTo>
                    <a:pt x="192" y="40"/>
                    <a:pt x="182" y="24"/>
                    <a:pt x="164" y="17"/>
                  </a:cubicBezTo>
                  <a:cubicBezTo>
                    <a:pt x="127" y="9"/>
                    <a:pt x="127" y="9"/>
                    <a:pt x="127" y="9"/>
                  </a:cubicBezTo>
                  <a:cubicBezTo>
                    <a:pt x="158" y="20"/>
                    <a:pt x="176" y="42"/>
                    <a:pt x="179" y="76"/>
                  </a:cubicBezTo>
                  <a:cubicBezTo>
                    <a:pt x="184" y="178"/>
                    <a:pt x="184" y="178"/>
                    <a:pt x="184" y="178"/>
                  </a:cubicBezTo>
                  <a:cubicBezTo>
                    <a:pt x="155" y="229"/>
                    <a:pt x="155" y="229"/>
                    <a:pt x="155" y="229"/>
                  </a:cubicBezTo>
                  <a:cubicBezTo>
                    <a:pt x="151" y="223"/>
                    <a:pt x="147" y="217"/>
                    <a:pt x="144" y="209"/>
                  </a:cubicBezTo>
                  <a:cubicBezTo>
                    <a:pt x="162" y="189"/>
                    <a:pt x="162" y="189"/>
                    <a:pt x="162" y="189"/>
                  </a:cubicBezTo>
                  <a:cubicBezTo>
                    <a:pt x="153" y="173"/>
                    <a:pt x="153" y="155"/>
                    <a:pt x="162" y="133"/>
                  </a:cubicBezTo>
                  <a:cubicBezTo>
                    <a:pt x="157" y="84"/>
                    <a:pt x="157" y="84"/>
                    <a:pt x="157" y="84"/>
                  </a:cubicBezTo>
                  <a:cubicBezTo>
                    <a:pt x="139" y="181"/>
                    <a:pt x="139" y="181"/>
                    <a:pt x="139" y="181"/>
                  </a:cubicBezTo>
                  <a:cubicBezTo>
                    <a:pt x="113" y="204"/>
                    <a:pt x="113" y="204"/>
                    <a:pt x="113" y="204"/>
                  </a:cubicBezTo>
                  <a:cubicBezTo>
                    <a:pt x="120" y="199"/>
                    <a:pt x="128" y="195"/>
                    <a:pt x="137" y="193"/>
                  </a:cubicBezTo>
                  <a:cubicBezTo>
                    <a:pt x="134" y="222"/>
                    <a:pt x="134" y="222"/>
                    <a:pt x="134" y="222"/>
                  </a:cubicBezTo>
                  <a:cubicBezTo>
                    <a:pt x="123" y="235"/>
                    <a:pt x="109" y="244"/>
                    <a:pt x="94" y="249"/>
                  </a:cubicBezTo>
                  <a:cubicBezTo>
                    <a:pt x="86" y="237"/>
                    <a:pt x="80" y="215"/>
                    <a:pt x="76" y="185"/>
                  </a:cubicBezTo>
                  <a:cubicBezTo>
                    <a:pt x="76" y="144"/>
                    <a:pt x="76" y="144"/>
                    <a:pt x="76" y="144"/>
                  </a:cubicBezTo>
                  <a:cubicBezTo>
                    <a:pt x="117" y="96"/>
                    <a:pt x="117" y="96"/>
                    <a:pt x="117" y="96"/>
                  </a:cubicBezTo>
                  <a:cubicBezTo>
                    <a:pt x="130" y="41"/>
                    <a:pt x="130" y="41"/>
                    <a:pt x="130" y="41"/>
                  </a:cubicBezTo>
                  <a:cubicBezTo>
                    <a:pt x="122" y="27"/>
                    <a:pt x="122" y="27"/>
                    <a:pt x="122" y="27"/>
                  </a:cubicBezTo>
                  <a:cubicBezTo>
                    <a:pt x="130" y="27"/>
                    <a:pt x="130" y="27"/>
                    <a:pt x="130" y="27"/>
                  </a:cubicBezTo>
                  <a:cubicBezTo>
                    <a:pt x="127" y="9"/>
                    <a:pt x="127" y="9"/>
                    <a:pt x="127" y="9"/>
                  </a:cubicBezTo>
                  <a:cubicBezTo>
                    <a:pt x="116" y="0"/>
                    <a:pt x="116" y="0"/>
                    <a:pt x="116" y="0"/>
                  </a:cubicBezTo>
                  <a:cubicBezTo>
                    <a:pt x="113" y="8"/>
                    <a:pt x="110" y="17"/>
                    <a:pt x="108" y="25"/>
                  </a:cubicBezTo>
                  <a:cubicBezTo>
                    <a:pt x="95" y="41"/>
                    <a:pt x="95" y="41"/>
                    <a:pt x="95" y="41"/>
                  </a:cubicBezTo>
                  <a:cubicBezTo>
                    <a:pt x="87" y="28"/>
                    <a:pt x="87" y="28"/>
                    <a:pt x="87" y="28"/>
                  </a:cubicBezTo>
                  <a:cubicBezTo>
                    <a:pt x="83" y="35"/>
                    <a:pt x="83" y="35"/>
                    <a:pt x="83" y="35"/>
                  </a:cubicBezTo>
                  <a:cubicBezTo>
                    <a:pt x="89" y="45"/>
                    <a:pt x="89" y="45"/>
                    <a:pt x="89" y="45"/>
                  </a:cubicBezTo>
                  <a:cubicBezTo>
                    <a:pt x="105" y="38"/>
                    <a:pt x="105" y="38"/>
                    <a:pt x="105" y="38"/>
                  </a:cubicBezTo>
                  <a:cubicBezTo>
                    <a:pt x="102" y="49"/>
                    <a:pt x="101" y="59"/>
                    <a:pt x="100" y="70"/>
                  </a:cubicBezTo>
                  <a:cubicBezTo>
                    <a:pt x="97" y="82"/>
                    <a:pt x="93" y="94"/>
                    <a:pt x="89" y="105"/>
                  </a:cubicBezTo>
                  <a:cubicBezTo>
                    <a:pt x="85" y="115"/>
                    <a:pt x="81" y="124"/>
                    <a:pt x="76" y="133"/>
                  </a:cubicBezTo>
                  <a:cubicBezTo>
                    <a:pt x="69" y="118"/>
                    <a:pt x="69" y="118"/>
                    <a:pt x="69" y="118"/>
                  </a:cubicBezTo>
                  <a:cubicBezTo>
                    <a:pt x="61" y="102"/>
                    <a:pt x="61" y="102"/>
                    <a:pt x="61" y="102"/>
                  </a:cubicBezTo>
                  <a:cubicBezTo>
                    <a:pt x="59" y="98"/>
                    <a:pt x="59" y="98"/>
                    <a:pt x="59" y="98"/>
                  </a:cubicBezTo>
                  <a:cubicBezTo>
                    <a:pt x="61" y="50"/>
                    <a:pt x="61" y="50"/>
                    <a:pt x="61" y="50"/>
                  </a:cubicBezTo>
                  <a:cubicBezTo>
                    <a:pt x="74" y="38"/>
                    <a:pt x="74" y="38"/>
                    <a:pt x="74"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9" name="Freeform 58"/>
            <p:cNvSpPr/>
            <p:nvPr/>
          </p:nvSpPr>
          <p:spPr bwMode="auto">
            <a:xfrm>
              <a:off x="4797426" y="2719388"/>
              <a:ext cx="93663" cy="261938"/>
            </a:xfrm>
            <a:custGeom>
              <a:avLst/>
              <a:gdLst>
                <a:gd name="T0" fmla="*/ 3 w 25"/>
                <a:gd name="T1" fmla="*/ 0 h 70"/>
                <a:gd name="T2" fmla="*/ 0 w 25"/>
                <a:gd name="T3" fmla="*/ 3 h 70"/>
                <a:gd name="T4" fmla="*/ 6 w 25"/>
                <a:gd name="T5" fmla="*/ 22 h 70"/>
                <a:gd name="T6" fmla="*/ 9 w 25"/>
                <a:gd name="T7" fmla="*/ 70 h 70"/>
                <a:gd name="T8" fmla="*/ 20 w 25"/>
                <a:gd name="T9" fmla="*/ 35 h 70"/>
                <a:gd name="T10" fmla="*/ 25 w 25"/>
                <a:gd name="T11" fmla="*/ 3 h 70"/>
                <a:gd name="T12" fmla="*/ 9 w 25"/>
                <a:gd name="T13" fmla="*/ 10 h 70"/>
                <a:gd name="T14" fmla="*/ 3 w 2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70">
                  <a:moveTo>
                    <a:pt x="3" y="0"/>
                  </a:moveTo>
                  <a:cubicBezTo>
                    <a:pt x="0" y="3"/>
                    <a:pt x="0" y="3"/>
                    <a:pt x="0" y="3"/>
                  </a:cubicBezTo>
                  <a:cubicBezTo>
                    <a:pt x="6" y="22"/>
                    <a:pt x="6" y="22"/>
                    <a:pt x="6" y="22"/>
                  </a:cubicBezTo>
                  <a:cubicBezTo>
                    <a:pt x="9" y="70"/>
                    <a:pt x="9" y="70"/>
                    <a:pt x="9" y="70"/>
                  </a:cubicBezTo>
                  <a:cubicBezTo>
                    <a:pt x="13" y="59"/>
                    <a:pt x="17" y="47"/>
                    <a:pt x="20" y="35"/>
                  </a:cubicBezTo>
                  <a:cubicBezTo>
                    <a:pt x="21" y="24"/>
                    <a:pt x="22" y="14"/>
                    <a:pt x="25" y="3"/>
                  </a:cubicBezTo>
                  <a:cubicBezTo>
                    <a:pt x="9" y="10"/>
                    <a:pt x="9" y="10"/>
                    <a:pt x="9" y="10"/>
                  </a:cubicBezTo>
                  <a:cubicBezTo>
                    <a:pt x="3" y="0"/>
                    <a:pt x="3" y="0"/>
                    <a:pt x="3"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0" name="Freeform 59"/>
            <p:cNvSpPr/>
            <p:nvPr/>
          </p:nvSpPr>
          <p:spPr bwMode="auto">
            <a:xfrm>
              <a:off x="4781551" y="2620963"/>
              <a:ext cx="404813" cy="900113"/>
            </a:xfrm>
            <a:custGeom>
              <a:avLst/>
              <a:gdLst>
                <a:gd name="T0" fmla="*/ 51 w 108"/>
                <a:gd name="T1" fmla="*/ 0 h 240"/>
                <a:gd name="T2" fmla="*/ 54 w 108"/>
                <a:gd name="T3" fmla="*/ 18 h 240"/>
                <a:gd name="T4" fmla="*/ 46 w 108"/>
                <a:gd name="T5" fmla="*/ 18 h 240"/>
                <a:gd name="T6" fmla="*/ 54 w 108"/>
                <a:gd name="T7" fmla="*/ 32 h 240"/>
                <a:gd name="T8" fmla="*/ 41 w 108"/>
                <a:gd name="T9" fmla="*/ 87 h 240"/>
                <a:gd name="T10" fmla="*/ 0 w 108"/>
                <a:gd name="T11" fmla="*/ 135 h 240"/>
                <a:gd name="T12" fmla="*/ 0 w 108"/>
                <a:gd name="T13" fmla="*/ 176 h 240"/>
                <a:gd name="T14" fmla="*/ 18 w 108"/>
                <a:gd name="T15" fmla="*/ 240 h 240"/>
                <a:gd name="T16" fmla="*/ 58 w 108"/>
                <a:gd name="T17" fmla="*/ 213 h 240"/>
                <a:gd name="T18" fmla="*/ 61 w 108"/>
                <a:gd name="T19" fmla="*/ 184 h 240"/>
                <a:gd name="T20" fmla="*/ 37 w 108"/>
                <a:gd name="T21" fmla="*/ 195 h 240"/>
                <a:gd name="T22" fmla="*/ 63 w 108"/>
                <a:gd name="T23" fmla="*/ 172 h 240"/>
                <a:gd name="T24" fmla="*/ 81 w 108"/>
                <a:gd name="T25" fmla="*/ 75 h 240"/>
                <a:gd name="T26" fmla="*/ 86 w 108"/>
                <a:gd name="T27" fmla="*/ 124 h 240"/>
                <a:gd name="T28" fmla="*/ 92 w 108"/>
                <a:gd name="T29" fmla="*/ 172 h 240"/>
                <a:gd name="T30" fmla="*/ 86 w 108"/>
                <a:gd name="T31" fmla="*/ 180 h 240"/>
                <a:gd name="T32" fmla="*/ 68 w 108"/>
                <a:gd name="T33" fmla="*/ 200 h 240"/>
                <a:gd name="T34" fmla="*/ 79 w 108"/>
                <a:gd name="T35" fmla="*/ 220 h 240"/>
                <a:gd name="T36" fmla="*/ 108 w 108"/>
                <a:gd name="T37" fmla="*/ 169 h 240"/>
                <a:gd name="T38" fmla="*/ 103 w 108"/>
                <a:gd name="T39" fmla="*/ 67 h 240"/>
                <a:gd name="T40" fmla="*/ 51 w 108"/>
                <a:gd name="T4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240">
                  <a:moveTo>
                    <a:pt x="51" y="0"/>
                  </a:moveTo>
                  <a:cubicBezTo>
                    <a:pt x="54" y="18"/>
                    <a:pt x="54" y="18"/>
                    <a:pt x="54" y="18"/>
                  </a:cubicBezTo>
                  <a:cubicBezTo>
                    <a:pt x="46" y="18"/>
                    <a:pt x="46" y="18"/>
                    <a:pt x="46" y="18"/>
                  </a:cubicBezTo>
                  <a:cubicBezTo>
                    <a:pt x="54" y="32"/>
                    <a:pt x="54" y="32"/>
                    <a:pt x="54" y="32"/>
                  </a:cubicBezTo>
                  <a:cubicBezTo>
                    <a:pt x="41" y="87"/>
                    <a:pt x="41" y="87"/>
                    <a:pt x="41" y="87"/>
                  </a:cubicBezTo>
                  <a:cubicBezTo>
                    <a:pt x="0" y="135"/>
                    <a:pt x="0" y="135"/>
                    <a:pt x="0" y="135"/>
                  </a:cubicBezTo>
                  <a:cubicBezTo>
                    <a:pt x="0" y="176"/>
                    <a:pt x="0" y="176"/>
                    <a:pt x="0" y="176"/>
                  </a:cubicBezTo>
                  <a:cubicBezTo>
                    <a:pt x="4" y="206"/>
                    <a:pt x="10" y="228"/>
                    <a:pt x="18" y="240"/>
                  </a:cubicBezTo>
                  <a:cubicBezTo>
                    <a:pt x="33" y="235"/>
                    <a:pt x="47" y="226"/>
                    <a:pt x="58" y="213"/>
                  </a:cubicBezTo>
                  <a:cubicBezTo>
                    <a:pt x="61" y="184"/>
                    <a:pt x="61" y="184"/>
                    <a:pt x="61" y="184"/>
                  </a:cubicBezTo>
                  <a:cubicBezTo>
                    <a:pt x="52" y="186"/>
                    <a:pt x="44" y="190"/>
                    <a:pt x="37" y="195"/>
                  </a:cubicBezTo>
                  <a:cubicBezTo>
                    <a:pt x="63" y="172"/>
                    <a:pt x="63" y="172"/>
                    <a:pt x="63" y="172"/>
                  </a:cubicBezTo>
                  <a:cubicBezTo>
                    <a:pt x="81" y="75"/>
                    <a:pt x="81" y="75"/>
                    <a:pt x="81" y="75"/>
                  </a:cubicBezTo>
                  <a:cubicBezTo>
                    <a:pt x="86" y="124"/>
                    <a:pt x="86" y="124"/>
                    <a:pt x="86" y="124"/>
                  </a:cubicBezTo>
                  <a:cubicBezTo>
                    <a:pt x="92" y="172"/>
                    <a:pt x="92" y="172"/>
                    <a:pt x="92" y="172"/>
                  </a:cubicBezTo>
                  <a:cubicBezTo>
                    <a:pt x="86" y="180"/>
                    <a:pt x="86" y="180"/>
                    <a:pt x="86" y="180"/>
                  </a:cubicBezTo>
                  <a:cubicBezTo>
                    <a:pt x="68" y="200"/>
                    <a:pt x="68" y="200"/>
                    <a:pt x="68" y="200"/>
                  </a:cubicBezTo>
                  <a:cubicBezTo>
                    <a:pt x="71" y="208"/>
                    <a:pt x="75" y="214"/>
                    <a:pt x="79" y="220"/>
                  </a:cubicBezTo>
                  <a:cubicBezTo>
                    <a:pt x="108" y="169"/>
                    <a:pt x="108" y="169"/>
                    <a:pt x="108" y="169"/>
                  </a:cubicBezTo>
                  <a:cubicBezTo>
                    <a:pt x="103" y="67"/>
                    <a:pt x="103" y="67"/>
                    <a:pt x="103" y="67"/>
                  </a:cubicBezTo>
                  <a:cubicBezTo>
                    <a:pt x="100" y="33"/>
                    <a:pt x="82" y="11"/>
                    <a:pt x="51"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1" name="Freeform 60"/>
            <p:cNvSpPr>
              <a:spLocks noEditPoints="1"/>
            </p:cNvSpPr>
            <p:nvPr/>
          </p:nvSpPr>
          <p:spPr bwMode="auto">
            <a:xfrm>
              <a:off x="4452938" y="2670175"/>
              <a:ext cx="306388" cy="908050"/>
            </a:xfrm>
            <a:custGeom>
              <a:avLst/>
              <a:gdLst>
                <a:gd name="T0" fmla="*/ 58 w 82"/>
                <a:gd name="T1" fmla="*/ 11 h 242"/>
                <a:gd name="T2" fmla="*/ 49 w 82"/>
                <a:gd name="T3" fmla="*/ 11 h 242"/>
                <a:gd name="T4" fmla="*/ 54 w 82"/>
                <a:gd name="T5" fmla="*/ 0 h 242"/>
                <a:gd name="T6" fmla="*/ 18 w 82"/>
                <a:gd name="T7" fmla="*/ 14 h 242"/>
                <a:gd name="T8" fmla="*/ 42 w 82"/>
                <a:gd name="T9" fmla="*/ 133 h 242"/>
                <a:gd name="T10" fmla="*/ 30 w 82"/>
                <a:gd name="T11" fmla="*/ 184 h 242"/>
                <a:gd name="T12" fmla="*/ 5 w 82"/>
                <a:gd name="T13" fmla="*/ 216 h 242"/>
                <a:gd name="T14" fmla="*/ 0 w 82"/>
                <a:gd name="T15" fmla="*/ 219 h 242"/>
                <a:gd name="T16" fmla="*/ 12 w 82"/>
                <a:gd name="T17" fmla="*/ 242 h 242"/>
                <a:gd name="T18" fmla="*/ 76 w 82"/>
                <a:gd name="T19" fmla="*/ 167 h 242"/>
                <a:gd name="T20" fmla="*/ 82 w 82"/>
                <a:gd name="T21" fmla="*/ 115 h 242"/>
                <a:gd name="T22" fmla="*/ 49 w 82"/>
                <a:gd name="T23" fmla="*/ 72 h 242"/>
                <a:gd name="T24" fmla="*/ 46 w 82"/>
                <a:gd name="T25" fmla="*/ 21 h 242"/>
                <a:gd name="T26" fmla="*/ 58 w 82"/>
                <a:gd name="T27" fmla="*/ 11 h 242"/>
                <a:gd name="T28" fmla="*/ 20 w 82"/>
                <a:gd name="T29" fmla="*/ 16 h 242"/>
                <a:gd name="T30" fmla="*/ 24 w 82"/>
                <a:gd name="T31" fmla="*/ 14 h 242"/>
                <a:gd name="T32" fmla="*/ 49 w 82"/>
                <a:gd name="T33" fmla="*/ 133 h 242"/>
                <a:gd name="T34" fmla="*/ 35 w 82"/>
                <a:gd name="T35" fmla="*/ 198 h 242"/>
                <a:gd name="T36" fmla="*/ 5 w 82"/>
                <a:gd name="T37" fmla="*/ 224 h 242"/>
                <a:gd name="T38" fmla="*/ 3 w 82"/>
                <a:gd name="T39" fmla="*/ 220 h 242"/>
                <a:gd name="T40" fmla="*/ 6 w 82"/>
                <a:gd name="T41" fmla="*/ 218 h 242"/>
                <a:gd name="T42" fmla="*/ 32 w 82"/>
                <a:gd name="T43" fmla="*/ 185 h 242"/>
                <a:gd name="T44" fmla="*/ 32 w 82"/>
                <a:gd name="T45" fmla="*/ 184 h 242"/>
                <a:gd name="T46" fmla="*/ 44 w 82"/>
                <a:gd name="T47" fmla="*/ 133 h 242"/>
                <a:gd name="T48" fmla="*/ 44 w 82"/>
                <a:gd name="T49" fmla="*/ 132 h 242"/>
                <a:gd name="T50" fmla="*/ 20 w 82"/>
                <a:gd name="T51"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242">
                  <a:moveTo>
                    <a:pt x="58" y="11"/>
                  </a:moveTo>
                  <a:cubicBezTo>
                    <a:pt x="49" y="11"/>
                    <a:pt x="49" y="11"/>
                    <a:pt x="49" y="11"/>
                  </a:cubicBezTo>
                  <a:cubicBezTo>
                    <a:pt x="54" y="0"/>
                    <a:pt x="54" y="0"/>
                    <a:pt x="54" y="0"/>
                  </a:cubicBezTo>
                  <a:cubicBezTo>
                    <a:pt x="18" y="14"/>
                    <a:pt x="18" y="14"/>
                    <a:pt x="18" y="14"/>
                  </a:cubicBezTo>
                  <a:cubicBezTo>
                    <a:pt x="42" y="133"/>
                    <a:pt x="42" y="133"/>
                    <a:pt x="42" y="133"/>
                  </a:cubicBezTo>
                  <a:cubicBezTo>
                    <a:pt x="30" y="184"/>
                    <a:pt x="30" y="184"/>
                    <a:pt x="30" y="184"/>
                  </a:cubicBezTo>
                  <a:cubicBezTo>
                    <a:pt x="24" y="200"/>
                    <a:pt x="16" y="210"/>
                    <a:pt x="5" y="216"/>
                  </a:cubicBezTo>
                  <a:cubicBezTo>
                    <a:pt x="3" y="217"/>
                    <a:pt x="1" y="218"/>
                    <a:pt x="0" y="219"/>
                  </a:cubicBezTo>
                  <a:cubicBezTo>
                    <a:pt x="12" y="242"/>
                    <a:pt x="12" y="242"/>
                    <a:pt x="12" y="242"/>
                  </a:cubicBezTo>
                  <a:cubicBezTo>
                    <a:pt x="51" y="236"/>
                    <a:pt x="72" y="211"/>
                    <a:pt x="76" y="167"/>
                  </a:cubicBezTo>
                  <a:cubicBezTo>
                    <a:pt x="82" y="115"/>
                    <a:pt x="82" y="115"/>
                    <a:pt x="82" y="115"/>
                  </a:cubicBezTo>
                  <a:cubicBezTo>
                    <a:pt x="49" y="72"/>
                    <a:pt x="49" y="72"/>
                    <a:pt x="49" y="72"/>
                  </a:cubicBezTo>
                  <a:cubicBezTo>
                    <a:pt x="46" y="21"/>
                    <a:pt x="46" y="21"/>
                    <a:pt x="46" y="21"/>
                  </a:cubicBezTo>
                  <a:cubicBezTo>
                    <a:pt x="58" y="11"/>
                    <a:pt x="58" y="11"/>
                    <a:pt x="58" y="11"/>
                  </a:cubicBezTo>
                  <a:close/>
                  <a:moveTo>
                    <a:pt x="20" y="16"/>
                  </a:moveTo>
                  <a:cubicBezTo>
                    <a:pt x="24" y="14"/>
                    <a:pt x="24" y="14"/>
                    <a:pt x="24" y="14"/>
                  </a:cubicBezTo>
                  <a:cubicBezTo>
                    <a:pt x="49" y="133"/>
                    <a:pt x="49" y="133"/>
                    <a:pt x="49" y="133"/>
                  </a:cubicBezTo>
                  <a:cubicBezTo>
                    <a:pt x="35" y="198"/>
                    <a:pt x="35" y="198"/>
                    <a:pt x="35" y="198"/>
                  </a:cubicBezTo>
                  <a:cubicBezTo>
                    <a:pt x="27" y="212"/>
                    <a:pt x="18" y="221"/>
                    <a:pt x="5" y="224"/>
                  </a:cubicBezTo>
                  <a:cubicBezTo>
                    <a:pt x="3" y="220"/>
                    <a:pt x="3" y="220"/>
                    <a:pt x="3" y="220"/>
                  </a:cubicBezTo>
                  <a:cubicBezTo>
                    <a:pt x="4" y="219"/>
                    <a:pt x="5" y="219"/>
                    <a:pt x="6" y="218"/>
                  </a:cubicBezTo>
                  <a:cubicBezTo>
                    <a:pt x="17" y="212"/>
                    <a:pt x="26" y="201"/>
                    <a:pt x="32" y="185"/>
                  </a:cubicBezTo>
                  <a:cubicBezTo>
                    <a:pt x="32" y="184"/>
                    <a:pt x="32" y="184"/>
                    <a:pt x="32" y="184"/>
                  </a:cubicBezTo>
                  <a:cubicBezTo>
                    <a:pt x="44" y="133"/>
                    <a:pt x="44" y="133"/>
                    <a:pt x="44" y="133"/>
                  </a:cubicBezTo>
                  <a:cubicBezTo>
                    <a:pt x="44" y="133"/>
                    <a:pt x="44" y="132"/>
                    <a:pt x="44" y="132"/>
                  </a:cubicBezTo>
                  <a:cubicBezTo>
                    <a:pt x="20" y="16"/>
                    <a:pt x="20" y="16"/>
                    <a:pt x="20" y="1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2" name="Freeform 61"/>
            <p:cNvSpPr/>
            <p:nvPr/>
          </p:nvSpPr>
          <p:spPr bwMode="auto">
            <a:xfrm>
              <a:off x="4464051" y="2722563"/>
              <a:ext cx="171450" cy="787400"/>
            </a:xfrm>
            <a:custGeom>
              <a:avLst/>
              <a:gdLst>
                <a:gd name="T0" fmla="*/ 21 w 46"/>
                <a:gd name="T1" fmla="*/ 0 h 210"/>
                <a:gd name="T2" fmla="*/ 17 w 46"/>
                <a:gd name="T3" fmla="*/ 2 h 210"/>
                <a:gd name="T4" fmla="*/ 41 w 46"/>
                <a:gd name="T5" fmla="*/ 118 h 210"/>
                <a:gd name="T6" fmla="*/ 41 w 46"/>
                <a:gd name="T7" fmla="*/ 119 h 210"/>
                <a:gd name="T8" fmla="*/ 29 w 46"/>
                <a:gd name="T9" fmla="*/ 170 h 210"/>
                <a:gd name="T10" fmla="*/ 29 w 46"/>
                <a:gd name="T11" fmla="*/ 171 h 210"/>
                <a:gd name="T12" fmla="*/ 3 w 46"/>
                <a:gd name="T13" fmla="*/ 204 h 210"/>
                <a:gd name="T14" fmla="*/ 0 w 46"/>
                <a:gd name="T15" fmla="*/ 206 h 210"/>
                <a:gd name="T16" fmla="*/ 2 w 46"/>
                <a:gd name="T17" fmla="*/ 210 h 210"/>
                <a:gd name="T18" fmla="*/ 32 w 46"/>
                <a:gd name="T19" fmla="*/ 184 h 210"/>
                <a:gd name="T20" fmla="*/ 46 w 46"/>
                <a:gd name="T21" fmla="*/ 119 h 210"/>
                <a:gd name="T22" fmla="*/ 21 w 46"/>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210">
                  <a:moveTo>
                    <a:pt x="21" y="0"/>
                  </a:moveTo>
                  <a:cubicBezTo>
                    <a:pt x="17" y="2"/>
                    <a:pt x="17" y="2"/>
                    <a:pt x="17" y="2"/>
                  </a:cubicBezTo>
                  <a:cubicBezTo>
                    <a:pt x="41" y="118"/>
                    <a:pt x="41" y="118"/>
                    <a:pt x="41" y="118"/>
                  </a:cubicBezTo>
                  <a:cubicBezTo>
                    <a:pt x="41" y="118"/>
                    <a:pt x="41" y="119"/>
                    <a:pt x="41" y="119"/>
                  </a:cubicBezTo>
                  <a:cubicBezTo>
                    <a:pt x="29" y="170"/>
                    <a:pt x="29" y="170"/>
                    <a:pt x="29" y="170"/>
                  </a:cubicBezTo>
                  <a:cubicBezTo>
                    <a:pt x="29" y="170"/>
                    <a:pt x="29" y="170"/>
                    <a:pt x="29" y="171"/>
                  </a:cubicBezTo>
                  <a:cubicBezTo>
                    <a:pt x="23" y="187"/>
                    <a:pt x="14" y="198"/>
                    <a:pt x="3" y="204"/>
                  </a:cubicBezTo>
                  <a:cubicBezTo>
                    <a:pt x="2" y="205"/>
                    <a:pt x="1" y="205"/>
                    <a:pt x="0" y="206"/>
                  </a:cubicBezTo>
                  <a:cubicBezTo>
                    <a:pt x="2" y="210"/>
                    <a:pt x="2" y="210"/>
                    <a:pt x="2" y="210"/>
                  </a:cubicBezTo>
                  <a:cubicBezTo>
                    <a:pt x="15" y="207"/>
                    <a:pt x="24" y="198"/>
                    <a:pt x="32" y="184"/>
                  </a:cubicBezTo>
                  <a:cubicBezTo>
                    <a:pt x="46" y="119"/>
                    <a:pt x="46" y="119"/>
                    <a:pt x="46" y="119"/>
                  </a:cubicBezTo>
                  <a:cubicBezTo>
                    <a:pt x="21" y="0"/>
                    <a:pt x="21" y="0"/>
                    <a:pt x="21"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3" name="Freeform 62"/>
            <p:cNvSpPr/>
            <p:nvPr/>
          </p:nvSpPr>
          <p:spPr bwMode="auto">
            <a:xfrm>
              <a:off x="4718051" y="2730500"/>
              <a:ext cx="57150" cy="239713"/>
            </a:xfrm>
            <a:custGeom>
              <a:avLst/>
              <a:gdLst>
                <a:gd name="T0" fmla="*/ 0 w 15"/>
                <a:gd name="T1" fmla="*/ 60 h 64"/>
                <a:gd name="T2" fmla="*/ 2 w 15"/>
                <a:gd name="T3" fmla="*/ 64 h 64"/>
                <a:gd name="T4" fmla="*/ 11 w 15"/>
                <a:gd name="T5" fmla="*/ 17 h 64"/>
                <a:gd name="T6" fmla="*/ 15 w 15"/>
                <a:gd name="T7" fmla="*/ 0 h 64"/>
                <a:gd name="T8" fmla="*/ 2 w 15"/>
                <a:gd name="T9" fmla="*/ 12 h 64"/>
                <a:gd name="T10" fmla="*/ 0 w 15"/>
                <a:gd name="T11" fmla="*/ 60 h 64"/>
              </a:gdLst>
              <a:ahLst/>
              <a:cxnLst>
                <a:cxn ang="0">
                  <a:pos x="T0" y="T1"/>
                </a:cxn>
                <a:cxn ang="0">
                  <a:pos x="T2" y="T3"/>
                </a:cxn>
                <a:cxn ang="0">
                  <a:pos x="T4" y="T5"/>
                </a:cxn>
                <a:cxn ang="0">
                  <a:pos x="T6" y="T7"/>
                </a:cxn>
                <a:cxn ang="0">
                  <a:pos x="T8" y="T9"/>
                </a:cxn>
                <a:cxn ang="0">
                  <a:pos x="T10" y="T11"/>
                </a:cxn>
              </a:cxnLst>
              <a:rect l="0" t="0" r="r" b="b"/>
              <a:pathLst>
                <a:path w="15" h="64">
                  <a:moveTo>
                    <a:pt x="0" y="60"/>
                  </a:moveTo>
                  <a:cubicBezTo>
                    <a:pt x="2" y="64"/>
                    <a:pt x="2" y="64"/>
                    <a:pt x="2" y="64"/>
                  </a:cubicBezTo>
                  <a:cubicBezTo>
                    <a:pt x="2" y="47"/>
                    <a:pt x="5" y="31"/>
                    <a:pt x="11" y="17"/>
                  </a:cubicBezTo>
                  <a:cubicBezTo>
                    <a:pt x="15" y="0"/>
                    <a:pt x="15" y="0"/>
                    <a:pt x="15" y="0"/>
                  </a:cubicBezTo>
                  <a:cubicBezTo>
                    <a:pt x="2" y="12"/>
                    <a:pt x="2" y="12"/>
                    <a:pt x="2" y="12"/>
                  </a:cubicBezTo>
                  <a:cubicBezTo>
                    <a:pt x="0" y="60"/>
                    <a:pt x="0" y="60"/>
                    <a:pt x="0" y="6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4" name="Freeform 63"/>
            <p:cNvSpPr>
              <a:spLocks noEditPoints="1"/>
            </p:cNvSpPr>
            <p:nvPr/>
          </p:nvSpPr>
          <p:spPr bwMode="auto">
            <a:xfrm>
              <a:off x="4456113" y="2786063"/>
              <a:ext cx="120650" cy="663575"/>
            </a:xfrm>
            <a:custGeom>
              <a:avLst/>
              <a:gdLst>
                <a:gd name="T0" fmla="*/ 6 w 32"/>
                <a:gd name="T1" fmla="*/ 102 h 177"/>
                <a:gd name="T2" fmla="*/ 0 w 32"/>
                <a:gd name="T3" fmla="*/ 110 h 177"/>
                <a:gd name="T4" fmla="*/ 4 w 32"/>
                <a:gd name="T5" fmla="*/ 177 h 177"/>
                <a:gd name="T6" fmla="*/ 32 w 32"/>
                <a:gd name="T7" fmla="*/ 104 h 177"/>
                <a:gd name="T8" fmla="*/ 13 w 32"/>
                <a:gd name="T9" fmla="*/ 0 h 177"/>
                <a:gd name="T10" fmla="*/ 6 w 32"/>
                <a:gd name="T11" fmla="*/ 102 h 177"/>
                <a:gd name="T12" fmla="*/ 14 w 32"/>
                <a:gd name="T13" fmla="*/ 15 h 177"/>
                <a:gd name="T14" fmla="*/ 16 w 32"/>
                <a:gd name="T15" fmla="*/ 30 h 177"/>
                <a:gd name="T16" fmla="*/ 14 w 32"/>
                <a:gd name="T17" fmla="*/ 108 h 177"/>
                <a:gd name="T18" fmla="*/ 6 w 32"/>
                <a:gd name="T19" fmla="*/ 117 h 177"/>
                <a:gd name="T20" fmla="*/ 11 w 32"/>
                <a:gd name="T21" fmla="*/ 153 h 177"/>
                <a:gd name="T22" fmla="*/ 5 w 32"/>
                <a:gd name="T23" fmla="*/ 167 h 177"/>
                <a:gd name="T24" fmla="*/ 2 w 32"/>
                <a:gd name="T25" fmla="*/ 110 h 177"/>
                <a:gd name="T26" fmla="*/ 8 w 32"/>
                <a:gd name="T27" fmla="*/ 103 h 177"/>
                <a:gd name="T28" fmla="*/ 8 w 32"/>
                <a:gd name="T29" fmla="*/ 102 h 177"/>
                <a:gd name="T30" fmla="*/ 14 w 32"/>
                <a:gd name="T31" fmla="*/ 1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77">
                  <a:moveTo>
                    <a:pt x="6" y="102"/>
                  </a:moveTo>
                  <a:cubicBezTo>
                    <a:pt x="0" y="110"/>
                    <a:pt x="0" y="110"/>
                    <a:pt x="0" y="110"/>
                  </a:cubicBezTo>
                  <a:cubicBezTo>
                    <a:pt x="4" y="177"/>
                    <a:pt x="4" y="177"/>
                    <a:pt x="4" y="177"/>
                  </a:cubicBezTo>
                  <a:cubicBezTo>
                    <a:pt x="32" y="104"/>
                    <a:pt x="32" y="104"/>
                    <a:pt x="32" y="104"/>
                  </a:cubicBezTo>
                  <a:cubicBezTo>
                    <a:pt x="13" y="0"/>
                    <a:pt x="13" y="0"/>
                    <a:pt x="13" y="0"/>
                  </a:cubicBezTo>
                  <a:cubicBezTo>
                    <a:pt x="10" y="23"/>
                    <a:pt x="7" y="57"/>
                    <a:pt x="6" y="102"/>
                  </a:cubicBezTo>
                  <a:close/>
                  <a:moveTo>
                    <a:pt x="14" y="15"/>
                  </a:moveTo>
                  <a:cubicBezTo>
                    <a:pt x="16" y="30"/>
                    <a:pt x="16" y="30"/>
                    <a:pt x="16" y="30"/>
                  </a:cubicBezTo>
                  <a:cubicBezTo>
                    <a:pt x="14" y="108"/>
                    <a:pt x="14" y="108"/>
                    <a:pt x="14" y="108"/>
                  </a:cubicBezTo>
                  <a:cubicBezTo>
                    <a:pt x="6" y="117"/>
                    <a:pt x="6" y="117"/>
                    <a:pt x="6" y="117"/>
                  </a:cubicBezTo>
                  <a:cubicBezTo>
                    <a:pt x="11" y="153"/>
                    <a:pt x="11" y="153"/>
                    <a:pt x="11" y="153"/>
                  </a:cubicBezTo>
                  <a:cubicBezTo>
                    <a:pt x="5" y="167"/>
                    <a:pt x="5" y="167"/>
                    <a:pt x="5" y="167"/>
                  </a:cubicBezTo>
                  <a:cubicBezTo>
                    <a:pt x="2" y="110"/>
                    <a:pt x="2" y="110"/>
                    <a:pt x="2" y="110"/>
                  </a:cubicBezTo>
                  <a:cubicBezTo>
                    <a:pt x="8" y="103"/>
                    <a:pt x="8" y="103"/>
                    <a:pt x="8" y="103"/>
                  </a:cubicBezTo>
                  <a:cubicBezTo>
                    <a:pt x="8" y="103"/>
                    <a:pt x="8" y="102"/>
                    <a:pt x="8" y="102"/>
                  </a:cubicBezTo>
                  <a:cubicBezTo>
                    <a:pt x="9" y="66"/>
                    <a:pt x="11" y="37"/>
                    <a:pt x="14" y="1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5" name="Freeform 64"/>
            <p:cNvSpPr/>
            <p:nvPr/>
          </p:nvSpPr>
          <p:spPr bwMode="auto">
            <a:xfrm>
              <a:off x="4464051" y="2843213"/>
              <a:ext cx="52388" cy="569913"/>
            </a:xfrm>
            <a:custGeom>
              <a:avLst/>
              <a:gdLst>
                <a:gd name="T0" fmla="*/ 14 w 14"/>
                <a:gd name="T1" fmla="*/ 15 h 152"/>
                <a:gd name="T2" fmla="*/ 12 w 14"/>
                <a:gd name="T3" fmla="*/ 0 h 152"/>
                <a:gd name="T4" fmla="*/ 6 w 14"/>
                <a:gd name="T5" fmla="*/ 87 h 152"/>
                <a:gd name="T6" fmla="*/ 6 w 14"/>
                <a:gd name="T7" fmla="*/ 88 h 152"/>
                <a:gd name="T8" fmla="*/ 0 w 14"/>
                <a:gd name="T9" fmla="*/ 95 h 152"/>
                <a:gd name="T10" fmla="*/ 3 w 14"/>
                <a:gd name="T11" fmla="*/ 152 h 152"/>
                <a:gd name="T12" fmla="*/ 9 w 14"/>
                <a:gd name="T13" fmla="*/ 138 h 152"/>
                <a:gd name="T14" fmla="*/ 4 w 14"/>
                <a:gd name="T15" fmla="*/ 102 h 152"/>
                <a:gd name="T16" fmla="*/ 12 w 14"/>
                <a:gd name="T17" fmla="*/ 93 h 152"/>
                <a:gd name="T18" fmla="*/ 14 w 14"/>
                <a:gd name="T19" fmla="*/ 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2">
                  <a:moveTo>
                    <a:pt x="14" y="15"/>
                  </a:moveTo>
                  <a:cubicBezTo>
                    <a:pt x="12" y="0"/>
                    <a:pt x="12" y="0"/>
                    <a:pt x="12" y="0"/>
                  </a:cubicBezTo>
                  <a:cubicBezTo>
                    <a:pt x="9" y="22"/>
                    <a:pt x="7" y="51"/>
                    <a:pt x="6" y="87"/>
                  </a:cubicBezTo>
                  <a:cubicBezTo>
                    <a:pt x="6" y="87"/>
                    <a:pt x="6" y="88"/>
                    <a:pt x="6" y="88"/>
                  </a:cubicBezTo>
                  <a:cubicBezTo>
                    <a:pt x="0" y="95"/>
                    <a:pt x="0" y="95"/>
                    <a:pt x="0" y="95"/>
                  </a:cubicBezTo>
                  <a:cubicBezTo>
                    <a:pt x="3" y="152"/>
                    <a:pt x="3" y="152"/>
                    <a:pt x="3" y="152"/>
                  </a:cubicBezTo>
                  <a:cubicBezTo>
                    <a:pt x="9" y="138"/>
                    <a:pt x="9" y="138"/>
                    <a:pt x="9" y="138"/>
                  </a:cubicBezTo>
                  <a:cubicBezTo>
                    <a:pt x="4" y="102"/>
                    <a:pt x="4" y="102"/>
                    <a:pt x="4" y="102"/>
                  </a:cubicBezTo>
                  <a:cubicBezTo>
                    <a:pt x="12" y="93"/>
                    <a:pt x="12" y="93"/>
                    <a:pt x="12" y="93"/>
                  </a:cubicBezTo>
                  <a:cubicBezTo>
                    <a:pt x="14" y="15"/>
                    <a:pt x="14" y="15"/>
                    <a:pt x="14" y="1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6" name="Freeform 65"/>
            <p:cNvSpPr/>
            <p:nvPr/>
          </p:nvSpPr>
          <p:spPr bwMode="auto">
            <a:xfrm>
              <a:off x="4471988" y="2722563"/>
              <a:ext cx="138113" cy="757238"/>
            </a:xfrm>
            <a:custGeom>
              <a:avLst/>
              <a:gdLst>
                <a:gd name="T0" fmla="*/ 0 w 37"/>
                <a:gd name="T1" fmla="*/ 194 h 202"/>
                <a:gd name="T2" fmla="*/ 0 w 37"/>
                <a:gd name="T3" fmla="*/ 202 h 202"/>
                <a:gd name="T4" fmla="*/ 25 w 37"/>
                <a:gd name="T5" fmla="*/ 170 h 202"/>
                <a:gd name="T6" fmla="*/ 37 w 37"/>
                <a:gd name="T7" fmla="*/ 119 h 202"/>
                <a:gd name="T8" fmla="*/ 13 w 37"/>
                <a:gd name="T9" fmla="*/ 0 h 202"/>
                <a:gd name="T10" fmla="*/ 9 w 37"/>
                <a:gd name="T11" fmla="*/ 17 h 202"/>
                <a:gd name="T12" fmla="*/ 28 w 37"/>
                <a:gd name="T13" fmla="*/ 121 h 202"/>
                <a:gd name="T14" fmla="*/ 0 w 37"/>
                <a:gd name="T15" fmla="*/ 194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02">
                  <a:moveTo>
                    <a:pt x="0" y="194"/>
                  </a:moveTo>
                  <a:cubicBezTo>
                    <a:pt x="0" y="202"/>
                    <a:pt x="0" y="202"/>
                    <a:pt x="0" y="202"/>
                  </a:cubicBezTo>
                  <a:cubicBezTo>
                    <a:pt x="11" y="196"/>
                    <a:pt x="19" y="186"/>
                    <a:pt x="25" y="170"/>
                  </a:cubicBezTo>
                  <a:cubicBezTo>
                    <a:pt x="37" y="119"/>
                    <a:pt x="37" y="119"/>
                    <a:pt x="37" y="119"/>
                  </a:cubicBezTo>
                  <a:cubicBezTo>
                    <a:pt x="13" y="0"/>
                    <a:pt x="13" y="0"/>
                    <a:pt x="13" y="0"/>
                  </a:cubicBezTo>
                  <a:cubicBezTo>
                    <a:pt x="11" y="5"/>
                    <a:pt x="10" y="11"/>
                    <a:pt x="9" y="17"/>
                  </a:cubicBezTo>
                  <a:cubicBezTo>
                    <a:pt x="28" y="121"/>
                    <a:pt x="28" y="121"/>
                    <a:pt x="28" y="121"/>
                  </a:cubicBezTo>
                  <a:cubicBezTo>
                    <a:pt x="0" y="194"/>
                    <a:pt x="0" y="194"/>
                    <a:pt x="0" y="19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7" name="Freeform 66"/>
            <p:cNvSpPr/>
            <p:nvPr/>
          </p:nvSpPr>
          <p:spPr bwMode="auto">
            <a:xfrm>
              <a:off x="4725988" y="2730500"/>
              <a:ext cx="74613" cy="300038"/>
            </a:xfrm>
            <a:custGeom>
              <a:avLst/>
              <a:gdLst>
                <a:gd name="T0" fmla="*/ 8 w 20"/>
                <a:gd name="T1" fmla="*/ 80 h 80"/>
                <a:gd name="T2" fmla="*/ 20 w 20"/>
                <a:gd name="T3" fmla="*/ 19 h 80"/>
                <a:gd name="T4" fmla="*/ 13 w 20"/>
                <a:gd name="T5" fmla="*/ 0 h 80"/>
                <a:gd name="T6" fmla="*/ 9 w 20"/>
                <a:gd name="T7" fmla="*/ 17 h 80"/>
                <a:gd name="T8" fmla="*/ 0 w 20"/>
                <a:gd name="T9" fmla="*/ 64 h 80"/>
                <a:gd name="T10" fmla="*/ 8 w 20"/>
                <a:gd name="T11" fmla="*/ 80 h 80"/>
              </a:gdLst>
              <a:ahLst/>
              <a:cxnLst>
                <a:cxn ang="0">
                  <a:pos x="T0" y="T1"/>
                </a:cxn>
                <a:cxn ang="0">
                  <a:pos x="T2" y="T3"/>
                </a:cxn>
                <a:cxn ang="0">
                  <a:pos x="T4" y="T5"/>
                </a:cxn>
                <a:cxn ang="0">
                  <a:pos x="T6" y="T7"/>
                </a:cxn>
                <a:cxn ang="0">
                  <a:pos x="T8" y="T9"/>
                </a:cxn>
                <a:cxn ang="0">
                  <a:pos x="T10" y="T11"/>
                </a:cxn>
              </a:cxnLst>
              <a:rect l="0" t="0" r="r" b="b"/>
              <a:pathLst>
                <a:path w="20" h="80">
                  <a:moveTo>
                    <a:pt x="8" y="80"/>
                  </a:moveTo>
                  <a:cubicBezTo>
                    <a:pt x="20" y="19"/>
                    <a:pt x="20" y="19"/>
                    <a:pt x="20" y="19"/>
                  </a:cubicBezTo>
                  <a:cubicBezTo>
                    <a:pt x="13" y="0"/>
                    <a:pt x="13" y="0"/>
                    <a:pt x="13" y="0"/>
                  </a:cubicBezTo>
                  <a:cubicBezTo>
                    <a:pt x="9" y="17"/>
                    <a:pt x="9" y="17"/>
                    <a:pt x="9" y="17"/>
                  </a:cubicBezTo>
                  <a:cubicBezTo>
                    <a:pt x="3" y="31"/>
                    <a:pt x="0" y="47"/>
                    <a:pt x="0" y="64"/>
                  </a:cubicBezTo>
                  <a:cubicBezTo>
                    <a:pt x="8" y="80"/>
                    <a:pt x="8" y="80"/>
                    <a:pt x="8" y="8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8" name="Freeform 67"/>
            <p:cNvSpPr>
              <a:spLocks noEditPoints="1"/>
            </p:cNvSpPr>
            <p:nvPr/>
          </p:nvSpPr>
          <p:spPr bwMode="auto">
            <a:xfrm>
              <a:off x="4546601" y="3360738"/>
              <a:ext cx="550863" cy="1382713"/>
            </a:xfrm>
            <a:custGeom>
              <a:avLst/>
              <a:gdLst>
                <a:gd name="T0" fmla="*/ 59 w 147"/>
                <a:gd name="T1" fmla="*/ 0 h 369"/>
                <a:gd name="T2" fmla="*/ 55 w 147"/>
                <a:gd name="T3" fmla="*/ 23 h 369"/>
                <a:gd name="T4" fmla="*/ 0 w 147"/>
                <a:gd name="T5" fmla="*/ 68 h 369"/>
                <a:gd name="T6" fmla="*/ 14 w 147"/>
                <a:gd name="T7" fmla="*/ 175 h 369"/>
                <a:gd name="T8" fmla="*/ 13 w 147"/>
                <a:gd name="T9" fmla="*/ 208 h 369"/>
                <a:gd name="T10" fmla="*/ 31 w 147"/>
                <a:gd name="T11" fmla="*/ 326 h 369"/>
                <a:gd name="T12" fmla="*/ 30 w 147"/>
                <a:gd name="T13" fmla="*/ 353 h 369"/>
                <a:gd name="T14" fmla="*/ 56 w 147"/>
                <a:gd name="T15" fmla="*/ 357 h 369"/>
                <a:gd name="T16" fmla="*/ 57 w 147"/>
                <a:gd name="T17" fmla="*/ 202 h 369"/>
                <a:gd name="T18" fmla="*/ 49 w 147"/>
                <a:gd name="T19" fmla="*/ 152 h 369"/>
                <a:gd name="T20" fmla="*/ 71 w 147"/>
                <a:gd name="T21" fmla="*/ 62 h 369"/>
                <a:gd name="T22" fmla="*/ 79 w 147"/>
                <a:gd name="T23" fmla="*/ 104 h 369"/>
                <a:gd name="T24" fmla="*/ 91 w 147"/>
                <a:gd name="T25" fmla="*/ 160 h 369"/>
                <a:gd name="T26" fmla="*/ 102 w 147"/>
                <a:gd name="T27" fmla="*/ 297 h 369"/>
                <a:gd name="T28" fmla="*/ 125 w 147"/>
                <a:gd name="T29" fmla="*/ 369 h 369"/>
                <a:gd name="T30" fmla="*/ 147 w 147"/>
                <a:gd name="T31" fmla="*/ 362 h 369"/>
                <a:gd name="T32" fmla="*/ 135 w 147"/>
                <a:gd name="T33" fmla="*/ 306 h 369"/>
                <a:gd name="T34" fmla="*/ 115 w 147"/>
                <a:gd name="T35" fmla="*/ 168 h 369"/>
                <a:gd name="T36" fmla="*/ 129 w 147"/>
                <a:gd name="T37" fmla="*/ 83 h 369"/>
                <a:gd name="T38" fmla="*/ 130 w 147"/>
                <a:gd name="T39" fmla="*/ 21 h 369"/>
                <a:gd name="T40" fmla="*/ 74 w 147"/>
                <a:gd name="T41" fmla="*/ 52 h 369"/>
                <a:gd name="T42" fmla="*/ 59 w 147"/>
                <a:gd name="T43" fmla="*/ 0 h 369"/>
                <a:gd name="T44" fmla="*/ 73 w 147"/>
                <a:gd name="T45" fmla="*/ 63 h 369"/>
                <a:gd name="T46" fmla="*/ 84 w 147"/>
                <a:gd name="T47" fmla="*/ 69 h 369"/>
                <a:gd name="T48" fmla="*/ 101 w 147"/>
                <a:gd name="T49" fmla="*/ 154 h 369"/>
                <a:gd name="T50" fmla="*/ 100 w 147"/>
                <a:gd name="T51" fmla="*/ 189 h 369"/>
                <a:gd name="T52" fmla="*/ 111 w 147"/>
                <a:gd name="T53" fmla="*/ 294 h 369"/>
                <a:gd name="T54" fmla="*/ 132 w 147"/>
                <a:gd name="T55" fmla="*/ 363 h 369"/>
                <a:gd name="T56" fmla="*/ 127 w 147"/>
                <a:gd name="T57" fmla="*/ 366 h 369"/>
                <a:gd name="T58" fmla="*/ 104 w 147"/>
                <a:gd name="T59" fmla="*/ 297 h 369"/>
                <a:gd name="T60" fmla="*/ 93 w 147"/>
                <a:gd name="T61" fmla="*/ 160 h 369"/>
                <a:gd name="T62" fmla="*/ 93 w 147"/>
                <a:gd name="T63" fmla="*/ 160 h 369"/>
                <a:gd name="T64" fmla="*/ 73 w 147"/>
                <a:gd name="T65" fmla="*/ 63 h 369"/>
                <a:gd name="T66" fmla="*/ 3 w 147"/>
                <a:gd name="T67" fmla="*/ 70 h 369"/>
                <a:gd name="T68" fmla="*/ 9 w 147"/>
                <a:gd name="T69" fmla="*/ 70 h 369"/>
                <a:gd name="T70" fmla="*/ 23 w 147"/>
                <a:gd name="T71" fmla="*/ 174 h 369"/>
                <a:gd name="T72" fmla="*/ 22 w 147"/>
                <a:gd name="T73" fmla="*/ 204 h 369"/>
                <a:gd name="T74" fmla="*/ 40 w 147"/>
                <a:gd name="T75" fmla="*/ 285 h 369"/>
                <a:gd name="T76" fmla="*/ 40 w 147"/>
                <a:gd name="T77" fmla="*/ 285 h 369"/>
                <a:gd name="T78" fmla="*/ 41 w 147"/>
                <a:gd name="T79" fmla="*/ 351 h 369"/>
                <a:gd name="T80" fmla="*/ 32 w 147"/>
                <a:gd name="T81" fmla="*/ 351 h 369"/>
                <a:gd name="T82" fmla="*/ 33 w 147"/>
                <a:gd name="T83" fmla="*/ 326 h 369"/>
                <a:gd name="T84" fmla="*/ 15 w 147"/>
                <a:gd name="T85" fmla="*/ 207 h 369"/>
                <a:gd name="T86" fmla="*/ 16 w 147"/>
                <a:gd name="T87" fmla="*/ 175 h 369"/>
                <a:gd name="T88" fmla="*/ 16 w 147"/>
                <a:gd name="T89" fmla="*/ 174 h 369"/>
                <a:gd name="T90" fmla="*/ 3 w 147"/>
                <a:gd name="T91" fmla="*/ 7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 h="369">
                  <a:moveTo>
                    <a:pt x="59" y="0"/>
                  </a:moveTo>
                  <a:cubicBezTo>
                    <a:pt x="55" y="23"/>
                    <a:pt x="55" y="23"/>
                    <a:pt x="55" y="23"/>
                  </a:cubicBezTo>
                  <a:cubicBezTo>
                    <a:pt x="43" y="54"/>
                    <a:pt x="24" y="69"/>
                    <a:pt x="0" y="68"/>
                  </a:cubicBezTo>
                  <a:cubicBezTo>
                    <a:pt x="14" y="175"/>
                    <a:pt x="14" y="175"/>
                    <a:pt x="14" y="175"/>
                  </a:cubicBezTo>
                  <a:cubicBezTo>
                    <a:pt x="13" y="208"/>
                    <a:pt x="13" y="208"/>
                    <a:pt x="13" y="208"/>
                  </a:cubicBezTo>
                  <a:cubicBezTo>
                    <a:pt x="28" y="243"/>
                    <a:pt x="34" y="283"/>
                    <a:pt x="31" y="326"/>
                  </a:cubicBezTo>
                  <a:cubicBezTo>
                    <a:pt x="30" y="353"/>
                    <a:pt x="30" y="353"/>
                    <a:pt x="30" y="353"/>
                  </a:cubicBezTo>
                  <a:cubicBezTo>
                    <a:pt x="39" y="353"/>
                    <a:pt x="47" y="355"/>
                    <a:pt x="56" y="357"/>
                  </a:cubicBezTo>
                  <a:cubicBezTo>
                    <a:pt x="57" y="202"/>
                    <a:pt x="57" y="202"/>
                    <a:pt x="57" y="202"/>
                  </a:cubicBezTo>
                  <a:cubicBezTo>
                    <a:pt x="49" y="152"/>
                    <a:pt x="49" y="152"/>
                    <a:pt x="49" y="152"/>
                  </a:cubicBezTo>
                  <a:cubicBezTo>
                    <a:pt x="71" y="62"/>
                    <a:pt x="71" y="62"/>
                    <a:pt x="71" y="62"/>
                  </a:cubicBezTo>
                  <a:cubicBezTo>
                    <a:pt x="79" y="104"/>
                    <a:pt x="79" y="104"/>
                    <a:pt x="79" y="104"/>
                  </a:cubicBezTo>
                  <a:cubicBezTo>
                    <a:pt x="91" y="160"/>
                    <a:pt x="91" y="160"/>
                    <a:pt x="91" y="160"/>
                  </a:cubicBezTo>
                  <a:cubicBezTo>
                    <a:pt x="102" y="297"/>
                    <a:pt x="102" y="297"/>
                    <a:pt x="102" y="297"/>
                  </a:cubicBezTo>
                  <a:cubicBezTo>
                    <a:pt x="125" y="369"/>
                    <a:pt x="125" y="369"/>
                    <a:pt x="125" y="369"/>
                  </a:cubicBezTo>
                  <a:cubicBezTo>
                    <a:pt x="132" y="366"/>
                    <a:pt x="139" y="363"/>
                    <a:pt x="147" y="362"/>
                  </a:cubicBezTo>
                  <a:cubicBezTo>
                    <a:pt x="135" y="306"/>
                    <a:pt x="135" y="306"/>
                    <a:pt x="135" y="306"/>
                  </a:cubicBezTo>
                  <a:cubicBezTo>
                    <a:pt x="134" y="261"/>
                    <a:pt x="127" y="215"/>
                    <a:pt x="115" y="168"/>
                  </a:cubicBezTo>
                  <a:cubicBezTo>
                    <a:pt x="129" y="83"/>
                    <a:pt x="129" y="83"/>
                    <a:pt x="129" y="83"/>
                  </a:cubicBezTo>
                  <a:cubicBezTo>
                    <a:pt x="130" y="21"/>
                    <a:pt x="130" y="21"/>
                    <a:pt x="130" y="21"/>
                  </a:cubicBezTo>
                  <a:cubicBezTo>
                    <a:pt x="74" y="52"/>
                    <a:pt x="74" y="52"/>
                    <a:pt x="74" y="52"/>
                  </a:cubicBezTo>
                  <a:cubicBezTo>
                    <a:pt x="59" y="0"/>
                    <a:pt x="59" y="0"/>
                    <a:pt x="59" y="0"/>
                  </a:cubicBezTo>
                  <a:close/>
                  <a:moveTo>
                    <a:pt x="73" y="63"/>
                  </a:moveTo>
                  <a:cubicBezTo>
                    <a:pt x="84" y="69"/>
                    <a:pt x="84" y="69"/>
                    <a:pt x="84" y="69"/>
                  </a:cubicBezTo>
                  <a:cubicBezTo>
                    <a:pt x="101" y="154"/>
                    <a:pt x="101" y="154"/>
                    <a:pt x="101" y="154"/>
                  </a:cubicBezTo>
                  <a:cubicBezTo>
                    <a:pt x="100" y="189"/>
                    <a:pt x="100" y="189"/>
                    <a:pt x="100" y="189"/>
                  </a:cubicBezTo>
                  <a:cubicBezTo>
                    <a:pt x="111" y="294"/>
                    <a:pt x="111" y="294"/>
                    <a:pt x="111" y="294"/>
                  </a:cubicBezTo>
                  <a:cubicBezTo>
                    <a:pt x="132" y="363"/>
                    <a:pt x="132" y="363"/>
                    <a:pt x="132" y="363"/>
                  </a:cubicBezTo>
                  <a:cubicBezTo>
                    <a:pt x="130" y="364"/>
                    <a:pt x="128" y="365"/>
                    <a:pt x="127" y="366"/>
                  </a:cubicBezTo>
                  <a:cubicBezTo>
                    <a:pt x="104" y="297"/>
                    <a:pt x="104" y="297"/>
                    <a:pt x="104" y="297"/>
                  </a:cubicBezTo>
                  <a:cubicBezTo>
                    <a:pt x="93" y="160"/>
                    <a:pt x="93" y="160"/>
                    <a:pt x="93" y="160"/>
                  </a:cubicBezTo>
                  <a:cubicBezTo>
                    <a:pt x="93" y="160"/>
                    <a:pt x="93" y="160"/>
                    <a:pt x="93" y="160"/>
                  </a:cubicBezTo>
                  <a:cubicBezTo>
                    <a:pt x="73" y="63"/>
                    <a:pt x="73" y="63"/>
                    <a:pt x="73" y="63"/>
                  </a:cubicBezTo>
                  <a:close/>
                  <a:moveTo>
                    <a:pt x="3" y="70"/>
                  </a:moveTo>
                  <a:cubicBezTo>
                    <a:pt x="5" y="70"/>
                    <a:pt x="7" y="70"/>
                    <a:pt x="9" y="70"/>
                  </a:cubicBezTo>
                  <a:cubicBezTo>
                    <a:pt x="23" y="174"/>
                    <a:pt x="23" y="174"/>
                    <a:pt x="23" y="174"/>
                  </a:cubicBezTo>
                  <a:cubicBezTo>
                    <a:pt x="22" y="204"/>
                    <a:pt x="22" y="204"/>
                    <a:pt x="22" y="204"/>
                  </a:cubicBezTo>
                  <a:cubicBezTo>
                    <a:pt x="32" y="228"/>
                    <a:pt x="38" y="255"/>
                    <a:pt x="40" y="285"/>
                  </a:cubicBezTo>
                  <a:cubicBezTo>
                    <a:pt x="40" y="285"/>
                    <a:pt x="40" y="285"/>
                    <a:pt x="40" y="285"/>
                  </a:cubicBezTo>
                  <a:cubicBezTo>
                    <a:pt x="41" y="351"/>
                    <a:pt x="41" y="351"/>
                    <a:pt x="41" y="351"/>
                  </a:cubicBezTo>
                  <a:cubicBezTo>
                    <a:pt x="38" y="351"/>
                    <a:pt x="35" y="351"/>
                    <a:pt x="32" y="351"/>
                  </a:cubicBezTo>
                  <a:cubicBezTo>
                    <a:pt x="33" y="326"/>
                    <a:pt x="33" y="326"/>
                    <a:pt x="33" y="326"/>
                  </a:cubicBezTo>
                  <a:cubicBezTo>
                    <a:pt x="36" y="283"/>
                    <a:pt x="30" y="243"/>
                    <a:pt x="15" y="207"/>
                  </a:cubicBezTo>
                  <a:cubicBezTo>
                    <a:pt x="16" y="175"/>
                    <a:pt x="16" y="175"/>
                    <a:pt x="16" y="175"/>
                  </a:cubicBezTo>
                  <a:cubicBezTo>
                    <a:pt x="16" y="174"/>
                    <a:pt x="16" y="174"/>
                    <a:pt x="16" y="174"/>
                  </a:cubicBezTo>
                  <a:cubicBezTo>
                    <a:pt x="3" y="70"/>
                    <a:pt x="3" y="70"/>
                    <a:pt x="3" y="7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9" name="Freeform 68"/>
            <p:cNvSpPr/>
            <p:nvPr/>
          </p:nvSpPr>
          <p:spPr bwMode="auto">
            <a:xfrm>
              <a:off x="4819651" y="3597275"/>
              <a:ext cx="220663" cy="1135063"/>
            </a:xfrm>
            <a:custGeom>
              <a:avLst/>
              <a:gdLst>
                <a:gd name="T0" fmla="*/ 11 w 59"/>
                <a:gd name="T1" fmla="*/ 6 h 303"/>
                <a:gd name="T2" fmla="*/ 0 w 59"/>
                <a:gd name="T3" fmla="*/ 0 h 303"/>
                <a:gd name="T4" fmla="*/ 20 w 59"/>
                <a:gd name="T5" fmla="*/ 97 h 303"/>
                <a:gd name="T6" fmla="*/ 20 w 59"/>
                <a:gd name="T7" fmla="*/ 97 h 303"/>
                <a:gd name="T8" fmla="*/ 31 w 59"/>
                <a:gd name="T9" fmla="*/ 234 h 303"/>
                <a:gd name="T10" fmla="*/ 54 w 59"/>
                <a:gd name="T11" fmla="*/ 303 h 303"/>
                <a:gd name="T12" fmla="*/ 59 w 59"/>
                <a:gd name="T13" fmla="*/ 300 h 303"/>
                <a:gd name="T14" fmla="*/ 38 w 59"/>
                <a:gd name="T15" fmla="*/ 231 h 303"/>
                <a:gd name="T16" fmla="*/ 27 w 59"/>
                <a:gd name="T17" fmla="*/ 126 h 303"/>
                <a:gd name="T18" fmla="*/ 28 w 59"/>
                <a:gd name="T19" fmla="*/ 91 h 303"/>
                <a:gd name="T20" fmla="*/ 11 w 59"/>
                <a:gd name="T21" fmla="*/ 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303">
                  <a:moveTo>
                    <a:pt x="11" y="6"/>
                  </a:moveTo>
                  <a:cubicBezTo>
                    <a:pt x="0" y="0"/>
                    <a:pt x="0" y="0"/>
                    <a:pt x="0" y="0"/>
                  </a:cubicBezTo>
                  <a:cubicBezTo>
                    <a:pt x="20" y="97"/>
                    <a:pt x="20" y="97"/>
                    <a:pt x="20" y="97"/>
                  </a:cubicBezTo>
                  <a:cubicBezTo>
                    <a:pt x="20" y="97"/>
                    <a:pt x="20" y="97"/>
                    <a:pt x="20" y="97"/>
                  </a:cubicBezTo>
                  <a:cubicBezTo>
                    <a:pt x="31" y="234"/>
                    <a:pt x="31" y="234"/>
                    <a:pt x="31" y="234"/>
                  </a:cubicBezTo>
                  <a:cubicBezTo>
                    <a:pt x="54" y="303"/>
                    <a:pt x="54" y="303"/>
                    <a:pt x="54" y="303"/>
                  </a:cubicBezTo>
                  <a:cubicBezTo>
                    <a:pt x="55" y="302"/>
                    <a:pt x="57" y="301"/>
                    <a:pt x="59" y="300"/>
                  </a:cubicBezTo>
                  <a:cubicBezTo>
                    <a:pt x="38" y="231"/>
                    <a:pt x="38" y="231"/>
                    <a:pt x="38" y="231"/>
                  </a:cubicBezTo>
                  <a:cubicBezTo>
                    <a:pt x="27" y="126"/>
                    <a:pt x="27" y="126"/>
                    <a:pt x="27" y="126"/>
                  </a:cubicBezTo>
                  <a:cubicBezTo>
                    <a:pt x="28" y="91"/>
                    <a:pt x="28" y="91"/>
                    <a:pt x="28" y="91"/>
                  </a:cubicBezTo>
                  <a:cubicBezTo>
                    <a:pt x="11" y="6"/>
                    <a:pt x="11" y="6"/>
                    <a:pt x="11" y="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0" name="Freeform 69"/>
            <p:cNvSpPr/>
            <p:nvPr/>
          </p:nvSpPr>
          <p:spPr bwMode="auto">
            <a:xfrm>
              <a:off x="4557713" y="3622675"/>
              <a:ext cx="142875" cy="1054100"/>
            </a:xfrm>
            <a:custGeom>
              <a:avLst/>
              <a:gdLst>
                <a:gd name="T0" fmla="*/ 6 w 38"/>
                <a:gd name="T1" fmla="*/ 0 h 281"/>
                <a:gd name="T2" fmla="*/ 0 w 38"/>
                <a:gd name="T3" fmla="*/ 0 h 281"/>
                <a:gd name="T4" fmla="*/ 13 w 38"/>
                <a:gd name="T5" fmla="*/ 104 h 281"/>
                <a:gd name="T6" fmla="*/ 13 w 38"/>
                <a:gd name="T7" fmla="*/ 105 h 281"/>
                <a:gd name="T8" fmla="*/ 12 w 38"/>
                <a:gd name="T9" fmla="*/ 137 h 281"/>
                <a:gd name="T10" fmla="*/ 30 w 38"/>
                <a:gd name="T11" fmla="*/ 256 h 281"/>
                <a:gd name="T12" fmla="*/ 29 w 38"/>
                <a:gd name="T13" fmla="*/ 281 h 281"/>
                <a:gd name="T14" fmla="*/ 38 w 38"/>
                <a:gd name="T15" fmla="*/ 281 h 281"/>
                <a:gd name="T16" fmla="*/ 37 w 38"/>
                <a:gd name="T17" fmla="*/ 215 h 281"/>
                <a:gd name="T18" fmla="*/ 37 w 38"/>
                <a:gd name="T19" fmla="*/ 215 h 281"/>
                <a:gd name="T20" fmla="*/ 19 w 38"/>
                <a:gd name="T21" fmla="*/ 134 h 281"/>
                <a:gd name="T22" fmla="*/ 20 w 38"/>
                <a:gd name="T23" fmla="*/ 104 h 281"/>
                <a:gd name="T24" fmla="*/ 6 w 38"/>
                <a:gd name="T2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81">
                  <a:moveTo>
                    <a:pt x="6" y="0"/>
                  </a:moveTo>
                  <a:cubicBezTo>
                    <a:pt x="4" y="0"/>
                    <a:pt x="2" y="0"/>
                    <a:pt x="0" y="0"/>
                  </a:cubicBezTo>
                  <a:cubicBezTo>
                    <a:pt x="13" y="104"/>
                    <a:pt x="13" y="104"/>
                    <a:pt x="13" y="104"/>
                  </a:cubicBezTo>
                  <a:cubicBezTo>
                    <a:pt x="13" y="104"/>
                    <a:pt x="13" y="104"/>
                    <a:pt x="13" y="105"/>
                  </a:cubicBezTo>
                  <a:cubicBezTo>
                    <a:pt x="12" y="137"/>
                    <a:pt x="12" y="137"/>
                    <a:pt x="12" y="137"/>
                  </a:cubicBezTo>
                  <a:cubicBezTo>
                    <a:pt x="27" y="173"/>
                    <a:pt x="33" y="213"/>
                    <a:pt x="30" y="256"/>
                  </a:cubicBezTo>
                  <a:cubicBezTo>
                    <a:pt x="29" y="281"/>
                    <a:pt x="29" y="281"/>
                    <a:pt x="29" y="281"/>
                  </a:cubicBezTo>
                  <a:cubicBezTo>
                    <a:pt x="32" y="281"/>
                    <a:pt x="35" y="281"/>
                    <a:pt x="38" y="281"/>
                  </a:cubicBezTo>
                  <a:cubicBezTo>
                    <a:pt x="37" y="215"/>
                    <a:pt x="37" y="215"/>
                    <a:pt x="37" y="215"/>
                  </a:cubicBezTo>
                  <a:cubicBezTo>
                    <a:pt x="37" y="215"/>
                    <a:pt x="37" y="215"/>
                    <a:pt x="37" y="215"/>
                  </a:cubicBezTo>
                  <a:cubicBezTo>
                    <a:pt x="35" y="185"/>
                    <a:pt x="29" y="158"/>
                    <a:pt x="19" y="134"/>
                  </a:cubicBezTo>
                  <a:cubicBezTo>
                    <a:pt x="20" y="104"/>
                    <a:pt x="20" y="104"/>
                    <a:pt x="20" y="104"/>
                  </a:cubicBezTo>
                  <a:cubicBezTo>
                    <a:pt x="6" y="0"/>
                    <a:pt x="6" y="0"/>
                    <a:pt x="6"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1" name="Freeform 70"/>
            <p:cNvSpPr/>
            <p:nvPr/>
          </p:nvSpPr>
          <p:spPr bwMode="auto">
            <a:xfrm>
              <a:off x="4549776" y="3592513"/>
              <a:ext cx="292100" cy="1203325"/>
            </a:xfrm>
            <a:custGeom>
              <a:avLst/>
              <a:gdLst>
                <a:gd name="T0" fmla="*/ 78 w 78"/>
                <a:gd name="T1" fmla="*/ 42 h 321"/>
                <a:gd name="T2" fmla="*/ 70 w 78"/>
                <a:gd name="T3" fmla="*/ 0 h 321"/>
                <a:gd name="T4" fmla="*/ 48 w 78"/>
                <a:gd name="T5" fmla="*/ 90 h 321"/>
                <a:gd name="T6" fmla="*/ 56 w 78"/>
                <a:gd name="T7" fmla="*/ 140 h 321"/>
                <a:gd name="T8" fmla="*/ 55 w 78"/>
                <a:gd name="T9" fmla="*/ 295 h 321"/>
                <a:gd name="T10" fmla="*/ 29 w 78"/>
                <a:gd name="T11" fmla="*/ 291 h 321"/>
                <a:gd name="T12" fmla="*/ 12 w 78"/>
                <a:gd name="T13" fmla="*/ 305 h 321"/>
                <a:gd name="T14" fmla="*/ 9 w 78"/>
                <a:gd name="T15" fmla="*/ 321 h 321"/>
                <a:gd name="T16" fmla="*/ 47 w 78"/>
                <a:gd name="T17" fmla="*/ 316 h 321"/>
                <a:gd name="T18" fmla="*/ 77 w 78"/>
                <a:gd name="T19" fmla="*/ 303 h 321"/>
                <a:gd name="T20" fmla="*/ 78 w 78"/>
                <a:gd name="T21" fmla="*/ 257 h 321"/>
                <a:gd name="T22" fmla="*/ 74 w 78"/>
                <a:gd name="T23" fmla="*/ 127 h 321"/>
                <a:gd name="T24" fmla="*/ 78 w 78"/>
                <a:gd name="T25" fmla="*/ 4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321">
                  <a:moveTo>
                    <a:pt x="78" y="42"/>
                  </a:moveTo>
                  <a:cubicBezTo>
                    <a:pt x="70" y="0"/>
                    <a:pt x="70" y="0"/>
                    <a:pt x="70" y="0"/>
                  </a:cubicBezTo>
                  <a:cubicBezTo>
                    <a:pt x="48" y="90"/>
                    <a:pt x="48" y="90"/>
                    <a:pt x="48" y="90"/>
                  </a:cubicBezTo>
                  <a:cubicBezTo>
                    <a:pt x="56" y="140"/>
                    <a:pt x="56" y="140"/>
                    <a:pt x="56" y="140"/>
                  </a:cubicBezTo>
                  <a:cubicBezTo>
                    <a:pt x="55" y="295"/>
                    <a:pt x="55" y="295"/>
                    <a:pt x="55" y="295"/>
                  </a:cubicBezTo>
                  <a:cubicBezTo>
                    <a:pt x="46" y="293"/>
                    <a:pt x="38" y="291"/>
                    <a:pt x="29" y="291"/>
                  </a:cubicBezTo>
                  <a:cubicBezTo>
                    <a:pt x="12" y="305"/>
                    <a:pt x="12" y="305"/>
                    <a:pt x="12" y="305"/>
                  </a:cubicBezTo>
                  <a:cubicBezTo>
                    <a:pt x="1" y="313"/>
                    <a:pt x="0" y="318"/>
                    <a:pt x="9" y="321"/>
                  </a:cubicBezTo>
                  <a:cubicBezTo>
                    <a:pt x="47" y="316"/>
                    <a:pt x="47" y="316"/>
                    <a:pt x="47" y="316"/>
                  </a:cubicBezTo>
                  <a:cubicBezTo>
                    <a:pt x="77" y="303"/>
                    <a:pt x="77" y="303"/>
                    <a:pt x="77" y="303"/>
                  </a:cubicBezTo>
                  <a:cubicBezTo>
                    <a:pt x="78" y="257"/>
                    <a:pt x="78" y="257"/>
                    <a:pt x="78" y="257"/>
                  </a:cubicBezTo>
                  <a:cubicBezTo>
                    <a:pt x="74" y="127"/>
                    <a:pt x="74" y="127"/>
                    <a:pt x="74" y="127"/>
                  </a:cubicBezTo>
                  <a:cubicBezTo>
                    <a:pt x="78" y="42"/>
                    <a:pt x="78" y="42"/>
                    <a:pt x="78"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252" name="组合 251"/>
          <p:cNvGrpSpPr/>
          <p:nvPr/>
        </p:nvGrpSpPr>
        <p:grpSpPr>
          <a:xfrm>
            <a:off x="1214511" y="1257221"/>
            <a:ext cx="1363515" cy="1518439"/>
            <a:chOff x="3053362" y="1146671"/>
            <a:chExt cx="1363515" cy="1518439"/>
          </a:xfrm>
        </p:grpSpPr>
        <p:sp>
          <p:nvSpPr>
            <p:cNvPr id="253" name="圆角矩形 252"/>
            <p:cNvSpPr/>
            <p:nvPr/>
          </p:nvSpPr>
          <p:spPr bwMode="auto">
            <a:xfrm>
              <a:off x="3053362" y="1146671"/>
              <a:ext cx="1363515" cy="1518439"/>
            </a:xfrm>
            <a:prstGeom prst="roundRect">
              <a:avLst>
                <a:gd name="adj" fmla="val 3659"/>
              </a:avLst>
            </a:prstGeom>
            <a:gradFill>
              <a:gsLst>
                <a:gs pos="0">
                  <a:sysClr val="window" lastClr="FFFFFF"/>
                </a:gs>
                <a:gs pos="100000">
                  <a:sysClr val="window" lastClr="FFFFFF">
                    <a:lumMod val="95000"/>
                  </a:sysClr>
                </a:gs>
              </a:gsLst>
              <a:lin ang="19200000" scaled="0"/>
            </a:gradFill>
            <a:ln w="3810" cap="flat" cmpd="sng" algn="ctr">
              <a:solidFill>
                <a:sysClr val="windowText" lastClr="000000">
                  <a:lumMod val="75000"/>
                  <a:lumOff val="25000"/>
                </a:sys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4" name="矩形 253"/>
            <p:cNvSpPr/>
            <p:nvPr/>
          </p:nvSpPr>
          <p:spPr>
            <a:xfrm>
              <a:off x="3172520" y="1554501"/>
              <a:ext cx="1152129" cy="1015663"/>
            </a:xfrm>
            <a:prstGeom prst="rect">
              <a:avLst/>
            </a:prstGeom>
            <a:effectLst>
              <a:outerShdw blurRad="12700" dist="12700" dir="2700000" algn="tl" rotWithShape="0">
                <a:prstClr val="black">
                  <a:alpha val="40000"/>
                </a:prstClr>
              </a:outerShdw>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随着计算机技术不断发展及印刷技术的不断先进平面设计在视觉感观领域的表现上也越来越丰富。</a:t>
              </a:r>
            </a:p>
          </p:txBody>
        </p:sp>
        <p:cxnSp>
          <p:nvCxnSpPr>
            <p:cNvPr id="255" name="直接连接符 254"/>
            <p:cNvCxnSpPr/>
            <p:nvPr/>
          </p:nvCxnSpPr>
          <p:spPr>
            <a:xfrm>
              <a:off x="3210328" y="1527230"/>
              <a:ext cx="1080121" cy="0"/>
            </a:xfrm>
            <a:prstGeom prst="line">
              <a:avLst/>
            </a:prstGeom>
            <a:noFill/>
            <a:ln w="6350" cap="flat" cmpd="sng" algn="ctr">
              <a:solidFill>
                <a:sysClr val="windowText" lastClr="000000"/>
              </a:solidFill>
              <a:prstDash val="solid"/>
            </a:ln>
            <a:effectLst/>
          </p:spPr>
        </p:cxnSp>
        <p:sp>
          <p:nvSpPr>
            <p:cNvPr id="256" name="矩形 255"/>
            <p:cNvSpPr/>
            <p:nvPr/>
          </p:nvSpPr>
          <p:spPr>
            <a:xfrm>
              <a:off x="3224829" y="1267252"/>
              <a:ext cx="1047509" cy="250453"/>
            </a:xfrm>
            <a:prstGeom prst="rect">
              <a:avLst/>
            </a:prstGeom>
          </p:spPr>
          <p:txBody>
            <a:bodyPr wrap="square">
              <a:spAutoFit/>
            </a:bodyPr>
            <a:lstStyle/>
            <a:p>
              <a:pPr marL="0" marR="0" lvl="0" indent="0" algn="just" defTabSz="914400" eaLnBrk="1" fontAlgn="auto" latinLnBrk="0" hangingPunct="1">
                <a:lnSpc>
                  <a:spcPts val="1200"/>
                </a:lnSpc>
                <a:spcBef>
                  <a:spcPts val="0"/>
                </a:spcBef>
                <a:spcAft>
                  <a:spcPts val="0"/>
                </a:spcAft>
                <a:buClrTx/>
                <a:buSzTx/>
                <a:buFontTx/>
                <a:buNone/>
                <a:defRPr/>
              </a:pPr>
              <a:r>
                <a:rPr kumimoji="0" lang="zh-CN" altLang="en-US" sz="1100" b="1" i="0" u="none" strike="noStrike" kern="0" cap="none" spc="0" normalizeH="0" baseline="0" noProof="0" dirty="0">
                  <a:ln>
                    <a:noFill/>
                  </a:ln>
                  <a:solidFill>
                    <a:prstClr val="black"/>
                  </a:solidFill>
                  <a:effectLst>
                    <a:innerShdw blurRad="63500" dist="50800" dir="16200000">
                      <a:prstClr val="black">
                        <a:alpha val="50000"/>
                      </a:prstClr>
                    </a:innerShdw>
                  </a:effectLst>
                  <a:uLnTx/>
                  <a:uFillTx/>
                  <a:latin typeface="微软雅黑" panose="020B0503020204020204" pitchFamily="34" charset="-122"/>
                  <a:ea typeface="微软雅黑" panose="020B0503020204020204" pitchFamily="34" charset="-122"/>
                </a:rPr>
                <a:t>这里添加标题</a:t>
              </a:r>
              <a:endParaRPr kumimoji="0" lang="en-US" altLang="zh-CN" sz="1100" b="1" i="0" u="none" strike="noStrike" kern="0" cap="none" spc="0" normalizeH="0" baseline="0" noProof="0" dirty="0">
                <a:ln>
                  <a:noFill/>
                </a:ln>
                <a:solidFill>
                  <a:prstClr val="black"/>
                </a:solidFill>
                <a:effectLst>
                  <a:innerShdw blurRad="63500" dist="50800" dir="16200000">
                    <a:prstClr val="black">
                      <a:alpha val="50000"/>
                    </a:prstClr>
                  </a:innerShdw>
                </a:effectLst>
                <a:uLnTx/>
                <a:uFillTx/>
                <a:latin typeface="微软雅黑" panose="020B0503020204020204" pitchFamily="34" charset="-122"/>
                <a:ea typeface="微软雅黑" panose="020B0503020204020204" pitchFamily="34" charset="-122"/>
              </a:endParaRPr>
            </a:p>
          </p:txBody>
        </p:sp>
      </p:grpSp>
      <p:grpSp>
        <p:nvGrpSpPr>
          <p:cNvPr id="257" name="组合 256"/>
          <p:cNvGrpSpPr/>
          <p:nvPr/>
        </p:nvGrpSpPr>
        <p:grpSpPr>
          <a:xfrm>
            <a:off x="2966700" y="1257221"/>
            <a:ext cx="1363515" cy="1518439"/>
            <a:chOff x="3053362" y="1146671"/>
            <a:chExt cx="1363515" cy="1518439"/>
          </a:xfrm>
        </p:grpSpPr>
        <p:sp>
          <p:nvSpPr>
            <p:cNvPr id="258" name="圆角矩形 257"/>
            <p:cNvSpPr/>
            <p:nvPr/>
          </p:nvSpPr>
          <p:spPr bwMode="auto">
            <a:xfrm>
              <a:off x="3053362" y="1146671"/>
              <a:ext cx="1363515" cy="1518439"/>
            </a:xfrm>
            <a:prstGeom prst="roundRect">
              <a:avLst>
                <a:gd name="adj" fmla="val 3659"/>
              </a:avLst>
            </a:prstGeom>
            <a:gradFill>
              <a:gsLst>
                <a:gs pos="0">
                  <a:sysClr val="window" lastClr="FFFFFF"/>
                </a:gs>
                <a:gs pos="100000">
                  <a:sysClr val="window" lastClr="FFFFFF">
                    <a:lumMod val="95000"/>
                  </a:sysClr>
                </a:gs>
              </a:gsLst>
              <a:lin ang="19200000" scaled="0"/>
            </a:gradFill>
            <a:ln w="3810" cap="flat" cmpd="sng" algn="ctr">
              <a:solidFill>
                <a:sysClr val="windowText" lastClr="000000">
                  <a:lumMod val="75000"/>
                  <a:lumOff val="25000"/>
                </a:sys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9" name="矩形 258"/>
            <p:cNvSpPr/>
            <p:nvPr/>
          </p:nvSpPr>
          <p:spPr>
            <a:xfrm>
              <a:off x="3172520" y="1554501"/>
              <a:ext cx="1152129" cy="1015663"/>
            </a:xfrm>
            <a:prstGeom prst="rect">
              <a:avLst/>
            </a:prstGeom>
            <a:effectLst>
              <a:outerShdw blurRad="12700" dist="12700" dir="2700000" algn="tl" rotWithShape="0">
                <a:prstClr val="black">
                  <a:alpha val="40000"/>
                </a:prstClr>
              </a:outerShdw>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随着计算机技术不断发展及印刷技术的不断先进平面设计在视觉感观领域的表现上也越来越丰富。</a:t>
              </a:r>
            </a:p>
          </p:txBody>
        </p:sp>
        <p:cxnSp>
          <p:nvCxnSpPr>
            <p:cNvPr id="260" name="直接连接符 259"/>
            <p:cNvCxnSpPr/>
            <p:nvPr/>
          </p:nvCxnSpPr>
          <p:spPr>
            <a:xfrm>
              <a:off x="3210328" y="1527230"/>
              <a:ext cx="1080121" cy="0"/>
            </a:xfrm>
            <a:prstGeom prst="line">
              <a:avLst/>
            </a:prstGeom>
            <a:noFill/>
            <a:ln w="6350" cap="flat" cmpd="sng" algn="ctr">
              <a:solidFill>
                <a:sysClr val="windowText" lastClr="000000"/>
              </a:solidFill>
              <a:prstDash val="solid"/>
            </a:ln>
            <a:effectLst/>
          </p:spPr>
        </p:cxnSp>
        <p:sp>
          <p:nvSpPr>
            <p:cNvPr id="261" name="矩形 260"/>
            <p:cNvSpPr/>
            <p:nvPr/>
          </p:nvSpPr>
          <p:spPr>
            <a:xfrm>
              <a:off x="3224829" y="1267252"/>
              <a:ext cx="1047509" cy="250453"/>
            </a:xfrm>
            <a:prstGeom prst="rect">
              <a:avLst/>
            </a:prstGeom>
          </p:spPr>
          <p:txBody>
            <a:bodyPr wrap="square">
              <a:spAutoFit/>
            </a:bodyPr>
            <a:lstStyle/>
            <a:p>
              <a:pPr marL="0" marR="0" lvl="0" indent="0" algn="just" defTabSz="914400" eaLnBrk="1" fontAlgn="auto" latinLnBrk="0" hangingPunct="1">
                <a:lnSpc>
                  <a:spcPts val="1200"/>
                </a:lnSpc>
                <a:spcBef>
                  <a:spcPts val="0"/>
                </a:spcBef>
                <a:spcAft>
                  <a:spcPts val="0"/>
                </a:spcAft>
                <a:buClrTx/>
                <a:buSzTx/>
                <a:buFontTx/>
                <a:buNone/>
                <a:defRPr/>
              </a:pPr>
              <a:r>
                <a:rPr kumimoji="0" lang="zh-CN" altLang="en-US" sz="1100" b="1" i="0" u="none" strike="noStrike" kern="0" cap="none" spc="0" normalizeH="0" baseline="0" noProof="0" dirty="0">
                  <a:ln>
                    <a:noFill/>
                  </a:ln>
                  <a:solidFill>
                    <a:prstClr val="black"/>
                  </a:solidFill>
                  <a:effectLst>
                    <a:innerShdw blurRad="63500" dist="50800" dir="16200000">
                      <a:prstClr val="black">
                        <a:alpha val="50000"/>
                      </a:prstClr>
                    </a:innerShdw>
                  </a:effectLst>
                  <a:uLnTx/>
                  <a:uFillTx/>
                  <a:latin typeface="微软雅黑" panose="020B0503020204020204" pitchFamily="34" charset="-122"/>
                  <a:ea typeface="微软雅黑" panose="020B0503020204020204" pitchFamily="34" charset="-122"/>
                </a:rPr>
                <a:t>这里添加标题</a:t>
              </a:r>
              <a:endParaRPr kumimoji="0" lang="en-US" altLang="zh-CN" sz="1100" b="1" i="0" u="none" strike="noStrike" kern="0" cap="none" spc="0" normalizeH="0" baseline="0" noProof="0" dirty="0">
                <a:ln>
                  <a:noFill/>
                </a:ln>
                <a:solidFill>
                  <a:prstClr val="black"/>
                </a:solidFill>
                <a:effectLst>
                  <a:innerShdw blurRad="63500" dist="50800" dir="16200000">
                    <a:prstClr val="black">
                      <a:alpha val="50000"/>
                    </a:prstClr>
                  </a:innerShdw>
                </a:effectLst>
                <a:uLnTx/>
                <a:uFillTx/>
                <a:latin typeface="微软雅黑" panose="020B0503020204020204" pitchFamily="34" charset="-122"/>
                <a:ea typeface="微软雅黑" panose="020B0503020204020204" pitchFamily="34" charset="-122"/>
              </a:endParaRPr>
            </a:p>
          </p:txBody>
        </p:sp>
      </p:grpSp>
      <p:grpSp>
        <p:nvGrpSpPr>
          <p:cNvPr id="262" name="组合 261"/>
          <p:cNvGrpSpPr/>
          <p:nvPr/>
        </p:nvGrpSpPr>
        <p:grpSpPr>
          <a:xfrm>
            <a:off x="4718889" y="1257221"/>
            <a:ext cx="1363515" cy="1518439"/>
            <a:chOff x="3053362" y="1146671"/>
            <a:chExt cx="1363515" cy="1518439"/>
          </a:xfrm>
        </p:grpSpPr>
        <p:sp>
          <p:nvSpPr>
            <p:cNvPr id="263" name="圆角矩形 262"/>
            <p:cNvSpPr/>
            <p:nvPr/>
          </p:nvSpPr>
          <p:spPr bwMode="auto">
            <a:xfrm>
              <a:off x="3053362" y="1146671"/>
              <a:ext cx="1363515" cy="1518439"/>
            </a:xfrm>
            <a:prstGeom prst="roundRect">
              <a:avLst>
                <a:gd name="adj" fmla="val 3659"/>
              </a:avLst>
            </a:prstGeom>
            <a:gradFill>
              <a:gsLst>
                <a:gs pos="0">
                  <a:sysClr val="window" lastClr="FFFFFF"/>
                </a:gs>
                <a:gs pos="100000">
                  <a:sysClr val="window" lastClr="FFFFFF">
                    <a:lumMod val="95000"/>
                  </a:sysClr>
                </a:gs>
              </a:gsLst>
              <a:lin ang="19200000" scaled="0"/>
            </a:gradFill>
            <a:ln w="3810" cap="flat" cmpd="sng" algn="ctr">
              <a:solidFill>
                <a:sysClr val="windowText" lastClr="000000">
                  <a:lumMod val="75000"/>
                  <a:lumOff val="25000"/>
                </a:sys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4" name="矩形 263"/>
            <p:cNvSpPr/>
            <p:nvPr/>
          </p:nvSpPr>
          <p:spPr>
            <a:xfrm>
              <a:off x="3172520" y="1554501"/>
              <a:ext cx="1152129" cy="1015663"/>
            </a:xfrm>
            <a:prstGeom prst="rect">
              <a:avLst/>
            </a:prstGeom>
            <a:effectLst>
              <a:outerShdw blurRad="12700" dist="12700" dir="2700000" algn="tl" rotWithShape="0">
                <a:prstClr val="black">
                  <a:alpha val="40000"/>
                </a:prstClr>
              </a:outerShdw>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随着计算机技术不断发展及印刷技术的不断先进平面设计在视觉感观领域的表现上也越来越丰富。</a:t>
              </a:r>
            </a:p>
          </p:txBody>
        </p:sp>
        <p:cxnSp>
          <p:nvCxnSpPr>
            <p:cNvPr id="265" name="直接连接符 264"/>
            <p:cNvCxnSpPr/>
            <p:nvPr/>
          </p:nvCxnSpPr>
          <p:spPr>
            <a:xfrm>
              <a:off x="3210328" y="1527230"/>
              <a:ext cx="1080121" cy="0"/>
            </a:xfrm>
            <a:prstGeom prst="line">
              <a:avLst/>
            </a:prstGeom>
            <a:noFill/>
            <a:ln w="6350" cap="flat" cmpd="sng" algn="ctr">
              <a:solidFill>
                <a:sysClr val="windowText" lastClr="000000"/>
              </a:solidFill>
              <a:prstDash val="solid"/>
            </a:ln>
            <a:effectLst/>
          </p:spPr>
        </p:cxnSp>
        <p:sp>
          <p:nvSpPr>
            <p:cNvPr id="266" name="矩形 265"/>
            <p:cNvSpPr/>
            <p:nvPr/>
          </p:nvSpPr>
          <p:spPr>
            <a:xfrm>
              <a:off x="3224829" y="1267252"/>
              <a:ext cx="1047509" cy="250453"/>
            </a:xfrm>
            <a:prstGeom prst="rect">
              <a:avLst/>
            </a:prstGeom>
          </p:spPr>
          <p:txBody>
            <a:bodyPr wrap="square">
              <a:spAutoFit/>
            </a:bodyPr>
            <a:lstStyle/>
            <a:p>
              <a:pPr marL="0" marR="0" lvl="0" indent="0" algn="just" defTabSz="914400" eaLnBrk="1" fontAlgn="auto" latinLnBrk="0" hangingPunct="1">
                <a:lnSpc>
                  <a:spcPts val="1200"/>
                </a:lnSpc>
                <a:spcBef>
                  <a:spcPts val="0"/>
                </a:spcBef>
                <a:spcAft>
                  <a:spcPts val="0"/>
                </a:spcAft>
                <a:buClrTx/>
                <a:buSzTx/>
                <a:buFontTx/>
                <a:buNone/>
                <a:defRPr/>
              </a:pPr>
              <a:r>
                <a:rPr kumimoji="0" lang="zh-CN" altLang="en-US" sz="1100" b="1" i="0" u="none" strike="noStrike" kern="0" cap="none" spc="0" normalizeH="0" baseline="0" noProof="0" dirty="0">
                  <a:ln>
                    <a:noFill/>
                  </a:ln>
                  <a:solidFill>
                    <a:prstClr val="black"/>
                  </a:solidFill>
                  <a:effectLst>
                    <a:innerShdw blurRad="63500" dist="50800" dir="16200000">
                      <a:prstClr val="black">
                        <a:alpha val="50000"/>
                      </a:prstClr>
                    </a:innerShdw>
                  </a:effectLst>
                  <a:uLnTx/>
                  <a:uFillTx/>
                  <a:latin typeface="微软雅黑" panose="020B0503020204020204" pitchFamily="34" charset="-122"/>
                  <a:ea typeface="微软雅黑" panose="020B0503020204020204" pitchFamily="34" charset="-122"/>
                </a:rPr>
                <a:t>这里添加标题</a:t>
              </a:r>
              <a:endParaRPr kumimoji="0" lang="en-US" altLang="zh-CN" sz="1100" b="1" i="0" u="none" strike="noStrike" kern="0" cap="none" spc="0" normalizeH="0" baseline="0" noProof="0" dirty="0">
                <a:ln>
                  <a:noFill/>
                </a:ln>
                <a:solidFill>
                  <a:prstClr val="black"/>
                </a:solidFill>
                <a:effectLst>
                  <a:innerShdw blurRad="63500" dist="50800" dir="16200000">
                    <a:prstClr val="black">
                      <a:alpha val="50000"/>
                    </a:prstClr>
                  </a:innerShdw>
                </a:effectLst>
                <a:uLnTx/>
                <a:uFillTx/>
                <a:latin typeface="微软雅黑" panose="020B0503020204020204" pitchFamily="34" charset="-122"/>
                <a:ea typeface="微软雅黑" panose="020B0503020204020204" pitchFamily="34" charset="-122"/>
              </a:endParaRPr>
            </a:p>
          </p:txBody>
        </p:sp>
      </p:grpSp>
      <p:grpSp>
        <p:nvGrpSpPr>
          <p:cNvPr id="267" name="组合 266"/>
          <p:cNvGrpSpPr/>
          <p:nvPr/>
        </p:nvGrpSpPr>
        <p:grpSpPr>
          <a:xfrm>
            <a:off x="6471079" y="1257221"/>
            <a:ext cx="1363515" cy="1518439"/>
            <a:chOff x="3053362" y="1146671"/>
            <a:chExt cx="1363515" cy="1518439"/>
          </a:xfrm>
        </p:grpSpPr>
        <p:sp>
          <p:nvSpPr>
            <p:cNvPr id="268" name="圆角矩形 267"/>
            <p:cNvSpPr/>
            <p:nvPr/>
          </p:nvSpPr>
          <p:spPr bwMode="auto">
            <a:xfrm>
              <a:off x="3053362" y="1146671"/>
              <a:ext cx="1363515" cy="1518439"/>
            </a:xfrm>
            <a:prstGeom prst="roundRect">
              <a:avLst>
                <a:gd name="adj" fmla="val 3659"/>
              </a:avLst>
            </a:prstGeom>
            <a:gradFill>
              <a:gsLst>
                <a:gs pos="0">
                  <a:sysClr val="window" lastClr="FFFFFF"/>
                </a:gs>
                <a:gs pos="100000">
                  <a:sysClr val="window" lastClr="FFFFFF">
                    <a:lumMod val="95000"/>
                  </a:sysClr>
                </a:gs>
              </a:gsLst>
              <a:lin ang="19200000" scaled="0"/>
            </a:gradFill>
            <a:ln w="3810" cap="flat" cmpd="sng" algn="ctr">
              <a:solidFill>
                <a:sysClr val="windowText" lastClr="000000">
                  <a:lumMod val="75000"/>
                  <a:lumOff val="25000"/>
                </a:sys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9" name="矩形 268"/>
            <p:cNvSpPr/>
            <p:nvPr/>
          </p:nvSpPr>
          <p:spPr>
            <a:xfrm>
              <a:off x="3172520" y="1554501"/>
              <a:ext cx="1152129" cy="1015663"/>
            </a:xfrm>
            <a:prstGeom prst="rect">
              <a:avLst/>
            </a:prstGeom>
            <a:effectLst>
              <a:outerShdw blurRad="12700" dist="12700" dir="2700000" algn="tl" rotWithShape="0">
                <a:prstClr val="black">
                  <a:alpha val="40000"/>
                </a:prstClr>
              </a:outerShdw>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随着计算机技术不断发展及印刷技术的不断先进平面设计在视觉感观领域的表现上也越来越丰富。</a:t>
              </a:r>
            </a:p>
          </p:txBody>
        </p:sp>
        <p:cxnSp>
          <p:nvCxnSpPr>
            <p:cNvPr id="270" name="直接连接符 269"/>
            <p:cNvCxnSpPr/>
            <p:nvPr/>
          </p:nvCxnSpPr>
          <p:spPr>
            <a:xfrm>
              <a:off x="3210328" y="1527230"/>
              <a:ext cx="1080121" cy="0"/>
            </a:xfrm>
            <a:prstGeom prst="line">
              <a:avLst/>
            </a:prstGeom>
            <a:noFill/>
            <a:ln w="6350" cap="flat" cmpd="sng" algn="ctr">
              <a:solidFill>
                <a:sysClr val="windowText" lastClr="000000"/>
              </a:solidFill>
              <a:prstDash val="solid"/>
            </a:ln>
            <a:effectLst/>
          </p:spPr>
        </p:cxnSp>
        <p:sp>
          <p:nvSpPr>
            <p:cNvPr id="271" name="矩形 270"/>
            <p:cNvSpPr/>
            <p:nvPr/>
          </p:nvSpPr>
          <p:spPr>
            <a:xfrm>
              <a:off x="3224829" y="1267252"/>
              <a:ext cx="1047509" cy="250453"/>
            </a:xfrm>
            <a:prstGeom prst="rect">
              <a:avLst/>
            </a:prstGeom>
          </p:spPr>
          <p:txBody>
            <a:bodyPr wrap="square">
              <a:spAutoFit/>
            </a:bodyPr>
            <a:lstStyle/>
            <a:p>
              <a:pPr marL="0" marR="0" lvl="0" indent="0" algn="just" defTabSz="914400" eaLnBrk="1" fontAlgn="auto" latinLnBrk="0" hangingPunct="1">
                <a:lnSpc>
                  <a:spcPts val="1200"/>
                </a:lnSpc>
                <a:spcBef>
                  <a:spcPts val="0"/>
                </a:spcBef>
                <a:spcAft>
                  <a:spcPts val="0"/>
                </a:spcAft>
                <a:buClrTx/>
                <a:buSzTx/>
                <a:buFontTx/>
                <a:buNone/>
                <a:defRPr/>
              </a:pPr>
              <a:r>
                <a:rPr kumimoji="0" lang="zh-CN" altLang="en-US" sz="1100" b="1" i="0" u="none" strike="noStrike" kern="0" cap="none" spc="0" normalizeH="0" baseline="0" noProof="0" dirty="0">
                  <a:ln>
                    <a:noFill/>
                  </a:ln>
                  <a:solidFill>
                    <a:prstClr val="black"/>
                  </a:solidFill>
                  <a:effectLst>
                    <a:innerShdw blurRad="63500" dist="50800" dir="16200000">
                      <a:prstClr val="black">
                        <a:alpha val="50000"/>
                      </a:prstClr>
                    </a:innerShdw>
                  </a:effectLst>
                  <a:uLnTx/>
                  <a:uFillTx/>
                  <a:latin typeface="微软雅黑" panose="020B0503020204020204" pitchFamily="34" charset="-122"/>
                  <a:ea typeface="微软雅黑" panose="020B0503020204020204" pitchFamily="34" charset="-122"/>
                </a:rPr>
                <a:t>这里添加标题</a:t>
              </a:r>
              <a:endParaRPr kumimoji="0" lang="en-US" altLang="zh-CN" sz="1100" b="1" i="0" u="none" strike="noStrike" kern="0" cap="none" spc="0" normalizeH="0" baseline="0" noProof="0" dirty="0">
                <a:ln>
                  <a:noFill/>
                </a:ln>
                <a:solidFill>
                  <a:prstClr val="black"/>
                </a:solidFill>
                <a:effectLst>
                  <a:innerShdw blurRad="63500" dist="50800" dir="16200000">
                    <a:prstClr val="black">
                      <a:alpha val="50000"/>
                    </a:prstClr>
                  </a:innerShdw>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childTnLst>
                              </p:cTn>
                            </p:par>
                            <p:par>
                              <p:cTn id="14" fill="hold">
                                <p:stCondLst>
                                  <p:cond delay="1000"/>
                                </p:stCondLst>
                                <p:childTnLst>
                                  <p:par>
                                    <p:cTn id="15" presetID="2" presetClass="entr" presetSubtype="1" fill="hold" nodeType="afterEffect" p14:presetBounceEnd="50000">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14:bounceEnd="50000">
                                          <p:cBhvr additive="base">
                                            <p:cTn id="17" dur="3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18" dur="300" fill="hold"/>
                                            <p:tgtEl>
                                              <p:spTgt spid="36"/>
                                            </p:tgtEl>
                                            <p:attrNameLst>
                                              <p:attrName>ppt_y</p:attrName>
                                            </p:attrNameLst>
                                          </p:cBhvr>
                                          <p:tavLst>
                                            <p:tav tm="0">
                                              <p:val>
                                                <p:strVal val="0-#ppt_h/2"/>
                                              </p:val>
                                            </p:tav>
                                            <p:tav tm="100000">
                                              <p:val>
                                                <p:strVal val="#ppt_y"/>
                                              </p:val>
                                            </p:tav>
                                          </p:tavLst>
                                        </p:anim>
                                      </p:childTnLst>
                                    </p:cTn>
                                  </p:par>
                                  <p:par>
                                    <p:cTn id="19" presetID="6" presetClass="entr" presetSubtype="32"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circle(out)">
                                          <p:cBhvr>
                                            <p:cTn id="21" dur="300"/>
                                            <p:tgtEl>
                                              <p:spTgt spid="35"/>
                                            </p:tgtEl>
                                          </p:cBhvr>
                                        </p:animEffect>
                                      </p:childTnLst>
                                    </p:cTn>
                                  </p:par>
                                </p:childTnLst>
                              </p:cTn>
                            </p:par>
                            <p:par>
                              <p:cTn id="22" fill="hold">
                                <p:stCondLst>
                                  <p:cond delay="1500"/>
                                </p:stCondLst>
                                <p:childTnLst>
                                  <p:par>
                                    <p:cTn id="23" presetID="2" presetClass="entr" presetSubtype="1" fill="hold" nodeType="afterEffect" p14:presetBounceEnd="50000">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14:bounceEnd="50000">
                                          <p:cBhvr additive="base">
                                            <p:cTn id="25" dur="3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26" dur="300" fill="hold"/>
                                            <p:tgtEl>
                                              <p:spTgt spid="26"/>
                                            </p:tgtEl>
                                            <p:attrNameLst>
                                              <p:attrName>ppt_y</p:attrName>
                                            </p:attrNameLst>
                                          </p:cBhvr>
                                          <p:tavLst>
                                            <p:tav tm="0">
                                              <p:val>
                                                <p:strVal val="0-#ppt_h/2"/>
                                              </p:val>
                                            </p:tav>
                                            <p:tav tm="100000">
                                              <p:val>
                                                <p:strVal val="#ppt_y"/>
                                              </p:val>
                                            </p:tav>
                                          </p:tavLst>
                                        </p:anim>
                                      </p:childTnLst>
                                    </p:cTn>
                                  </p:par>
                                  <p:par>
                                    <p:cTn id="27" presetID="6" presetClass="entr" presetSubtype="32"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out)">
                                          <p:cBhvr>
                                            <p:cTn id="29" dur="300"/>
                                            <p:tgtEl>
                                              <p:spTgt spid="5"/>
                                            </p:tgtEl>
                                          </p:cBhvr>
                                        </p:animEffect>
                                      </p:childTnLst>
                                    </p:cTn>
                                  </p:par>
                                </p:childTnLst>
                              </p:cTn>
                            </p:par>
                            <p:par>
                              <p:cTn id="30" fill="hold">
                                <p:stCondLst>
                                  <p:cond delay="2000"/>
                                </p:stCondLst>
                                <p:childTnLst>
                                  <p:par>
                                    <p:cTn id="31" presetID="2" presetClass="entr" presetSubtype="1" fill="hold" nodeType="afterEffect" p14:presetBounceEnd="50000">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14:bounceEnd="50000">
                                          <p:cBhvr additive="base">
                                            <p:cTn id="33" dur="3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34" dur="300" fill="hold"/>
                                            <p:tgtEl>
                                              <p:spTgt spid="17"/>
                                            </p:tgtEl>
                                            <p:attrNameLst>
                                              <p:attrName>ppt_y</p:attrName>
                                            </p:attrNameLst>
                                          </p:cBhvr>
                                          <p:tavLst>
                                            <p:tav tm="0">
                                              <p:val>
                                                <p:strVal val="0-#ppt_h/2"/>
                                              </p:val>
                                            </p:tav>
                                            <p:tav tm="100000">
                                              <p:val>
                                                <p:strVal val="#ppt_y"/>
                                              </p:val>
                                            </p:tav>
                                          </p:tavLst>
                                        </p:anim>
                                      </p:childTnLst>
                                    </p:cTn>
                                  </p:par>
                                  <p:par>
                                    <p:cTn id="35" presetID="6" presetClass="entr" presetSubtype="32"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out)">
                                          <p:cBhvr>
                                            <p:cTn id="37" dur="300"/>
                                            <p:tgtEl>
                                              <p:spTgt spid="6"/>
                                            </p:tgtEl>
                                          </p:cBhvr>
                                        </p:animEffect>
                                      </p:childTnLst>
                                    </p:cTn>
                                  </p:par>
                                </p:childTnLst>
                              </p:cTn>
                            </p:par>
                            <p:par>
                              <p:cTn id="38" fill="hold">
                                <p:stCondLst>
                                  <p:cond delay="2500"/>
                                </p:stCondLst>
                                <p:childTnLst>
                                  <p:par>
                                    <p:cTn id="39" presetID="2" presetClass="entr" presetSubtype="1" fill="hold" nodeType="afterEffect" p14:presetBounceEnd="50000">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14:bounceEnd="50000">
                                          <p:cBhvr additive="base">
                                            <p:cTn id="41" dur="3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42" dur="300" fill="hold"/>
                                            <p:tgtEl>
                                              <p:spTgt spid="8"/>
                                            </p:tgtEl>
                                            <p:attrNameLst>
                                              <p:attrName>ppt_y</p:attrName>
                                            </p:attrNameLst>
                                          </p:cBhvr>
                                          <p:tavLst>
                                            <p:tav tm="0">
                                              <p:val>
                                                <p:strVal val="0-#ppt_h/2"/>
                                              </p:val>
                                            </p:tav>
                                            <p:tav tm="100000">
                                              <p:val>
                                                <p:strVal val="#ppt_y"/>
                                              </p:val>
                                            </p:tav>
                                          </p:tavLst>
                                        </p:anim>
                                      </p:childTnLst>
                                    </p:cTn>
                                  </p:par>
                                  <p:par>
                                    <p:cTn id="43" presetID="6" presetClass="entr" presetSubtype="32"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out)">
                                          <p:cBhvr>
                                            <p:cTn id="45" dur="300"/>
                                            <p:tgtEl>
                                              <p:spTgt spid="7"/>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350"/>
                                            <p:tgtEl>
                                              <p:spTgt spid="45"/>
                                            </p:tgtEl>
                                          </p:cBhvr>
                                        </p:animEffect>
                                      </p:childTnLst>
                                    </p:cTn>
                                  </p:par>
                                  <p:par>
                                    <p:cTn id="50" presetID="26" presetClass="emph" presetSubtype="0" fill="hold" nodeType="withEffect">
                                      <p:stCondLst>
                                        <p:cond delay="0"/>
                                      </p:stCondLst>
                                      <p:childTnLst>
                                        <p:animEffect transition="out" filter="fade">
                                          <p:cBhvr>
                                            <p:cTn id="51" dur="400" tmFilter="0, 0; .2, .5; .8, .5; 1, 0"/>
                                            <p:tgtEl>
                                              <p:spTgt spid="45"/>
                                            </p:tgtEl>
                                          </p:cBhvr>
                                        </p:animEffect>
                                        <p:animScale>
                                          <p:cBhvr>
                                            <p:cTn id="52" dur="200" autoRev="1" fill="hold"/>
                                            <p:tgtEl>
                                              <p:spTgt spid="45"/>
                                            </p:tgtEl>
                                          </p:cBhvr>
                                          <p:by x="105000" y="105000"/>
                                        </p:animScale>
                                      </p:childTnLst>
                                    </p:cTn>
                                  </p:par>
                                </p:childTnLst>
                              </p:cTn>
                            </p:par>
                            <p:par>
                              <p:cTn id="53" fill="hold">
                                <p:stCondLst>
                                  <p:cond delay="3500"/>
                                </p:stCondLst>
                                <p:childTnLst>
                                  <p:par>
                                    <p:cTn id="54" presetID="12" presetClass="entr" presetSubtype="4" fill="hold" nodeType="after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additive="base">
                                            <p:cTn id="56" dur="400"/>
                                            <p:tgtEl>
                                              <p:spTgt spid="65"/>
                                            </p:tgtEl>
                                            <p:attrNameLst>
                                              <p:attrName>ppt_y</p:attrName>
                                            </p:attrNameLst>
                                          </p:cBhvr>
                                          <p:tavLst>
                                            <p:tav tm="0">
                                              <p:val>
                                                <p:strVal val="#ppt_y+#ppt_h*1.125000"/>
                                              </p:val>
                                            </p:tav>
                                            <p:tav tm="100000">
                                              <p:val>
                                                <p:strVal val="#ppt_y"/>
                                              </p:val>
                                            </p:tav>
                                          </p:tavLst>
                                        </p:anim>
                                        <p:animEffect transition="in" filter="wipe(up)">
                                          <p:cBhvr>
                                            <p:cTn id="57" dur="400"/>
                                            <p:tgtEl>
                                              <p:spTgt spid="65"/>
                                            </p:tgtEl>
                                          </p:cBhvr>
                                        </p:animEffect>
                                      </p:childTnLst>
                                    </p:cTn>
                                  </p:par>
                                </p:childTnLst>
                              </p:cTn>
                            </p:par>
                            <p:par>
                              <p:cTn id="58" fill="hold">
                                <p:stCondLst>
                                  <p:cond delay="4000"/>
                                </p:stCondLst>
                                <p:childTnLst>
                                  <p:par>
                                    <p:cTn id="59" presetID="10" presetClass="entr" presetSubtype="0"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350"/>
                                            <p:tgtEl>
                                              <p:spTgt spid="50"/>
                                            </p:tgtEl>
                                          </p:cBhvr>
                                        </p:animEffect>
                                      </p:childTnLst>
                                    </p:cTn>
                                  </p:par>
                                  <p:par>
                                    <p:cTn id="62" presetID="26" presetClass="emph" presetSubtype="0" fill="hold" nodeType="withEffect">
                                      <p:stCondLst>
                                        <p:cond delay="0"/>
                                      </p:stCondLst>
                                      <p:childTnLst>
                                        <p:animEffect transition="out" filter="fade">
                                          <p:cBhvr>
                                            <p:cTn id="63" dur="400" tmFilter="0, 0; .2, .5; .8, .5; 1, 0"/>
                                            <p:tgtEl>
                                              <p:spTgt spid="50"/>
                                            </p:tgtEl>
                                          </p:cBhvr>
                                        </p:animEffect>
                                        <p:animScale>
                                          <p:cBhvr>
                                            <p:cTn id="64" dur="200" autoRev="1" fill="hold"/>
                                            <p:tgtEl>
                                              <p:spTgt spid="50"/>
                                            </p:tgtEl>
                                          </p:cBhvr>
                                          <p:by x="105000" y="105000"/>
                                        </p:animScale>
                                      </p:childTnLst>
                                    </p:cTn>
                                  </p:par>
                                </p:childTnLst>
                              </p:cTn>
                            </p:par>
                            <p:par>
                              <p:cTn id="65" fill="hold">
                                <p:stCondLst>
                                  <p:cond delay="4500"/>
                                </p:stCondLst>
                                <p:childTnLst>
                                  <p:par>
                                    <p:cTn id="66" presetID="12" presetClass="entr" presetSubtype="4" fill="hold" nodeType="afterEffect">
                                      <p:stCondLst>
                                        <p:cond delay="0"/>
                                      </p:stCondLst>
                                      <p:childTnLst>
                                        <p:set>
                                          <p:cBhvr>
                                            <p:cTn id="67" dur="1" fill="hold">
                                              <p:stCondLst>
                                                <p:cond delay="0"/>
                                              </p:stCondLst>
                                            </p:cTn>
                                            <p:tgtEl>
                                              <p:spTgt spid="128"/>
                                            </p:tgtEl>
                                            <p:attrNameLst>
                                              <p:attrName>style.visibility</p:attrName>
                                            </p:attrNameLst>
                                          </p:cBhvr>
                                          <p:to>
                                            <p:strVal val="visible"/>
                                          </p:to>
                                        </p:set>
                                        <p:anim calcmode="lin" valueType="num">
                                          <p:cBhvr additive="base">
                                            <p:cTn id="68" dur="400"/>
                                            <p:tgtEl>
                                              <p:spTgt spid="128"/>
                                            </p:tgtEl>
                                            <p:attrNameLst>
                                              <p:attrName>ppt_y</p:attrName>
                                            </p:attrNameLst>
                                          </p:cBhvr>
                                          <p:tavLst>
                                            <p:tav tm="0">
                                              <p:val>
                                                <p:strVal val="#ppt_y+#ppt_h*1.125000"/>
                                              </p:val>
                                            </p:tav>
                                            <p:tav tm="100000">
                                              <p:val>
                                                <p:strVal val="#ppt_y"/>
                                              </p:val>
                                            </p:tav>
                                          </p:tavLst>
                                        </p:anim>
                                        <p:animEffect transition="in" filter="wipe(up)">
                                          <p:cBhvr>
                                            <p:cTn id="69" dur="400"/>
                                            <p:tgtEl>
                                              <p:spTgt spid="128"/>
                                            </p:tgtEl>
                                          </p:cBhvr>
                                        </p:animEffect>
                                      </p:childTnLst>
                                    </p:cTn>
                                  </p:par>
                                </p:childTnLst>
                              </p:cTn>
                            </p:par>
                            <p:par>
                              <p:cTn id="70" fill="hold">
                                <p:stCondLst>
                                  <p:cond delay="5000"/>
                                </p:stCondLst>
                                <p:childTnLst>
                                  <p:par>
                                    <p:cTn id="71" presetID="10" presetClass="entr" presetSubtype="0"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350"/>
                                            <p:tgtEl>
                                              <p:spTgt spid="55"/>
                                            </p:tgtEl>
                                          </p:cBhvr>
                                        </p:animEffect>
                                      </p:childTnLst>
                                    </p:cTn>
                                  </p:par>
                                  <p:par>
                                    <p:cTn id="74" presetID="26" presetClass="emph" presetSubtype="0" fill="hold" nodeType="withEffect">
                                      <p:stCondLst>
                                        <p:cond delay="0"/>
                                      </p:stCondLst>
                                      <p:childTnLst>
                                        <p:animEffect transition="out" filter="fade">
                                          <p:cBhvr>
                                            <p:cTn id="75" dur="400" tmFilter="0, 0; .2, .5; .8, .5; 1, 0"/>
                                            <p:tgtEl>
                                              <p:spTgt spid="55"/>
                                            </p:tgtEl>
                                          </p:cBhvr>
                                        </p:animEffect>
                                        <p:animScale>
                                          <p:cBhvr>
                                            <p:cTn id="76" dur="200" autoRev="1" fill="hold"/>
                                            <p:tgtEl>
                                              <p:spTgt spid="55"/>
                                            </p:tgtEl>
                                          </p:cBhvr>
                                          <p:by x="105000" y="105000"/>
                                        </p:animScale>
                                      </p:childTnLst>
                                    </p:cTn>
                                  </p:par>
                                </p:childTnLst>
                              </p:cTn>
                            </p:par>
                            <p:par>
                              <p:cTn id="77" fill="hold">
                                <p:stCondLst>
                                  <p:cond delay="5500"/>
                                </p:stCondLst>
                                <p:childTnLst>
                                  <p:par>
                                    <p:cTn id="78" presetID="12" presetClass="entr" presetSubtype="4" fill="hold" nodeType="afterEffect">
                                      <p:stCondLst>
                                        <p:cond delay="0"/>
                                      </p:stCondLst>
                                      <p:childTnLst>
                                        <p:set>
                                          <p:cBhvr>
                                            <p:cTn id="79" dur="1" fill="hold">
                                              <p:stCondLst>
                                                <p:cond delay="0"/>
                                              </p:stCondLst>
                                            </p:cTn>
                                            <p:tgtEl>
                                              <p:spTgt spid="190"/>
                                            </p:tgtEl>
                                            <p:attrNameLst>
                                              <p:attrName>style.visibility</p:attrName>
                                            </p:attrNameLst>
                                          </p:cBhvr>
                                          <p:to>
                                            <p:strVal val="visible"/>
                                          </p:to>
                                        </p:set>
                                        <p:anim calcmode="lin" valueType="num">
                                          <p:cBhvr additive="base">
                                            <p:cTn id="80" dur="400"/>
                                            <p:tgtEl>
                                              <p:spTgt spid="190"/>
                                            </p:tgtEl>
                                            <p:attrNameLst>
                                              <p:attrName>ppt_y</p:attrName>
                                            </p:attrNameLst>
                                          </p:cBhvr>
                                          <p:tavLst>
                                            <p:tav tm="0">
                                              <p:val>
                                                <p:strVal val="#ppt_y+#ppt_h*1.125000"/>
                                              </p:val>
                                            </p:tav>
                                            <p:tav tm="100000">
                                              <p:val>
                                                <p:strVal val="#ppt_y"/>
                                              </p:val>
                                            </p:tav>
                                          </p:tavLst>
                                        </p:anim>
                                        <p:animEffect transition="in" filter="wipe(up)">
                                          <p:cBhvr>
                                            <p:cTn id="81" dur="400"/>
                                            <p:tgtEl>
                                              <p:spTgt spid="190"/>
                                            </p:tgtEl>
                                          </p:cBhvr>
                                        </p:animEffect>
                                      </p:childTnLst>
                                    </p:cTn>
                                  </p:par>
                                </p:childTnLst>
                              </p:cTn>
                            </p:par>
                            <p:par>
                              <p:cTn id="82" fill="hold">
                                <p:stCondLst>
                                  <p:cond delay="6000"/>
                                </p:stCondLst>
                                <p:childTnLst>
                                  <p:par>
                                    <p:cTn id="83" presetID="10"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350"/>
                                            <p:tgtEl>
                                              <p:spTgt spid="60"/>
                                            </p:tgtEl>
                                          </p:cBhvr>
                                        </p:animEffect>
                                      </p:childTnLst>
                                    </p:cTn>
                                  </p:par>
                                  <p:par>
                                    <p:cTn id="86" presetID="26" presetClass="emph" presetSubtype="0" fill="hold" nodeType="withEffect">
                                      <p:stCondLst>
                                        <p:cond delay="0"/>
                                      </p:stCondLst>
                                      <p:childTnLst>
                                        <p:animEffect transition="out" filter="fade">
                                          <p:cBhvr>
                                            <p:cTn id="87" dur="400" tmFilter="0, 0; .2, .5; .8, .5; 1, 0"/>
                                            <p:tgtEl>
                                              <p:spTgt spid="60"/>
                                            </p:tgtEl>
                                          </p:cBhvr>
                                        </p:animEffect>
                                        <p:animScale>
                                          <p:cBhvr>
                                            <p:cTn id="88" dur="200" autoRev="1" fill="hold"/>
                                            <p:tgtEl>
                                              <p:spTgt spid="60"/>
                                            </p:tgtEl>
                                          </p:cBhvr>
                                          <p:by x="105000" y="105000"/>
                                        </p:animScale>
                                      </p:childTnLst>
                                    </p:cTn>
                                  </p:par>
                                </p:childTnLst>
                              </p:cTn>
                            </p:par>
                            <p:par>
                              <p:cTn id="89" fill="hold">
                                <p:stCondLst>
                                  <p:cond delay="6500"/>
                                </p:stCondLst>
                                <p:childTnLst>
                                  <p:par>
                                    <p:cTn id="90" presetID="12" presetClass="entr" presetSubtype="4" fill="hold" nodeType="afterEffect">
                                      <p:stCondLst>
                                        <p:cond delay="0"/>
                                      </p:stCondLst>
                                      <p:childTnLst>
                                        <p:set>
                                          <p:cBhvr>
                                            <p:cTn id="91" dur="1" fill="hold">
                                              <p:stCondLst>
                                                <p:cond delay="0"/>
                                              </p:stCondLst>
                                            </p:cTn>
                                            <p:tgtEl>
                                              <p:spTgt spid="224"/>
                                            </p:tgtEl>
                                            <p:attrNameLst>
                                              <p:attrName>style.visibility</p:attrName>
                                            </p:attrNameLst>
                                          </p:cBhvr>
                                          <p:to>
                                            <p:strVal val="visible"/>
                                          </p:to>
                                        </p:set>
                                        <p:anim calcmode="lin" valueType="num">
                                          <p:cBhvr additive="base">
                                            <p:cTn id="92" dur="400"/>
                                            <p:tgtEl>
                                              <p:spTgt spid="224"/>
                                            </p:tgtEl>
                                            <p:attrNameLst>
                                              <p:attrName>ppt_y</p:attrName>
                                            </p:attrNameLst>
                                          </p:cBhvr>
                                          <p:tavLst>
                                            <p:tav tm="0">
                                              <p:val>
                                                <p:strVal val="#ppt_y+#ppt_h*1.125000"/>
                                              </p:val>
                                            </p:tav>
                                            <p:tav tm="100000">
                                              <p:val>
                                                <p:strVal val="#ppt_y"/>
                                              </p:val>
                                            </p:tav>
                                          </p:tavLst>
                                        </p:anim>
                                        <p:animEffect transition="in" filter="wipe(up)">
                                          <p:cBhvr>
                                            <p:cTn id="93" dur="400"/>
                                            <p:tgtEl>
                                              <p:spTgt spid="224"/>
                                            </p:tgtEl>
                                          </p:cBhvr>
                                        </p:animEffect>
                                      </p:childTnLst>
                                    </p:cTn>
                                  </p:par>
                                </p:childTnLst>
                              </p:cTn>
                            </p:par>
                            <p:par>
                              <p:cTn id="94" fill="hold">
                                <p:stCondLst>
                                  <p:cond delay="7000"/>
                                </p:stCondLst>
                                <p:childTnLst>
                                  <p:par>
                                    <p:cTn id="95" presetID="42" presetClass="entr" presetSubtype="0" fill="hold" nodeType="afterEffect">
                                      <p:stCondLst>
                                        <p:cond delay="0"/>
                                      </p:stCondLst>
                                      <p:childTnLst>
                                        <p:set>
                                          <p:cBhvr>
                                            <p:cTn id="96" dur="1" fill="hold">
                                              <p:stCondLst>
                                                <p:cond delay="0"/>
                                              </p:stCondLst>
                                            </p:cTn>
                                            <p:tgtEl>
                                              <p:spTgt spid="252"/>
                                            </p:tgtEl>
                                            <p:attrNameLst>
                                              <p:attrName>style.visibility</p:attrName>
                                            </p:attrNameLst>
                                          </p:cBhvr>
                                          <p:to>
                                            <p:strVal val="visible"/>
                                          </p:to>
                                        </p:set>
                                        <p:animEffect transition="in" filter="fade">
                                          <p:cBhvr>
                                            <p:cTn id="97" dur="500"/>
                                            <p:tgtEl>
                                              <p:spTgt spid="252"/>
                                            </p:tgtEl>
                                          </p:cBhvr>
                                        </p:animEffect>
                                        <p:anim calcmode="lin" valueType="num">
                                          <p:cBhvr>
                                            <p:cTn id="98" dur="500" fill="hold"/>
                                            <p:tgtEl>
                                              <p:spTgt spid="252"/>
                                            </p:tgtEl>
                                            <p:attrNameLst>
                                              <p:attrName>ppt_x</p:attrName>
                                            </p:attrNameLst>
                                          </p:cBhvr>
                                          <p:tavLst>
                                            <p:tav tm="0">
                                              <p:val>
                                                <p:strVal val="#ppt_x"/>
                                              </p:val>
                                            </p:tav>
                                            <p:tav tm="100000">
                                              <p:val>
                                                <p:strVal val="#ppt_x"/>
                                              </p:val>
                                            </p:tav>
                                          </p:tavLst>
                                        </p:anim>
                                        <p:anim calcmode="lin" valueType="num">
                                          <p:cBhvr>
                                            <p:cTn id="99" dur="500" fill="hold"/>
                                            <p:tgtEl>
                                              <p:spTgt spid="252"/>
                                            </p:tgtEl>
                                            <p:attrNameLst>
                                              <p:attrName>ppt_y</p:attrName>
                                            </p:attrNameLst>
                                          </p:cBhvr>
                                          <p:tavLst>
                                            <p:tav tm="0">
                                              <p:val>
                                                <p:strVal val="#ppt_y+.1"/>
                                              </p:val>
                                            </p:tav>
                                            <p:tav tm="100000">
                                              <p:val>
                                                <p:strVal val="#ppt_y"/>
                                              </p:val>
                                            </p:tav>
                                          </p:tavLst>
                                        </p:anim>
                                      </p:childTnLst>
                                    </p:cTn>
                                  </p:par>
                                </p:childTnLst>
                              </p:cTn>
                            </p:par>
                            <p:par>
                              <p:cTn id="100" fill="hold">
                                <p:stCondLst>
                                  <p:cond delay="7500"/>
                                </p:stCondLst>
                                <p:childTnLst>
                                  <p:par>
                                    <p:cTn id="101" presetID="42" presetClass="entr" presetSubtype="0" fill="hold" nodeType="afterEffect">
                                      <p:stCondLst>
                                        <p:cond delay="0"/>
                                      </p:stCondLst>
                                      <p:childTnLst>
                                        <p:set>
                                          <p:cBhvr>
                                            <p:cTn id="102" dur="1" fill="hold">
                                              <p:stCondLst>
                                                <p:cond delay="0"/>
                                              </p:stCondLst>
                                            </p:cTn>
                                            <p:tgtEl>
                                              <p:spTgt spid="257"/>
                                            </p:tgtEl>
                                            <p:attrNameLst>
                                              <p:attrName>style.visibility</p:attrName>
                                            </p:attrNameLst>
                                          </p:cBhvr>
                                          <p:to>
                                            <p:strVal val="visible"/>
                                          </p:to>
                                        </p:set>
                                        <p:animEffect transition="in" filter="fade">
                                          <p:cBhvr>
                                            <p:cTn id="103" dur="500"/>
                                            <p:tgtEl>
                                              <p:spTgt spid="257"/>
                                            </p:tgtEl>
                                          </p:cBhvr>
                                        </p:animEffect>
                                        <p:anim calcmode="lin" valueType="num">
                                          <p:cBhvr>
                                            <p:cTn id="104" dur="500" fill="hold"/>
                                            <p:tgtEl>
                                              <p:spTgt spid="257"/>
                                            </p:tgtEl>
                                            <p:attrNameLst>
                                              <p:attrName>ppt_x</p:attrName>
                                            </p:attrNameLst>
                                          </p:cBhvr>
                                          <p:tavLst>
                                            <p:tav tm="0">
                                              <p:val>
                                                <p:strVal val="#ppt_x"/>
                                              </p:val>
                                            </p:tav>
                                            <p:tav tm="100000">
                                              <p:val>
                                                <p:strVal val="#ppt_x"/>
                                              </p:val>
                                            </p:tav>
                                          </p:tavLst>
                                        </p:anim>
                                        <p:anim calcmode="lin" valueType="num">
                                          <p:cBhvr>
                                            <p:cTn id="105" dur="500" fill="hold"/>
                                            <p:tgtEl>
                                              <p:spTgt spid="257"/>
                                            </p:tgtEl>
                                            <p:attrNameLst>
                                              <p:attrName>ppt_y</p:attrName>
                                            </p:attrNameLst>
                                          </p:cBhvr>
                                          <p:tavLst>
                                            <p:tav tm="0">
                                              <p:val>
                                                <p:strVal val="#ppt_y+.1"/>
                                              </p:val>
                                            </p:tav>
                                            <p:tav tm="100000">
                                              <p:val>
                                                <p:strVal val="#ppt_y"/>
                                              </p:val>
                                            </p:tav>
                                          </p:tavLst>
                                        </p:anim>
                                      </p:childTnLst>
                                    </p:cTn>
                                  </p:par>
                                </p:childTnLst>
                              </p:cTn>
                            </p:par>
                            <p:par>
                              <p:cTn id="106" fill="hold">
                                <p:stCondLst>
                                  <p:cond delay="8000"/>
                                </p:stCondLst>
                                <p:childTnLst>
                                  <p:par>
                                    <p:cTn id="107" presetID="42" presetClass="entr" presetSubtype="0" fill="hold" nodeType="afterEffect">
                                      <p:stCondLst>
                                        <p:cond delay="0"/>
                                      </p:stCondLst>
                                      <p:childTnLst>
                                        <p:set>
                                          <p:cBhvr>
                                            <p:cTn id="108" dur="1" fill="hold">
                                              <p:stCondLst>
                                                <p:cond delay="0"/>
                                              </p:stCondLst>
                                            </p:cTn>
                                            <p:tgtEl>
                                              <p:spTgt spid="262"/>
                                            </p:tgtEl>
                                            <p:attrNameLst>
                                              <p:attrName>style.visibility</p:attrName>
                                            </p:attrNameLst>
                                          </p:cBhvr>
                                          <p:to>
                                            <p:strVal val="visible"/>
                                          </p:to>
                                        </p:set>
                                        <p:animEffect transition="in" filter="fade">
                                          <p:cBhvr>
                                            <p:cTn id="109" dur="500"/>
                                            <p:tgtEl>
                                              <p:spTgt spid="262"/>
                                            </p:tgtEl>
                                          </p:cBhvr>
                                        </p:animEffect>
                                        <p:anim calcmode="lin" valueType="num">
                                          <p:cBhvr>
                                            <p:cTn id="110" dur="500" fill="hold"/>
                                            <p:tgtEl>
                                              <p:spTgt spid="262"/>
                                            </p:tgtEl>
                                            <p:attrNameLst>
                                              <p:attrName>ppt_x</p:attrName>
                                            </p:attrNameLst>
                                          </p:cBhvr>
                                          <p:tavLst>
                                            <p:tav tm="0">
                                              <p:val>
                                                <p:strVal val="#ppt_x"/>
                                              </p:val>
                                            </p:tav>
                                            <p:tav tm="100000">
                                              <p:val>
                                                <p:strVal val="#ppt_x"/>
                                              </p:val>
                                            </p:tav>
                                          </p:tavLst>
                                        </p:anim>
                                        <p:anim calcmode="lin" valueType="num">
                                          <p:cBhvr>
                                            <p:cTn id="111" dur="500" fill="hold"/>
                                            <p:tgtEl>
                                              <p:spTgt spid="262"/>
                                            </p:tgtEl>
                                            <p:attrNameLst>
                                              <p:attrName>ppt_y</p:attrName>
                                            </p:attrNameLst>
                                          </p:cBhvr>
                                          <p:tavLst>
                                            <p:tav tm="0">
                                              <p:val>
                                                <p:strVal val="#ppt_y+.1"/>
                                              </p:val>
                                            </p:tav>
                                            <p:tav tm="100000">
                                              <p:val>
                                                <p:strVal val="#ppt_y"/>
                                              </p:val>
                                            </p:tav>
                                          </p:tavLst>
                                        </p:anim>
                                      </p:childTnLst>
                                    </p:cTn>
                                  </p:par>
                                </p:childTnLst>
                              </p:cTn>
                            </p:par>
                            <p:par>
                              <p:cTn id="112" fill="hold">
                                <p:stCondLst>
                                  <p:cond delay="8500"/>
                                </p:stCondLst>
                                <p:childTnLst>
                                  <p:par>
                                    <p:cTn id="113" presetID="42" presetClass="entr" presetSubtype="0" fill="hold" nodeType="afterEffect">
                                      <p:stCondLst>
                                        <p:cond delay="0"/>
                                      </p:stCondLst>
                                      <p:childTnLst>
                                        <p:set>
                                          <p:cBhvr>
                                            <p:cTn id="114" dur="1" fill="hold">
                                              <p:stCondLst>
                                                <p:cond delay="0"/>
                                              </p:stCondLst>
                                            </p:cTn>
                                            <p:tgtEl>
                                              <p:spTgt spid="267"/>
                                            </p:tgtEl>
                                            <p:attrNameLst>
                                              <p:attrName>style.visibility</p:attrName>
                                            </p:attrNameLst>
                                          </p:cBhvr>
                                          <p:to>
                                            <p:strVal val="visible"/>
                                          </p:to>
                                        </p:set>
                                        <p:animEffect transition="in" filter="fade">
                                          <p:cBhvr>
                                            <p:cTn id="115" dur="500"/>
                                            <p:tgtEl>
                                              <p:spTgt spid="267"/>
                                            </p:tgtEl>
                                          </p:cBhvr>
                                        </p:animEffect>
                                        <p:anim calcmode="lin" valueType="num">
                                          <p:cBhvr>
                                            <p:cTn id="116" dur="500" fill="hold"/>
                                            <p:tgtEl>
                                              <p:spTgt spid="267"/>
                                            </p:tgtEl>
                                            <p:attrNameLst>
                                              <p:attrName>ppt_x</p:attrName>
                                            </p:attrNameLst>
                                          </p:cBhvr>
                                          <p:tavLst>
                                            <p:tav tm="0">
                                              <p:val>
                                                <p:strVal val="#ppt_x"/>
                                              </p:val>
                                            </p:tav>
                                            <p:tav tm="100000">
                                              <p:val>
                                                <p:strVal val="#ppt_x"/>
                                              </p:val>
                                            </p:tav>
                                          </p:tavLst>
                                        </p:anim>
                                        <p:anim calcmode="lin" valueType="num">
                                          <p:cBhvr>
                                            <p:cTn id="117" dur="500" fill="hold"/>
                                            <p:tgtEl>
                                              <p:spTgt spid="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animBg="1"/>
          <p:bldP spid="7"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300" fill="hold"/>
                                            <p:tgtEl>
                                              <p:spTgt spid="36"/>
                                            </p:tgtEl>
                                            <p:attrNameLst>
                                              <p:attrName>ppt_x</p:attrName>
                                            </p:attrNameLst>
                                          </p:cBhvr>
                                          <p:tavLst>
                                            <p:tav tm="0">
                                              <p:val>
                                                <p:strVal val="#ppt_x"/>
                                              </p:val>
                                            </p:tav>
                                            <p:tav tm="100000">
                                              <p:val>
                                                <p:strVal val="#ppt_x"/>
                                              </p:val>
                                            </p:tav>
                                          </p:tavLst>
                                        </p:anim>
                                        <p:anim calcmode="lin" valueType="num">
                                          <p:cBhvr additive="base">
                                            <p:cTn id="18" dur="300" fill="hold"/>
                                            <p:tgtEl>
                                              <p:spTgt spid="36"/>
                                            </p:tgtEl>
                                            <p:attrNameLst>
                                              <p:attrName>ppt_y</p:attrName>
                                            </p:attrNameLst>
                                          </p:cBhvr>
                                          <p:tavLst>
                                            <p:tav tm="0">
                                              <p:val>
                                                <p:strVal val="0-#ppt_h/2"/>
                                              </p:val>
                                            </p:tav>
                                            <p:tav tm="100000">
                                              <p:val>
                                                <p:strVal val="#ppt_y"/>
                                              </p:val>
                                            </p:tav>
                                          </p:tavLst>
                                        </p:anim>
                                      </p:childTnLst>
                                    </p:cTn>
                                  </p:par>
                                  <p:par>
                                    <p:cTn id="19" presetID="6" presetClass="entr" presetSubtype="32"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circle(out)">
                                          <p:cBhvr>
                                            <p:cTn id="21" dur="300"/>
                                            <p:tgtEl>
                                              <p:spTgt spid="35"/>
                                            </p:tgtEl>
                                          </p:cBhvr>
                                        </p:animEffect>
                                      </p:childTnLst>
                                    </p:cTn>
                                  </p:par>
                                </p:childTnLst>
                              </p:cTn>
                            </p:par>
                            <p:par>
                              <p:cTn id="22" fill="hold">
                                <p:stCondLst>
                                  <p:cond delay="1500"/>
                                </p:stCondLst>
                                <p:childTnLst>
                                  <p:par>
                                    <p:cTn id="23" presetID="2" presetClass="entr" presetSubtype="1"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300" fill="hold"/>
                                            <p:tgtEl>
                                              <p:spTgt spid="26"/>
                                            </p:tgtEl>
                                            <p:attrNameLst>
                                              <p:attrName>ppt_x</p:attrName>
                                            </p:attrNameLst>
                                          </p:cBhvr>
                                          <p:tavLst>
                                            <p:tav tm="0">
                                              <p:val>
                                                <p:strVal val="#ppt_x"/>
                                              </p:val>
                                            </p:tav>
                                            <p:tav tm="100000">
                                              <p:val>
                                                <p:strVal val="#ppt_x"/>
                                              </p:val>
                                            </p:tav>
                                          </p:tavLst>
                                        </p:anim>
                                        <p:anim calcmode="lin" valueType="num">
                                          <p:cBhvr additive="base">
                                            <p:cTn id="26" dur="300" fill="hold"/>
                                            <p:tgtEl>
                                              <p:spTgt spid="26"/>
                                            </p:tgtEl>
                                            <p:attrNameLst>
                                              <p:attrName>ppt_y</p:attrName>
                                            </p:attrNameLst>
                                          </p:cBhvr>
                                          <p:tavLst>
                                            <p:tav tm="0">
                                              <p:val>
                                                <p:strVal val="0-#ppt_h/2"/>
                                              </p:val>
                                            </p:tav>
                                            <p:tav tm="100000">
                                              <p:val>
                                                <p:strVal val="#ppt_y"/>
                                              </p:val>
                                            </p:tav>
                                          </p:tavLst>
                                        </p:anim>
                                      </p:childTnLst>
                                    </p:cTn>
                                  </p:par>
                                  <p:par>
                                    <p:cTn id="27" presetID="6" presetClass="entr" presetSubtype="32"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out)">
                                          <p:cBhvr>
                                            <p:cTn id="29" dur="300"/>
                                            <p:tgtEl>
                                              <p:spTgt spid="5"/>
                                            </p:tgtEl>
                                          </p:cBhvr>
                                        </p:animEffect>
                                      </p:childTnLst>
                                    </p:cTn>
                                  </p:par>
                                </p:childTnLst>
                              </p:cTn>
                            </p:par>
                            <p:par>
                              <p:cTn id="30" fill="hold">
                                <p:stCondLst>
                                  <p:cond delay="2000"/>
                                </p:stCondLst>
                                <p:childTnLst>
                                  <p:par>
                                    <p:cTn id="31" presetID="2" presetClass="entr" presetSubtype="1"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300" fill="hold"/>
                                            <p:tgtEl>
                                              <p:spTgt spid="17"/>
                                            </p:tgtEl>
                                            <p:attrNameLst>
                                              <p:attrName>ppt_x</p:attrName>
                                            </p:attrNameLst>
                                          </p:cBhvr>
                                          <p:tavLst>
                                            <p:tav tm="0">
                                              <p:val>
                                                <p:strVal val="#ppt_x"/>
                                              </p:val>
                                            </p:tav>
                                            <p:tav tm="100000">
                                              <p:val>
                                                <p:strVal val="#ppt_x"/>
                                              </p:val>
                                            </p:tav>
                                          </p:tavLst>
                                        </p:anim>
                                        <p:anim calcmode="lin" valueType="num">
                                          <p:cBhvr additive="base">
                                            <p:cTn id="34" dur="300" fill="hold"/>
                                            <p:tgtEl>
                                              <p:spTgt spid="17"/>
                                            </p:tgtEl>
                                            <p:attrNameLst>
                                              <p:attrName>ppt_y</p:attrName>
                                            </p:attrNameLst>
                                          </p:cBhvr>
                                          <p:tavLst>
                                            <p:tav tm="0">
                                              <p:val>
                                                <p:strVal val="0-#ppt_h/2"/>
                                              </p:val>
                                            </p:tav>
                                            <p:tav tm="100000">
                                              <p:val>
                                                <p:strVal val="#ppt_y"/>
                                              </p:val>
                                            </p:tav>
                                          </p:tavLst>
                                        </p:anim>
                                      </p:childTnLst>
                                    </p:cTn>
                                  </p:par>
                                  <p:par>
                                    <p:cTn id="35" presetID="6" presetClass="entr" presetSubtype="32"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out)">
                                          <p:cBhvr>
                                            <p:cTn id="37" dur="300"/>
                                            <p:tgtEl>
                                              <p:spTgt spid="6"/>
                                            </p:tgtEl>
                                          </p:cBhvr>
                                        </p:animEffect>
                                      </p:childTnLst>
                                    </p:cTn>
                                  </p:par>
                                </p:childTnLst>
                              </p:cTn>
                            </p:par>
                            <p:par>
                              <p:cTn id="38" fill="hold">
                                <p:stCondLst>
                                  <p:cond delay="2500"/>
                                </p:stCondLst>
                                <p:childTnLst>
                                  <p:par>
                                    <p:cTn id="39" presetID="2" presetClass="entr" presetSubtype="1"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300" fill="hold"/>
                                            <p:tgtEl>
                                              <p:spTgt spid="8"/>
                                            </p:tgtEl>
                                            <p:attrNameLst>
                                              <p:attrName>ppt_x</p:attrName>
                                            </p:attrNameLst>
                                          </p:cBhvr>
                                          <p:tavLst>
                                            <p:tav tm="0">
                                              <p:val>
                                                <p:strVal val="#ppt_x"/>
                                              </p:val>
                                            </p:tav>
                                            <p:tav tm="100000">
                                              <p:val>
                                                <p:strVal val="#ppt_x"/>
                                              </p:val>
                                            </p:tav>
                                          </p:tavLst>
                                        </p:anim>
                                        <p:anim calcmode="lin" valueType="num">
                                          <p:cBhvr additive="base">
                                            <p:cTn id="42" dur="300" fill="hold"/>
                                            <p:tgtEl>
                                              <p:spTgt spid="8"/>
                                            </p:tgtEl>
                                            <p:attrNameLst>
                                              <p:attrName>ppt_y</p:attrName>
                                            </p:attrNameLst>
                                          </p:cBhvr>
                                          <p:tavLst>
                                            <p:tav tm="0">
                                              <p:val>
                                                <p:strVal val="0-#ppt_h/2"/>
                                              </p:val>
                                            </p:tav>
                                            <p:tav tm="100000">
                                              <p:val>
                                                <p:strVal val="#ppt_y"/>
                                              </p:val>
                                            </p:tav>
                                          </p:tavLst>
                                        </p:anim>
                                      </p:childTnLst>
                                    </p:cTn>
                                  </p:par>
                                  <p:par>
                                    <p:cTn id="43" presetID="6" presetClass="entr" presetSubtype="32"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out)">
                                          <p:cBhvr>
                                            <p:cTn id="45" dur="300"/>
                                            <p:tgtEl>
                                              <p:spTgt spid="7"/>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350"/>
                                            <p:tgtEl>
                                              <p:spTgt spid="45"/>
                                            </p:tgtEl>
                                          </p:cBhvr>
                                        </p:animEffect>
                                      </p:childTnLst>
                                    </p:cTn>
                                  </p:par>
                                  <p:par>
                                    <p:cTn id="50" presetID="26" presetClass="emph" presetSubtype="0" fill="hold" nodeType="withEffect">
                                      <p:stCondLst>
                                        <p:cond delay="0"/>
                                      </p:stCondLst>
                                      <p:childTnLst>
                                        <p:animEffect transition="out" filter="fade">
                                          <p:cBhvr>
                                            <p:cTn id="51" dur="400" tmFilter="0, 0; .2, .5; .8, .5; 1, 0"/>
                                            <p:tgtEl>
                                              <p:spTgt spid="45"/>
                                            </p:tgtEl>
                                          </p:cBhvr>
                                        </p:animEffect>
                                        <p:animScale>
                                          <p:cBhvr>
                                            <p:cTn id="52" dur="200" autoRev="1" fill="hold"/>
                                            <p:tgtEl>
                                              <p:spTgt spid="45"/>
                                            </p:tgtEl>
                                          </p:cBhvr>
                                          <p:by x="105000" y="105000"/>
                                        </p:animScale>
                                      </p:childTnLst>
                                    </p:cTn>
                                  </p:par>
                                </p:childTnLst>
                              </p:cTn>
                            </p:par>
                            <p:par>
                              <p:cTn id="53" fill="hold">
                                <p:stCondLst>
                                  <p:cond delay="3500"/>
                                </p:stCondLst>
                                <p:childTnLst>
                                  <p:par>
                                    <p:cTn id="54" presetID="12" presetClass="entr" presetSubtype="4" fill="hold" nodeType="after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additive="base">
                                            <p:cTn id="56" dur="400"/>
                                            <p:tgtEl>
                                              <p:spTgt spid="65"/>
                                            </p:tgtEl>
                                            <p:attrNameLst>
                                              <p:attrName>ppt_y</p:attrName>
                                            </p:attrNameLst>
                                          </p:cBhvr>
                                          <p:tavLst>
                                            <p:tav tm="0">
                                              <p:val>
                                                <p:strVal val="#ppt_y+#ppt_h*1.125000"/>
                                              </p:val>
                                            </p:tav>
                                            <p:tav tm="100000">
                                              <p:val>
                                                <p:strVal val="#ppt_y"/>
                                              </p:val>
                                            </p:tav>
                                          </p:tavLst>
                                        </p:anim>
                                        <p:animEffect transition="in" filter="wipe(up)">
                                          <p:cBhvr>
                                            <p:cTn id="57" dur="400"/>
                                            <p:tgtEl>
                                              <p:spTgt spid="65"/>
                                            </p:tgtEl>
                                          </p:cBhvr>
                                        </p:animEffect>
                                      </p:childTnLst>
                                    </p:cTn>
                                  </p:par>
                                </p:childTnLst>
                              </p:cTn>
                            </p:par>
                            <p:par>
                              <p:cTn id="58" fill="hold">
                                <p:stCondLst>
                                  <p:cond delay="4000"/>
                                </p:stCondLst>
                                <p:childTnLst>
                                  <p:par>
                                    <p:cTn id="59" presetID="10" presetClass="entr" presetSubtype="0"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350"/>
                                            <p:tgtEl>
                                              <p:spTgt spid="50"/>
                                            </p:tgtEl>
                                          </p:cBhvr>
                                        </p:animEffect>
                                      </p:childTnLst>
                                    </p:cTn>
                                  </p:par>
                                  <p:par>
                                    <p:cTn id="62" presetID="26" presetClass="emph" presetSubtype="0" fill="hold" nodeType="withEffect">
                                      <p:stCondLst>
                                        <p:cond delay="0"/>
                                      </p:stCondLst>
                                      <p:childTnLst>
                                        <p:animEffect transition="out" filter="fade">
                                          <p:cBhvr>
                                            <p:cTn id="63" dur="400" tmFilter="0, 0; .2, .5; .8, .5; 1, 0"/>
                                            <p:tgtEl>
                                              <p:spTgt spid="50"/>
                                            </p:tgtEl>
                                          </p:cBhvr>
                                        </p:animEffect>
                                        <p:animScale>
                                          <p:cBhvr>
                                            <p:cTn id="64" dur="200" autoRev="1" fill="hold"/>
                                            <p:tgtEl>
                                              <p:spTgt spid="50"/>
                                            </p:tgtEl>
                                          </p:cBhvr>
                                          <p:by x="105000" y="105000"/>
                                        </p:animScale>
                                      </p:childTnLst>
                                    </p:cTn>
                                  </p:par>
                                </p:childTnLst>
                              </p:cTn>
                            </p:par>
                            <p:par>
                              <p:cTn id="65" fill="hold">
                                <p:stCondLst>
                                  <p:cond delay="4500"/>
                                </p:stCondLst>
                                <p:childTnLst>
                                  <p:par>
                                    <p:cTn id="66" presetID="12" presetClass="entr" presetSubtype="4" fill="hold" nodeType="afterEffect">
                                      <p:stCondLst>
                                        <p:cond delay="0"/>
                                      </p:stCondLst>
                                      <p:childTnLst>
                                        <p:set>
                                          <p:cBhvr>
                                            <p:cTn id="67" dur="1" fill="hold">
                                              <p:stCondLst>
                                                <p:cond delay="0"/>
                                              </p:stCondLst>
                                            </p:cTn>
                                            <p:tgtEl>
                                              <p:spTgt spid="128"/>
                                            </p:tgtEl>
                                            <p:attrNameLst>
                                              <p:attrName>style.visibility</p:attrName>
                                            </p:attrNameLst>
                                          </p:cBhvr>
                                          <p:to>
                                            <p:strVal val="visible"/>
                                          </p:to>
                                        </p:set>
                                        <p:anim calcmode="lin" valueType="num">
                                          <p:cBhvr additive="base">
                                            <p:cTn id="68" dur="400"/>
                                            <p:tgtEl>
                                              <p:spTgt spid="128"/>
                                            </p:tgtEl>
                                            <p:attrNameLst>
                                              <p:attrName>ppt_y</p:attrName>
                                            </p:attrNameLst>
                                          </p:cBhvr>
                                          <p:tavLst>
                                            <p:tav tm="0">
                                              <p:val>
                                                <p:strVal val="#ppt_y+#ppt_h*1.125000"/>
                                              </p:val>
                                            </p:tav>
                                            <p:tav tm="100000">
                                              <p:val>
                                                <p:strVal val="#ppt_y"/>
                                              </p:val>
                                            </p:tav>
                                          </p:tavLst>
                                        </p:anim>
                                        <p:animEffect transition="in" filter="wipe(up)">
                                          <p:cBhvr>
                                            <p:cTn id="69" dur="400"/>
                                            <p:tgtEl>
                                              <p:spTgt spid="128"/>
                                            </p:tgtEl>
                                          </p:cBhvr>
                                        </p:animEffect>
                                      </p:childTnLst>
                                    </p:cTn>
                                  </p:par>
                                </p:childTnLst>
                              </p:cTn>
                            </p:par>
                            <p:par>
                              <p:cTn id="70" fill="hold">
                                <p:stCondLst>
                                  <p:cond delay="5000"/>
                                </p:stCondLst>
                                <p:childTnLst>
                                  <p:par>
                                    <p:cTn id="71" presetID="10" presetClass="entr" presetSubtype="0"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350"/>
                                            <p:tgtEl>
                                              <p:spTgt spid="55"/>
                                            </p:tgtEl>
                                          </p:cBhvr>
                                        </p:animEffect>
                                      </p:childTnLst>
                                    </p:cTn>
                                  </p:par>
                                  <p:par>
                                    <p:cTn id="74" presetID="26" presetClass="emph" presetSubtype="0" fill="hold" nodeType="withEffect">
                                      <p:stCondLst>
                                        <p:cond delay="0"/>
                                      </p:stCondLst>
                                      <p:childTnLst>
                                        <p:animEffect transition="out" filter="fade">
                                          <p:cBhvr>
                                            <p:cTn id="75" dur="400" tmFilter="0, 0; .2, .5; .8, .5; 1, 0"/>
                                            <p:tgtEl>
                                              <p:spTgt spid="55"/>
                                            </p:tgtEl>
                                          </p:cBhvr>
                                        </p:animEffect>
                                        <p:animScale>
                                          <p:cBhvr>
                                            <p:cTn id="76" dur="200" autoRev="1" fill="hold"/>
                                            <p:tgtEl>
                                              <p:spTgt spid="55"/>
                                            </p:tgtEl>
                                          </p:cBhvr>
                                          <p:by x="105000" y="105000"/>
                                        </p:animScale>
                                      </p:childTnLst>
                                    </p:cTn>
                                  </p:par>
                                </p:childTnLst>
                              </p:cTn>
                            </p:par>
                            <p:par>
                              <p:cTn id="77" fill="hold">
                                <p:stCondLst>
                                  <p:cond delay="5500"/>
                                </p:stCondLst>
                                <p:childTnLst>
                                  <p:par>
                                    <p:cTn id="78" presetID="12" presetClass="entr" presetSubtype="4" fill="hold" nodeType="afterEffect">
                                      <p:stCondLst>
                                        <p:cond delay="0"/>
                                      </p:stCondLst>
                                      <p:childTnLst>
                                        <p:set>
                                          <p:cBhvr>
                                            <p:cTn id="79" dur="1" fill="hold">
                                              <p:stCondLst>
                                                <p:cond delay="0"/>
                                              </p:stCondLst>
                                            </p:cTn>
                                            <p:tgtEl>
                                              <p:spTgt spid="190"/>
                                            </p:tgtEl>
                                            <p:attrNameLst>
                                              <p:attrName>style.visibility</p:attrName>
                                            </p:attrNameLst>
                                          </p:cBhvr>
                                          <p:to>
                                            <p:strVal val="visible"/>
                                          </p:to>
                                        </p:set>
                                        <p:anim calcmode="lin" valueType="num">
                                          <p:cBhvr additive="base">
                                            <p:cTn id="80" dur="400"/>
                                            <p:tgtEl>
                                              <p:spTgt spid="190"/>
                                            </p:tgtEl>
                                            <p:attrNameLst>
                                              <p:attrName>ppt_y</p:attrName>
                                            </p:attrNameLst>
                                          </p:cBhvr>
                                          <p:tavLst>
                                            <p:tav tm="0">
                                              <p:val>
                                                <p:strVal val="#ppt_y+#ppt_h*1.125000"/>
                                              </p:val>
                                            </p:tav>
                                            <p:tav tm="100000">
                                              <p:val>
                                                <p:strVal val="#ppt_y"/>
                                              </p:val>
                                            </p:tav>
                                          </p:tavLst>
                                        </p:anim>
                                        <p:animEffect transition="in" filter="wipe(up)">
                                          <p:cBhvr>
                                            <p:cTn id="81" dur="400"/>
                                            <p:tgtEl>
                                              <p:spTgt spid="190"/>
                                            </p:tgtEl>
                                          </p:cBhvr>
                                        </p:animEffect>
                                      </p:childTnLst>
                                    </p:cTn>
                                  </p:par>
                                </p:childTnLst>
                              </p:cTn>
                            </p:par>
                            <p:par>
                              <p:cTn id="82" fill="hold">
                                <p:stCondLst>
                                  <p:cond delay="6000"/>
                                </p:stCondLst>
                                <p:childTnLst>
                                  <p:par>
                                    <p:cTn id="83" presetID="10"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350"/>
                                            <p:tgtEl>
                                              <p:spTgt spid="60"/>
                                            </p:tgtEl>
                                          </p:cBhvr>
                                        </p:animEffect>
                                      </p:childTnLst>
                                    </p:cTn>
                                  </p:par>
                                  <p:par>
                                    <p:cTn id="86" presetID="26" presetClass="emph" presetSubtype="0" fill="hold" nodeType="withEffect">
                                      <p:stCondLst>
                                        <p:cond delay="0"/>
                                      </p:stCondLst>
                                      <p:childTnLst>
                                        <p:animEffect transition="out" filter="fade">
                                          <p:cBhvr>
                                            <p:cTn id="87" dur="400" tmFilter="0, 0; .2, .5; .8, .5; 1, 0"/>
                                            <p:tgtEl>
                                              <p:spTgt spid="60"/>
                                            </p:tgtEl>
                                          </p:cBhvr>
                                        </p:animEffect>
                                        <p:animScale>
                                          <p:cBhvr>
                                            <p:cTn id="88" dur="200" autoRev="1" fill="hold"/>
                                            <p:tgtEl>
                                              <p:spTgt spid="60"/>
                                            </p:tgtEl>
                                          </p:cBhvr>
                                          <p:by x="105000" y="105000"/>
                                        </p:animScale>
                                      </p:childTnLst>
                                    </p:cTn>
                                  </p:par>
                                </p:childTnLst>
                              </p:cTn>
                            </p:par>
                            <p:par>
                              <p:cTn id="89" fill="hold">
                                <p:stCondLst>
                                  <p:cond delay="6500"/>
                                </p:stCondLst>
                                <p:childTnLst>
                                  <p:par>
                                    <p:cTn id="90" presetID="12" presetClass="entr" presetSubtype="4" fill="hold" nodeType="afterEffect">
                                      <p:stCondLst>
                                        <p:cond delay="0"/>
                                      </p:stCondLst>
                                      <p:childTnLst>
                                        <p:set>
                                          <p:cBhvr>
                                            <p:cTn id="91" dur="1" fill="hold">
                                              <p:stCondLst>
                                                <p:cond delay="0"/>
                                              </p:stCondLst>
                                            </p:cTn>
                                            <p:tgtEl>
                                              <p:spTgt spid="224"/>
                                            </p:tgtEl>
                                            <p:attrNameLst>
                                              <p:attrName>style.visibility</p:attrName>
                                            </p:attrNameLst>
                                          </p:cBhvr>
                                          <p:to>
                                            <p:strVal val="visible"/>
                                          </p:to>
                                        </p:set>
                                        <p:anim calcmode="lin" valueType="num">
                                          <p:cBhvr additive="base">
                                            <p:cTn id="92" dur="400"/>
                                            <p:tgtEl>
                                              <p:spTgt spid="224"/>
                                            </p:tgtEl>
                                            <p:attrNameLst>
                                              <p:attrName>ppt_y</p:attrName>
                                            </p:attrNameLst>
                                          </p:cBhvr>
                                          <p:tavLst>
                                            <p:tav tm="0">
                                              <p:val>
                                                <p:strVal val="#ppt_y+#ppt_h*1.125000"/>
                                              </p:val>
                                            </p:tav>
                                            <p:tav tm="100000">
                                              <p:val>
                                                <p:strVal val="#ppt_y"/>
                                              </p:val>
                                            </p:tav>
                                          </p:tavLst>
                                        </p:anim>
                                        <p:animEffect transition="in" filter="wipe(up)">
                                          <p:cBhvr>
                                            <p:cTn id="93" dur="400"/>
                                            <p:tgtEl>
                                              <p:spTgt spid="224"/>
                                            </p:tgtEl>
                                          </p:cBhvr>
                                        </p:animEffect>
                                      </p:childTnLst>
                                    </p:cTn>
                                  </p:par>
                                </p:childTnLst>
                              </p:cTn>
                            </p:par>
                            <p:par>
                              <p:cTn id="94" fill="hold">
                                <p:stCondLst>
                                  <p:cond delay="7000"/>
                                </p:stCondLst>
                                <p:childTnLst>
                                  <p:par>
                                    <p:cTn id="95" presetID="42" presetClass="entr" presetSubtype="0" fill="hold" nodeType="afterEffect">
                                      <p:stCondLst>
                                        <p:cond delay="0"/>
                                      </p:stCondLst>
                                      <p:childTnLst>
                                        <p:set>
                                          <p:cBhvr>
                                            <p:cTn id="96" dur="1" fill="hold">
                                              <p:stCondLst>
                                                <p:cond delay="0"/>
                                              </p:stCondLst>
                                            </p:cTn>
                                            <p:tgtEl>
                                              <p:spTgt spid="252"/>
                                            </p:tgtEl>
                                            <p:attrNameLst>
                                              <p:attrName>style.visibility</p:attrName>
                                            </p:attrNameLst>
                                          </p:cBhvr>
                                          <p:to>
                                            <p:strVal val="visible"/>
                                          </p:to>
                                        </p:set>
                                        <p:animEffect transition="in" filter="fade">
                                          <p:cBhvr>
                                            <p:cTn id="97" dur="500"/>
                                            <p:tgtEl>
                                              <p:spTgt spid="252"/>
                                            </p:tgtEl>
                                          </p:cBhvr>
                                        </p:animEffect>
                                        <p:anim calcmode="lin" valueType="num">
                                          <p:cBhvr>
                                            <p:cTn id="98" dur="500" fill="hold"/>
                                            <p:tgtEl>
                                              <p:spTgt spid="252"/>
                                            </p:tgtEl>
                                            <p:attrNameLst>
                                              <p:attrName>ppt_x</p:attrName>
                                            </p:attrNameLst>
                                          </p:cBhvr>
                                          <p:tavLst>
                                            <p:tav tm="0">
                                              <p:val>
                                                <p:strVal val="#ppt_x"/>
                                              </p:val>
                                            </p:tav>
                                            <p:tav tm="100000">
                                              <p:val>
                                                <p:strVal val="#ppt_x"/>
                                              </p:val>
                                            </p:tav>
                                          </p:tavLst>
                                        </p:anim>
                                        <p:anim calcmode="lin" valueType="num">
                                          <p:cBhvr>
                                            <p:cTn id="99" dur="500" fill="hold"/>
                                            <p:tgtEl>
                                              <p:spTgt spid="252"/>
                                            </p:tgtEl>
                                            <p:attrNameLst>
                                              <p:attrName>ppt_y</p:attrName>
                                            </p:attrNameLst>
                                          </p:cBhvr>
                                          <p:tavLst>
                                            <p:tav tm="0">
                                              <p:val>
                                                <p:strVal val="#ppt_y+.1"/>
                                              </p:val>
                                            </p:tav>
                                            <p:tav tm="100000">
                                              <p:val>
                                                <p:strVal val="#ppt_y"/>
                                              </p:val>
                                            </p:tav>
                                          </p:tavLst>
                                        </p:anim>
                                      </p:childTnLst>
                                    </p:cTn>
                                  </p:par>
                                </p:childTnLst>
                              </p:cTn>
                            </p:par>
                            <p:par>
                              <p:cTn id="100" fill="hold">
                                <p:stCondLst>
                                  <p:cond delay="7500"/>
                                </p:stCondLst>
                                <p:childTnLst>
                                  <p:par>
                                    <p:cTn id="101" presetID="42" presetClass="entr" presetSubtype="0" fill="hold" nodeType="afterEffect">
                                      <p:stCondLst>
                                        <p:cond delay="0"/>
                                      </p:stCondLst>
                                      <p:childTnLst>
                                        <p:set>
                                          <p:cBhvr>
                                            <p:cTn id="102" dur="1" fill="hold">
                                              <p:stCondLst>
                                                <p:cond delay="0"/>
                                              </p:stCondLst>
                                            </p:cTn>
                                            <p:tgtEl>
                                              <p:spTgt spid="257"/>
                                            </p:tgtEl>
                                            <p:attrNameLst>
                                              <p:attrName>style.visibility</p:attrName>
                                            </p:attrNameLst>
                                          </p:cBhvr>
                                          <p:to>
                                            <p:strVal val="visible"/>
                                          </p:to>
                                        </p:set>
                                        <p:animEffect transition="in" filter="fade">
                                          <p:cBhvr>
                                            <p:cTn id="103" dur="500"/>
                                            <p:tgtEl>
                                              <p:spTgt spid="257"/>
                                            </p:tgtEl>
                                          </p:cBhvr>
                                        </p:animEffect>
                                        <p:anim calcmode="lin" valueType="num">
                                          <p:cBhvr>
                                            <p:cTn id="104" dur="500" fill="hold"/>
                                            <p:tgtEl>
                                              <p:spTgt spid="257"/>
                                            </p:tgtEl>
                                            <p:attrNameLst>
                                              <p:attrName>ppt_x</p:attrName>
                                            </p:attrNameLst>
                                          </p:cBhvr>
                                          <p:tavLst>
                                            <p:tav tm="0">
                                              <p:val>
                                                <p:strVal val="#ppt_x"/>
                                              </p:val>
                                            </p:tav>
                                            <p:tav tm="100000">
                                              <p:val>
                                                <p:strVal val="#ppt_x"/>
                                              </p:val>
                                            </p:tav>
                                          </p:tavLst>
                                        </p:anim>
                                        <p:anim calcmode="lin" valueType="num">
                                          <p:cBhvr>
                                            <p:cTn id="105" dur="500" fill="hold"/>
                                            <p:tgtEl>
                                              <p:spTgt spid="257"/>
                                            </p:tgtEl>
                                            <p:attrNameLst>
                                              <p:attrName>ppt_y</p:attrName>
                                            </p:attrNameLst>
                                          </p:cBhvr>
                                          <p:tavLst>
                                            <p:tav tm="0">
                                              <p:val>
                                                <p:strVal val="#ppt_y+.1"/>
                                              </p:val>
                                            </p:tav>
                                            <p:tav tm="100000">
                                              <p:val>
                                                <p:strVal val="#ppt_y"/>
                                              </p:val>
                                            </p:tav>
                                          </p:tavLst>
                                        </p:anim>
                                      </p:childTnLst>
                                    </p:cTn>
                                  </p:par>
                                </p:childTnLst>
                              </p:cTn>
                            </p:par>
                            <p:par>
                              <p:cTn id="106" fill="hold">
                                <p:stCondLst>
                                  <p:cond delay="8000"/>
                                </p:stCondLst>
                                <p:childTnLst>
                                  <p:par>
                                    <p:cTn id="107" presetID="42" presetClass="entr" presetSubtype="0" fill="hold" nodeType="afterEffect">
                                      <p:stCondLst>
                                        <p:cond delay="0"/>
                                      </p:stCondLst>
                                      <p:childTnLst>
                                        <p:set>
                                          <p:cBhvr>
                                            <p:cTn id="108" dur="1" fill="hold">
                                              <p:stCondLst>
                                                <p:cond delay="0"/>
                                              </p:stCondLst>
                                            </p:cTn>
                                            <p:tgtEl>
                                              <p:spTgt spid="262"/>
                                            </p:tgtEl>
                                            <p:attrNameLst>
                                              <p:attrName>style.visibility</p:attrName>
                                            </p:attrNameLst>
                                          </p:cBhvr>
                                          <p:to>
                                            <p:strVal val="visible"/>
                                          </p:to>
                                        </p:set>
                                        <p:animEffect transition="in" filter="fade">
                                          <p:cBhvr>
                                            <p:cTn id="109" dur="500"/>
                                            <p:tgtEl>
                                              <p:spTgt spid="262"/>
                                            </p:tgtEl>
                                          </p:cBhvr>
                                        </p:animEffect>
                                        <p:anim calcmode="lin" valueType="num">
                                          <p:cBhvr>
                                            <p:cTn id="110" dur="500" fill="hold"/>
                                            <p:tgtEl>
                                              <p:spTgt spid="262"/>
                                            </p:tgtEl>
                                            <p:attrNameLst>
                                              <p:attrName>ppt_x</p:attrName>
                                            </p:attrNameLst>
                                          </p:cBhvr>
                                          <p:tavLst>
                                            <p:tav tm="0">
                                              <p:val>
                                                <p:strVal val="#ppt_x"/>
                                              </p:val>
                                            </p:tav>
                                            <p:tav tm="100000">
                                              <p:val>
                                                <p:strVal val="#ppt_x"/>
                                              </p:val>
                                            </p:tav>
                                          </p:tavLst>
                                        </p:anim>
                                        <p:anim calcmode="lin" valueType="num">
                                          <p:cBhvr>
                                            <p:cTn id="111" dur="500" fill="hold"/>
                                            <p:tgtEl>
                                              <p:spTgt spid="262"/>
                                            </p:tgtEl>
                                            <p:attrNameLst>
                                              <p:attrName>ppt_y</p:attrName>
                                            </p:attrNameLst>
                                          </p:cBhvr>
                                          <p:tavLst>
                                            <p:tav tm="0">
                                              <p:val>
                                                <p:strVal val="#ppt_y+.1"/>
                                              </p:val>
                                            </p:tav>
                                            <p:tav tm="100000">
                                              <p:val>
                                                <p:strVal val="#ppt_y"/>
                                              </p:val>
                                            </p:tav>
                                          </p:tavLst>
                                        </p:anim>
                                      </p:childTnLst>
                                    </p:cTn>
                                  </p:par>
                                </p:childTnLst>
                              </p:cTn>
                            </p:par>
                            <p:par>
                              <p:cTn id="112" fill="hold">
                                <p:stCondLst>
                                  <p:cond delay="8500"/>
                                </p:stCondLst>
                                <p:childTnLst>
                                  <p:par>
                                    <p:cTn id="113" presetID="42" presetClass="entr" presetSubtype="0" fill="hold" nodeType="afterEffect">
                                      <p:stCondLst>
                                        <p:cond delay="0"/>
                                      </p:stCondLst>
                                      <p:childTnLst>
                                        <p:set>
                                          <p:cBhvr>
                                            <p:cTn id="114" dur="1" fill="hold">
                                              <p:stCondLst>
                                                <p:cond delay="0"/>
                                              </p:stCondLst>
                                            </p:cTn>
                                            <p:tgtEl>
                                              <p:spTgt spid="267"/>
                                            </p:tgtEl>
                                            <p:attrNameLst>
                                              <p:attrName>style.visibility</p:attrName>
                                            </p:attrNameLst>
                                          </p:cBhvr>
                                          <p:to>
                                            <p:strVal val="visible"/>
                                          </p:to>
                                        </p:set>
                                        <p:animEffect transition="in" filter="fade">
                                          <p:cBhvr>
                                            <p:cTn id="115" dur="500"/>
                                            <p:tgtEl>
                                              <p:spTgt spid="267"/>
                                            </p:tgtEl>
                                          </p:cBhvr>
                                        </p:animEffect>
                                        <p:anim calcmode="lin" valueType="num">
                                          <p:cBhvr>
                                            <p:cTn id="116" dur="500" fill="hold"/>
                                            <p:tgtEl>
                                              <p:spTgt spid="267"/>
                                            </p:tgtEl>
                                            <p:attrNameLst>
                                              <p:attrName>ppt_x</p:attrName>
                                            </p:attrNameLst>
                                          </p:cBhvr>
                                          <p:tavLst>
                                            <p:tav tm="0">
                                              <p:val>
                                                <p:strVal val="#ppt_x"/>
                                              </p:val>
                                            </p:tav>
                                            <p:tav tm="100000">
                                              <p:val>
                                                <p:strVal val="#ppt_x"/>
                                              </p:val>
                                            </p:tav>
                                          </p:tavLst>
                                        </p:anim>
                                        <p:anim calcmode="lin" valueType="num">
                                          <p:cBhvr>
                                            <p:cTn id="117" dur="500" fill="hold"/>
                                            <p:tgtEl>
                                              <p:spTgt spid="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animBg="1"/>
          <p:bldP spid="7" grpId="0" animBg="1"/>
          <p:bldP spid="35"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267494"/>
            <a:ext cx="3438128" cy="456348"/>
          </a:xfrm>
          <a:custGeom>
            <a:avLst/>
            <a:gdLst/>
            <a:ahLst/>
            <a:cxnLst/>
            <a:rect l="l" t="t" r="r" b="b"/>
            <a:pathLst>
              <a:path w="3438128" h="456348">
                <a:moveTo>
                  <a:pt x="0" y="0"/>
                </a:moveTo>
                <a:lnTo>
                  <a:pt x="3209954" y="0"/>
                </a:lnTo>
                <a:cubicBezTo>
                  <a:pt x="3335971" y="0"/>
                  <a:pt x="3438128" y="102157"/>
                  <a:pt x="3438128" y="228174"/>
                </a:cubicBezTo>
                <a:cubicBezTo>
                  <a:pt x="3438128" y="354191"/>
                  <a:pt x="3335971" y="456348"/>
                  <a:pt x="3209954" y="456348"/>
                </a:cubicBezTo>
                <a:lnTo>
                  <a:pt x="0" y="456348"/>
                </a:lnTo>
                <a:close/>
              </a:path>
            </a:pathLst>
          </a:custGeom>
          <a:solidFill>
            <a:schemeClr val="bg2">
              <a:lumMod val="75000"/>
              <a:lumOff val="2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a:spLocks noChangeArrowheads="1"/>
          </p:cNvSpPr>
          <p:nvPr/>
        </p:nvSpPr>
        <p:spPr bwMode="auto">
          <a:xfrm>
            <a:off x="323528" y="311002"/>
            <a:ext cx="3168972" cy="369332"/>
          </a:xfrm>
          <a:prstGeom prst="rect">
            <a:avLst/>
          </a:prstGeom>
          <a:noFill/>
          <a:ln>
            <a:noFill/>
          </a:ln>
          <a:effectLst>
            <a:outerShdw blurRad="127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原创的五张多彩立体图表</a:t>
            </a:r>
          </a:p>
        </p:txBody>
      </p:sp>
      <p:grpSp>
        <p:nvGrpSpPr>
          <p:cNvPr id="5" name="组合 4"/>
          <p:cNvGrpSpPr/>
          <p:nvPr/>
        </p:nvGrpSpPr>
        <p:grpSpPr>
          <a:xfrm>
            <a:off x="851666" y="1593659"/>
            <a:ext cx="1944216" cy="2141923"/>
            <a:chOff x="517541" y="1563637"/>
            <a:chExt cx="1944216" cy="2141923"/>
          </a:xfrm>
        </p:grpSpPr>
        <p:sp>
          <p:nvSpPr>
            <p:cNvPr id="6" name="圆角矩形 5"/>
            <p:cNvSpPr/>
            <p:nvPr/>
          </p:nvSpPr>
          <p:spPr>
            <a:xfrm>
              <a:off x="517541" y="1563637"/>
              <a:ext cx="1944216" cy="2141923"/>
            </a:xfrm>
            <a:prstGeom prst="roundRect">
              <a:avLst>
                <a:gd name="adj" fmla="val 4748"/>
              </a:avLst>
            </a:prstGeom>
            <a:solidFill>
              <a:sysClr val="window" lastClr="FFFFFF">
                <a:lumMod val="95000"/>
              </a:sysClr>
            </a:solidFill>
            <a:ln w="1270" cap="flat" cmpd="sng" algn="ctr">
              <a:solidFill>
                <a:sysClr val="windowText" lastClr="000000">
                  <a:lumMod val="65000"/>
                  <a:lumOff val="35000"/>
                </a:sys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4703" y="1641868"/>
              <a:ext cx="119657" cy="119657"/>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086" y="1612478"/>
              <a:ext cx="119657" cy="119657"/>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061" y="3533564"/>
              <a:ext cx="119657" cy="119657"/>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2470" y="3519512"/>
              <a:ext cx="119657" cy="119657"/>
            </a:xfrm>
            <a:prstGeom prst="rect">
              <a:avLst/>
            </a:prstGeom>
          </p:spPr>
        </p:pic>
        <p:sp>
          <p:nvSpPr>
            <p:cNvPr id="11" name="Text Box 11"/>
            <p:cNvSpPr txBox="1">
              <a:spLocks noChangeArrowheads="1"/>
            </p:cNvSpPr>
            <p:nvPr/>
          </p:nvSpPr>
          <p:spPr bwMode="auto">
            <a:xfrm>
              <a:off x="674938" y="1702645"/>
              <a:ext cx="162942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本套图表使用了主题色设置，可以任意更换您喜欢的颜色，但需要主题色文件，大家可以联系作者，由作者通过</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QQ</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或其它方式将主题色文件发给您，您只要把文件储存到</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PPT</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主题色文件夹中就可以了。</a:t>
              </a:r>
            </a:p>
          </p:txBody>
        </p:sp>
      </p:grpSp>
      <p:sp>
        <p:nvSpPr>
          <p:cNvPr id="12" name="椭圆 11"/>
          <p:cNvSpPr/>
          <p:nvPr/>
        </p:nvSpPr>
        <p:spPr>
          <a:xfrm>
            <a:off x="2996962" y="2400923"/>
            <a:ext cx="195113" cy="142995"/>
          </a:xfrm>
          <a:prstGeom prst="ellipse">
            <a:avLst/>
          </a:prstGeom>
          <a:noFill/>
          <a:ln w="12700" cap="flat" cmpd="sng" algn="ctr">
            <a:solidFill>
              <a:srgbClr val="0073C4"/>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3218588" y="2584971"/>
            <a:ext cx="102559" cy="75164"/>
          </a:xfrm>
          <a:prstGeom prst="ellipse">
            <a:avLst/>
          </a:prstGeom>
          <a:noFill/>
          <a:ln w="12700" cap="flat" cmpd="sng" algn="ctr">
            <a:solidFill>
              <a:srgbClr val="0073C4"/>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5758026" y="2441976"/>
            <a:ext cx="195113" cy="142995"/>
          </a:xfrm>
          <a:prstGeom prst="ellipse">
            <a:avLst/>
          </a:prstGeom>
          <a:noFill/>
          <a:ln w="12700" cap="flat" cmpd="sng" algn="ctr">
            <a:solidFill>
              <a:srgbClr val="0073C4"/>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5627329" y="2604623"/>
            <a:ext cx="102559" cy="75164"/>
          </a:xfrm>
          <a:prstGeom prst="ellipse">
            <a:avLst/>
          </a:prstGeom>
          <a:noFill/>
          <a:ln w="12700" cap="flat" cmpd="sng" algn="ctr">
            <a:solidFill>
              <a:srgbClr val="0073C4"/>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6" name="组合 15"/>
          <p:cNvGrpSpPr/>
          <p:nvPr/>
        </p:nvGrpSpPr>
        <p:grpSpPr>
          <a:xfrm>
            <a:off x="4558704" y="3435826"/>
            <a:ext cx="2020849" cy="1000438"/>
            <a:chOff x="3307604" y="2852906"/>
            <a:chExt cx="2961525" cy="1466127"/>
          </a:xfrm>
          <a:effectLst>
            <a:outerShdw blurRad="152400" dist="152400" dir="2040000" sx="98000" sy="98000" rotWithShape="0">
              <a:prstClr val="black">
                <a:alpha val="29000"/>
              </a:prstClr>
            </a:outerShdw>
          </a:effectLst>
        </p:grpSpPr>
        <p:grpSp>
          <p:nvGrpSpPr>
            <p:cNvPr id="17" name="组合 16"/>
            <p:cNvGrpSpPr/>
            <p:nvPr/>
          </p:nvGrpSpPr>
          <p:grpSpPr>
            <a:xfrm flipH="1">
              <a:off x="3307604" y="2859380"/>
              <a:ext cx="2961171" cy="1459653"/>
              <a:chOff x="3416642" y="2705991"/>
              <a:chExt cx="2961171" cy="2008099"/>
            </a:xfrm>
          </p:grpSpPr>
          <p:sp>
            <p:nvSpPr>
              <p:cNvPr id="19" name="矩形 2"/>
              <p:cNvSpPr/>
              <p:nvPr/>
            </p:nvSpPr>
            <p:spPr bwMode="auto">
              <a:xfrm>
                <a:off x="3419872" y="2705991"/>
                <a:ext cx="2957941" cy="1697688"/>
              </a:xfrm>
              <a:custGeom>
                <a:avLst/>
                <a:gdLst>
                  <a:gd name="connsiteX0" fmla="*/ 0 w 893443"/>
                  <a:gd name="connsiteY0" fmla="*/ 0 h 893443"/>
                  <a:gd name="connsiteX1" fmla="*/ 893443 w 893443"/>
                  <a:gd name="connsiteY1" fmla="*/ 0 h 893443"/>
                  <a:gd name="connsiteX2" fmla="*/ 893443 w 893443"/>
                  <a:gd name="connsiteY2" fmla="*/ 893443 h 893443"/>
                  <a:gd name="connsiteX3" fmla="*/ 0 w 893443"/>
                  <a:gd name="connsiteY3" fmla="*/ 893443 h 893443"/>
                  <a:gd name="connsiteX4" fmla="*/ 0 w 893443"/>
                  <a:gd name="connsiteY4" fmla="*/ 0 h 893443"/>
                  <a:gd name="connsiteX0-1" fmla="*/ 0 w 3641356"/>
                  <a:gd name="connsiteY0-2" fmla="*/ 0 h 1525039"/>
                  <a:gd name="connsiteX1-3" fmla="*/ 893443 w 3641356"/>
                  <a:gd name="connsiteY1-4" fmla="*/ 0 h 1525039"/>
                  <a:gd name="connsiteX2-5" fmla="*/ 3641356 w 3641356"/>
                  <a:gd name="connsiteY2-6" fmla="*/ 1525039 h 1525039"/>
                  <a:gd name="connsiteX3-7" fmla="*/ 0 w 3641356"/>
                  <a:gd name="connsiteY3-8" fmla="*/ 893443 h 1525039"/>
                  <a:gd name="connsiteX4-9" fmla="*/ 0 w 3641356"/>
                  <a:gd name="connsiteY4-10" fmla="*/ 0 h 1525039"/>
                  <a:gd name="connsiteX0-11" fmla="*/ 0 w 3641356"/>
                  <a:gd name="connsiteY0-12" fmla="*/ 0 h 1525039"/>
                  <a:gd name="connsiteX1-13" fmla="*/ 893443 w 3641356"/>
                  <a:gd name="connsiteY1-14" fmla="*/ 0 h 1525039"/>
                  <a:gd name="connsiteX2-15" fmla="*/ 3641356 w 3641356"/>
                  <a:gd name="connsiteY2-16" fmla="*/ 1525039 h 1525039"/>
                  <a:gd name="connsiteX3-17" fmla="*/ 1736547 w 3641356"/>
                  <a:gd name="connsiteY3-18" fmla="*/ 1198416 h 1525039"/>
                  <a:gd name="connsiteX4-19" fmla="*/ 0 w 3641356"/>
                  <a:gd name="connsiteY4-20" fmla="*/ 893443 h 1525039"/>
                  <a:gd name="connsiteX5" fmla="*/ 0 w 3641356"/>
                  <a:gd name="connsiteY5" fmla="*/ 0 h 1525039"/>
                  <a:gd name="connsiteX0-21" fmla="*/ 0 w 3641356"/>
                  <a:gd name="connsiteY0-22" fmla="*/ 0 h 1525039"/>
                  <a:gd name="connsiteX1-23" fmla="*/ 893443 w 3641356"/>
                  <a:gd name="connsiteY1-24" fmla="*/ 0 h 1525039"/>
                  <a:gd name="connsiteX2-25" fmla="*/ 3641356 w 3641356"/>
                  <a:gd name="connsiteY2-26" fmla="*/ 1525039 h 1525039"/>
                  <a:gd name="connsiteX3-27" fmla="*/ 2570819 w 3641356"/>
                  <a:gd name="connsiteY3-28" fmla="*/ 1382239 h 1525039"/>
                  <a:gd name="connsiteX4-29" fmla="*/ 0 w 3641356"/>
                  <a:gd name="connsiteY4-30" fmla="*/ 893443 h 1525039"/>
                  <a:gd name="connsiteX5-31" fmla="*/ 0 w 3641356"/>
                  <a:gd name="connsiteY5-32" fmla="*/ 0 h 1525039"/>
                  <a:gd name="connsiteX0-33" fmla="*/ 0 w 3641356"/>
                  <a:gd name="connsiteY0-34" fmla="*/ 0 h 1525039"/>
                  <a:gd name="connsiteX1-35" fmla="*/ 893443 w 3641356"/>
                  <a:gd name="connsiteY1-36" fmla="*/ 0 h 1525039"/>
                  <a:gd name="connsiteX2-37" fmla="*/ 3641356 w 3641356"/>
                  <a:gd name="connsiteY2-38" fmla="*/ 1525039 h 1525039"/>
                  <a:gd name="connsiteX3-39" fmla="*/ 2570819 w 3641356"/>
                  <a:gd name="connsiteY3-40" fmla="*/ 1382239 h 1525039"/>
                  <a:gd name="connsiteX4-41" fmla="*/ 1637566 w 3641356"/>
                  <a:gd name="connsiteY4-42" fmla="*/ 1203129 h 1525039"/>
                  <a:gd name="connsiteX5-43" fmla="*/ 0 w 3641356"/>
                  <a:gd name="connsiteY5-44" fmla="*/ 893443 h 1525039"/>
                  <a:gd name="connsiteX6" fmla="*/ 0 w 3641356"/>
                  <a:gd name="connsiteY6" fmla="*/ 0 h 1525039"/>
                  <a:gd name="connsiteX0-45" fmla="*/ 0 w 3641356"/>
                  <a:gd name="connsiteY0-46" fmla="*/ 0 h 1525039"/>
                  <a:gd name="connsiteX1-47" fmla="*/ 893443 w 3641356"/>
                  <a:gd name="connsiteY1-48" fmla="*/ 0 h 1525039"/>
                  <a:gd name="connsiteX2-49" fmla="*/ 3641356 w 3641356"/>
                  <a:gd name="connsiteY2-50" fmla="*/ 1525039 h 1525039"/>
                  <a:gd name="connsiteX3-51" fmla="*/ 2570819 w 3641356"/>
                  <a:gd name="connsiteY3-52" fmla="*/ 1382239 h 1525039"/>
                  <a:gd name="connsiteX4-53" fmla="*/ 2830056 w 3641356"/>
                  <a:gd name="connsiteY4-54" fmla="*/ 1226696 h 1525039"/>
                  <a:gd name="connsiteX5-55" fmla="*/ 0 w 3641356"/>
                  <a:gd name="connsiteY5-56" fmla="*/ 893443 h 1525039"/>
                  <a:gd name="connsiteX6-57" fmla="*/ 0 w 3641356"/>
                  <a:gd name="connsiteY6-58" fmla="*/ 0 h 1525039"/>
                  <a:gd name="connsiteX0-59" fmla="*/ 0 w 3641356"/>
                  <a:gd name="connsiteY0-60" fmla="*/ 0 h 1525039"/>
                  <a:gd name="connsiteX1-61" fmla="*/ 893443 w 3641356"/>
                  <a:gd name="connsiteY1-62" fmla="*/ 0 h 1525039"/>
                  <a:gd name="connsiteX2-63" fmla="*/ 3641356 w 3641356"/>
                  <a:gd name="connsiteY2-64" fmla="*/ 1525039 h 1525039"/>
                  <a:gd name="connsiteX3-65" fmla="*/ 2570819 w 3641356"/>
                  <a:gd name="connsiteY3-66" fmla="*/ 1382239 h 1525039"/>
                  <a:gd name="connsiteX4-67" fmla="*/ 2830056 w 3641356"/>
                  <a:gd name="connsiteY4-68" fmla="*/ 1226696 h 1525039"/>
                  <a:gd name="connsiteX5-69" fmla="*/ 1406609 w 3641356"/>
                  <a:gd name="connsiteY5-70" fmla="*/ 1061727 h 1525039"/>
                  <a:gd name="connsiteX6-71" fmla="*/ 0 w 3641356"/>
                  <a:gd name="connsiteY6-72" fmla="*/ 893443 h 1525039"/>
                  <a:gd name="connsiteX7" fmla="*/ 0 w 3641356"/>
                  <a:gd name="connsiteY7" fmla="*/ 0 h 1525039"/>
                  <a:gd name="connsiteX0-73" fmla="*/ 0 w 3641356"/>
                  <a:gd name="connsiteY0-74" fmla="*/ 0 h 1525039"/>
                  <a:gd name="connsiteX1-75" fmla="*/ 893443 w 3641356"/>
                  <a:gd name="connsiteY1-76" fmla="*/ 0 h 1525039"/>
                  <a:gd name="connsiteX2-77" fmla="*/ 3641356 w 3641356"/>
                  <a:gd name="connsiteY2-78" fmla="*/ 1525039 h 1525039"/>
                  <a:gd name="connsiteX3-79" fmla="*/ 2570819 w 3641356"/>
                  <a:gd name="connsiteY3-80" fmla="*/ 1382239 h 1525039"/>
                  <a:gd name="connsiteX4-81" fmla="*/ 2830056 w 3641356"/>
                  <a:gd name="connsiteY4-82" fmla="*/ 1226696 h 1525039"/>
                  <a:gd name="connsiteX5-83" fmla="*/ 954122 w 3641356"/>
                  <a:gd name="connsiteY5-84" fmla="*/ 1061727 h 1525039"/>
                  <a:gd name="connsiteX6-85" fmla="*/ 0 w 3641356"/>
                  <a:gd name="connsiteY6-86" fmla="*/ 893443 h 1525039"/>
                  <a:gd name="connsiteX7-87" fmla="*/ 0 w 3641356"/>
                  <a:gd name="connsiteY7-88" fmla="*/ 0 h 1525039"/>
                  <a:gd name="connsiteX0-89" fmla="*/ 0 w 3641356"/>
                  <a:gd name="connsiteY0-90" fmla="*/ 0 h 1525039"/>
                  <a:gd name="connsiteX1-91" fmla="*/ 893443 w 3641356"/>
                  <a:gd name="connsiteY1-92" fmla="*/ 0 h 1525039"/>
                  <a:gd name="connsiteX2-93" fmla="*/ 3641356 w 3641356"/>
                  <a:gd name="connsiteY2-94" fmla="*/ 1525039 h 1525039"/>
                  <a:gd name="connsiteX3-95" fmla="*/ 2570819 w 3641356"/>
                  <a:gd name="connsiteY3-96" fmla="*/ 1382239 h 1525039"/>
                  <a:gd name="connsiteX4-97" fmla="*/ 2830056 w 3641356"/>
                  <a:gd name="connsiteY4-98" fmla="*/ 1226696 h 1525039"/>
                  <a:gd name="connsiteX5-99" fmla="*/ 954122 w 3641356"/>
                  <a:gd name="connsiteY5-100" fmla="*/ 1061727 h 1525039"/>
                  <a:gd name="connsiteX6-101" fmla="*/ 539541 w 3641356"/>
                  <a:gd name="connsiteY6-102" fmla="*/ 994124 h 1525039"/>
                  <a:gd name="connsiteX7-103" fmla="*/ 0 w 3641356"/>
                  <a:gd name="connsiteY7-104" fmla="*/ 893443 h 1525039"/>
                  <a:gd name="connsiteX8" fmla="*/ 0 w 3641356"/>
                  <a:gd name="connsiteY8" fmla="*/ 0 h 1525039"/>
                  <a:gd name="connsiteX0-105" fmla="*/ 0 w 3641356"/>
                  <a:gd name="connsiteY0-106" fmla="*/ 0 h 1525039"/>
                  <a:gd name="connsiteX1-107" fmla="*/ 893443 w 3641356"/>
                  <a:gd name="connsiteY1-108" fmla="*/ 0 h 1525039"/>
                  <a:gd name="connsiteX2-109" fmla="*/ 3641356 w 3641356"/>
                  <a:gd name="connsiteY2-110" fmla="*/ 1525039 h 1525039"/>
                  <a:gd name="connsiteX3-111" fmla="*/ 2570819 w 3641356"/>
                  <a:gd name="connsiteY3-112" fmla="*/ 1382239 h 1525039"/>
                  <a:gd name="connsiteX4-113" fmla="*/ 2830056 w 3641356"/>
                  <a:gd name="connsiteY4-114" fmla="*/ 1226696 h 1525039"/>
                  <a:gd name="connsiteX5-115" fmla="*/ 954122 w 3641356"/>
                  <a:gd name="connsiteY5-116" fmla="*/ 1061727 h 1525039"/>
                  <a:gd name="connsiteX6-117" fmla="*/ 683415 w 3641356"/>
                  <a:gd name="connsiteY6-118" fmla="*/ 923785 h 1525039"/>
                  <a:gd name="connsiteX7-119" fmla="*/ 0 w 3641356"/>
                  <a:gd name="connsiteY7-120" fmla="*/ 893443 h 1525039"/>
                  <a:gd name="connsiteX8-121" fmla="*/ 0 w 3641356"/>
                  <a:gd name="connsiteY8-122" fmla="*/ 0 h 1525039"/>
                  <a:gd name="connsiteX0-123" fmla="*/ 0 w 3641356"/>
                  <a:gd name="connsiteY0-124" fmla="*/ 0 h 1525039"/>
                  <a:gd name="connsiteX1-125" fmla="*/ 893443 w 3641356"/>
                  <a:gd name="connsiteY1-126" fmla="*/ 0 h 1525039"/>
                  <a:gd name="connsiteX2-127" fmla="*/ 3641356 w 3641356"/>
                  <a:gd name="connsiteY2-128" fmla="*/ 1525039 h 1525039"/>
                  <a:gd name="connsiteX3-129" fmla="*/ 2570819 w 3641356"/>
                  <a:gd name="connsiteY3-130" fmla="*/ 1382239 h 1525039"/>
                  <a:gd name="connsiteX4-131" fmla="*/ 2830056 w 3641356"/>
                  <a:gd name="connsiteY4-132" fmla="*/ 1226696 h 1525039"/>
                  <a:gd name="connsiteX5-133" fmla="*/ 954122 w 3641356"/>
                  <a:gd name="connsiteY5-134" fmla="*/ 1061727 h 1525039"/>
                  <a:gd name="connsiteX6-135" fmla="*/ 683415 w 3641356"/>
                  <a:gd name="connsiteY6-136" fmla="*/ 923785 h 1525039"/>
                  <a:gd name="connsiteX7-137" fmla="*/ 1985463 w 3641356"/>
                  <a:gd name="connsiteY7-138" fmla="*/ 605694 h 1525039"/>
                  <a:gd name="connsiteX8-139" fmla="*/ 0 w 3641356"/>
                  <a:gd name="connsiteY8-140" fmla="*/ 0 h 1525039"/>
                  <a:gd name="connsiteX0-141" fmla="*/ 0 w 3641356"/>
                  <a:gd name="connsiteY0-142" fmla="*/ 223804 h 1748843"/>
                  <a:gd name="connsiteX1-143" fmla="*/ 2703060 w 3641356"/>
                  <a:gd name="connsiteY1-144" fmla="*/ 0 h 1748843"/>
                  <a:gd name="connsiteX2-145" fmla="*/ 3641356 w 3641356"/>
                  <a:gd name="connsiteY2-146" fmla="*/ 1748843 h 1748843"/>
                  <a:gd name="connsiteX3-147" fmla="*/ 2570819 w 3641356"/>
                  <a:gd name="connsiteY3-148" fmla="*/ 1606043 h 1748843"/>
                  <a:gd name="connsiteX4-149" fmla="*/ 2830056 w 3641356"/>
                  <a:gd name="connsiteY4-150" fmla="*/ 1450500 h 1748843"/>
                  <a:gd name="connsiteX5-151" fmla="*/ 954122 w 3641356"/>
                  <a:gd name="connsiteY5-152" fmla="*/ 1285531 h 1748843"/>
                  <a:gd name="connsiteX6-153" fmla="*/ 683415 w 3641356"/>
                  <a:gd name="connsiteY6-154" fmla="*/ 1147589 h 1748843"/>
                  <a:gd name="connsiteX7-155" fmla="*/ 1985463 w 3641356"/>
                  <a:gd name="connsiteY7-156" fmla="*/ 829498 h 1748843"/>
                  <a:gd name="connsiteX8-157" fmla="*/ 0 w 3641356"/>
                  <a:gd name="connsiteY8-158" fmla="*/ 223804 h 1748843"/>
                  <a:gd name="connsiteX0-159" fmla="*/ 1874347 w 2957941"/>
                  <a:gd name="connsiteY0-160" fmla="*/ 51155 h 1748843"/>
                  <a:gd name="connsiteX1-161" fmla="*/ 2019645 w 2957941"/>
                  <a:gd name="connsiteY1-162" fmla="*/ 0 h 1748843"/>
                  <a:gd name="connsiteX2-163" fmla="*/ 2957941 w 2957941"/>
                  <a:gd name="connsiteY2-164" fmla="*/ 1748843 h 1748843"/>
                  <a:gd name="connsiteX3-165" fmla="*/ 1887404 w 2957941"/>
                  <a:gd name="connsiteY3-166" fmla="*/ 1606043 h 1748843"/>
                  <a:gd name="connsiteX4-167" fmla="*/ 2146641 w 2957941"/>
                  <a:gd name="connsiteY4-168" fmla="*/ 1450500 h 1748843"/>
                  <a:gd name="connsiteX5-169" fmla="*/ 270707 w 2957941"/>
                  <a:gd name="connsiteY5-170" fmla="*/ 1285531 h 1748843"/>
                  <a:gd name="connsiteX6-171" fmla="*/ 0 w 2957941"/>
                  <a:gd name="connsiteY6-172" fmla="*/ 1147589 h 1748843"/>
                  <a:gd name="connsiteX7-173" fmla="*/ 1302048 w 2957941"/>
                  <a:gd name="connsiteY7-174" fmla="*/ 829498 h 1748843"/>
                  <a:gd name="connsiteX8-175" fmla="*/ 1874347 w 2957941"/>
                  <a:gd name="connsiteY8-176" fmla="*/ 51155 h 1748843"/>
                  <a:gd name="connsiteX0-177" fmla="*/ 1874347 w 2957941"/>
                  <a:gd name="connsiteY0-178" fmla="*/ 51155 h 1748843"/>
                  <a:gd name="connsiteX1-179" fmla="*/ 2019645 w 2957941"/>
                  <a:gd name="connsiteY1-180" fmla="*/ 0 h 1748843"/>
                  <a:gd name="connsiteX2-181" fmla="*/ 2286000 w 2957941"/>
                  <a:gd name="connsiteY2-182" fmla="*/ 482572 h 1748843"/>
                  <a:gd name="connsiteX3-183" fmla="*/ 2957941 w 2957941"/>
                  <a:gd name="connsiteY3-184" fmla="*/ 1748843 h 1748843"/>
                  <a:gd name="connsiteX4-185" fmla="*/ 1887404 w 2957941"/>
                  <a:gd name="connsiteY4-186" fmla="*/ 1606043 h 1748843"/>
                  <a:gd name="connsiteX5-187" fmla="*/ 2146641 w 2957941"/>
                  <a:gd name="connsiteY5-188" fmla="*/ 1450500 h 1748843"/>
                  <a:gd name="connsiteX6-189" fmla="*/ 270707 w 2957941"/>
                  <a:gd name="connsiteY6-190" fmla="*/ 1285531 h 1748843"/>
                  <a:gd name="connsiteX7-191" fmla="*/ 0 w 2957941"/>
                  <a:gd name="connsiteY7-192" fmla="*/ 1147589 h 1748843"/>
                  <a:gd name="connsiteX8-193" fmla="*/ 1302048 w 2957941"/>
                  <a:gd name="connsiteY8-194" fmla="*/ 829498 h 1748843"/>
                  <a:gd name="connsiteX9" fmla="*/ 1874347 w 2957941"/>
                  <a:gd name="connsiteY9" fmla="*/ 51155 h 1748843"/>
                  <a:gd name="connsiteX0-195" fmla="*/ 1874347 w 2957941"/>
                  <a:gd name="connsiteY0-196" fmla="*/ 0 h 1697688"/>
                  <a:gd name="connsiteX1-197" fmla="*/ 2157125 w 2957941"/>
                  <a:gd name="connsiteY1-198" fmla="*/ 150268 h 1697688"/>
                  <a:gd name="connsiteX2-199" fmla="*/ 2286000 w 2957941"/>
                  <a:gd name="connsiteY2-200" fmla="*/ 431417 h 1697688"/>
                  <a:gd name="connsiteX3-201" fmla="*/ 2957941 w 2957941"/>
                  <a:gd name="connsiteY3-202" fmla="*/ 1697688 h 1697688"/>
                  <a:gd name="connsiteX4-203" fmla="*/ 1887404 w 2957941"/>
                  <a:gd name="connsiteY4-204" fmla="*/ 1554888 h 1697688"/>
                  <a:gd name="connsiteX5-205" fmla="*/ 2146641 w 2957941"/>
                  <a:gd name="connsiteY5-206" fmla="*/ 1399345 h 1697688"/>
                  <a:gd name="connsiteX6-207" fmla="*/ 270707 w 2957941"/>
                  <a:gd name="connsiteY6-208" fmla="*/ 1234376 h 1697688"/>
                  <a:gd name="connsiteX7-209" fmla="*/ 0 w 2957941"/>
                  <a:gd name="connsiteY7-210" fmla="*/ 1096434 h 1697688"/>
                  <a:gd name="connsiteX8-211" fmla="*/ 1302048 w 2957941"/>
                  <a:gd name="connsiteY8-212" fmla="*/ 778343 h 1697688"/>
                  <a:gd name="connsiteX9-213" fmla="*/ 1874347 w 2957941"/>
                  <a:gd name="connsiteY9-214" fmla="*/ 0 h 1697688"/>
                  <a:gd name="connsiteX0-215" fmla="*/ 1874347 w 2957941"/>
                  <a:gd name="connsiteY0-216" fmla="*/ 0 h 1697688"/>
                  <a:gd name="connsiteX1-217" fmla="*/ 2157125 w 2957941"/>
                  <a:gd name="connsiteY1-218" fmla="*/ 150268 h 1697688"/>
                  <a:gd name="connsiteX2-219" fmla="*/ 2410691 w 2957941"/>
                  <a:gd name="connsiteY2-220" fmla="*/ 1240310 h 1697688"/>
                  <a:gd name="connsiteX3-221" fmla="*/ 2957941 w 2957941"/>
                  <a:gd name="connsiteY3-222" fmla="*/ 1697688 h 1697688"/>
                  <a:gd name="connsiteX4-223" fmla="*/ 1887404 w 2957941"/>
                  <a:gd name="connsiteY4-224" fmla="*/ 1554888 h 1697688"/>
                  <a:gd name="connsiteX5-225" fmla="*/ 2146641 w 2957941"/>
                  <a:gd name="connsiteY5-226" fmla="*/ 1399345 h 1697688"/>
                  <a:gd name="connsiteX6-227" fmla="*/ 270707 w 2957941"/>
                  <a:gd name="connsiteY6-228" fmla="*/ 1234376 h 1697688"/>
                  <a:gd name="connsiteX7-229" fmla="*/ 0 w 2957941"/>
                  <a:gd name="connsiteY7-230" fmla="*/ 1096434 h 1697688"/>
                  <a:gd name="connsiteX8-231" fmla="*/ 1302048 w 2957941"/>
                  <a:gd name="connsiteY8-232" fmla="*/ 778343 h 1697688"/>
                  <a:gd name="connsiteX9-233" fmla="*/ 1874347 w 2957941"/>
                  <a:gd name="connsiteY9-234" fmla="*/ 0 h 1697688"/>
                  <a:gd name="connsiteX0-235" fmla="*/ 1874347 w 2957941"/>
                  <a:gd name="connsiteY0-236" fmla="*/ 0 h 1697688"/>
                  <a:gd name="connsiteX1-237" fmla="*/ 2157125 w 2957941"/>
                  <a:gd name="connsiteY1-238" fmla="*/ 150268 h 1697688"/>
                  <a:gd name="connsiteX2-239" fmla="*/ 2410691 w 2957941"/>
                  <a:gd name="connsiteY2-240" fmla="*/ 1240310 h 1697688"/>
                  <a:gd name="connsiteX3-241" fmla="*/ 2698439 w 2957941"/>
                  <a:gd name="connsiteY3-242" fmla="*/ 1483295 h 1697688"/>
                  <a:gd name="connsiteX4-243" fmla="*/ 2957941 w 2957941"/>
                  <a:gd name="connsiteY4-244" fmla="*/ 1697688 h 1697688"/>
                  <a:gd name="connsiteX5-245" fmla="*/ 1887404 w 2957941"/>
                  <a:gd name="connsiteY5-246" fmla="*/ 1554888 h 1697688"/>
                  <a:gd name="connsiteX6-247" fmla="*/ 2146641 w 2957941"/>
                  <a:gd name="connsiteY6-248" fmla="*/ 1399345 h 1697688"/>
                  <a:gd name="connsiteX7-249" fmla="*/ 270707 w 2957941"/>
                  <a:gd name="connsiteY7-250" fmla="*/ 1234376 h 1697688"/>
                  <a:gd name="connsiteX8-251" fmla="*/ 0 w 2957941"/>
                  <a:gd name="connsiteY8-252" fmla="*/ 1096434 h 1697688"/>
                  <a:gd name="connsiteX9-253" fmla="*/ 1302048 w 2957941"/>
                  <a:gd name="connsiteY9-254" fmla="*/ 778343 h 1697688"/>
                  <a:gd name="connsiteX10" fmla="*/ 1874347 w 2957941"/>
                  <a:gd name="connsiteY10" fmla="*/ 0 h 1697688"/>
                  <a:gd name="connsiteX0-255" fmla="*/ 1874347 w 2957941"/>
                  <a:gd name="connsiteY0-256" fmla="*/ 0 h 1697688"/>
                  <a:gd name="connsiteX1-257" fmla="*/ 2157125 w 2957941"/>
                  <a:gd name="connsiteY1-258" fmla="*/ 150268 h 1697688"/>
                  <a:gd name="connsiteX2-259" fmla="*/ 2410691 w 2957941"/>
                  <a:gd name="connsiteY2-260" fmla="*/ 1240310 h 1697688"/>
                  <a:gd name="connsiteX3-261" fmla="*/ 2695241 w 2957941"/>
                  <a:gd name="connsiteY3-262" fmla="*/ 1090039 h 1697688"/>
                  <a:gd name="connsiteX4-263" fmla="*/ 2957941 w 2957941"/>
                  <a:gd name="connsiteY4-264" fmla="*/ 1697688 h 1697688"/>
                  <a:gd name="connsiteX5-265" fmla="*/ 1887404 w 2957941"/>
                  <a:gd name="connsiteY5-266" fmla="*/ 1554888 h 1697688"/>
                  <a:gd name="connsiteX6-267" fmla="*/ 2146641 w 2957941"/>
                  <a:gd name="connsiteY6-268" fmla="*/ 1399345 h 1697688"/>
                  <a:gd name="connsiteX7-269" fmla="*/ 270707 w 2957941"/>
                  <a:gd name="connsiteY7-270" fmla="*/ 1234376 h 1697688"/>
                  <a:gd name="connsiteX8-271" fmla="*/ 0 w 2957941"/>
                  <a:gd name="connsiteY8-272" fmla="*/ 1096434 h 1697688"/>
                  <a:gd name="connsiteX9-273" fmla="*/ 1302048 w 2957941"/>
                  <a:gd name="connsiteY9-274" fmla="*/ 778343 h 1697688"/>
                  <a:gd name="connsiteX10-275" fmla="*/ 1874347 w 2957941"/>
                  <a:gd name="connsiteY10-276" fmla="*/ 0 h 1697688"/>
                  <a:gd name="connsiteX0-277" fmla="*/ 1874347 w 2957941"/>
                  <a:gd name="connsiteY0-278" fmla="*/ 0 h 1697688"/>
                  <a:gd name="connsiteX1-279" fmla="*/ 2157125 w 2957941"/>
                  <a:gd name="connsiteY1-280" fmla="*/ 150268 h 1697688"/>
                  <a:gd name="connsiteX2-281" fmla="*/ 2410691 w 2957941"/>
                  <a:gd name="connsiteY2-282" fmla="*/ 1240310 h 1697688"/>
                  <a:gd name="connsiteX3-283" fmla="*/ 2695241 w 2957941"/>
                  <a:gd name="connsiteY3-284" fmla="*/ 1090039 h 1697688"/>
                  <a:gd name="connsiteX4-285" fmla="*/ 2957941 w 2957941"/>
                  <a:gd name="connsiteY4-286" fmla="*/ 1697688 h 1697688"/>
                  <a:gd name="connsiteX5-287" fmla="*/ 1887404 w 2957941"/>
                  <a:gd name="connsiteY5-288" fmla="*/ 1554888 h 1697688"/>
                  <a:gd name="connsiteX6-289" fmla="*/ 2146641 w 2957941"/>
                  <a:gd name="connsiteY6-290" fmla="*/ 1399345 h 1697688"/>
                  <a:gd name="connsiteX7-291" fmla="*/ 270707 w 2957941"/>
                  <a:gd name="connsiteY7-292" fmla="*/ 1234376 h 1697688"/>
                  <a:gd name="connsiteX8-293" fmla="*/ 0 w 2957941"/>
                  <a:gd name="connsiteY8-294" fmla="*/ 1096434 h 1697688"/>
                  <a:gd name="connsiteX9-295" fmla="*/ 1302048 w 2957941"/>
                  <a:gd name="connsiteY9-296" fmla="*/ 778343 h 1697688"/>
                  <a:gd name="connsiteX10-297" fmla="*/ 1874347 w 2957941"/>
                  <a:gd name="connsiteY10-298" fmla="*/ 0 h 1697688"/>
                  <a:gd name="connsiteX0-299" fmla="*/ 1874347 w 2957941"/>
                  <a:gd name="connsiteY0-300" fmla="*/ 0 h 1697688"/>
                  <a:gd name="connsiteX1-301" fmla="*/ 2157125 w 2957941"/>
                  <a:gd name="connsiteY1-302" fmla="*/ 150268 h 1697688"/>
                  <a:gd name="connsiteX2-303" fmla="*/ 2410691 w 2957941"/>
                  <a:gd name="connsiteY2-304" fmla="*/ 1240310 h 1697688"/>
                  <a:gd name="connsiteX3-305" fmla="*/ 2695241 w 2957941"/>
                  <a:gd name="connsiteY3-306" fmla="*/ 1090039 h 1697688"/>
                  <a:gd name="connsiteX4-307" fmla="*/ 2957941 w 2957941"/>
                  <a:gd name="connsiteY4-308" fmla="*/ 1697688 h 1697688"/>
                  <a:gd name="connsiteX5-309" fmla="*/ 1887404 w 2957941"/>
                  <a:gd name="connsiteY5-310" fmla="*/ 1554888 h 1697688"/>
                  <a:gd name="connsiteX6-311" fmla="*/ 2146641 w 2957941"/>
                  <a:gd name="connsiteY6-312" fmla="*/ 1399345 h 1697688"/>
                  <a:gd name="connsiteX7-313" fmla="*/ 270707 w 2957941"/>
                  <a:gd name="connsiteY7-314" fmla="*/ 1234376 h 1697688"/>
                  <a:gd name="connsiteX8-315" fmla="*/ 0 w 2957941"/>
                  <a:gd name="connsiteY8-316" fmla="*/ 1096434 h 1697688"/>
                  <a:gd name="connsiteX9-317" fmla="*/ 1302048 w 2957941"/>
                  <a:gd name="connsiteY9-318" fmla="*/ 778343 h 1697688"/>
                  <a:gd name="connsiteX10-319" fmla="*/ 1874347 w 2957941"/>
                  <a:gd name="connsiteY10-320" fmla="*/ 0 h 1697688"/>
                  <a:gd name="connsiteX0-321" fmla="*/ 1874347 w 2957941"/>
                  <a:gd name="connsiteY0-322" fmla="*/ 0 h 1697688"/>
                  <a:gd name="connsiteX1-323" fmla="*/ 2157125 w 2957941"/>
                  <a:gd name="connsiteY1-324" fmla="*/ 150268 h 1697688"/>
                  <a:gd name="connsiteX2-325" fmla="*/ 2410691 w 2957941"/>
                  <a:gd name="connsiteY2-326" fmla="*/ 1240310 h 1697688"/>
                  <a:gd name="connsiteX3-327" fmla="*/ 2695241 w 2957941"/>
                  <a:gd name="connsiteY3-328" fmla="*/ 1090039 h 1697688"/>
                  <a:gd name="connsiteX4-329" fmla="*/ 2957941 w 2957941"/>
                  <a:gd name="connsiteY4-330" fmla="*/ 1697688 h 1697688"/>
                  <a:gd name="connsiteX5-331" fmla="*/ 1887404 w 2957941"/>
                  <a:gd name="connsiteY5-332" fmla="*/ 1554888 h 1697688"/>
                  <a:gd name="connsiteX6-333" fmla="*/ 2146641 w 2957941"/>
                  <a:gd name="connsiteY6-334" fmla="*/ 1399345 h 1697688"/>
                  <a:gd name="connsiteX7-335" fmla="*/ 270707 w 2957941"/>
                  <a:gd name="connsiteY7-336" fmla="*/ 1234376 h 1697688"/>
                  <a:gd name="connsiteX8-337" fmla="*/ 0 w 2957941"/>
                  <a:gd name="connsiteY8-338" fmla="*/ 1096434 h 1697688"/>
                  <a:gd name="connsiteX9-339" fmla="*/ 1302048 w 2957941"/>
                  <a:gd name="connsiteY9-340" fmla="*/ 778343 h 1697688"/>
                  <a:gd name="connsiteX10-341" fmla="*/ 1874347 w 2957941"/>
                  <a:gd name="connsiteY10-342" fmla="*/ 0 h 1697688"/>
                  <a:gd name="connsiteX0-343" fmla="*/ 1874347 w 2957941"/>
                  <a:gd name="connsiteY0-344" fmla="*/ 0 h 1697688"/>
                  <a:gd name="connsiteX1-345" fmla="*/ 2157125 w 2957941"/>
                  <a:gd name="connsiteY1-346" fmla="*/ 150268 h 1697688"/>
                  <a:gd name="connsiteX2-347" fmla="*/ 2410691 w 2957941"/>
                  <a:gd name="connsiteY2-348" fmla="*/ 1240310 h 1697688"/>
                  <a:gd name="connsiteX3-349" fmla="*/ 2695241 w 2957941"/>
                  <a:gd name="connsiteY3-350" fmla="*/ 1090039 h 1697688"/>
                  <a:gd name="connsiteX4-351" fmla="*/ 2957941 w 2957941"/>
                  <a:gd name="connsiteY4-352" fmla="*/ 1697688 h 1697688"/>
                  <a:gd name="connsiteX5-353" fmla="*/ 1887404 w 2957941"/>
                  <a:gd name="connsiteY5-354" fmla="*/ 1554888 h 1697688"/>
                  <a:gd name="connsiteX6-355" fmla="*/ 2146641 w 2957941"/>
                  <a:gd name="connsiteY6-356" fmla="*/ 1399345 h 1697688"/>
                  <a:gd name="connsiteX7-357" fmla="*/ 270707 w 2957941"/>
                  <a:gd name="connsiteY7-358" fmla="*/ 1234376 h 1697688"/>
                  <a:gd name="connsiteX8-359" fmla="*/ 0 w 2957941"/>
                  <a:gd name="connsiteY8-360" fmla="*/ 1096434 h 1697688"/>
                  <a:gd name="connsiteX9-361" fmla="*/ 1302048 w 2957941"/>
                  <a:gd name="connsiteY9-362" fmla="*/ 778343 h 1697688"/>
                  <a:gd name="connsiteX10-363" fmla="*/ 1874347 w 2957941"/>
                  <a:gd name="connsiteY10-364" fmla="*/ 0 h 1697688"/>
                  <a:gd name="connsiteX0-365" fmla="*/ 1874347 w 2957941"/>
                  <a:gd name="connsiteY0-366" fmla="*/ 0 h 1697688"/>
                  <a:gd name="connsiteX1-367" fmla="*/ 2157125 w 2957941"/>
                  <a:gd name="connsiteY1-368" fmla="*/ 150268 h 1697688"/>
                  <a:gd name="connsiteX2-369" fmla="*/ 2410691 w 2957941"/>
                  <a:gd name="connsiteY2-370" fmla="*/ 1240310 h 1697688"/>
                  <a:gd name="connsiteX3-371" fmla="*/ 2695241 w 2957941"/>
                  <a:gd name="connsiteY3-372" fmla="*/ 1090039 h 1697688"/>
                  <a:gd name="connsiteX4-373" fmla="*/ 2957941 w 2957941"/>
                  <a:gd name="connsiteY4-374" fmla="*/ 1697688 h 1697688"/>
                  <a:gd name="connsiteX5-375" fmla="*/ 1887404 w 2957941"/>
                  <a:gd name="connsiteY5-376" fmla="*/ 1554888 h 1697688"/>
                  <a:gd name="connsiteX6-377" fmla="*/ 2146641 w 2957941"/>
                  <a:gd name="connsiteY6-378" fmla="*/ 1399345 h 1697688"/>
                  <a:gd name="connsiteX7-379" fmla="*/ 270707 w 2957941"/>
                  <a:gd name="connsiteY7-380" fmla="*/ 1234376 h 1697688"/>
                  <a:gd name="connsiteX8-381" fmla="*/ 0 w 2957941"/>
                  <a:gd name="connsiteY8-382" fmla="*/ 1096434 h 1697688"/>
                  <a:gd name="connsiteX9-383" fmla="*/ 1302048 w 2957941"/>
                  <a:gd name="connsiteY9-384" fmla="*/ 778343 h 1697688"/>
                  <a:gd name="connsiteX10-385" fmla="*/ 1874347 w 2957941"/>
                  <a:gd name="connsiteY10-386" fmla="*/ 0 h 1697688"/>
                  <a:gd name="connsiteX0-387" fmla="*/ 1874347 w 2957941"/>
                  <a:gd name="connsiteY0-388" fmla="*/ 0 h 1697688"/>
                  <a:gd name="connsiteX1-389" fmla="*/ 2157125 w 2957941"/>
                  <a:gd name="connsiteY1-390" fmla="*/ 150268 h 1697688"/>
                  <a:gd name="connsiteX2-391" fmla="*/ 2410691 w 2957941"/>
                  <a:gd name="connsiteY2-392" fmla="*/ 1240310 h 1697688"/>
                  <a:gd name="connsiteX3-393" fmla="*/ 2695241 w 2957941"/>
                  <a:gd name="connsiteY3-394" fmla="*/ 1090039 h 1697688"/>
                  <a:gd name="connsiteX4-395" fmla="*/ 2957941 w 2957941"/>
                  <a:gd name="connsiteY4-396" fmla="*/ 1697688 h 1697688"/>
                  <a:gd name="connsiteX5-397" fmla="*/ 1887404 w 2957941"/>
                  <a:gd name="connsiteY5-398" fmla="*/ 1554888 h 1697688"/>
                  <a:gd name="connsiteX6-399" fmla="*/ 2146641 w 2957941"/>
                  <a:gd name="connsiteY6-400" fmla="*/ 1399345 h 1697688"/>
                  <a:gd name="connsiteX7-401" fmla="*/ 270707 w 2957941"/>
                  <a:gd name="connsiteY7-402" fmla="*/ 1234376 h 1697688"/>
                  <a:gd name="connsiteX8-403" fmla="*/ 0 w 2957941"/>
                  <a:gd name="connsiteY8-404" fmla="*/ 1096434 h 1697688"/>
                  <a:gd name="connsiteX9-405" fmla="*/ 1302048 w 2957941"/>
                  <a:gd name="connsiteY9-406" fmla="*/ 778343 h 1697688"/>
                  <a:gd name="connsiteX10-407" fmla="*/ 1874347 w 2957941"/>
                  <a:gd name="connsiteY10-408" fmla="*/ 0 h 1697688"/>
                  <a:gd name="connsiteX0-409" fmla="*/ 1874347 w 2957941"/>
                  <a:gd name="connsiteY0-410" fmla="*/ 0 h 1697688"/>
                  <a:gd name="connsiteX1-411" fmla="*/ 2157125 w 2957941"/>
                  <a:gd name="connsiteY1-412" fmla="*/ 150268 h 1697688"/>
                  <a:gd name="connsiteX2-413" fmla="*/ 2410691 w 2957941"/>
                  <a:gd name="connsiteY2-414" fmla="*/ 1240310 h 1697688"/>
                  <a:gd name="connsiteX3-415" fmla="*/ 2695241 w 2957941"/>
                  <a:gd name="connsiteY3-416" fmla="*/ 1090039 h 1697688"/>
                  <a:gd name="connsiteX4-417" fmla="*/ 2957941 w 2957941"/>
                  <a:gd name="connsiteY4-418" fmla="*/ 1697688 h 1697688"/>
                  <a:gd name="connsiteX5-419" fmla="*/ 1887404 w 2957941"/>
                  <a:gd name="connsiteY5-420" fmla="*/ 1554888 h 1697688"/>
                  <a:gd name="connsiteX6-421" fmla="*/ 2146641 w 2957941"/>
                  <a:gd name="connsiteY6-422" fmla="*/ 1399345 h 1697688"/>
                  <a:gd name="connsiteX7-423" fmla="*/ 270707 w 2957941"/>
                  <a:gd name="connsiteY7-424" fmla="*/ 1234376 h 1697688"/>
                  <a:gd name="connsiteX8-425" fmla="*/ 0 w 2957941"/>
                  <a:gd name="connsiteY8-426" fmla="*/ 1096434 h 1697688"/>
                  <a:gd name="connsiteX9-427" fmla="*/ 1302048 w 2957941"/>
                  <a:gd name="connsiteY9-428" fmla="*/ 778343 h 1697688"/>
                  <a:gd name="connsiteX10-429" fmla="*/ 1874347 w 2957941"/>
                  <a:gd name="connsiteY10-430" fmla="*/ 0 h 1697688"/>
                  <a:gd name="connsiteX0-431" fmla="*/ 1874347 w 2957941"/>
                  <a:gd name="connsiteY0-432" fmla="*/ 0 h 1697688"/>
                  <a:gd name="connsiteX1-433" fmla="*/ 2157125 w 2957941"/>
                  <a:gd name="connsiteY1-434" fmla="*/ 150268 h 1697688"/>
                  <a:gd name="connsiteX2-435" fmla="*/ 2410691 w 2957941"/>
                  <a:gd name="connsiteY2-436" fmla="*/ 1240310 h 1697688"/>
                  <a:gd name="connsiteX3-437" fmla="*/ 2695241 w 2957941"/>
                  <a:gd name="connsiteY3-438" fmla="*/ 1090039 h 1697688"/>
                  <a:gd name="connsiteX4-439" fmla="*/ 2957941 w 2957941"/>
                  <a:gd name="connsiteY4-440" fmla="*/ 1697688 h 1697688"/>
                  <a:gd name="connsiteX5-441" fmla="*/ 1887404 w 2957941"/>
                  <a:gd name="connsiteY5-442" fmla="*/ 1554888 h 1697688"/>
                  <a:gd name="connsiteX6-443" fmla="*/ 2146641 w 2957941"/>
                  <a:gd name="connsiteY6-444" fmla="*/ 1399345 h 1697688"/>
                  <a:gd name="connsiteX7-445" fmla="*/ 270707 w 2957941"/>
                  <a:gd name="connsiteY7-446" fmla="*/ 1234376 h 1697688"/>
                  <a:gd name="connsiteX8-447" fmla="*/ 0 w 2957941"/>
                  <a:gd name="connsiteY8-448" fmla="*/ 1096434 h 1697688"/>
                  <a:gd name="connsiteX9-449" fmla="*/ 1302048 w 2957941"/>
                  <a:gd name="connsiteY9-450" fmla="*/ 778343 h 1697688"/>
                  <a:gd name="connsiteX10-451" fmla="*/ 1874347 w 2957941"/>
                  <a:gd name="connsiteY10-452" fmla="*/ 0 h 1697688"/>
                  <a:gd name="connsiteX0-453" fmla="*/ 1874347 w 2957941"/>
                  <a:gd name="connsiteY0-454" fmla="*/ 0 h 1697688"/>
                  <a:gd name="connsiteX1-455" fmla="*/ 2157125 w 2957941"/>
                  <a:gd name="connsiteY1-456" fmla="*/ 150268 h 1697688"/>
                  <a:gd name="connsiteX2-457" fmla="*/ 2410691 w 2957941"/>
                  <a:gd name="connsiteY2-458" fmla="*/ 1240310 h 1697688"/>
                  <a:gd name="connsiteX3-459" fmla="*/ 2695241 w 2957941"/>
                  <a:gd name="connsiteY3-460" fmla="*/ 1090039 h 1697688"/>
                  <a:gd name="connsiteX4-461" fmla="*/ 2957941 w 2957941"/>
                  <a:gd name="connsiteY4-462" fmla="*/ 1697688 h 1697688"/>
                  <a:gd name="connsiteX5-463" fmla="*/ 1887404 w 2957941"/>
                  <a:gd name="connsiteY5-464" fmla="*/ 1554888 h 1697688"/>
                  <a:gd name="connsiteX6-465" fmla="*/ 2146641 w 2957941"/>
                  <a:gd name="connsiteY6-466" fmla="*/ 1399345 h 1697688"/>
                  <a:gd name="connsiteX7-467" fmla="*/ 270707 w 2957941"/>
                  <a:gd name="connsiteY7-468" fmla="*/ 1234376 h 1697688"/>
                  <a:gd name="connsiteX8-469" fmla="*/ 0 w 2957941"/>
                  <a:gd name="connsiteY8-470" fmla="*/ 1096434 h 1697688"/>
                  <a:gd name="connsiteX9-471" fmla="*/ 1302048 w 2957941"/>
                  <a:gd name="connsiteY9-472" fmla="*/ 778343 h 1697688"/>
                  <a:gd name="connsiteX10-473" fmla="*/ 1874347 w 2957941"/>
                  <a:gd name="connsiteY10-474" fmla="*/ 0 h 1697688"/>
                  <a:gd name="connsiteX0-475" fmla="*/ 1874347 w 2957941"/>
                  <a:gd name="connsiteY0-476" fmla="*/ 0 h 1697688"/>
                  <a:gd name="connsiteX1-477" fmla="*/ 2157125 w 2957941"/>
                  <a:gd name="connsiteY1-478" fmla="*/ 150268 h 1697688"/>
                  <a:gd name="connsiteX2-479" fmla="*/ 2410691 w 2957941"/>
                  <a:gd name="connsiteY2-480" fmla="*/ 1240310 h 1697688"/>
                  <a:gd name="connsiteX3-481" fmla="*/ 2695241 w 2957941"/>
                  <a:gd name="connsiteY3-482" fmla="*/ 1090039 h 1697688"/>
                  <a:gd name="connsiteX4-483" fmla="*/ 2957941 w 2957941"/>
                  <a:gd name="connsiteY4-484" fmla="*/ 1697688 h 1697688"/>
                  <a:gd name="connsiteX5-485" fmla="*/ 1887404 w 2957941"/>
                  <a:gd name="connsiteY5-486" fmla="*/ 1554888 h 1697688"/>
                  <a:gd name="connsiteX6-487" fmla="*/ 2146641 w 2957941"/>
                  <a:gd name="connsiteY6-488" fmla="*/ 1399345 h 1697688"/>
                  <a:gd name="connsiteX7-489" fmla="*/ 270707 w 2957941"/>
                  <a:gd name="connsiteY7-490" fmla="*/ 1234376 h 1697688"/>
                  <a:gd name="connsiteX8-491" fmla="*/ 0 w 2957941"/>
                  <a:gd name="connsiteY8-492" fmla="*/ 1096434 h 1697688"/>
                  <a:gd name="connsiteX9-493" fmla="*/ 1302048 w 2957941"/>
                  <a:gd name="connsiteY9-494" fmla="*/ 778343 h 1697688"/>
                  <a:gd name="connsiteX10-495" fmla="*/ 1874347 w 2957941"/>
                  <a:gd name="connsiteY10-496" fmla="*/ 0 h 1697688"/>
                  <a:gd name="connsiteX0-497" fmla="*/ 1874347 w 2957941"/>
                  <a:gd name="connsiteY0-498" fmla="*/ 0 h 1697688"/>
                  <a:gd name="connsiteX1-499" fmla="*/ 2157125 w 2957941"/>
                  <a:gd name="connsiteY1-500" fmla="*/ 150268 h 1697688"/>
                  <a:gd name="connsiteX2-501" fmla="*/ 2410691 w 2957941"/>
                  <a:gd name="connsiteY2-502" fmla="*/ 1240310 h 1697688"/>
                  <a:gd name="connsiteX3-503" fmla="*/ 2695241 w 2957941"/>
                  <a:gd name="connsiteY3-504" fmla="*/ 1090039 h 1697688"/>
                  <a:gd name="connsiteX4-505" fmla="*/ 2957941 w 2957941"/>
                  <a:gd name="connsiteY4-506" fmla="*/ 1697688 h 1697688"/>
                  <a:gd name="connsiteX5-507" fmla="*/ 1887404 w 2957941"/>
                  <a:gd name="connsiteY5-508" fmla="*/ 1554888 h 1697688"/>
                  <a:gd name="connsiteX6-509" fmla="*/ 2146641 w 2957941"/>
                  <a:gd name="connsiteY6-510" fmla="*/ 1399345 h 1697688"/>
                  <a:gd name="connsiteX7-511" fmla="*/ 270707 w 2957941"/>
                  <a:gd name="connsiteY7-512" fmla="*/ 1234376 h 1697688"/>
                  <a:gd name="connsiteX8-513" fmla="*/ 0 w 2957941"/>
                  <a:gd name="connsiteY8-514" fmla="*/ 1096434 h 1697688"/>
                  <a:gd name="connsiteX9-515" fmla="*/ 1302048 w 2957941"/>
                  <a:gd name="connsiteY9-516" fmla="*/ 778343 h 1697688"/>
                  <a:gd name="connsiteX10-517" fmla="*/ 1874347 w 2957941"/>
                  <a:gd name="connsiteY10-518" fmla="*/ 0 h 1697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57" y="connsiteY6-58"/>
                  </a:cxn>
                  <a:cxn ang="0">
                    <a:pos x="connsiteX7-87" y="connsiteY7-88"/>
                  </a:cxn>
                  <a:cxn ang="0">
                    <a:pos x="connsiteX8-121" y="connsiteY8-122"/>
                  </a:cxn>
                  <a:cxn ang="0">
                    <a:pos x="connsiteX9-213" y="connsiteY9-214"/>
                  </a:cxn>
                  <a:cxn ang="0">
                    <a:pos x="connsiteX10-275" y="connsiteY10-276"/>
                  </a:cxn>
                </a:cxnLst>
                <a:rect l="l" t="t" r="r" b="b"/>
                <a:pathLst>
                  <a:path w="2957941" h="1697688">
                    <a:moveTo>
                      <a:pt x="1874347" y="0"/>
                    </a:moveTo>
                    <a:lnTo>
                      <a:pt x="2157125" y="150268"/>
                    </a:lnTo>
                    <a:cubicBezTo>
                      <a:pt x="1183372" y="638307"/>
                      <a:pt x="1830603" y="924921"/>
                      <a:pt x="2410691" y="1240310"/>
                    </a:cubicBezTo>
                    <a:lnTo>
                      <a:pt x="2695241" y="1090039"/>
                    </a:lnTo>
                    <a:lnTo>
                      <a:pt x="2957941" y="1697688"/>
                    </a:lnTo>
                    <a:lnTo>
                      <a:pt x="1887404" y="1554888"/>
                    </a:lnTo>
                    <a:lnTo>
                      <a:pt x="2146641" y="1399345"/>
                    </a:lnTo>
                    <a:cubicBezTo>
                      <a:pt x="1511737" y="1018241"/>
                      <a:pt x="1046286" y="832166"/>
                      <a:pt x="270707" y="1234376"/>
                    </a:cubicBezTo>
                    <a:lnTo>
                      <a:pt x="0" y="1096434"/>
                    </a:lnTo>
                    <a:cubicBezTo>
                      <a:pt x="408439" y="843332"/>
                      <a:pt x="858440" y="740499"/>
                      <a:pt x="1302048" y="778343"/>
                    </a:cubicBezTo>
                    <a:cubicBezTo>
                      <a:pt x="1294587" y="435768"/>
                      <a:pt x="1319099" y="297814"/>
                      <a:pt x="1874347" y="0"/>
                    </a:cubicBezTo>
                    <a:close/>
                  </a:path>
                </a:pathLst>
              </a:custGeom>
              <a:gradFill>
                <a:gsLst>
                  <a:gs pos="71000">
                    <a:srgbClr val="0073C4"/>
                  </a:gs>
                  <a:gs pos="0">
                    <a:srgbClr val="00AFF0"/>
                  </a:gs>
                </a:gsLst>
                <a:lin ang="21594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矩形 3"/>
              <p:cNvSpPr/>
              <p:nvPr/>
            </p:nvSpPr>
            <p:spPr bwMode="auto">
              <a:xfrm>
                <a:off x="5310354" y="4254996"/>
                <a:ext cx="1063875" cy="459094"/>
              </a:xfrm>
              <a:custGeom>
                <a:avLst/>
                <a:gdLst>
                  <a:gd name="connsiteX0" fmla="*/ 0 w 504056"/>
                  <a:gd name="connsiteY0" fmla="*/ 0 h 228896"/>
                  <a:gd name="connsiteX1" fmla="*/ 504056 w 504056"/>
                  <a:gd name="connsiteY1" fmla="*/ 0 h 228896"/>
                  <a:gd name="connsiteX2" fmla="*/ 504056 w 504056"/>
                  <a:gd name="connsiteY2" fmla="*/ 228896 h 228896"/>
                  <a:gd name="connsiteX3" fmla="*/ 0 w 504056"/>
                  <a:gd name="connsiteY3" fmla="*/ 228896 h 228896"/>
                  <a:gd name="connsiteX4" fmla="*/ 0 w 504056"/>
                  <a:gd name="connsiteY4" fmla="*/ 0 h 228896"/>
                  <a:gd name="connsiteX0-1" fmla="*/ 0 w 1549541"/>
                  <a:gd name="connsiteY0-2" fmla="*/ 70339 h 299235"/>
                  <a:gd name="connsiteX1-3" fmla="*/ 1549541 w 1549541"/>
                  <a:gd name="connsiteY1-4" fmla="*/ 0 h 299235"/>
                  <a:gd name="connsiteX2-5" fmla="*/ 504056 w 1549541"/>
                  <a:gd name="connsiteY2-6" fmla="*/ 299235 h 299235"/>
                  <a:gd name="connsiteX3-7" fmla="*/ 0 w 1549541"/>
                  <a:gd name="connsiteY3-8" fmla="*/ 299235 h 299235"/>
                  <a:gd name="connsiteX4-9" fmla="*/ 0 w 1549541"/>
                  <a:gd name="connsiteY4-10" fmla="*/ 70339 h 299235"/>
                  <a:gd name="connsiteX0-11" fmla="*/ 0 w 1549541"/>
                  <a:gd name="connsiteY0-12" fmla="*/ 70339 h 321615"/>
                  <a:gd name="connsiteX1-13" fmla="*/ 1549541 w 1549541"/>
                  <a:gd name="connsiteY1-14" fmla="*/ 0 h 321615"/>
                  <a:gd name="connsiteX2-15" fmla="*/ 1546344 w 1549541"/>
                  <a:gd name="connsiteY2-16" fmla="*/ 321615 h 321615"/>
                  <a:gd name="connsiteX3-17" fmla="*/ 0 w 1549541"/>
                  <a:gd name="connsiteY3-18" fmla="*/ 299235 h 321615"/>
                  <a:gd name="connsiteX4-19" fmla="*/ 0 w 1549541"/>
                  <a:gd name="connsiteY4-20" fmla="*/ 70339 h 321615"/>
                  <a:gd name="connsiteX0-21" fmla="*/ 482778 w 1549541"/>
                  <a:gd name="connsiteY0-22" fmla="*/ 0 h 452700"/>
                  <a:gd name="connsiteX1-23" fmla="*/ 1549541 w 1549541"/>
                  <a:gd name="connsiteY1-24" fmla="*/ 131085 h 452700"/>
                  <a:gd name="connsiteX2-25" fmla="*/ 1546344 w 1549541"/>
                  <a:gd name="connsiteY2-26" fmla="*/ 452700 h 452700"/>
                  <a:gd name="connsiteX3-27" fmla="*/ 0 w 1549541"/>
                  <a:gd name="connsiteY3-28" fmla="*/ 430320 h 452700"/>
                  <a:gd name="connsiteX4-29" fmla="*/ 482778 w 1549541"/>
                  <a:gd name="connsiteY4-30" fmla="*/ 0 h 452700"/>
                  <a:gd name="connsiteX0-31" fmla="*/ 9592 w 1076355"/>
                  <a:gd name="connsiteY0-32" fmla="*/ 0 h 452700"/>
                  <a:gd name="connsiteX1-33" fmla="*/ 1076355 w 1076355"/>
                  <a:gd name="connsiteY1-34" fmla="*/ 131085 h 452700"/>
                  <a:gd name="connsiteX2-35" fmla="*/ 1073158 w 1076355"/>
                  <a:gd name="connsiteY2-36" fmla="*/ 452700 h 452700"/>
                  <a:gd name="connsiteX3-37" fmla="*/ 0 w 1076355"/>
                  <a:gd name="connsiteY3-38" fmla="*/ 308826 h 452700"/>
                  <a:gd name="connsiteX4-39" fmla="*/ 9592 w 1076355"/>
                  <a:gd name="connsiteY4-40" fmla="*/ 0 h 452700"/>
                  <a:gd name="connsiteX0-41" fmla="*/ 3198 w 1069961"/>
                  <a:gd name="connsiteY0-42" fmla="*/ 0 h 452700"/>
                  <a:gd name="connsiteX1-43" fmla="*/ 1069961 w 1069961"/>
                  <a:gd name="connsiteY1-44" fmla="*/ 131085 h 452700"/>
                  <a:gd name="connsiteX2-45" fmla="*/ 1066764 w 1069961"/>
                  <a:gd name="connsiteY2-46" fmla="*/ 452700 h 452700"/>
                  <a:gd name="connsiteX3-47" fmla="*/ 0 w 1069961"/>
                  <a:gd name="connsiteY3-48" fmla="*/ 308826 h 452700"/>
                  <a:gd name="connsiteX4-49" fmla="*/ 3198 w 1069961"/>
                  <a:gd name="connsiteY4-50" fmla="*/ 0 h 452700"/>
                  <a:gd name="connsiteX0-51" fmla="*/ 0 w 1066763"/>
                  <a:gd name="connsiteY0-52" fmla="*/ 0 h 452700"/>
                  <a:gd name="connsiteX1-53" fmla="*/ 1066763 w 1066763"/>
                  <a:gd name="connsiteY1-54" fmla="*/ 131085 h 452700"/>
                  <a:gd name="connsiteX2-55" fmla="*/ 1063566 w 1066763"/>
                  <a:gd name="connsiteY2-56" fmla="*/ 452700 h 452700"/>
                  <a:gd name="connsiteX3-57" fmla="*/ 3196 w 1066763"/>
                  <a:gd name="connsiteY3-58" fmla="*/ 308826 h 452700"/>
                  <a:gd name="connsiteX4-59" fmla="*/ 0 w 1066763"/>
                  <a:gd name="connsiteY4-60" fmla="*/ 0 h 452700"/>
                  <a:gd name="connsiteX0-61" fmla="*/ 0 w 1066763"/>
                  <a:gd name="connsiteY0-62" fmla="*/ 0 h 452700"/>
                  <a:gd name="connsiteX1-63" fmla="*/ 1066763 w 1066763"/>
                  <a:gd name="connsiteY1-64" fmla="*/ 131085 h 452700"/>
                  <a:gd name="connsiteX2-65" fmla="*/ 1063566 w 1066763"/>
                  <a:gd name="connsiteY2-66" fmla="*/ 452700 h 452700"/>
                  <a:gd name="connsiteX3-67" fmla="*/ 3196 w 1066763"/>
                  <a:gd name="connsiteY3-68" fmla="*/ 315220 h 452700"/>
                  <a:gd name="connsiteX4-69" fmla="*/ 0 w 1066763"/>
                  <a:gd name="connsiteY4-70" fmla="*/ 0 h 452700"/>
                  <a:gd name="connsiteX0-71" fmla="*/ 309 w 1063875"/>
                  <a:gd name="connsiteY0-72" fmla="*/ 0 h 459094"/>
                  <a:gd name="connsiteX1-73" fmla="*/ 1063875 w 1063875"/>
                  <a:gd name="connsiteY1-74" fmla="*/ 137479 h 459094"/>
                  <a:gd name="connsiteX2-75" fmla="*/ 1060678 w 1063875"/>
                  <a:gd name="connsiteY2-76" fmla="*/ 459094 h 459094"/>
                  <a:gd name="connsiteX3-77" fmla="*/ 308 w 1063875"/>
                  <a:gd name="connsiteY3-78" fmla="*/ 321614 h 459094"/>
                  <a:gd name="connsiteX4-79" fmla="*/ 309 w 1063875"/>
                  <a:gd name="connsiteY4-80" fmla="*/ 0 h 4590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63875" h="459094">
                    <a:moveTo>
                      <a:pt x="309" y="0"/>
                    </a:moveTo>
                    <a:lnTo>
                      <a:pt x="1063875" y="137479"/>
                    </a:lnTo>
                    <a:cubicBezTo>
                      <a:pt x="1062809" y="244684"/>
                      <a:pt x="1061744" y="351889"/>
                      <a:pt x="1060678" y="459094"/>
                    </a:cubicBezTo>
                    <a:lnTo>
                      <a:pt x="308" y="321614"/>
                    </a:lnTo>
                    <a:cubicBezTo>
                      <a:pt x="-757" y="218672"/>
                      <a:pt x="1374" y="102942"/>
                      <a:pt x="309" y="0"/>
                    </a:cubicBezTo>
                    <a:close/>
                  </a:path>
                </a:pathLst>
              </a:custGeom>
              <a:gradFill flip="none" rotWithShape="1">
                <a:gsLst>
                  <a:gs pos="65000">
                    <a:srgbClr val="0073C4"/>
                  </a:gs>
                  <a:gs pos="0">
                    <a:srgbClr val="00AFF0"/>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3"/>
              <p:cNvSpPr/>
              <p:nvPr/>
            </p:nvSpPr>
            <p:spPr bwMode="auto">
              <a:xfrm>
                <a:off x="3687160" y="3707808"/>
                <a:ext cx="1885389" cy="552278"/>
              </a:xfrm>
              <a:custGeom>
                <a:avLst/>
                <a:gdLst>
                  <a:gd name="connsiteX0" fmla="*/ 0 w 504056"/>
                  <a:gd name="connsiteY0" fmla="*/ 0 h 228896"/>
                  <a:gd name="connsiteX1" fmla="*/ 504056 w 504056"/>
                  <a:gd name="connsiteY1" fmla="*/ 0 h 228896"/>
                  <a:gd name="connsiteX2" fmla="*/ 504056 w 504056"/>
                  <a:gd name="connsiteY2" fmla="*/ 228896 h 228896"/>
                  <a:gd name="connsiteX3" fmla="*/ 0 w 504056"/>
                  <a:gd name="connsiteY3" fmla="*/ 228896 h 228896"/>
                  <a:gd name="connsiteX4" fmla="*/ 0 w 504056"/>
                  <a:gd name="connsiteY4" fmla="*/ 0 h 228896"/>
                  <a:gd name="connsiteX0-1" fmla="*/ 0 w 1549541"/>
                  <a:gd name="connsiteY0-2" fmla="*/ 70339 h 299235"/>
                  <a:gd name="connsiteX1-3" fmla="*/ 1549541 w 1549541"/>
                  <a:gd name="connsiteY1-4" fmla="*/ 0 h 299235"/>
                  <a:gd name="connsiteX2-5" fmla="*/ 504056 w 1549541"/>
                  <a:gd name="connsiteY2-6" fmla="*/ 299235 h 299235"/>
                  <a:gd name="connsiteX3-7" fmla="*/ 0 w 1549541"/>
                  <a:gd name="connsiteY3-8" fmla="*/ 299235 h 299235"/>
                  <a:gd name="connsiteX4-9" fmla="*/ 0 w 1549541"/>
                  <a:gd name="connsiteY4-10" fmla="*/ 70339 h 299235"/>
                  <a:gd name="connsiteX0-11" fmla="*/ 0 w 1549541"/>
                  <a:gd name="connsiteY0-12" fmla="*/ 70339 h 321615"/>
                  <a:gd name="connsiteX1-13" fmla="*/ 1549541 w 1549541"/>
                  <a:gd name="connsiteY1-14" fmla="*/ 0 h 321615"/>
                  <a:gd name="connsiteX2-15" fmla="*/ 1546344 w 1549541"/>
                  <a:gd name="connsiteY2-16" fmla="*/ 321615 h 321615"/>
                  <a:gd name="connsiteX3-17" fmla="*/ 0 w 1549541"/>
                  <a:gd name="connsiteY3-18" fmla="*/ 299235 h 321615"/>
                  <a:gd name="connsiteX4-19" fmla="*/ 0 w 1549541"/>
                  <a:gd name="connsiteY4-20" fmla="*/ 70339 h 321615"/>
                  <a:gd name="connsiteX0-21" fmla="*/ 482778 w 1549541"/>
                  <a:gd name="connsiteY0-22" fmla="*/ 0 h 452700"/>
                  <a:gd name="connsiteX1-23" fmla="*/ 1549541 w 1549541"/>
                  <a:gd name="connsiteY1-24" fmla="*/ 131085 h 452700"/>
                  <a:gd name="connsiteX2-25" fmla="*/ 1546344 w 1549541"/>
                  <a:gd name="connsiteY2-26" fmla="*/ 452700 h 452700"/>
                  <a:gd name="connsiteX3-27" fmla="*/ 0 w 1549541"/>
                  <a:gd name="connsiteY3-28" fmla="*/ 430320 h 452700"/>
                  <a:gd name="connsiteX4-29" fmla="*/ 482778 w 1549541"/>
                  <a:gd name="connsiteY4-30" fmla="*/ 0 h 452700"/>
                  <a:gd name="connsiteX0-31" fmla="*/ 9592 w 1076355"/>
                  <a:gd name="connsiteY0-32" fmla="*/ 0 h 452700"/>
                  <a:gd name="connsiteX1-33" fmla="*/ 1076355 w 1076355"/>
                  <a:gd name="connsiteY1-34" fmla="*/ 131085 h 452700"/>
                  <a:gd name="connsiteX2-35" fmla="*/ 1073158 w 1076355"/>
                  <a:gd name="connsiteY2-36" fmla="*/ 452700 h 452700"/>
                  <a:gd name="connsiteX3-37" fmla="*/ 0 w 1076355"/>
                  <a:gd name="connsiteY3-38" fmla="*/ 308826 h 452700"/>
                  <a:gd name="connsiteX4-39" fmla="*/ 9592 w 1076355"/>
                  <a:gd name="connsiteY4-40" fmla="*/ 0 h 452700"/>
                  <a:gd name="connsiteX0-41" fmla="*/ 3198 w 1069961"/>
                  <a:gd name="connsiteY0-42" fmla="*/ 0 h 452700"/>
                  <a:gd name="connsiteX1-43" fmla="*/ 1069961 w 1069961"/>
                  <a:gd name="connsiteY1-44" fmla="*/ 131085 h 452700"/>
                  <a:gd name="connsiteX2-45" fmla="*/ 1066764 w 1069961"/>
                  <a:gd name="connsiteY2-46" fmla="*/ 452700 h 452700"/>
                  <a:gd name="connsiteX3-47" fmla="*/ 0 w 1069961"/>
                  <a:gd name="connsiteY3-48" fmla="*/ 308826 h 452700"/>
                  <a:gd name="connsiteX4-49" fmla="*/ 3198 w 1069961"/>
                  <a:gd name="connsiteY4-50" fmla="*/ 0 h 452700"/>
                  <a:gd name="connsiteX0-51" fmla="*/ 0 w 1066763"/>
                  <a:gd name="connsiteY0-52" fmla="*/ 0 h 452700"/>
                  <a:gd name="connsiteX1-53" fmla="*/ 1066763 w 1066763"/>
                  <a:gd name="connsiteY1-54" fmla="*/ 131085 h 452700"/>
                  <a:gd name="connsiteX2-55" fmla="*/ 1063566 w 1066763"/>
                  <a:gd name="connsiteY2-56" fmla="*/ 452700 h 452700"/>
                  <a:gd name="connsiteX3-57" fmla="*/ 3196 w 1066763"/>
                  <a:gd name="connsiteY3-58" fmla="*/ 308826 h 452700"/>
                  <a:gd name="connsiteX4-59" fmla="*/ 0 w 1066763"/>
                  <a:gd name="connsiteY4-60" fmla="*/ 0 h 452700"/>
                  <a:gd name="connsiteX0-61" fmla="*/ 0 w 1066763"/>
                  <a:gd name="connsiteY0-62" fmla="*/ 0 h 452700"/>
                  <a:gd name="connsiteX1-63" fmla="*/ 1066763 w 1066763"/>
                  <a:gd name="connsiteY1-64" fmla="*/ 131085 h 452700"/>
                  <a:gd name="connsiteX2-65" fmla="*/ 1063566 w 1066763"/>
                  <a:gd name="connsiteY2-66" fmla="*/ 452700 h 452700"/>
                  <a:gd name="connsiteX3-67" fmla="*/ 3196 w 1066763"/>
                  <a:gd name="connsiteY3-68" fmla="*/ 315220 h 452700"/>
                  <a:gd name="connsiteX4-69" fmla="*/ 0 w 1066763"/>
                  <a:gd name="connsiteY4-70" fmla="*/ 0 h 452700"/>
                  <a:gd name="connsiteX0-71" fmla="*/ 0 w 1527160"/>
                  <a:gd name="connsiteY0-72" fmla="*/ 159860 h 612560"/>
                  <a:gd name="connsiteX1-73" fmla="*/ 1527160 w 1527160"/>
                  <a:gd name="connsiteY1-74" fmla="*/ 0 h 612560"/>
                  <a:gd name="connsiteX2-75" fmla="*/ 1063566 w 1527160"/>
                  <a:gd name="connsiteY2-76" fmla="*/ 612560 h 612560"/>
                  <a:gd name="connsiteX3-77" fmla="*/ 3196 w 1527160"/>
                  <a:gd name="connsiteY3-78" fmla="*/ 475080 h 612560"/>
                  <a:gd name="connsiteX4-79" fmla="*/ 0 w 1527160"/>
                  <a:gd name="connsiteY4-80" fmla="*/ 159860 h 612560"/>
                  <a:gd name="connsiteX0-81" fmla="*/ 0 w 1527160"/>
                  <a:gd name="connsiteY0-82" fmla="*/ 159860 h 475080"/>
                  <a:gd name="connsiteX1-83" fmla="*/ 1527160 w 1527160"/>
                  <a:gd name="connsiteY1-84" fmla="*/ 0 h 475080"/>
                  <a:gd name="connsiteX2-85" fmla="*/ 1380089 w 1527160"/>
                  <a:gd name="connsiteY2-86" fmla="*/ 152163 h 475080"/>
                  <a:gd name="connsiteX3-87" fmla="*/ 3196 w 1527160"/>
                  <a:gd name="connsiteY3-88" fmla="*/ 475080 h 475080"/>
                  <a:gd name="connsiteX4-89" fmla="*/ 0 w 1527160"/>
                  <a:gd name="connsiteY4-90" fmla="*/ 159860 h 475080"/>
                  <a:gd name="connsiteX0-91" fmla="*/ 0 w 1527160"/>
                  <a:gd name="connsiteY0-92" fmla="*/ 159860 h 475080"/>
                  <a:gd name="connsiteX1-93" fmla="*/ 1527160 w 1527160"/>
                  <a:gd name="connsiteY1-94" fmla="*/ 0 h 475080"/>
                  <a:gd name="connsiteX2-95" fmla="*/ 1380089 w 1527160"/>
                  <a:gd name="connsiteY2-96" fmla="*/ 152163 h 475080"/>
                  <a:gd name="connsiteX3-97" fmla="*/ 3196 w 1527160"/>
                  <a:gd name="connsiteY3-98" fmla="*/ 475080 h 475080"/>
                  <a:gd name="connsiteX4-99" fmla="*/ 0 w 1527160"/>
                  <a:gd name="connsiteY4-100" fmla="*/ 159860 h 475080"/>
                  <a:gd name="connsiteX0-101" fmla="*/ 0 w 1527160"/>
                  <a:gd name="connsiteY0-102" fmla="*/ 159860 h 475080"/>
                  <a:gd name="connsiteX1-103" fmla="*/ 1527160 w 1527160"/>
                  <a:gd name="connsiteY1-104" fmla="*/ 0 h 475080"/>
                  <a:gd name="connsiteX2-105" fmla="*/ 1380089 w 1527160"/>
                  <a:gd name="connsiteY2-106" fmla="*/ 152163 h 475080"/>
                  <a:gd name="connsiteX3-107" fmla="*/ 3196 w 1527160"/>
                  <a:gd name="connsiteY3-108" fmla="*/ 475080 h 475080"/>
                  <a:gd name="connsiteX4-109" fmla="*/ 0 w 1527160"/>
                  <a:gd name="connsiteY4-110" fmla="*/ 159860 h 475080"/>
                  <a:gd name="connsiteX0-111" fmla="*/ 0 w 1527160"/>
                  <a:gd name="connsiteY0-112" fmla="*/ 159860 h 475080"/>
                  <a:gd name="connsiteX1-113" fmla="*/ 1527160 w 1527160"/>
                  <a:gd name="connsiteY1-114" fmla="*/ 0 h 475080"/>
                  <a:gd name="connsiteX2-115" fmla="*/ 1380089 w 1527160"/>
                  <a:gd name="connsiteY2-116" fmla="*/ 152163 h 475080"/>
                  <a:gd name="connsiteX3-117" fmla="*/ 3196 w 1527160"/>
                  <a:gd name="connsiteY3-118" fmla="*/ 475080 h 475080"/>
                  <a:gd name="connsiteX4-119" fmla="*/ 0 w 1527160"/>
                  <a:gd name="connsiteY4-120" fmla="*/ 159860 h 475080"/>
                  <a:gd name="connsiteX0-121" fmla="*/ 0 w 1869261"/>
                  <a:gd name="connsiteY0-122" fmla="*/ 0 h 650927"/>
                  <a:gd name="connsiteX1-123" fmla="*/ 1869261 w 1869261"/>
                  <a:gd name="connsiteY1-124" fmla="*/ 175847 h 650927"/>
                  <a:gd name="connsiteX2-125" fmla="*/ 1722190 w 1869261"/>
                  <a:gd name="connsiteY2-126" fmla="*/ 328010 h 650927"/>
                  <a:gd name="connsiteX3-127" fmla="*/ 345297 w 1869261"/>
                  <a:gd name="connsiteY3-128" fmla="*/ 650927 h 650927"/>
                  <a:gd name="connsiteX4-129" fmla="*/ 0 w 1869261"/>
                  <a:gd name="connsiteY4-130" fmla="*/ 0 h 650927"/>
                  <a:gd name="connsiteX0-131" fmla="*/ 3339 w 1872600"/>
                  <a:gd name="connsiteY0-132" fmla="*/ 0 h 328010"/>
                  <a:gd name="connsiteX1-133" fmla="*/ 1872600 w 1872600"/>
                  <a:gd name="connsiteY1-134" fmla="*/ 175847 h 328010"/>
                  <a:gd name="connsiteX2-135" fmla="*/ 1725529 w 1872600"/>
                  <a:gd name="connsiteY2-136" fmla="*/ 328010 h 328010"/>
                  <a:gd name="connsiteX3-137" fmla="*/ 141 w 1872600"/>
                  <a:gd name="connsiteY3-138" fmla="*/ 315220 h 328010"/>
                  <a:gd name="connsiteX4-139" fmla="*/ 3339 w 1872600"/>
                  <a:gd name="connsiteY4-140" fmla="*/ 0 h 328010"/>
                  <a:gd name="connsiteX0-141" fmla="*/ 3339 w 1872600"/>
                  <a:gd name="connsiteY0-142" fmla="*/ 20835 h 348845"/>
                  <a:gd name="connsiteX1-143" fmla="*/ 1872600 w 1872600"/>
                  <a:gd name="connsiteY1-144" fmla="*/ 196682 h 348845"/>
                  <a:gd name="connsiteX2-145" fmla="*/ 1725529 w 1872600"/>
                  <a:gd name="connsiteY2-146" fmla="*/ 348845 h 348845"/>
                  <a:gd name="connsiteX3-147" fmla="*/ 141 w 1872600"/>
                  <a:gd name="connsiteY3-148" fmla="*/ 336055 h 348845"/>
                  <a:gd name="connsiteX4-149" fmla="*/ 3339 w 1872600"/>
                  <a:gd name="connsiteY4-150" fmla="*/ 20835 h 348845"/>
                  <a:gd name="connsiteX0-151" fmla="*/ 3339 w 1872600"/>
                  <a:gd name="connsiteY0-152" fmla="*/ 208036 h 536046"/>
                  <a:gd name="connsiteX1-153" fmla="*/ 1872600 w 1872600"/>
                  <a:gd name="connsiteY1-154" fmla="*/ 383883 h 536046"/>
                  <a:gd name="connsiteX2-155" fmla="*/ 1725529 w 1872600"/>
                  <a:gd name="connsiteY2-156" fmla="*/ 536046 h 536046"/>
                  <a:gd name="connsiteX3-157" fmla="*/ 141 w 1872600"/>
                  <a:gd name="connsiteY3-158" fmla="*/ 523256 h 536046"/>
                  <a:gd name="connsiteX4-159" fmla="*/ 3339 w 1872600"/>
                  <a:gd name="connsiteY4-160" fmla="*/ 208036 h 536046"/>
                  <a:gd name="connsiteX0-161" fmla="*/ 3339 w 1872600"/>
                  <a:gd name="connsiteY0-162" fmla="*/ 208036 h 536046"/>
                  <a:gd name="connsiteX1-163" fmla="*/ 1872600 w 1872600"/>
                  <a:gd name="connsiteY1-164" fmla="*/ 383883 h 536046"/>
                  <a:gd name="connsiteX2-165" fmla="*/ 1725529 w 1872600"/>
                  <a:gd name="connsiteY2-166" fmla="*/ 536046 h 536046"/>
                  <a:gd name="connsiteX3-167" fmla="*/ 141 w 1872600"/>
                  <a:gd name="connsiteY3-168" fmla="*/ 523256 h 536046"/>
                  <a:gd name="connsiteX4-169" fmla="*/ 3339 w 1872600"/>
                  <a:gd name="connsiteY4-170" fmla="*/ 208036 h 536046"/>
                  <a:gd name="connsiteX0-171" fmla="*/ 3339 w 1872600"/>
                  <a:gd name="connsiteY0-172" fmla="*/ 208036 h 542441"/>
                  <a:gd name="connsiteX1-173" fmla="*/ 1872600 w 1872600"/>
                  <a:gd name="connsiteY1-174" fmla="*/ 383883 h 542441"/>
                  <a:gd name="connsiteX2-175" fmla="*/ 1655190 w 1872600"/>
                  <a:gd name="connsiteY2-176" fmla="*/ 542441 h 542441"/>
                  <a:gd name="connsiteX3-177" fmla="*/ 141 w 1872600"/>
                  <a:gd name="connsiteY3-178" fmla="*/ 523256 h 542441"/>
                  <a:gd name="connsiteX4-179" fmla="*/ 3339 w 1872600"/>
                  <a:gd name="connsiteY4-180" fmla="*/ 208036 h 542441"/>
                  <a:gd name="connsiteX0-181" fmla="*/ 3339 w 1872600"/>
                  <a:gd name="connsiteY0-182" fmla="*/ 208036 h 542441"/>
                  <a:gd name="connsiteX1-183" fmla="*/ 1872600 w 1872600"/>
                  <a:gd name="connsiteY1-184" fmla="*/ 383883 h 542441"/>
                  <a:gd name="connsiteX2-185" fmla="*/ 1655190 w 1872600"/>
                  <a:gd name="connsiteY2-186" fmla="*/ 542441 h 542441"/>
                  <a:gd name="connsiteX3-187" fmla="*/ 141 w 1872600"/>
                  <a:gd name="connsiteY3-188" fmla="*/ 523256 h 542441"/>
                  <a:gd name="connsiteX4-189" fmla="*/ 3339 w 1872600"/>
                  <a:gd name="connsiteY4-190" fmla="*/ 208036 h 542441"/>
                  <a:gd name="connsiteX0-191" fmla="*/ 3339 w 1872600"/>
                  <a:gd name="connsiteY0-192" fmla="*/ 208036 h 542441"/>
                  <a:gd name="connsiteX1-193" fmla="*/ 1872600 w 1872600"/>
                  <a:gd name="connsiteY1-194" fmla="*/ 383883 h 542441"/>
                  <a:gd name="connsiteX2-195" fmla="*/ 1655190 w 1872600"/>
                  <a:gd name="connsiteY2-196" fmla="*/ 542441 h 542441"/>
                  <a:gd name="connsiteX3-197" fmla="*/ 141 w 1872600"/>
                  <a:gd name="connsiteY3-198" fmla="*/ 523256 h 542441"/>
                  <a:gd name="connsiteX4-199" fmla="*/ 3339 w 1872600"/>
                  <a:gd name="connsiteY4-200" fmla="*/ 208036 h 542441"/>
                  <a:gd name="connsiteX0-201" fmla="*/ 3339 w 1872600"/>
                  <a:gd name="connsiteY0-202" fmla="*/ 208036 h 542441"/>
                  <a:gd name="connsiteX1-203" fmla="*/ 1872600 w 1872600"/>
                  <a:gd name="connsiteY1-204" fmla="*/ 383883 h 542441"/>
                  <a:gd name="connsiteX2-205" fmla="*/ 1655190 w 1872600"/>
                  <a:gd name="connsiteY2-206" fmla="*/ 542441 h 542441"/>
                  <a:gd name="connsiteX3-207" fmla="*/ 141 w 1872600"/>
                  <a:gd name="connsiteY3-208" fmla="*/ 523256 h 542441"/>
                  <a:gd name="connsiteX4-209" fmla="*/ 3339 w 1872600"/>
                  <a:gd name="connsiteY4-210" fmla="*/ 208036 h 542441"/>
                  <a:gd name="connsiteX0-211" fmla="*/ 3339 w 1885389"/>
                  <a:gd name="connsiteY0-212" fmla="*/ 208036 h 542441"/>
                  <a:gd name="connsiteX1-213" fmla="*/ 1885389 w 1885389"/>
                  <a:gd name="connsiteY1-214" fmla="*/ 383883 h 542441"/>
                  <a:gd name="connsiteX2-215" fmla="*/ 1655190 w 1885389"/>
                  <a:gd name="connsiteY2-216" fmla="*/ 542441 h 542441"/>
                  <a:gd name="connsiteX3-217" fmla="*/ 141 w 1885389"/>
                  <a:gd name="connsiteY3-218" fmla="*/ 523256 h 542441"/>
                  <a:gd name="connsiteX4-219" fmla="*/ 3339 w 1885389"/>
                  <a:gd name="connsiteY4-220" fmla="*/ 208036 h 542441"/>
                  <a:gd name="connsiteX0-221" fmla="*/ 3339 w 1885389"/>
                  <a:gd name="connsiteY0-222" fmla="*/ 217873 h 552278"/>
                  <a:gd name="connsiteX1-223" fmla="*/ 1885389 w 1885389"/>
                  <a:gd name="connsiteY1-224" fmla="*/ 393720 h 552278"/>
                  <a:gd name="connsiteX2-225" fmla="*/ 1655190 w 1885389"/>
                  <a:gd name="connsiteY2-226" fmla="*/ 552278 h 552278"/>
                  <a:gd name="connsiteX3-227" fmla="*/ 141 w 1885389"/>
                  <a:gd name="connsiteY3-228" fmla="*/ 533093 h 552278"/>
                  <a:gd name="connsiteX4-229" fmla="*/ 3339 w 1885389"/>
                  <a:gd name="connsiteY4-230" fmla="*/ 217873 h 5522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85389" h="552278">
                    <a:moveTo>
                      <a:pt x="3339" y="217873"/>
                    </a:moveTo>
                    <a:cubicBezTo>
                      <a:pt x="882203" y="-196697"/>
                      <a:pt x="1291076" y="47356"/>
                      <a:pt x="1885389" y="393720"/>
                    </a:cubicBezTo>
                    <a:lnTo>
                      <a:pt x="1655190" y="552278"/>
                    </a:lnTo>
                    <a:cubicBezTo>
                      <a:pt x="1175978" y="301831"/>
                      <a:pt x="706355" y="176072"/>
                      <a:pt x="141" y="533093"/>
                    </a:cubicBezTo>
                    <a:cubicBezTo>
                      <a:pt x="-924" y="430151"/>
                      <a:pt x="4404" y="320815"/>
                      <a:pt x="3339" y="217873"/>
                    </a:cubicBezTo>
                    <a:close/>
                  </a:path>
                </a:pathLst>
              </a:custGeom>
              <a:gradFill>
                <a:gsLst>
                  <a:gs pos="0">
                    <a:srgbClr val="0073C4"/>
                  </a:gs>
                  <a:gs pos="100000">
                    <a:srgbClr val="00AFF0"/>
                  </a:gs>
                </a:gsLst>
                <a:lin ang="21594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矩形 4"/>
              <p:cNvSpPr/>
              <p:nvPr/>
            </p:nvSpPr>
            <p:spPr bwMode="auto">
              <a:xfrm>
                <a:off x="3416642" y="3795701"/>
                <a:ext cx="278581" cy="450583"/>
              </a:xfrm>
              <a:custGeom>
                <a:avLst/>
                <a:gdLst>
                  <a:gd name="connsiteX0" fmla="*/ 0 w 288032"/>
                  <a:gd name="connsiteY0" fmla="*/ 0 h 274737"/>
                  <a:gd name="connsiteX1" fmla="*/ 288032 w 288032"/>
                  <a:gd name="connsiteY1" fmla="*/ 0 h 274737"/>
                  <a:gd name="connsiteX2" fmla="*/ 288032 w 288032"/>
                  <a:gd name="connsiteY2" fmla="*/ 274737 h 274737"/>
                  <a:gd name="connsiteX3" fmla="*/ 0 w 288032"/>
                  <a:gd name="connsiteY3" fmla="*/ 274737 h 274737"/>
                  <a:gd name="connsiteX4" fmla="*/ 0 w 288032"/>
                  <a:gd name="connsiteY4" fmla="*/ 0 h 274737"/>
                  <a:gd name="connsiteX0-1" fmla="*/ 0 w 288032"/>
                  <a:gd name="connsiteY0-2" fmla="*/ 25578 h 300315"/>
                  <a:gd name="connsiteX1-3" fmla="*/ 284835 w 288032"/>
                  <a:gd name="connsiteY1-4" fmla="*/ 0 h 300315"/>
                  <a:gd name="connsiteX2-5" fmla="*/ 288032 w 288032"/>
                  <a:gd name="connsiteY2-6" fmla="*/ 300315 h 300315"/>
                  <a:gd name="connsiteX3-7" fmla="*/ 0 w 288032"/>
                  <a:gd name="connsiteY3-8" fmla="*/ 300315 h 300315"/>
                  <a:gd name="connsiteX4-9" fmla="*/ 0 w 288032"/>
                  <a:gd name="connsiteY4-10" fmla="*/ 25578 h 300315"/>
                  <a:gd name="connsiteX0-11" fmla="*/ 0 w 284976"/>
                  <a:gd name="connsiteY0-12" fmla="*/ 25578 h 313103"/>
                  <a:gd name="connsiteX1-13" fmla="*/ 284835 w 284976"/>
                  <a:gd name="connsiteY1-14" fmla="*/ 0 h 313103"/>
                  <a:gd name="connsiteX2-15" fmla="*/ 281637 w 284976"/>
                  <a:gd name="connsiteY2-16" fmla="*/ 313103 h 313103"/>
                  <a:gd name="connsiteX3-17" fmla="*/ 0 w 284976"/>
                  <a:gd name="connsiteY3-18" fmla="*/ 300315 h 313103"/>
                  <a:gd name="connsiteX4-19" fmla="*/ 0 w 284976"/>
                  <a:gd name="connsiteY4-20" fmla="*/ 25578 h 313103"/>
                  <a:gd name="connsiteX0-21" fmla="*/ 12789 w 284976"/>
                  <a:gd name="connsiteY0-22" fmla="*/ 0 h 450583"/>
                  <a:gd name="connsiteX1-23" fmla="*/ 284835 w 284976"/>
                  <a:gd name="connsiteY1-24" fmla="*/ 137480 h 450583"/>
                  <a:gd name="connsiteX2-25" fmla="*/ 281637 w 284976"/>
                  <a:gd name="connsiteY2-26" fmla="*/ 450583 h 450583"/>
                  <a:gd name="connsiteX3-27" fmla="*/ 0 w 284976"/>
                  <a:gd name="connsiteY3-28" fmla="*/ 437795 h 450583"/>
                  <a:gd name="connsiteX4-29" fmla="*/ 12789 w 284976"/>
                  <a:gd name="connsiteY4-30" fmla="*/ 0 h 450583"/>
                  <a:gd name="connsiteX0-31" fmla="*/ 6394 w 278581"/>
                  <a:gd name="connsiteY0-32" fmla="*/ 0 h 450583"/>
                  <a:gd name="connsiteX1-33" fmla="*/ 278440 w 278581"/>
                  <a:gd name="connsiteY1-34" fmla="*/ 137480 h 450583"/>
                  <a:gd name="connsiteX2-35" fmla="*/ 275242 w 278581"/>
                  <a:gd name="connsiteY2-36" fmla="*/ 450583 h 450583"/>
                  <a:gd name="connsiteX3-37" fmla="*/ 0 w 278581"/>
                  <a:gd name="connsiteY3-38" fmla="*/ 313104 h 450583"/>
                  <a:gd name="connsiteX4-39" fmla="*/ 6394 w 278581"/>
                  <a:gd name="connsiteY4-40" fmla="*/ 0 h 4505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8581" h="450583">
                    <a:moveTo>
                      <a:pt x="6394" y="0"/>
                    </a:moveTo>
                    <a:lnTo>
                      <a:pt x="278440" y="137480"/>
                    </a:lnTo>
                    <a:cubicBezTo>
                      <a:pt x="279506" y="237585"/>
                      <a:pt x="274176" y="350478"/>
                      <a:pt x="275242" y="450583"/>
                    </a:cubicBezTo>
                    <a:lnTo>
                      <a:pt x="0" y="313104"/>
                    </a:lnTo>
                    <a:lnTo>
                      <a:pt x="6394" y="0"/>
                    </a:lnTo>
                    <a:close/>
                  </a:path>
                </a:pathLst>
              </a:custGeom>
              <a:gradFill>
                <a:gsLst>
                  <a:gs pos="71000">
                    <a:srgbClr val="0073C4"/>
                  </a:gs>
                  <a:gs pos="0">
                    <a:srgbClr val="00AFF0"/>
                  </a:gs>
                </a:gsLst>
                <a:lin ang="21594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等腰三角形 5"/>
              <p:cNvSpPr/>
              <p:nvPr/>
            </p:nvSpPr>
            <p:spPr bwMode="auto">
              <a:xfrm>
                <a:off x="5070952" y="2853345"/>
                <a:ext cx="498432" cy="623738"/>
              </a:xfrm>
              <a:custGeom>
                <a:avLst/>
                <a:gdLst>
                  <a:gd name="connsiteX0" fmla="*/ 0 w 504056"/>
                  <a:gd name="connsiteY0" fmla="*/ 288032 h 288032"/>
                  <a:gd name="connsiteX1" fmla="*/ 252028 w 504056"/>
                  <a:gd name="connsiteY1" fmla="*/ 0 h 288032"/>
                  <a:gd name="connsiteX2" fmla="*/ 504056 w 504056"/>
                  <a:gd name="connsiteY2" fmla="*/ 288032 h 288032"/>
                  <a:gd name="connsiteX3" fmla="*/ 0 w 504056"/>
                  <a:gd name="connsiteY3" fmla="*/ 288032 h 288032"/>
                  <a:gd name="connsiteX0-1" fmla="*/ 122045 w 626101"/>
                  <a:gd name="connsiteY0-2" fmla="*/ 601358 h 601358"/>
                  <a:gd name="connsiteX1-3" fmla="*/ 0 w 626101"/>
                  <a:gd name="connsiteY1-4" fmla="*/ 0 h 601358"/>
                  <a:gd name="connsiteX2-5" fmla="*/ 626101 w 626101"/>
                  <a:gd name="connsiteY2-6" fmla="*/ 601358 h 601358"/>
                  <a:gd name="connsiteX3-7" fmla="*/ 122045 w 626101"/>
                  <a:gd name="connsiteY3-8" fmla="*/ 601358 h 601358"/>
                  <a:gd name="connsiteX0-9" fmla="*/ 0 w 1073158"/>
                  <a:gd name="connsiteY0-10" fmla="*/ 623738 h 623738"/>
                  <a:gd name="connsiteX1-11" fmla="*/ 447057 w 1073158"/>
                  <a:gd name="connsiteY1-12" fmla="*/ 0 h 623738"/>
                  <a:gd name="connsiteX2-13" fmla="*/ 1073158 w 1073158"/>
                  <a:gd name="connsiteY2-14" fmla="*/ 601358 h 623738"/>
                  <a:gd name="connsiteX3-15" fmla="*/ 0 w 1073158"/>
                  <a:gd name="connsiteY3-16" fmla="*/ 623738 h 623738"/>
                  <a:gd name="connsiteX0-17" fmla="*/ 0 w 449704"/>
                  <a:gd name="connsiteY0-18" fmla="*/ 623738 h 623738"/>
                  <a:gd name="connsiteX1-19" fmla="*/ 447057 w 449704"/>
                  <a:gd name="connsiteY1-20" fmla="*/ 0 h 623738"/>
                  <a:gd name="connsiteX2-21" fmla="*/ 449704 w 449704"/>
                  <a:gd name="connsiteY2-22" fmla="*/ 310412 h 623738"/>
                  <a:gd name="connsiteX3-23" fmla="*/ 0 w 449704"/>
                  <a:gd name="connsiteY3-24" fmla="*/ 623738 h 623738"/>
                  <a:gd name="connsiteX0-25" fmla="*/ 0 w 449704"/>
                  <a:gd name="connsiteY0-26" fmla="*/ 623738 h 623738"/>
                  <a:gd name="connsiteX1-27" fmla="*/ 447057 w 449704"/>
                  <a:gd name="connsiteY1-28" fmla="*/ 0 h 623738"/>
                  <a:gd name="connsiteX2-29" fmla="*/ 449704 w 449704"/>
                  <a:gd name="connsiteY2-30" fmla="*/ 310412 h 623738"/>
                  <a:gd name="connsiteX3-31" fmla="*/ 0 w 449704"/>
                  <a:gd name="connsiteY3-32" fmla="*/ 623738 h 623738"/>
                  <a:gd name="connsiteX0-33" fmla="*/ 46283 w 495987"/>
                  <a:gd name="connsiteY0-34" fmla="*/ 623738 h 623738"/>
                  <a:gd name="connsiteX1-35" fmla="*/ 493340 w 495987"/>
                  <a:gd name="connsiteY1-36" fmla="*/ 0 h 623738"/>
                  <a:gd name="connsiteX2-37" fmla="*/ 495987 w 495987"/>
                  <a:gd name="connsiteY2-38" fmla="*/ 310412 h 623738"/>
                  <a:gd name="connsiteX3-39" fmla="*/ 46283 w 495987"/>
                  <a:gd name="connsiteY3-40" fmla="*/ 623738 h 623738"/>
                  <a:gd name="connsiteX0-41" fmla="*/ 48728 w 498432"/>
                  <a:gd name="connsiteY0-42" fmla="*/ 623738 h 623738"/>
                  <a:gd name="connsiteX1-43" fmla="*/ 495785 w 498432"/>
                  <a:gd name="connsiteY1-44" fmla="*/ 0 h 623738"/>
                  <a:gd name="connsiteX2-45" fmla="*/ 498432 w 498432"/>
                  <a:gd name="connsiteY2-46" fmla="*/ 310412 h 623738"/>
                  <a:gd name="connsiteX3-47" fmla="*/ 48728 w 498432"/>
                  <a:gd name="connsiteY3-48" fmla="*/ 623738 h 623738"/>
                  <a:gd name="connsiteX0-49" fmla="*/ 48728 w 498432"/>
                  <a:gd name="connsiteY0-50" fmla="*/ 623738 h 623738"/>
                  <a:gd name="connsiteX1-51" fmla="*/ 495785 w 498432"/>
                  <a:gd name="connsiteY1-52" fmla="*/ 0 h 623738"/>
                  <a:gd name="connsiteX2-53" fmla="*/ 498432 w 498432"/>
                  <a:gd name="connsiteY2-54" fmla="*/ 310412 h 623738"/>
                  <a:gd name="connsiteX3-55" fmla="*/ 48728 w 498432"/>
                  <a:gd name="connsiteY3-56" fmla="*/ 623738 h 623738"/>
                  <a:gd name="connsiteX0-57" fmla="*/ 48728 w 498432"/>
                  <a:gd name="connsiteY0-58" fmla="*/ 623738 h 623738"/>
                  <a:gd name="connsiteX1-59" fmla="*/ 495785 w 498432"/>
                  <a:gd name="connsiteY1-60" fmla="*/ 0 h 623738"/>
                  <a:gd name="connsiteX2-61" fmla="*/ 498432 w 498432"/>
                  <a:gd name="connsiteY2-62" fmla="*/ 310412 h 623738"/>
                  <a:gd name="connsiteX3-63" fmla="*/ 48728 w 498432"/>
                  <a:gd name="connsiteY3-64" fmla="*/ 623738 h 623738"/>
                </a:gdLst>
                <a:ahLst/>
                <a:cxnLst>
                  <a:cxn ang="0">
                    <a:pos x="connsiteX0-1" y="connsiteY0-2"/>
                  </a:cxn>
                  <a:cxn ang="0">
                    <a:pos x="connsiteX1-3" y="connsiteY1-4"/>
                  </a:cxn>
                  <a:cxn ang="0">
                    <a:pos x="connsiteX2-5" y="connsiteY2-6"/>
                  </a:cxn>
                  <a:cxn ang="0">
                    <a:pos x="connsiteX3-7" y="connsiteY3-8"/>
                  </a:cxn>
                </a:cxnLst>
                <a:rect l="l" t="t" r="r" b="b"/>
                <a:pathLst>
                  <a:path w="498432" h="623738">
                    <a:moveTo>
                      <a:pt x="48728" y="623738"/>
                    </a:moveTo>
                    <a:cubicBezTo>
                      <a:pt x="-115578" y="393444"/>
                      <a:pt x="161328" y="131180"/>
                      <a:pt x="495785" y="0"/>
                    </a:cubicBezTo>
                    <a:cubicBezTo>
                      <a:pt x="496667" y="103471"/>
                      <a:pt x="497550" y="206941"/>
                      <a:pt x="498432" y="310412"/>
                    </a:cubicBezTo>
                    <a:cubicBezTo>
                      <a:pt x="313362" y="392474"/>
                      <a:pt x="160263" y="496916"/>
                      <a:pt x="48728" y="623738"/>
                    </a:cubicBezTo>
                    <a:close/>
                  </a:path>
                </a:pathLst>
              </a:custGeom>
              <a:gradFill>
                <a:gsLst>
                  <a:gs pos="100000">
                    <a:srgbClr val="0073C4"/>
                  </a:gs>
                  <a:gs pos="23000">
                    <a:srgbClr val="00AFF0"/>
                  </a:gs>
                </a:gsLst>
                <a:lin ang="150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8" name="矩形 2"/>
            <p:cNvSpPr/>
            <p:nvPr/>
          </p:nvSpPr>
          <p:spPr bwMode="auto">
            <a:xfrm flipH="1">
              <a:off x="3311188" y="2852906"/>
              <a:ext cx="2957941" cy="1234021"/>
            </a:xfrm>
            <a:custGeom>
              <a:avLst/>
              <a:gdLst/>
              <a:ahLst/>
              <a:cxnLst/>
              <a:rect l="l" t="t" r="r" b="b"/>
              <a:pathLst>
                <a:path w="2957941" h="1234021">
                  <a:moveTo>
                    <a:pt x="1874347" y="0"/>
                  </a:moveTo>
                  <a:cubicBezTo>
                    <a:pt x="1319099" y="216476"/>
                    <a:pt x="1294587" y="316753"/>
                    <a:pt x="1302048" y="565765"/>
                  </a:cubicBezTo>
                  <a:cubicBezTo>
                    <a:pt x="858440" y="538257"/>
                    <a:pt x="408439" y="613004"/>
                    <a:pt x="0" y="796980"/>
                  </a:cubicBezTo>
                  <a:lnTo>
                    <a:pt x="22660" y="805373"/>
                  </a:lnTo>
                  <a:cubicBezTo>
                    <a:pt x="292272" y="708089"/>
                    <a:pt x="633147" y="650402"/>
                    <a:pt x="1003744" y="650402"/>
                  </a:cubicBezTo>
                  <a:cubicBezTo>
                    <a:pt x="1744685" y="650402"/>
                    <a:pt x="2366818" y="880993"/>
                    <a:pt x="2538459" y="1193348"/>
                  </a:cubicBezTo>
                  <a:lnTo>
                    <a:pt x="2957941" y="1234021"/>
                  </a:lnTo>
                  <a:lnTo>
                    <a:pt x="2695241" y="792331"/>
                  </a:lnTo>
                  <a:lnTo>
                    <a:pt x="2410691" y="901561"/>
                  </a:lnTo>
                  <a:cubicBezTo>
                    <a:pt x="1830603" y="672310"/>
                    <a:pt x="1183372" y="463975"/>
                    <a:pt x="2157125" y="109227"/>
                  </a:cubicBezTo>
                  <a:close/>
                </a:path>
              </a:pathLst>
            </a:custGeom>
            <a:gradFill>
              <a:gsLst>
                <a:gs pos="100000">
                  <a:sysClr val="window" lastClr="FFFFFF">
                    <a:alpha val="17000"/>
                  </a:sysClr>
                </a:gs>
                <a:gs pos="0">
                  <a:sysClr val="window" lastClr="FFFFFF">
                    <a:alpha val="19000"/>
                  </a:sysClr>
                </a:gs>
              </a:gsLst>
              <a:lin ang="7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flipH="1">
            <a:off x="2510541" y="3431431"/>
            <a:ext cx="2020849" cy="1000438"/>
            <a:chOff x="3307604" y="2852906"/>
            <a:chExt cx="2961525" cy="1466127"/>
          </a:xfrm>
          <a:effectLst>
            <a:outerShdw blurRad="152400" dist="152400" dir="2040000" sx="98000" sy="98000" rotWithShape="0">
              <a:prstClr val="black">
                <a:alpha val="29000"/>
              </a:prstClr>
            </a:outerShdw>
          </a:effectLst>
        </p:grpSpPr>
        <p:grpSp>
          <p:nvGrpSpPr>
            <p:cNvPr id="25" name="组合 24"/>
            <p:cNvGrpSpPr/>
            <p:nvPr/>
          </p:nvGrpSpPr>
          <p:grpSpPr>
            <a:xfrm flipH="1">
              <a:off x="3307604" y="2859380"/>
              <a:ext cx="2961171" cy="1459653"/>
              <a:chOff x="3416642" y="2705991"/>
              <a:chExt cx="2961171" cy="2008099"/>
            </a:xfrm>
          </p:grpSpPr>
          <p:sp>
            <p:nvSpPr>
              <p:cNvPr id="27" name="矩形 2"/>
              <p:cNvSpPr/>
              <p:nvPr/>
            </p:nvSpPr>
            <p:spPr bwMode="auto">
              <a:xfrm>
                <a:off x="3419872" y="2705991"/>
                <a:ext cx="2957941" cy="1697688"/>
              </a:xfrm>
              <a:custGeom>
                <a:avLst/>
                <a:gdLst>
                  <a:gd name="connsiteX0" fmla="*/ 0 w 893443"/>
                  <a:gd name="connsiteY0" fmla="*/ 0 h 893443"/>
                  <a:gd name="connsiteX1" fmla="*/ 893443 w 893443"/>
                  <a:gd name="connsiteY1" fmla="*/ 0 h 893443"/>
                  <a:gd name="connsiteX2" fmla="*/ 893443 w 893443"/>
                  <a:gd name="connsiteY2" fmla="*/ 893443 h 893443"/>
                  <a:gd name="connsiteX3" fmla="*/ 0 w 893443"/>
                  <a:gd name="connsiteY3" fmla="*/ 893443 h 893443"/>
                  <a:gd name="connsiteX4" fmla="*/ 0 w 893443"/>
                  <a:gd name="connsiteY4" fmla="*/ 0 h 893443"/>
                  <a:gd name="connsiteX0-1" fmla="*/ 0 w 3641356"/>
                  <a:gd name="connsiteY0-2" fmla="*/ 0 h 1525039"/>
                  <a:gd name="connsiteX1-3" fmla="*/ 893443 w 3641356"/>
                  <a:gd name="connsiteY1-4" fmla="*/ 0 h 1525039"/>
                  <a:gd name="connsiteX2-5" fmla="*/ 3641356 w 3641356"/>
                  <a:gd name="connsiteY2-6" fmla="*/ 1525039 h 1525039"/>
                  <a:gd name="connsiteX3-7" fmla="*/ 0 w 3641356"/>
                  <a:gd name="connsiteY3-8" fmla="*/ 893443 h 1525039"/>
                  <a:gd name="connsiteX4-9" fmla="*/ 0 w 3641356"/>
                  <a:gd name="connsiteY4-10" fmla="*/ 0 h 1525039"/>
                  <a:gd name="connsiteX0-11" fmla="*/ 0 w 3641356"/>
                  <a:gd name="connsiteY0-12" fmla="*/ 0 h 1525039"/>
                  <a:gd name="connsiteX1-13" fmla="*/ 893443 w 3641356"/>
                  <a:gd name="connsiteY1-14" fmla="*/ 0 h 1525039"/>
                  <a:gd name="connsiteX2-15" fmla="*/ 3641356 w 3641356"/>
                  <a:gd name="connsiteY2-16" fmla="*/ 1525039 h 1525039"/>
                  <a:gd name="connsiteX3-17" fmla="*/ 1736547 w 3641356"/>
                  <a:gd name="connsiteY3-18" fmla="*/ 1198416 h 1525039"/>
                  <a:gd name="connsiteX4-19" fmla="*/ 0 w 3641356"/>
                  <a:gd name="connsiteY4-20" fmla="*/ 893443 h 1525039"/>
                  <a:gd name="connsiteX5" fmla="*/ 0 w 3641356"/>
                  <a:gd name="connsiteY5" fmla="*/ 0 h 1525039"/>
                  <a:gd name="connsiteX0-21" fmla="*/ 0 w 3641356"/>
                  <a:gd name="connsiteY0-22" fmla="*/ 0 h 1525039"/>
                  <a:gd name="connsiteX1-23" fmla="*/ 893443 w 3641356"/>
                  <a:gd name="connsiteY1-24" fmla="*/ 0 h 1525039"/>
                  <a:gd name="connsiteX2-25" fmla="*/ 3641356 w 3641356"/>
                  <a:gd name="connsiteY2-26" fmla="*/ 1525039 h 1525039"/>
                  <a:gd name="connsiteX3-27" fmla="*/ 2570819 w 3641356"/>
                  <a:gd name="connsiteY3-28" fmla="*/ 1382239 h 1525039"/>
                  <a:gd name="connsiteX4-29" fmla="*/ 0 w 3641356"/>
                  <a:gd name="connsiteY4-30" fmla="*/ 893443 h 1525039"/>
                  <a:gd name="connsiteX5-31" fmla="*/ 0 w 3641356"/>
                  <a:gd name="connsiteY5-32" fmla="*/ 0 h 1525039"/>
                  <a:gd name="connsiteX0-33" fmla="*/ 0 w 3641356"/>
                  <a:gd name="connsiteY0-34" fmla="*/ 0 h 1525039"/>
                  <a:gd name="connsiteX1-35" fmla="*/ 893443 w 3641356"/>
                  <a:gd name="connsiteY1-36" fmla="*/ 0 h 1525039"/>
                  <a:gd name="connsiteX2-37" fmla="*/ 3641356 w 3641356"/>
                  <a:gd name="connsiteY2-38" fmla="*/ 1525039 h 1525039"/>
                  <a:gd name="connsiteX3-39" fmla="*/ 2570819 w 3641356"/>
                  <a:gd name="connsiteY3-40" fmla="*/ 1382239 h 1525039"/>
                  <a:gd name="connsiteX4-41" fmla="*/ 1637566 w 3641356"/>
                  <a:gd name="connsiteY4-42" fmla="*/ 1203129 h 1525039"/>
                  <a:gd name="connsiteX5-43" fmla="*/ 0 w 3641356"/>
                  <a:gd name="connsiteY5-44" fmla="*/ 893443 h 1525039"/>
                  <a:gd name="connsiteX6" fmla="*/ 0 w 3641356"/>
                  <a:gd name="connsiteY6" fmla="*/ 0 h 1525039"/>
                  <a:gd name="connsiteX0-45" fmla="*/ 0 w 3641356"/>
                  <a:gd name="connsiteY0-46" fmla="*/ 0 h 1525039"/>
                  <a:gd name="connsiteX1-47" fmla="*/ 893443 w 3641356"/>
                  <a:gd name="connsiteY1-48" fmla="*/ 0 h 1525039"/>
                  <a:gd name="connsiteX2-49" fmla="*/ 3641356 w 3641356"/>
                  <a:gd name="connsiteY2-50" fmla="*/ 1525039 h 1525039"/>
                  <a:gd name="connsiteX3-51" fmla="*/ 2570819 w 3641356"/>
                  <a:gd name="connsiteY3-52" fmla="*/ 1382239 h 1525039"/>
                  <a:gd name="connsiteX4-53" fmla="*/ 2830056 w 3641356"/>
                  <a:gd name="connsiteY4-54" fmla="*/ 1226696 h 1525039"/>
                  <a:gd name="connsiteX5-55" fmla="*/ 0 w 3641356"/>
                  <a:gd name="connsiteY5-56" fmla="*/ 893443 h 1525039"/>
                  <a:gd name="connsiteX6-57" fmla="*/ 0 w 3641356"/>
                  <a:gd name="connsiteY6-58" fmla="*/ 0 h 1525039"/>
                  <a:gd name="connsiteX0-59" fmla="*/ 0 w 3641356"/>
                  <a:gd name="connsiteY0-60" fmla="*/ 0 h 1525039"/>
                  <a:gd name="connsiteX1-61" fmla="*/ 893443 w 3641356"/>
                  <a:gd name="connsiteY1-62" fmla="*/ 0 h 1525039"/>
                  <a:gd name="connsiteX2-63" fmla="*/ 3641356 w 3641356"/>
                  <a:gd name="connsiteY2-64" fmla="*/ 1525039 h 1525039"/>
                  <a:gd name="connsiteX3-65" fmla="*/ 2570819 w 3641356"/>
                  <a:gd name="connsiteY3-66" fmla="*/ 1382239 h 1525039"/>
                  <a:gd name="connsiteX4-67" fmla="*/ 2830056 w 3641356"/>
                  <a:gd name="connsiteY4-68" fmla="*/ 1226696 h 1525039"/>
                  <a:gd name="connsiteX5-69" fmla="*/ 1406609 w 3641356"/>
                  <a:gd name="connsiteY5-70" fmla="*/ 1061727 h 1525039"/>
                  <a:gd name="connsiteX6-71" fmla="*/ 0 w 3641356"/>
                  <a:gd name="connsiteY6-72" fmla="*/ 893443 h 1525039"/>
                  <a:gd name="connsiteX7" fmla="*/ 0 w 3641356"/>
                  <a:gd name="connsiteY7" fmla="*/ 0 h 1525039"/>
                  <a:gd name="connsiteX0-73" fmla="*/ 0 w 3641356"/>
                  <a:gd name="connsiteY0-74" fmla="*/ 0 h 1525039"/>
                  <a:gd name="connsiteX1-75" fmla="*/ 893443 w 3641356"/>
                  <a:gd name="connsiteY1-76" fmla="*/ 0 h 1525039"/>
                  <a:gd name="connsiteX2-77" fmla="*/ 3641356 w 3641356"/>
                  <a:gd name="connsiteY2-78" fmla="*/ 1525039 h 1525039"/>
                  <a:gd name="connsiteX3-79" fmla="*/ 2570819 w 3641356"/>
                  <a:gd name="connsiteY3-80" fmla="*/ 1382239 h 1525039"/>
                  <a:gd name="connsiteX4-81" fmla="*/ 2830056 w 3641356"/>
                  <a:gd name="connsiteY4-82" fmla="*/ 1226696 h 1525039"/>
                  <a:gd name="connsiteX5-83" fmla="*/ 954122 w 3641356"/>
                  <a:gd name="connsiteY5-84" fmla="*/ 1061727 h 1525039"/>
                  <a:gd name="connsiteX6-85" fmla="*/ 0 w 3641356"/>
                  <a:gd name="connsiteY6-86" fmla="*/ 893443 h 1525039"/>
                  <a:gd name="connsiteX7-87" fmla="*/ 0 w 3641356"/>
                  <a:gd name="connsiteY7-88" fmla="*/ 0 h 1525039"/>
                  <a:gd name="connsiteX0-89" fmla="*/ 0 w 3641356"/>
                  <a:gd name="connsiteY0-90" fmla="*/ 0 h 1525039"/>
                  <a:gd name="connsiteX1-91" fmla="*/ 893443 w 3641356"/>
                  <a:gd name="connsiteY1-92" fmla="*/ 0 h 1525039"/>
                  <a:gd name="connsiteX2-93" fmla="*/ 3641356 w 3641356"/>
                  <a:gd name="connsiteY2-94" fmla="*/ 1525039 h 1525039"/>
                  <a:gd name="connsiteX3-95" fmla="*/ 2570819 w 3641356"/>
                  <a:gd name="connsiteY3-96" fmla="*/ 1382239 h 1525039"/>
                  <a:gd name="connsiteX4-97" fmla="*/ 2830056 w 3641356"/>
                  <a:gd name="connsiteY4-98" fmla="*/ 1226696 h 1525039"/>
                  <a:gd name="connsiteX5-99" fmla="*/ 954122 w 3641356"/>
                  <a:gd name="connsiteY5-100" fmla="*/ 1061727 h 1525039"/>
                  <a:gd name="connsiteX6-101" fmla="*/ 539541 w 3641356"/>
                  <a:gd name="connsiteY6-102" fmla="*/ 994124 h 1525039"/>
                  <a:gd name="connsiteX7-103" fmla="*/ 0 w 3641356"/>
                  <a:gd name="connsiteY7-104" fmla="*/ 893443 h 1525039"/>
                  <a:gd name="connsiteX8" fmla="*/ 0 w 3641356"/>
                  <a:gd name="connsiteY8" fmla="*/ 0 h 1525039"/>
                  <a:gd name="connsiteX0-105" fmla="*/ 0 w 3641356"/>
                  <a:gd name="connsiteY0-106" fmla="*/ 0 h 1525039"/>
                  <a:gd name="connsiteX1-107" fmla="*/ 893443 w 3641356"/>
                  <a:gd name="connsiteY1-108" fmla="*/ 0 h 1525039"/>
                  <a:gd name="connsiteX2-109" fmla="*/ 3641356 w 3641356"/>
                  <a:gd name="connsiteY2-110" fmla="*/ 1525039 h 1525039"/>
                  <a:gd name="connsiteX3-111" fmla="*/ 2570819 w 3641356"/>
                  <a:gd name="connsiteY3-112" fmla="*/ 1382239 h 1525039"/>
                  <a:gd name="connsiteX4-113" fmla="*/ 2830056 w 3641356"/>
                  <a:gd name="connsiteY4-114" fmla="*/ 1226696 h 1525039"/>
                  <a:gd name="connsiteX5-115" fmla="*/ 954122 w 3641356"/>
                  <a:gd name="connsiteY5-116" fmla="*/ 1061727 h 1525039"/>
                  <a:gd name="connsiteX6-117" fmla="*/ 683415 w 3641356"/>
                  <a:gd name="connsiteY6-118" fmla="*/ 923785 h 1525039"/>
                  <a:gd name="connsiteX7-119" fmla="*/ 0 w 3641356"/>
                  <a:gd name="connsiteY7-120" fmla="*/ 893443 h 1525039"/>
                  <a:gd name="connsiteX8-121" fmla="*/ 0 w 3641356"/>
                  <a:gd name="connsiteY8-122" fmla="*/ 0 h 1525039"/>
                  <a:gd name="connsiteX0-123" fmla="*/ 0 w 3641356"/>
                  <a:gd name="connsiteY0-124" fmla="*/ 0 h 1525039"/>
                  <a:gd name="connsiteX1-125" fmla="*/ 893443 w 3641356"/>
                  <a:gd name="connsiteY1-126" fmla="*/ 0 h 1525039"/>
                  <a:gd name="connsiteX2-127" fmla="*/ 3641356 w 3641356"/>
                  <a:gd name="connsiteY2-128" fmla="*/ 1525039 h 1525039"/>
                  <a:gd name="connsiteX3-129" fmla="*/ 2570819 w 3641356"/>
                  <a:gd name="connsiteY3-130" fmla="*/ 1382239 h 1525039"/>
                  <a:gd name="connsiteX4-131" fmla="*/ 2830056 w 3641356"/>
                  <a:gd name="connsiteY4-132" fmla="*/ 1226696 h 1525039"/>
                  <a:gd name="connsiteX5-133" fmla="*/ 954122 w 3641356"/>
                  <a:gd name="connsiteY5-134" fmla="*/ 1061727 h 1525039"/>
                  <a:gd name="connsiteX6-135" fmla="*/ 683415 w 3641356"/>
                  <a:gd name="connsiteY6-136" fmla="*/ 923785 h 1525039"/>
                  <a:gd name="connsiteX7-137" fmla="*/ 1985463 w 3641356"/>
                  <a:gd name="connsiteY7-138" fmla="*/ 605694 h 1525039"/>
                  <a:gd name="connsiteX8-139" fmla="*/ 0 w 3641356"/>
                  <a:gd name="connsiteY8-140" fmla="*/ 0 h 1525039"/>
                  <a:gd name="connsiteX0-141" fmla="*/ 0 w 3641356"/>
                  <a:gd name="connsiteY0-142" fmla="*/ 223804 h 1748843"/>
                  <a:gd name="connsiteX1-143" fmla="*/ 2703060 w 3641356"/>
                  <a:gd name="connsiteY1-144" fmla="*/ 0 h 1748843"/>
                  <a:gd name="connsiteX2-145" fmla="*/ 3641356 w 3641356"/>
                  <a:gd name="connsiteY2-146" fmla="*/ 1748843 h 1748843"/>
                  <a:gd name="connsiteX3-147" fmla="*/ 2570819 w 3641356"/>
                  <a:gd name="connsiteY3-148" fmla="*/ 1606043 h 1748843"/>
                  <a:gd name="connsiteX4-149" fmla="*/ 2830056 w 3641356"/>
                  <a:gd name="connsiteY4-150" fmla="*/ 1450500 h 1748843"/>
                  <a:gd name="connsiteX5-151" fmla="*/ 954122 w 3641356"/>
                  <a:gd name="connsiteY5-152" fmla="*/ 1285531 h 1748843"/>
                  <a:gd name="connsiteX6-153" fmla="*/ 683415 w 3641356"/>
                  <a:gd name="connsiteY6-154" fmla="*/ 1147589 h 1748843"/>
                  <a:gd name="connsiteX7-155" fmla="*/ 1985463 w 3641356"/>
                  <a:gd name="connsiteY7-156" fmla="*/ 829498 h 1748843"/>
                  <a:gd name="connsiteX8-157" fmla="*/ 0 w 3641356"/>
                  <a:gd name="connsiteY8-158" fmla="*/ 223804 h 1748843"/>
                  <a:gd name="connsiteX0-159" fmla="*/ 1874347 w 2957941"/>
                  <a:gd name="connsiteY0-160" fmla="*/ 51155 h 1748843"/>
                  <a:gd name="connsiteX1-161" fmla="*/ 2019645 w 2957941"/>
                  <a:gd name="connsiteY1-162" fmla="*/ 0 h 1748843"/>
                  <a:gd name="connsiteX2-163" fmla="*/ 2957941 w 2957941"/>
                  <a:gd name="connsiteY2-164" fmla="*/ 1748843 h 1748843"/>
                  <a:gd name="connsiteX3-165" fmla="*/ 1887404 w 2957941"/>
                  <a:gd name="connsiteY3-166" fmla="*/ 1606043 h 1748843"/>
                  <a:gd name="connsiteX4-167" fmla="*/ 2146641 w 2957941"/>
                  <a:gd name="connsiteY4-168" fmla="*/ 1450500 h 1748843"/>
                  <a:gd name="connsiteX5-169" fmla="*/ 270707 w 2957941"/>
                  <a:gd name="connsiteY5-170" fmla="*/ 1285531 h 1748843"/>
                  <a:gd name="connsiteX6-171" fmla="*/ 0 w 2957941"/>
                  <a:gd name="connsiteY6-172" fmla="*/ 1147589 h 1748843"/>
                  <a:gd name="connsiteX7-173" fmla="*/ 1302048 w 2957941"/>
                  <a:gd name="connsiteY7-174" fmla="*/ 829498 h 1748843"/>
                  <a:gd name="connsiteX8-175" fmla="*/ 1874347 w 2957941"/>
                  <a:gd name="connsiteY8-176" fmla="*/ 51155 h 1748843"/>
                  <a:gd name="connsiteX0-177" fmla="*/ 1874347 w 2957941"/>
                  <a:gd name="connsiteY0-178" fmla="*/ 51155 h 1748843"/>
                  <a:gd name="connsiteX1-179" fmla="*/ 2019645 w 2957941"/>
                  <a:gd name="connsiteY1-180" fmla="*/ 0 h 1748843"/>
                  <a:gd name="connsiteX2-181" fmla="*/ 2286000 w 2957941"/>
                  <a:gd name="connsiteY2-182" fmla="*/ 482572 h 1748843"/>
                  <a:gd name="connsiteX3-183" fmla="*/ 2957941 w 2957941"/>
                  <a:gd name="connsiteY3-184" fmla="*/ 1748843 h 1748843"/>
                  <a:gd name="connsiteX4-185" fmla="*/ 1887404 w 2957941"/>
                  <a:gd name="connsiteY4-186" fmla="*/ 1606043 h 1748843"/>
                  <a:gd name="connsiteX5-187" fmla="*/ 2146641 w 2957941"/>
                  <a:gd name="connsiteY5-188" fmla="*/ 1450500 h 1748843"/>
                  <a:gd name="connsiteX6-189" fmla="*/ 270707 w 2957941"/>
                  <a:gd name="connsiteY6-190" fmla="*/ 1285531 h 1748843"/>
                  <a:gd name="connsiteX7-191" fmla="*/ 0 w 2957941"/>
                  <a:gd name="connsiteY7-192" fmla="*/ 1147589 h 1748843"/>
                  <a:gd name="connsiteX8-193" fmla="*/ 1302048 w 2957941"/>
                  <a:gd name="connsiteY8-194" fmla="*/ 829498 h 1748843"/>
                  <a:gd name="connsiteX9" fmla="*/ 1874347 w 2957941"/>
                  <a:gd name="connsiteY9" fmla="*/ 51155 h 1748843"/>
                  <a:gd name="connsiteX0-195" fmla="*/ 1874347 w 2957941"/>
                  <a:gd name="connsiteY0-196" fmla="*/ 0 h 1697688"/>
                  <a:gd name="connsiteX1-197" fmla="*/ 2157125 w 2957941"/>
                  <a:gd name="connsiteY1-198" fmla="*/ 150268 h 1697688"/>
                  <a:gd name="connsiteX2-199" fmla="*/ 2286000 w 2957941"/>
                  <a:gd name="connsiteY2-200" fmla="*/ 431417 h 1697688"/>
                  <a:gd name="connsiteX3-201" fmla="*/ 2957941 w 2957941"/>
                  <a:gd name="connsiteY3-202" fmla="*/ 1697688 h 1697688"/>
                  <a:gd name="connsiteX4-203" fmla="*/ 1887404 w 2957941"/>
                  <a:gd name="connsiteY4-204" fmla="*/ 1554888 h 1697688"/>
                  <a:gd name="connsiteX5-205" fmla="*/ 2146641 w 2957941"/>
                  <a:gd name="connsiteY5-206" fmla="*/ 1399345 h 1697688"/>
                  <a:gd name="connsiteX6-207" fmla="*/ 270707 w 2957941"/>
                  <a:gd name="connsiteY6-208" fmla="*/ 1234376 h 1697688"/>
                  <a:gd name="connsiteX7-209" fmla="*/ 0 w 2957941"/>
                  <a:gd name="connsiteY7-210" fmla="*/ 1096434 h 1697688"/>
                  <a:gd name="connsiteX8-211" fmla="*/ 1302048 w 2957941"/>
                  <a:gd name="connsiteY8-212" fmla="*/ 778343 h 1697688"/>
                  <a:gd name="connsiteX9-213" fmla="*/ 1874347 w 2957941"/>
                  <a:gd name="connsiteY9-214" fmla="*/ 0 h 1697688"/>
                  <a:gd name="connsiteX0-215" fmla="*/ 1874347 w 2957941"/>
                  <a:gd name="connsiteY0-216" fmla="*/ 0 h 1697688"/>
                  <a:gd name="connsiteX1-217" fmla="*/ 2157125 w 2957941"/>
                  <a:gd name="connsiteY1-218" fmla="*/ 150268 h 1697688"/>
                  <a:gd name="connsiteX2-219" fmla="*/ 2410691 w 2957941"/>
                  <a:gd name="connsiteY2-220" fmla="*/ 1240310 h 1697688"/>
                  <a:gd name="connsiteX3-221" fmla="*/ 2957941 w 2957941"/>
                  <a:gd name="connsiteY3-222" fmla="*/ 1697688 h 1697688"/>
                  <a:gd name="connsiteX4-223" fmla="*/ 1887404 w 2957941"/>
                  <a:gd name="connsiteY4-224" fmla="*/ 1554888 h 1697688"/>
                  <a:gd name="connsiteX5-225" fmla="*/ 2146641 w 2957941"/>
                  <a:gd name="connsiteY5-226" fmla="*/ 1399345 h 1697688"/>
                  <a:gd name="connsiteX6-227" fmla="*/ 270707 w 2957941"/>
                  <a:gd name="connsiteY6-228" fmla="*/ 1234376 h 1697688"/>
                  <a:gd name="connsiteX7-229" fmla="*/ 0 w 2957941"/>
                  <a:gd name="connsiteY7-230" fmla="*/ 1096434 h 1697688"/>
                  <a:gd name="connsiteX8-231" fmla="*/ 1302048 w 2957941"/>
                  <a:gd name="connsiteY8-232" fmla="*/ 778343 h 1697688"/>
                  <a:gd name="connsiteX9-233" fmla="*/ 1874347 w 2957941"/>
                  <a:gd name="connsiteY9-234" fmla="*/ 0 h 1697688"/>
                  <a:gd name="connsiteX0-235" fmla="*/ 1874347 w 2957941"/>
                  <a:gd name="connsiteY0-236" fmla="*/ 0 h 1697688"/>
                  <a:gd name="connsiteX1-237" fmla="*/ 2157125 w 2957941"/>
                  <a:gd name="connsiteY1-238" fmla="*/ 150268 h 1697688"/>
                  <a:gd name="connsiteX2-239" fmla="*/ 2410691 w 2957941"/>
                  <a:gd name="connsiteY2-240" fmla="*/ 1240310 h 1697688"/>
                  <a:gd name="connsiteX3-241" fmla="*/ 2698439 w 2957941"/>
                  <a:gd name="connsiteY3-242" fmla="*/ 1483295 h 1697688"/>
                  <a:gd name="connsiteX4-243" fmla="*/ 2957941 w 2957941"/>
                  <a:gd name="connsiteY4-244" fmla="*/ 1697688 h 1697688"/>
                  <a:gd name="connsiteX5-245" fmla="*/ 1887404 w 2957941"/>
                  <a:gd name="connsiteY5-246" fmla="*/ 1554888 h 1697688"/>
                  <a:gd name="connsiteX6-247" fmla="*/ 2146641 w 2957941"/>
                  <a:gd name="connsiteY6-248" fmla="*/ 1399345 h 1697688"/>
                  <a:gd name="connsiteX7-249" fmla="*/ 270707 w 2957941"/>
                  <a:gd name="connsiteY7-250" fmla="*/ 1234376 h 1697688"/>
                  <a:gd name="connsiteX8-251" fmla="*/ 0 w 2957941"/>
                  <a:gd name="connsiteY8-252" fmla="*/ 1096434 h 1697688"/>
                  <a:gd name="connsiteX9-253" fmla="*/ 1302048 w 2957941"/>
                  <a:gd name="connsiteY9-254" fmla="*/ 778343 h 1697688"/>
                  <a:gd name="connsiteX10" fmla="*/ 1874347 w 2957941"/>
                  <a:gd name="connsiteY10" fmla="*/ 0 h 1697688"/>
                  <a:gd name="connsiteX0-255" fmla="*/ 1874347 w 2957941"/>
                  <a:gd name="connsiteY0-256" fmla="*/ 0 h 1697688"/>
                  <a:gd name="connsiteX1-257" fmla="*/ 2157125 w 2957941"/>
                  <a:gd name="connsiteY1-258" fmla="*/ 150268 h 1697688"/>
                  <a:gd name="connsiteX2-259" fmla="*/ 2410691 w 2957941"/>
                  <a:gd name="connsiteY2-260" fmla="*/ 1240310 h 1697688"/>
                  <a:gd name="connsiteX3-261" fmla="*/ 2695241 w 2957941"/>
                  <a:gd name="connsiteY3-262" fmla="*/ 1090039 h 1697688"/>
                  <a:gd name="connsiteX4-263" fmla="*/ 2957941 w 2957941"/>
                  <a:gd name="connsiteY4-264" fmla="*/ 1697688 h 1697688"/>
                  <a:gd name="connsiteX5-265" fmla="*/ 1887404 w 2957941"/>
                  <a:gd name="connsiteY5-266" fmla="*/ 1554888 h 1697688"/>
                  <a:gd name="connsiteX6-267" fmla="*/ 2146641 w 2957941"/>
                  <a:gd name="connsiteY6-268" fmla="*/ 1399345 h 1697688"/>
                  <a:gd name="connsiteX7-269" fmla="*/ 270707 w 2957941"/>
                  <a:gd name="connsiteY7-270" fmla="*/ 1234376 h 1697688"/>
                  <a:gd name="connsiteX8-271" fmla="*/ 0 w 2957941"/>
                  <a:gd name="connsiteY8-272" fmla="*/ 1096434 h 1697688"/>
                  <a:gd name="connsiteX9-273" fmla="*/ 1302048 w 2957941"/>
                  <a:gd name="connsiteY9-274" fmla="*/ 778343 h 1697688"/>
                  <a:gd name="connsiteX10-275" fmla="*/ 1874347 w 2957941"/>
                  <a:gd name="connsiteY10-276" fmla="*/ 0 h 1697688"/>
                  <a:gd name="connsiteX0-277" fmla="*/ 1874347 w 2957941"/>
                  <a:gd name="connsiteY0-278" fmla="*/ 0 h 1697688"/>
                  <a:gd name="connsiteX1-279" fmla="*/ 2157125 w 2957941"/>
                  <a:gd name="connsiteY1-280" fmla="*/ 150268 h 1697688"/>
                  <a:gd name="connsiteX2-281" fmla="*/ 2410691 w 2957941"/>
                  <a:gd name="connsiteY2-282" fmla="*/ 1240310 h 1697688"/>
                  <a:gd name="connsiteX3-283" fmla="*/ 2695241 w 2957941"/>
                  <a:gd name="connsiteY3-284" fmla="*/ 1090039 h 1697688"/>
                  <a:gd name="connsiteX4-285" fmla="*/ 2957941 w 2957941"/>
                  <a:gd name="connsiteY4-286" fmla="*/ 1697688 h 1697688"/>
                  <a:gd name="connsiteX5-287" fmla="*/ 1887404 w 2957941"/>
                  <a:gd name="connsiteY5-288" fmla="*/ 1554888 h 1697688"/>
                  <a:gd name="connsiteX6-289" fmla="*/ 2146641 w 2957941"/>
                  <a:gd name="connsiteY6-290" fmla="*/ 1399345 h 1697688"/>
                  <a:gd name="connsiteX7-291" fmla="*/ 270707 w 2957941"/>
                  <a:gd name="connsiteY7-292" fmla="*/ 1234376 h 1697688"/>
                  <a:gd name="connsiteX8-293" fmla="*/ 0 w 2957941"/>
                  <a:gd name="connsiteY8-294" fmla="*/ 1096434 h 1697688"/>
                  <a:gd name="connsiteX9-295" fmla="*/ 1302048 w 2957941"/>
                  <a:gd name="connsiteY9-296" fmla="*/ 778343 h 1697688"/>
                  <a:gd name="connsiteX10-297" fmla="*/ 1874347 w 2957941"/>
                  <a:gd name="connsiteY10-298" fmla="*/ 0 h 1697688"/>
                  <a:gd name="connsiteX0-299" fmla="*/ 1874347 w 2957941"/>
                  <a:gd name="connsiteY0-300" fmla="*/ 0 h 1697688"/>
                  <a:gd name="connsiteX1-301" fmla="*/ 2157125 w 2957941"/>
                  <a:gd name="connsiteY1-302" fmla="*/ 150268 h 1697688"/>
                  <a:gd name="connsiteX2-303" fmla="*/ 2410691 w 2957941"/>
                  <a:gd name="connsiteY2-304" fmla="*/ 1240310 h 1697688"/>
                  <a:gd name="connsiteX3-305" fmla="*/ 2695241 w 2957941"/>
                  <a:gd name="connsiteY3-306" fmla="*/ 1090039 h 1697688"/>
                  <a:gd name="connsiteX4-307" fmla="*/ 2957941 w 2957941"/>
                  <a:gd name="connsiteY4-308" fmla="*/ 1697688 h 1697688"/>
                  <a:gd name="connsiteX5-309" fmla="*/ 1887404 w 2957941"/>
                  <a:gd name="connsiteY5-310" fmla="*/ 1554888 h 1697688"/>
                  <a:gd name="connsiteX6-311" fmla="*/ 2146641 w 2957941"/>
                  <a:gd name="connsiteY6-312" fmla="*/ 1399345 h 1697688"/>
                  <a:gd name="connsiteX7-313" fmla="*/ 270707 w 2957941"/>
                  <a:gd name="connsiteY7-314" fmla="*/ 1234376 h 1697688"/>
                  <a:gd name="connsiteX8-315" fmla="*/ 0 w 2957941"/>
                  <a:gd name="connsiteY8-316" fmla="*/ 1096434 h 1697688"/>
                  <a:gd name="connsiteX9-317" fmla="*/ 1302048 w 2957941"/>
                  <a:gd name="connsiteY9-318" fmla="*/ 778343 h 1697688"/>
                  <a:gd name="connsiteX10-319" fmla="*/ 1874347 w 2957941"/>
                  <a:gd name="connsiteY10-320" fmla="*/ 0 h 1697688"/>
                  <a:gd name="connsiteX0-321" fmla="*/ 1874347 w 2957941"/>
                  <a:gd name="connsiteY0-322" fmla="*/ 0 h 1697688"/>
                  <a:gd name="connsiteX1-323" fmla="*/ 2157125 w 2957941"/>
                  <a:gd name="connsiteY1-324" fmla="*/ 150268 h 1697688"/>
                  <a:gd name="connsiteX2-325" fmla="*/ 2410691 w 2957941"/>
                  <a:gd name="connsiteY2-326" fmla="*/ 1240310 h 1697688"/>
                  <a:gd name="connsiteX3-327" fmla="*/ 2695241 w 2957941"/>
                  <a:gd name="connsiteY3-328" fmla="*/ 1090039 h 1697688"/>
                  <a:gd name="connsiteX4-329" fmla="*/ 2957941 w 2957941"/>
                  <a:gd name="connsiteY4-330" fmla="*/ 1697688 h 1697688"/>
                  <a:gd name="connsiteX5-331" fmla="*/ 1887404 w 2957941"/>
                  <a:gd name="connsiteY5-332" fmla="*/ 1554888 h 1697688"/>
                  <a:gd name="connsiteX6-333" fmla="*/ 2146641 w 2957941"/>
                  <a:gd name="connsiteY6-334" fmla="*/ 1399345 h 1697688"/>
                  <a:gd name="connsiteX7-335" fmla="*/ 270707 w 2957941"/>
                  <a:gd name="connsiteY7-336" fmla="*/ 1234376 h 1697688"/>
                  <a:gd name="connsiteX8-337" fmla="*/ 0 w 2957941"/>
                  <a:gd name="connsiteY8-338" fmla="*/ 1096434 h 1697688"/>
                  <a:gd name="connsiteX9-339" fmla="*/ 1302048 w 2957941"/>
                  <a:gd name="connsiteY9-340" fmla="*/ 778343 h 1697688"/>
                  <a:gd name="connsiteX10-341" fmla="*/ 1874347 w 2957941"/>
                  <a:gd name="connsiteY10-342" fmla="*/ 0 h 1697688"/>
                  <a:gd name="connsiteX0-343" fmla="*/ 1874347 w 2957941"/>
                  <a:gd name="connsiteY0-344" fmla="*/ 0 h 1697688"/>
                  <a:gd name="connsiteX1-345" fmla="*/ 2157125 w 2957941"/>
                  <a:gd name="connsiteY1-346" fmla="*/ 150268 h 1697688"/>
                  <a:gd name="connsiteX2-347" fmla="*/ 2410691 w 2957941"/>
                  <a:gd name="connsiteY2-348" fmla="*/ 1240310 h 1697688"/>
                  <a:gd name="connsiteX3-349" fmla="*/ 2695241 w 2957941"/>
                  <a:gd name="connsiteY3-350" fmla="*/ 1090039 h 1697688"/>
                  <a:gd name="connsiteX4-351" fmla="*/ 2957941 w 2957941"/>
                  <a:gd name="connsiteY4-352" fmla="*/ 1697688 h 1697688"/>
                  <a:gd name="connsiteX5-353" fmla="*/ 1887404 w 2957941"/>
                  <a:gd name="connsiteY5-354" fmla="*/ 1554888 h 1697688"/>
                  <a:gd name="connsiteX6-355" fmla="*/ 2146641 w 2957941"/>
                  <a:gd name="connsiteY6-356" fmla="*/ 1399345 h 1697688"/>
                  <a:gd name="connsiteX7-357" fmla="*/ 270707 w 2957941"/>
                  <a:gd name="connsiteY7-358" fmla="*/ 1234376 h 1697688"/>
                  <a:gd name="connsiteX8-359" fmla="*/ 0 w 2957941"/>
                  <a:gd name="connsiteY8-360" fmla="*/ 1096434 h 1697688"/>
                  <a:gd name="connsiteX9-361" fmla="*/ 1302048 w 2957941"/>
                  <a:gd name="connsiteY9-362" fmla="*/ 778343 h 1697688"/>
                  <a:gd name="connsiteX10-363" fmla="*/ 1874347 w 2957941"/>
                  <a:gd name="connsiteY10-364" fmla="*/ 0 h 1697688"/>
                  <a:gd name="connsiteX0-365" fmla="*/ 1874347 w 2957941"/>
                  <a:gd name="connsiteY0-366" fmla="*/ 0 h 1697688"/>
                  <a:gd name="connsiteX1-367" fmla="*/ 2157125 w 2957941"/>
                  <a:gd name="connsiteY1-368" fmla="*/ 150268 h 1697688"/>
                  <a:gd name="connsiteX2-369" fmla="*/ 2410691 w 2957941"/>
                  <a:gd name="connsiteY2-370" fmla="*/ 1240310 h 1697688"/>
                  <a:gd name="connsiteX3-371" fmla="*/ 2695241 w 2957941"/>
                  <a:gd name="connsiteY3-372" fmla="*/ 1090039 h 1697688"/>
                  <a:gd name="connsiteX4-373" fmla="*/ 2957941 w 2957941"/>
                  <a:gd name="connsiteY4-374" fmla="*/ 1697688 h 1697688"/>
                  <a:gd name="connsiteX5-375" fmla="*/ 1887404 w 2957941"/>
                  <a:gd name="connsiteY5-376" fmla="*/ 1554888 h 1697688"/>
                  <a:gd name="connsiteX6-377" fmla="*/ 2146641 w 2957941"/>
                  <a:gd name="connsiteY6-378" fmla="*/ 1399345 h 1697688"/>
                  <a:gd name="connsiteX7-379" fmla="*/ 270707 w 2957941"/>
                  <a:gd name="connsiteY7-380" fmla="*/ 1234376 h 1697688"/>
                  <a:gd name="connsiteX8-381" fmla="*/ 0 w 2957941"/>
                  <a:gd name="connsiteY8-382" fmla="*/ 1096434 h 1697688"/>
                  <a:gd name="connsiteX9-383" fmla="*/ 1302048 w 2957941"/>
                  <a:gd name="connsiteY9-384" fmla="*/ 778343 h 1697688"/>
                  <a:gd name="connsiteX10-385" fmla="*/ 1874347 w 2957941"/>
                  <a:gd name="connsiteY10-386" fmla="*/ 0 h 1697688"/>
                  <a:gd name="connsiteX0-387" fmla="*/ 1874347 w 2957941"/>
                  <a:gd name="connsiteY0-388" fmla="*/ 0 h 1697688"/>
                  <a:gd name="connsiteX1-389" fmla="*/ 2157125 w 2957941"/>
                  <a:gd name="connsiteY1-390" fmla="*/ 150268 h 1697688"/>
                  <a:gd name="connsiteX2-391" fmla="*/ 2410691 w 2957941"/>
                  <a:gd name="connsiteY2-392" fmla="*/ 1240310 h 1697688"/>
                  <a:gd name="connsiteX3-393" fmla="*/ 2695241 w 2957941"/>
                  <a:gd name="connsiteY3-394" fmla="*/ 1090039 h 1697688"/>
                  <a:gd name="connsiteX4-395" fmla="*/ 2957941 w 2957941"/>
                  <a:gd name="connsiteY4-396" fmla="*/ 1697688 h 1697688"/>
                  <a:gd name="connsiteX5-397" fmla="*/ 1887404 w 2957941"/>
                  <a:gd name="connsiteY5-398" fmla="*/ 1554888 h 1697688"/>
                  <a:gd name="connsiteX6-399" fmla="*/ 2146641 w 2957941"/>
                  <a:gd name="connsiteY6-400" fmla="*/ 1399345 h 1697688"/>
                  <a:gd name="connsiteX7-401" fmla="*/ 270707 w 2957941"/>
                  <a:gd name="connsiteY7-402" fmla="*/ 1234376 h 1697688"/>
                  <a:gd name="connsiteX8-403" fmla="*/ 0 w 2957941"/>
                  <a:gd name="connsiteY8-404" fmla="*/ 1096434 h 1697688"/>
                  <a:gd name="connsiteX9-405" fmla="*/ 1302048 w 2957941"/>
                  <a:gd name="connsiteY9-406" fmla="*/ 778343 h 1697688"/>
                  <a:gd name="connsiteX10-407" fmla="*/ 1874347 w 2957941"/>
                  <a:gd name="connsiteY10-408" fmla="*/ 0 h 1697688"/>
                  <a:gd name="connsiteX0-409" fmla="*/ 1874347 w 2957941"/>
                  <a:gd name="connsiteY0-410" fmla="*/ 0 h 1697688"/>
                  <a:gd name="connsiteX1-411" fmla="*/ 2157125 w 2957941"/>
                  <a:gd name="connsiteY1-412" fmla="*/ 150268 h 1697688"/>
                  <a:gd name="connsiteX2-413" fmla="*/ 2410691 w 2957941"/>
                  <a:gd name="connsiteY2-414" fmla="*/ 1240310 h 1697688"/>
                  <a:gd name="connsiteX3-415" fmla="*/ 2695241 w 2957941"/>
                  <a:gd name="connsiteY3-416" fmla="*/ 1090039 h 1697688"/>
                  <a:gd name="connsiteX4-417" fmla="*/ 2957941 w 2957941"/>
                  <a:gd name="connsiteY4-418" fmla="*/ 1697688 h 1697688"/>
                  <a:gd name="connsiteX5-419" fmla="*/ 1887404 w 2957941"/>
                  <a:gd name="connsiteY5-420" fmla="*/ 1554888 h 1697688"/>
                  <a:gd name="connsiteX6-421" fmla="*/ 2146641 w 2957941"/>
                  <a:gd name="connsiteY6-422" fmla="*/ 1399345 h 1697688"/>
                  <a:gd name="connsiteX7-423" fmla="*/ 270707 w 2957941"/>
                  <a:gd name="connsiteY7-424" fmla="*/ 1234376 h 1697688"/>
                  <a:gd name="connsiteX8-425" fmla="*/ 0 w 2957941"/>
                  <a:gd name="connsiteY8-426" fmla="*/ 1096434 h 1697688"/>
                  <a:gd name="connsiteX9-427" fmla="*/ 1302048 w 2957941"/>
                  <a:gd name="connsiteY9-428" fmla="*/ 778343 h 1697688"/>
                  <a:gd name="connsiteX10-429" fmla="*/ 1874347 w 2957941"/>
                  <a:gd name="connsiteY10-430" fmla="*/ 0 h 1697688"/>
                  <a:gd name="connsiteX0-431" fmla="*/ 1874347 w 2957941"/>
                  <a:gd name="connsiteY0-432" fmla="*/ 0 h 1697688"/>
                  <a:gd name="connsiteX1-433" fmla="*/ 2157125 w 2957941"/>
                  <a:gd name="connsiteY1-434" fmla="*/ 150268 h 1697688"/>
                  <a:gd name="connsiteX2-435" fmla="*/ 2410691 w 2957941"/>
                  <a:gd name="connsiteY2-436" fmla="*/ 1240310 h 1697688"/>
                  <a:gd name="connsiteX3-437" fmla="*/ 2695241 w 2957941"/>
                  <a:gd name="connsiteY3-438" fmla="*/ 1090039 h 1697688"/>
                  <a:gd name="connsiteX4-439" fmla="*/ 2957941 w 2957941"/>
                  <a:gd name="connsiteY4-440" fmla="*/ 1697688 h 1697688"/>
                  <a:gd name="connsiteX5-441" fmla="*/ 1887404 w 2957941"/>
                  <a:gd name="connsiteY5-442" fmla="*/ 1554888 h 1697688"/>
                  <a:gd name="connsiteX6-443" fmla="*/ 2146641 w 2957941"/>
                  <a:gd name="connsiteY6-444" fmla="*/ 1399345 h 1697688"/>
                  <a:gd name="connsiteX7-445" fmla="*/ 270707 w 2957941"/>
                  <a:gd name="connsiteY7-446" fmla="*/ 1234376 h 1697688"/>
                  <a:gd name="connsiteX8-447" fmla="*/ 0 w 2957941"/>
                  <a:gd name="connsiteY8-448" fmla="*/ 1096434 h 1697688"/>
                  <a:gd name="connsiteX9-449" fmla="*/ 1302048 w 2957941"/>
                  <a:gd name="connsiteY9-450" fmla="*/ 778343 h 1697688"/>
                  <a:gd name="connsiteX10-451" fmla="*/ 1874347 w 2957941"/>
                  <a:gd name="connsiteY10-452" fmla="*/ 0 h 1697688"/>
                  <a:gd name="connsiteX0-453" fmla="*/ 1874347 w 2957941"/>
                  <a:gd name="connsiteY0-454" fmla="*/ 0 h 1697688"/>
                  <a:gd name="connsiteX1-455" fmla="*/ 2157125 w 2957941"/>
                  <a:gd name="connsiteY1-456" fmla="*/ 150268 h 1697688"/>
                  <a:gd name="connsiteX2-457" fmla="*/ 2410691 w 2957941"/>
                  <a:gd name="connsiteY2-458" fmla="*/ 1240310 h 1697688"/>
                  <a:gd name="connsiteX3-459" fmla="*/ 2695241 w 2957941"/>
                  <a:gd name="connsiteY3-460" fmla="*/ 1090039 h 1697688"/>
                  <a:gd name="connsiteX4-461" fmla="*/ 2957941 w 2957941"/>
                  <a:gd name="connsiteY4-462" fmla="*/ 1697688 h 1697688"/>
                  <a:gd name="connsiteX5-463" fmla="*/ 1887404 w 2957941"/>
                  <a:gd name="connsiteY5-464" fmla="*/ 1554888 h 1697688"/>
                  <a:gd name="connsiteX6-465" fmla="*/ 2146641 w 2957941"/>
                  <a:gd name="connsiteY6-466" fmla="*/ 1399345 h 1697688"/>
                  <a:gd name="connsiteX7-467" fmla="*/ 270707 w 2957941"/>
                  <a:gd name="connsiteY7-468" fmla="*/ 1234376 h 1697688"/>
                  <a:gd name="connsiteX8-469" fmla="*/ 0 w 2957941"/>
                  <a:gd name="connsiteY8-470" fmla="*/ 1096434 h 1697688"/>
                  <a:gd name="connsiteX9-471" fmla="*/ 1302048 w 2957941"/>
                  <a:gd name="connsiteY9-472" fmla="*/ 778343 h 1697688"/>
                  <a:gd name="connsiteX10-473" fmla="*/ 1874347 w 2957941"/>
                  <a:gd name="connsiteY10-474" fmla="*/ 0 h 1697688"/>
                  <a:gd name="connsiteX0-475" fmla="*/ 1874347 w 2957941"/>
                  <a:gd name="connsiteY0-476" fmla="*/ 0 h 1697688"/>
                  <a:gd name="connsiteX1-477" fmla="*/ 2157125 w 2957941"/>
                  <a:gd name="connsiteY1-478" fmla="*/ 150268 h 1697688"/>
                  <a:gd name="connsiteX2-479" fmla="*/ 2410691 w 2957941"/>
                  <a:gd name="connsiteY2-480" fmla="*/ 1240310 h 1697688"/>
                  <a:gd name="connsiteX3-481" fmla="*/ 2695241 w 2957941"/>
                  <a:gd name="connsiteY3-482" fmla="*/ 1090039 h 1697688"/>
                  <a:gd name="connsiteX4-483" fmla="*/ 2957941 w 2957941"/>
                  <a:gd name="connsiteY4-484" fmla="*/ 1697688 h 1697688"/>
                  <a:gd name="connsiteX5-485" fmla="*/ 1887404 w 2957941"/>
                  <a:gd name="connsiteY5-486" fmla="*/ 1554888 h 1697688"/>
                  <a:gd name="connsiteX6-487" fmla="*/ 2146641 w 2957941"/>
                  <a:gd name="connsiteY6-488" fmla="*/ 1399345 h 1697688"/>
                  <a:gd name="connsiteX7-489" fmla="*/ 270707 w 2957941"/>
                  <a:gd name="connsiteY7-490" fmla="*/ 1234376 h 1697688"/>
                  <a:gd name="connsiteX8-491" fmla="*/ 0 w 2957941"/>
                  <a:gd name="connsiteY8-492" fmla="*/ 1096434 h 1697688"/>
                  <a:gd name="connsiteX9-493" fmla="*/ 1302048 w 2957941"/>
                  <a:gd name="connsiteY9-494" fmla="*/ 778343 h 1697688"/>
                  <a:gd name="connsiteX10-495" fmla="*/ 1874347 w 2957941"/>
                  <a:gd name="connsiteY10-496" fmla="*/ 0 h 1697688"/>
                  <a:gd name="connsiteX0-497" fmla="*/ 1874347 w 2957941"/>
                  <a:gd name="connsiteY0-498" fmla="*/ 0 h 1697688"/>
                  <a:gd name="connsiteX1-499" fmla="*/ 2157125 w 2957941"/>
                  <a:gd name="connsiteY1-500" fmla="*/ 150268 h 1697688"/>
                  <a:gd name="connsiteX2-501" fmla="*/ 2410691 w 2957941"/>
                  <a:gd name="connsiteY2-502" fmla="*/ 1240310 h 1697688"/>
                  <a:gd name="connsiteX3-503" fmla="*/ 2695241 w 2957941"/>
                  <a:gd name="connsiteY3-504" fmla="*/ 1090039 h 1697688"/>
                  <a:gd name="connsiteX4-505" fmla="*/ 2957941 w 2957941"/>
                  <a:gd name="connsiteY4-506" fmla="*/ 1697688 h 1697688"/>
                  <a:gd name="connsiteX5-507" fmla="*/ 1887404 w 2957941"/>
                  <a:gd name="connsiteY5-508" fmla="*/ 1554888 h 1697688"/>
                  <a:gd name="connsiteX6-509" fmla="*/ 2146641 w 2957941"/>
                  <a:gd name="connsiteY6-510" fmla="*/ 1399345 h 1697688"/>
                  <a:gd name="connsiteX7-511" fmla="*/ 270707 w 2957941"/>
                  <a:gd name="connsiteY7-512" fmla="*/ 1234376 h 1697688"/>
                  <a:gd name="connsiteX8-513" fmla="*/ 0 w 2957941"/>
                  <a:gd name="connsiteY8-514" fmla="*/ 1096434 h 1697688"/>
                  <a:gd name="connsiteX9-515" fmla="*/ 1302048 w 2957941"/>
                  <a:gd name="connsiteY9-516" fmla="*/ 778343 h 1697688"/>
                  <a:gd name="connsiteX10-517" fmla="*/ 1874347 w 2957941"/>
                  <a:gd name="connsiteY10-518" fmla="*/ 0 h 1697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57" y="connsiteY6-58"/>
                  </a:cxn>
                  <a:cxn ang="0">
                    <a:pos x="connsiteX7-87" y="connsiteY7-88"/>
                  </a:cxn>
                  <a:cxn ang="0">
                    <a:pos x="connsiteX8-121" y="connsiteY8-122"/>
                  </a:cxn>
                  <a:cxn ang="0">
                    <a:pos x="connsiteX9-213" y="connsiteY9-214"/>
                  </a:cxn>
                  <a:cxn ang="0">
                    <a:pos x="connsiteX10-275" y="connsiteY10-276"/>
                  </a:cxn>
                </a:cxnLst>
                <a:rect l="l" t="t" r="r" b="b"/>
                <a:pathLst>
                  <a:path w="2957941" h="1697688">
                    <a:moveTo>
                      <a:pt x="1874347" y="0"/>
                    </a:moveTo>
                    <a:lnTo>
                      <a:pt x="2157125" y="150268"/>
                    </a:lnTo>
                    <a:cubicBezTo>
                      <a:pt x="1183372" y="638307"/>
                      <a:pt x="1830603" y="924921"/>
                      <a:pt x="2410691" y="1240310"/>
                    </a:cubicBezTo>
                    <a:lnTo>
                      <a:pt x="2695241" y="1090039"/>
                    </a:lnTo>
                    <a:lnTo>
                      <a:pt x="2957941" y="1697688"/>
                    </a:lnTo>
                    <a:lnTo>
                      <a:pt x="1887404" y="1554888"/>
                    </a:lnTo>
                    <a:lnTo>
                      <a:pt x="2146641" y="1399345"/>
                    </a:lnTo>
                    <a:cubicBezTo>
                      <a:pt x="1511737" y="1018241"/>
                      <a:pt x="1046286" y="832166"/>
                      <a:pt x="270707" y="1234376"/>
                    </a:cubicBezTo>
                    <a:lnTo>
                      <a:pt x="0" y="1096434"/>
                    </a:lnTo>
                    <a:cubicBezTo>
                      <a:pt x="408439" y="843332"/>
                      <a:pt x="858440" y="740499"/>
                      <a:pt x="1302048" y="778343"/>
                    </a:cubicBezTo>
                    <a:cubicBezTo>
                      <a:pt x="1294587" y="435768"/>
                      <a:pt x="1319099" y="297814"/>
                      <a:pt x="1874347" y="0"/>
                    </a:cubicBezTo>
                    <a:close/>
                  </a:path>
                </a:pathLst>
              </a:custGeom>
              <a:gradFill>
                <a:gsLst>
                  <a:gs pos="71000">
                    <a:srgbClr val="64961E"/>
                  </a:gs>
                  <a:gs pos="0">
                    <a:srgbClr val="96E623"/>
                  </a:gs>
                </a:gsLst>
                <a:lin ang="21594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矩形 3"/>
              <p:cNvSpPr/>
              <p:nvPr/>
            </p:nvSpPr>
            <p:spPr bwMode="auto">
              <a:xfrm>
                <a:off x="5310354" y="4254996"/>
                <a:ext cx="1063875" cy="459094"/>
              </a:xfrm>
              <a:custGeom>
                <a:avLst/>
                <a:gdLst>
                  <a:gd name="connsiteX0" fmla="*/ 0 w 504056"/>
                  <a:gd name="connsiteY0" fmla="*/ 0 h 228896"/>
                  <a:gd name="connsiteX1" fmla="*/ 504056 w 504056"/>
                  <a:gd name="connsiteY1" fmla="*/ 0 h 228896"/>
                  <a:gd name="connsiteX2" fmla="*/ 504056 w 504056"/>
                  <a:gd name="connsiteY2" fmla="*/ 228896 h 228896"/>
                  <a:gd name="connsiteX3" fmla="*/ 0 w 504056"/>
                  <a:gd name="connsiteY3" fmla="*/ 228896 h 228896"/>
                  <a:gd name="connsiteX4" fmla="*/ 0 w 504056"/>
                  <a:gd name="connsiteY4" fmla="*/ 0 h 228896"/>
                  <a:gd name="connsiteX0-1" fmla="*/ 0 w 1549541"/>
                  <a:gd name="connsiteY0-2" fmla="*/ 70339 h 299235"/>
                  <a:gd name="connsiteX1-3" fmla="*/ 1549541 w 1549541"/>
                  <a:gd name="connsiteY1-4" fmla="*/ 0 h 299235"/>
                  <a:gd name="connsiteX2-5" fmla="*/ 504056 w 1549541"/>
                  <a:gd name="connsiteY2-6" fmla="*/ 299235 h 299235"/>
                  <a:gd name="connsiteX3-7" fmla="*/ 0 w 1549541"/>
                  <a:gd name="connsiteY3-8" fmla="*/ 299235 h 299235"/>
                  <a:gd name="connsiteX4-9" fmla="*/ 0 w 1549541"/>
                  <a:gd name="connsiteY4-10" fmla="*/ 70339 h 299235"/>
                  <a:gd name="connsiteX0-11" fmla="*/ 0 w 1549541"/>
                  <a:gd name="connsiteY0-12" fmla="*/ 70339 h 321615"/>
                  <a:gd name="connsiteX1-13" fmla="*/ 1549541 w 1549541"/>
                  <a:gd name="connsiteY1-14" fmla="*/ 0 h 321615"/>
                  <a:gd name="connsiteX2-15" fmla="*/ 1546344 w 1549541"/>
                  <a:gd name="connsiteY2-16" fmla="*/ 321615 h 321615"/>
                  <a:gd name="connsiteX3-17" fmla="*/ 0 w 1549541"/>
                  <a:gd name="connsiteY3-18" fmla="*/ 299235 h 321615"/>
                  <a:gd name="connsiteX4-19" fmla="*/ 0 w 1549541"/>
                  <a:gd name="connsiteY4-20" fmla="*/ 70339 h 321615"/>
                  <a:gd name="connsiteX0-21" fmla="*/ 482778 w 1549541"/>
                  <a:gd name="connsiteY0-22" fmla="*/ 0 h 452700"/>
                  <a:gd name="connsiteX1-23" fmla="*/ 1549541 w 1549541"/>
                  <a:gd name="connsiteY1-24" fmla="*/ 131085 h 452700"/>
                  <a:gd name="connsiteX2-25" fmla="*/ 1546344 w 1549541"/>
                  <a:gd name="connsiteY2-26" fmla="*/ 452700 h 452700"/>
                  <a:gd name="connsiteX3-27" fmla="*/ 0 w 1549541"/>
                  <a:gd name="connsiteY3-28" fmla="*/ 430320 h 452700"/>
                  <a:gd name="connsiteX4-29" fmla="*/ 482778 w 1549541"/>
                  <a:gd name="connsiteY4-30" fmla="*/ 0 h 452700"/>
                  <a:gd name="connsiteX0-31" fmla="*/ 9592 w 1076355"/>
                  <a:gd name="connsiteY0-32" fmla="*/ 0 h 452700"/>
                  <a:gd name="connsiteX1-33" fmla="*/ 1076355 w 1076355"/>
                  <a:gd name="connsiteY1-34" fmla="*/ 131085 h 452700"/>
                  <a:gd name="connsiteX2-35" fmla="*/ 1073158 w 1076355"/>
                  <a:gd name="connsiteY2-36" fmla="*/ 452700 h 452700"/>
                  <a:gd name="connsiteX3-37" fmla="*/ 0 w 1076355"/>
                  <a:gd name="connsiteY3-38" fmla="*/ 308826 h 452700"/>
                  <a:gd name="connsiteX4-39" fmla="*/ 9592 w 1076355"/>
                  <a:gd name="connsiteY4-40" fmla="*/ 0 h 452700"/>
                  <a:gd name="connsiteX0-41" fmla="*/ 3198 w 1069961"/>
                  <a:gd name="connsiteY0-42" fmla="*/ 0 h 452700"/>
                  <a:gd name="connsiteX1-43" fmla="*/ 1069961 w 1069961"/>
                  <a:gd name="connsiteY1-44" fmla="*/ 131085 h 452700"/>
                  <a:gd name="connsiteX2-45" fmla="*/ 1066764 w 1069961"/>
                  <a:gd name="connsiteY2-46" fmla="*/ 452700 h 452700"/>
                  <a:gd name="connsiteX3-47" fmla="*/ 0 w 1069961"/>
                  <a:gd name="connsiteY3-48" fmla="*/ 308826 h 452700"/>
                  <a:gd name="connsiteX4-49" fmla="*/ 3198 w 1069961"/>
                  <a:gd name="connsiteY4-50" fmla="*/ 0 h 452700"/>
                  <a:gd name="connsiteX0-51" fmla="*/ 0 w 1066763"/>
                  <a:gd name="connsiteY0-52" fmla="*/ 0 h 452700"/>
                  <a:gd name="connsiteX1-53" fmla="*/ 1066763 w 1066763"/>
                  <a:gd name="connsiteY1-54" fmla="*/ 131085 h 452700"/>
                  <a:gd name="connsiteX2-55" fmla="*/ 1063566 w 1066763"/>
                  <a:gd name="connsiteY2-56" fmla="*/ 452700 h 452700"/>
                  <a:gd name="connsiteX3-57" fmla="*/ 3196 w 1066763"/>
                  <a:gd name="connsiteY3-58" fmla="*/ 308826 h 452700"/>
                  <a:gd name="connsiteX4-59" fmla="*/ 0 w 1066763"/>
                  <a:gd name="connsiteY4-60" fmla="*/ 0 h 452700"/>
                  <a:gd name="connsiteX0-61" fmla="*/ 0 w 1066763"/>
                  <a:gd name="connsiteY0-62" fmla="*/ 0 h 452700"/>
                  <a:gd name="connsiteX1-63" fmla="*/ 1066763 w 1066763"/>
                  <a:gd name="connsiteY1-64" fmla="*/ 131085 h 452700"/>
                  <a:gd name="connsiteX2-65" fmla="*/ 1063566 w 1066763"/>
                  <a:gd name="connsiteY2-66" fmla="*/ 452700 h 452700"/>
                  <a:gd name="connsiteX3-67" fmla="*/ 3196 w 1066763"/>
                  <a:gd name="connsiteY3-68" fmla="*/ 315220 h 452700"/>
                  <a:gd name="connsiteX4-69" fmla="*/ 0 w 1066763"/>
                  <a:gd name="connsiteY4-70" fmla="*/ 0 h 452700"/>
                  <a:gd name="connsiteX0-71" fmla="*/ 309 w 1063875"/>
                  <a:gd name="connsiteY0-72" fmla="*/ 0 h 459094"/>
                  <a:gd name="connsiteX1-73" fmla="*/ 1063875 w 1063875"/>
                  <a:gd name="connsiteY1-74" fmla="*/ 137479 h 459094"/>
                  <a:gd name="connsiteX2-75" fmla="*/ 1060678 w 1063875"/>
                  <a:gd name="connsiteY2-76" fmla="*/ 459094 h 459094"/>
                  <a:gd name="connsiteX3-77" fmla="*/ 308 w 1063875"/>
                  <a:gd name="connsiteY3-78" fmla="*/ 321614 h 459094"/>
                  <a:gd name="connsiteX4-79" fmla="*/ 309 w 1063875"/>
                  <a:gd name="connsiteY4-80" fmla="*/ 0 h 4590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63875" h="459094">
                    <a:moveTo>
                      <a:pt x="309" y="0"/>
                    </a:moveTo>
                    <a:lnTo>
                      <a:pt x="1063875" y="137479"/>
                    </a:lnTo>
                    <a:cubicBezTo>
                      <a:pt x="1062809" y="244684"/>
                      <a:pt x="1061744" y="351889"/>
                      <a:pt x="1060678" y="459094"/>
                    </a:cubicBezTo>
                    <a:lnTo>
                      <a:pt x="308" y="321614"/>
                    </a:lnTo>
                    <a:cubicBezTo>
                      <a:pt x="-757" y="218672"/>
                      <a:pt x="1374" y="102942"/>
                      <a:pt x="309" y="0"/>
                    </a:cubicBezTo>
                    <a:close/>
                  </a:path>
                </a:pathLst>
              </a:custGeom>
              <a:gradFill flip="none" rotWithShape="1">
                <a:gsLst>
                  <a:gs pos="65000">
                    <a:srgbClr val="64961E"/>
                  </a:gs>
                  <a:gs pos="0">
                    <a:srgbClr val="96E623"/>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矩形 3"/>
              <p:cNvSpPr/>
              <p:nvPr/>
            </p:nvSpPr>
            <p:spPr bwMode="auto">
              <a:xfrm>
                <a:off x="3687160" y="3707808"/>
                <a:ext cx="1885389" cy="552278"/>
              </a:xfrm>
              <a:custGeom>
                <a:avLst/>
                <a:gdLst>
                  <a:gd name="connsiteX0" fmla="*/ 0 w 504056"/>
                  <a:gd name="connsiteY0" fmla="*/ 0 h 228896"/>
                  <a:gd name="connsiteX1" fmla="*/ 504056 w 504056"/>
                  <a:gd name="connsiteY1" fmla="*/ 0 h 228896"/>
                  <a:gd name="connsiteX2" fmla="*/ 504056 w 504056"/>
                  <a:gd name="connsiteY2" fmla="*/ 228896 h 228896"/>
                  <a:gd name="connsiteX3" fmla="*/ 0 w 504056"/>
                  <a:gd name="connsiteY3" fmla="*/ 228896 h 228896"/>
                  <a:gd name="connsiteX4" fmla="*/ 0 w 504056"/>
                  <a:gd name="connsiteY4" fmla="*/ 0 h 228896"/>
                  <a:gd name="connsiteX0-1" fmla="*/ 0 w 1549541"/>
                  <a:gd name="connsiteY0-2" fmla="*/ 70339 h 299235"/>
                  <a:gd name="connsiteX1-3" fmla="*/ 1549541 w 1549541"/>
                  <a:gd name="connsiteY1-4" fmla="*/ 0 h 299235"/>
                  <a:gd name="connsiteX2-5" fmla="*/ 504056 w 1549541"/>
                  <a:gd name="connsiteY2-6" fmla="*/ 299235 h 299235"/>
                  <a:gd name="connsiteX3-7" fmla="*/ 0 w 1549541"/>
                  <a:gd name="connsiteY3-8" fmla="*/ 299235 h 299235"/>
                  <a:gd name="connsiteX4-9" fmla="*/ 0 w 1549541"/>
                  <a:gd name="connsiteY4-10" fmla="*/ 70339 h 299235"/>
                  <a:gd name="connsiteX0-11" fmla="*/ 0 w 1549541"/>
                  <a:gd name="connsiteY0-12" fmla="*/ 70339 h 321615"/>
                  <a:gd name="connsiteX1-13" fmla="*/ 1549541 w 1549541"/>
                  <a:gd name="connsiteY1-14" fmla="*/ 0 h 321615"/>
                  <a:gd name="connsiteX2-15" fmla="*/ 1546344 w 1549541"/>
                  <a:gd name="connsiteY2-16" fmla="*/ 321615 h 321615"/>
                  <a:gd name="connsiteX3-17" fmla="*/ 0 w 1549541"/>
                  <a:gd name="connsiteY3-18" fmla="*/ 299235 h 321615"/>
                  <a:gd name="connsiteX4-19" fmla="*/ 0 w 1549541"/>
                  <a:gd name="connsiteY4-20" fmla="*/ 70339 h 321615"/>
                  <a:gd name="connsiteX0-21" fmla="*/ 482778 w 1549541"/>
                  <a:gd name="connsiteY0-22" fmla="*/ 0 h 452700"/>
                  <a:gd name="connsiteX1-23" fmla="*/ 1549541 w 1549541"/>
                  <a:gd name="connsiteY1-24" fmla="*/ 131085 h 452700"/>
                  <a:gd name="connsiteX2-25" fmla="*/ 1546344 w 1549541"/>
                  <a:gd name="connsiteY2-26" fmla="*/ 452700 h 452700"/>
                  <a:gd name="connsiteX3-27" fmla="*/ 0 w 1549541"/>
                  <a:gd name="connsiteY3-28" fmla="*/ 430320 h 452700"/>
                  <a:gd name="connsiteX4-29" fmla="*/ 482778 w 1549541"/>
                  <a:gd name="connsiteY4-30" fmla="*/ 0 h 452700"/>
                  <a:gd name="connsiteX0-31" fmla="*/ 9592 w 1076355"/>
                  <a:gd name="connsiteY0-32" fmla="*/ 0 h 452700"/>
                  <a:gd name="connsiteX1-33" fmla="*/ 1076355 w 1076355"/>
                  <a:gd name="connsiteY1-34" fmla="*/ 131085 h 452700"/>
                  <a:gd name="connsiteX2-35" fmla="*/ 1073158 w 1076355"/>
                  <a:gd name="connsiteY2-36" fmla="*/ 452700 h 452700"/>
                  <a:gd name="connsiteX3-37" fmla="*/ 0 w 1076355"/>
                  <a:gd name="connsiteY3-38" fmla="*/ 308826 h 452700"/>
                  <a:gd name="connsiteX4-39" fmla="*/ 9592 w 1076355"/>
                  <a:gd name="connsiteY4-40" fmla="*/ 0 h 452700"/>
                  <a:gd name="connsiteX0-41" fmla="*/ 3198 w 1069961"/>
                  <a:gd name="connsiteY0-42" fmla="*/ 0 h 452700"/>
                  <a:gd name="connsiteX1-43" fmla="*/ 1069961 w 1069961"/>
                  <a:gd name="connsiteY1-44" fmla="*/ 131085 h 452700"/>
                  <a:gd name="connsiteX2-45" fmla="*/ 1066764 w 1069961"/>
                  <a:gd name="connsiteY2-46" fmla="*/ 452700 h 452700"/>
                  <a:gd name="connsiteX3-47" fmla="*/ 0 w 1069961"/>
                  <a:gd name="connsiteY3-48" fmla="*/ 308826 h 452700"/>
                  <a:gd name="connsiteX4-49" fmla="*/ 3198 w 1069961"/>
                  <a:gd name="connsiteY4-50" fmla="*/ 0 h 452700"/>
                  <a:gd name="connsiteX0-51" fmla="*/ 0 w 1066763"/>
                  <a:gd name="connsiteY0-52" fmla="*/ 0 h 452700"/>
                  <a:gd name="connsiteX1-53" fmla="*/ 1066763 w 1066763"/>
                  <a:gd name="connsiteY1-54" fmla="*/ 131085 h 452700"/>
                  <a:gd name="connsiteX2-55" fmla="*/ 1063566 w 1066763"/>
                  <a:gd name="connsiteY2-56" fmla="*/ 452700 h 452700"/>
                  <a:gd name="connsiteX3-57" fmla="*/ 3196 w 1066763"/>
                  <a:gd name="connsiteY3-58" fmla="*/ 308826 h 452700"/>
                  <a:gd name="connsiteX4-59" fmla="*/ 0 w 1066763"/>
                  <a:gd name="connsiteY4-60" fmla="*/ 0 h 452700"/>
                  <a:gd name="connsiteX0-61" fmla="*/ 0 w 1066763"/>
                  <a:gd name="connsiteY0-62" fmla="*/ 0 h 452700"/>
                  <a:gd name="connsiteX1-63" fmla="*/ 1066763 w 1066763"/>
                  <a:gd name="connsiteY1-64" fmla="*/ 131085 h 452700"/>
                  <a:gd name="connsiteX2-65" fmla="*/ 1063566 w 1066763"/>
                  <a:gd name="connsiteY2-66" fmla="*/ 452700 h 452700"/>
                  <a:gd name="connsiteX3-67" fmla="*/ 3196 w 1066763"/>
                  <a:gd name="connsiteY3-68" fmla="*/ 315220 h 452700"/>
                  <a:gd name="connsiteX4-69" fmla="*/ 0 w 1066763"/>
                  <a:gd name="connsiteY4-70" fmla="*/ 0 h 452700"/>
                  <a:gd name="connsiteX0-71" fmla="*/ 0 w 1527160"/>
                  <a:gd name="connsiteY0-72" fmla="*/ 159860 h 612560"/>
                  <a:gd name="connsiteX1-73" fmla="*/ 1527160 w 1527160"/>
                  <a:gd name="connsiteY1-74" fmla="*/ 0 h 612560"/>
                  <a:gd name="connsiteX2-75" fmla="*/ 1063566 w 1527160"/>
                  <a:gd name="connsiteY2-76" fmla="*/ 612560 h 612560"/>
                  <a:gd name="connsiteX3-77" fmla="*/ 3196 w 1527160"/>
                  <a:gd name="connsiteY3-78" fmla="*/ 475080 h 612560"/>
                  <a:gd name="connsiteX4-79" fmla="*/ 0 w 1527160"/>
                  <a:gd name="connsiteY4-80" fmla="*/ 159860 h 612560"/>
                  <a:gd name="connsiteX0-81" fmla="*/ 0 w 1527160"/>
                  <a:gd name="connsiteY0-82" fmla="*/ 159860 h 475080"/>
                  <a:gd name="connsiteX1-83" fmla="*/ 1527160 w 1527160"/>
                  <a:gd name="connsiteY1-84" fmla="*/ 0 h 475080"/>
                  <a:gd name="connsiteX2-85" fmla="*/ 1380089 w 1527160"/>
                  <a:gd name="connsiteY2-86" fmla="*/ 152163 h 475080"/>
                  <a:gd name="connsiteX3-87" fmla="*/ 3196 w 1527160"/>
                  <a:gd name="connsiteY3-88" fmla="*/ 475080 h 475080"/>
                  <a:gd name="connsiteX4-89" fmla="*/ 0 w 1527160"/>
                  <a:gd name="connsiteY4-90" fmla="*/ 159860 h 475080"/>
                  <a:gd name="connsiteX0-91" fmla="*/ 0 w 1527160"/>
                  <a:gd name="connsiteY0-92" fmla="*/ 159860 h 475080"/>
                  <a:gd name="connsiteX1-93" fmla="*/ 1527160 w 1527160"/>
                  <a:gd name="connsiteY1-94" fmla="*/ 0 h 475080"/>
                  <a:gd name="connsiteX2-95" fmla="*/ 1380089 w 1527160"/>
                  <a:gd name="connsiteY2-96" fmla="*/ 152163 h 475080"/>
                  <a:gd name="connsiteX3-97" fmla="*/ 3196 w 1527160"/>
                  <a:gd name="connsiteY3-98" fmla="*/ 475080 h 475080"/>
                  <a:gd name="connsiteX4-99" fmla="*/ 0 w 1527160"/>
                  <a:gd name="connsiteY4-100" fmla="*/ 159860 h 475080"/>
                  <a:gd name="connsiteX0-101" fmla="*/ 0 w 1527160"/>
                  <a:gd name="connsiteY0-102" fmla="*/ 159860 h 475080"/>
                  <a:gd name="connsiteX1-103" fmla="*/ 1527160 w 1527160"/>
                  <a:gd name="connsiteY1-104" fmla="*/ 0 h 475080"/>
                  <a:gd name="connsiteX2-105" fmla="*/ 1380089 w 1527160"/>
                  <a:gd name="connsiteY2-106" fmla="*/ 152163 h 475080"/>
                  <a:gd name="connsiteX3-107" fmla="*/ 3196 w 1527160"/>
                  <a:gd name="connsiteY3-108" fmla="*/ 475080 h 475080"/>
                  <a:gd name="connsiteX4-109" fmla="*/ 0 w 1527160"/>
                  <a:gd name="connsiteY4-110" fmla="*/ 159860 h 475080"/>
                  <a:gd name="connsiteX0-111" fmla="*/ 0 w 1527160"/>
                  <a:gd name="connsiteY0-112" fmla="*/ 159860 h 475080"/>
                  <a:gd name="connsiteX1-113" fmla="*/ 1527160 w 1527160"/>
                  <a:gd name="connsiteY1-114" fmla="*/ 0 h 475080"/>
                  <a:gd name="connsiteX2-115" fmla="*/ 1380089 w 1527160"/>
                  <a:gd name="connsiteY2-116" fmla="*/ 152163 h 475080"/>
                  <a:gd name="connsiteX3-117" fmla="*/ 3196 w 1527160"/>
                  <a:gd name="connsiteY3-118" fmla="*/ 475080 h 475080"/>
                  <a:gd name="connsiteX4-119" fmla="*/ 0 w 1527160"/>
                  <a:gd name="connsiteY4-120" fmla="*/ 159860 h 475080"/>
                  <a:gd name="connsiteX0-121" fmla="*/ 0 w 1869261"/>
                  <a:gd name="connsiteY0-122" fmla="*/ 0 h 650927"/>
                  <a:gd name="connsiteX1-123" fmla="*/ 1869261 w 1869261"/>
                  <a:gd name="connsiteY1-124" fmla="*/ 175847 h 650927"/>
                  <a:gd name="connsiteX2-125" fmla="*/ 1722190 w 1869261"/>
                  <a:gd name="connsiteY2-126" fmla="*/ 328010 h 650927"/>
                  <a:gd name="connsiteX3-127" fmla="*/ 345297 w 1869261"/>
                  <a:gd name="connsiteY3-128" fmla="*/ 650927 h 650927"/>
                  <a:gd name="connsiteX4-129" fmla="*/ 0 w 1869261"/>
                  <a:gd name="connsiteY4-130" fmla="*/ 0 h 650927"/>
                  <a:gd name="connsiteX0-131" fmla="*/ 3339 w 1872600"/>
                  <a:gd name="connsiteY0-132" fmla="*/ 0 h 328010"/>
                  <a:gd name="connsiteX1-133" fmla="*/ 1872600 w 1872600"/>
                  <a:gd name="connsiteY1-134" fmla="*/ 175847 h 328010"/>
                  <a:gd name="connsiteX2-135" fmla="*/ 1725529 w 1872600"/>
                  <a:gd name="connsiteY2-136" fmla="*/ 328010 h 328010"/>
                  <a:gd name="connsiteX3-137" fmla="*/ 141 w 1872600"/>
                  <a:gd name="connsiteY3-138" fmla="*/ 315220 h 328010"/>
                  <a:gd name="connsiteX4-139" fmla="*/ 3339 w 1872600"/>
                  <a:gd name="connsiteY4-140" fmla="*/ 0 h 328010"/>
                  <a:gd name="connsiteX0-141" fmla="*/ 3339 w 1872600"/>
                  <a:gd name="connsiteY0-142" fmla="*/ 20835 h 348845"/>
                  <a:gd name="connsiteX1-143" fmla="*/ 1872600 w 1872600"/>
                  <a:gd name="connsiteY1-144" fmla="*/ 196682 h 348845"/>
                  <a:gd name="connsiteX2-145" fmla="*/ 1725529 w 1872600"/>
                  <a:gd name="connsiteY2-146" fmla="*/ 348845 h 348845"/>
                  <a:gd name="connsiteX3-147" fmla="*/ 141 w 1872600"/>
                  <a:gd name="connsiteY3-148" fmla="*/ 336055 h 348845"/>
                  <a:gd name="connsiteX4-149" fmla="*/ 3339 w 1872600"/>
                  <a:gd name="connsiteY4-150" fmla="*/ 20835 h 348845"/>
                  <a:gd name="connsiteX0-151" fmla="*/ 3339 w 1872600"/>
                  <a:gd name="connsiteY0-152" fmla="*/ 208036 h 536046"/>
                  <a:gd name="connsiteX1-153" fmla="*/ 1872600 w 1872600"/>
                  <a:gd name="connsiteY1-154" fmla="*/ 383883 h 536046"/>
                  <a:gd name="connsiteX2-155" fmla="*/ 1725529 w 1872600"/>
                  <a:gd name="connsiteY2-156" fmla="*/ 536046 h 536046"/>
                  <a:gd name="connsiteX3-157" fmla="*/ 141 w 1872600"/>
                  <a:gd name="connsiteY3-158" fmla="*/ 523256 h 536046"/>
                  <a:gd name="connsiteX4-159" fmla="*/ 3339 w 1872600"/>
                  <a:gd name="connsiteY4-160" fmla="*/ 208036 h 536046"/>
                  <a:gd name="connsiteX0-161" fmla="*/ 3339 w 1872600"/>
                  <a:gd name="connsiteY0-162" fmla="*/ 208036 h 536046"/>
                  <a:gd name="connsiteX1-163" fmla="*/ 1872600 w 1872600"/>
                  <a:gd name="connsiteY1-164" fmla="*/ 383883 h 536046"/>
                  <a:gd name="connsiteX2-165" fmla="*/ 1725529 w 1872600"/>
                  <a:gd name="connsiteY2-166" fmla="*/ 536046 h 536046"/>
                  <a:gd name="connsiteX3-167" fmla="*/ 141 w 1872600"/>
                  <a:gd name="connsiteY3-168" fmla="*/ 523256 h 536046"/>
                  <a:gd name="connsiteX4-169" fmla="*/ 3339 w 1872600"/>
                  <a:gd name="connsiteY4-170" fmla="*/ 208036 h 536046"/>
                  <a:gd name="connsiteX0-171" fmla="*/ 3339 w 1872600"/>
                  <a:gd name="connsiteY0-172" fmla="*/ 208036 h 542441"/>
                  <a:gd name="connsiteX1-173" fmla="*/ 1872600 w 1872600"/>
                  <a:gd name="connsiteY1-174" fmla="*/ 383883 h 542441"/>
                  <a:gd name="connsiteX2-175" fmla="*/ 1655190 w 1872600"/>
                  <a:gd name="connsiteY2-176" fmla="*/ 542441 h 542441"/>
                  <a:gd name="connsiteX3-177" fmla="*/ 141 w 1872600"/>
                  <a:gd name="connsiteY3-178" fmla="*/ 523256 h 542441"/>
                  <a:gd name="connsiteX4-179" fmla="*/ 3339 w 1872600"/>
                  <a:gd name="connsiteY4-180" fmla="*/ 208036 h 542441"/>
                  <a:gd name="connsiteX0-181" fmla="*/ 3339 w 1872600"/>
                  <a:gd name="connsiteY0-182" fmla="*/ 208036 h 542441"/>
                  <a:gd name="connsiteX1-183" fmla="*/ 1872600 w 1872600"/>
                  <a:gd name="connsiteY1-184" fmla="*/ 383883 h 542441"/>
                  <a:gd name="connsiteX2-185" fmla="*/ 1655190 w 1872600"/>
                  <a:gd name="connsiteY2-186" fmla="*/ 542441 h 542441"/>
                  <a:gd name="connsiteX3-187" fmla="*/ 141 w 1872600"/>
                  <a:gd name="connsiteY3-188" fmla="*/ 523256 h 542441"/>
                  <a:gd name="connsiteX4-189" fmla="*/ 3339 w 1872600"/>
                  <a:gd name="connsiteY4-190" fmla="*/ 208036 h 542441"/>
                  <a:gd name="connsiteX0-191" fmla="*/ 3339 w 1872600"/>
                  <a:gd name="connsiteY0-192" fmla="*/ 208036 h 542441"/>
                  <a:gd name="connsiteX1-193" fmla="*/ 1872600 w 1872600"/>
                  <a:gd name="connsiteY1-194" fmla="*/ 383883 h 542441"/>
                  <a:gd name="connsiteX2-195" fmla="*/ 1655190 w 1872600"/>
                  <a:gd name="connsiteY2-196" fmla="*/ 542441 h 542441"/>
                  <a:gd name="connsiteX3-197" fmla="*/ 141 w 1872600"/>
                  <a:gd name="connsiteY3-198" fmla="*/ 523256 h 542441"/>
                  <a:gd name="connsiteX4-199" fmla="*/ 3339 w 1872600"/>
                  <a:gd name="connsiteY4-200" fmla="*/ 208036 h 542441"/>
                  <a:gd name="connsiteX0-201" fmla="*/ 3339 w 1872600"/>
                  <a:gd name="connsiteY0-202" fmla="*/ 208036 h 542441"/>
                  <a:gd name="connsiteX1-203" fmla="*/ 1872600 w 1872600"/>
                  <a:gd name="connsiteY1-204" fmla="*/ 383883 h 542441"/>
                  <a:gd name="connsiteX2-205" fmla="*/ 1655190 w 1872600"/>
                  <a:gd name="connsiteY2-206" fmla="*/ 542441 h 542441"/>
                  <a:gd name="connsiteX3-207" fmla="*/ 141 w 1872600"/>
                  <a:gd name="connsiteY3-208" fmla="*/ 523256 h 542441"/>
                  <a:gd name="connsiteX4-209" fmla="*/ 3339 w 1872600"/>
                  <a:gd name="connsiteY4-210" fmla="*/ 208036 h 542441"/>
                  <a:gd name="connsiteX0-211" fmla="*/ 3339 w 1885389"/>
                  <a:gd name="connsiteY0-212" fmla="*/ 208036 h 542441"/>
                  <a:gd name="connsiteX1-213" fmla="*/ 1885389 w 1885389"/>
                  <a:gd name="connsiteY1-214" fmla="*/ 383883 h 542441"/>
                  <a:gd name="connsiteX2-215" fmla="*/ 1655190 w 1885389"/>
                  <a:gd name="connsiteY2-216" fmla="*/ 542441 h 542441"/>
                  <a:gd name="connsiteX3-217" fmla="*/ 141 w 1885389"/>
                  <a:gd name="connsiteY3-218" fmla="*/ 523256 h 542441"/>
                  <a:gd name="connsiteX4-219" fmla="*/ 3339 w 1885389"/>
                  <a:gd name="connsiteY4-220" fmla="*/ 208036 h 542441"/>
                  <a:gd name="connsiteX0-221" fmla="*/ 3339 w 1885389"/>
                  <a:gd name="connsiteY0-222" fmla="*/ 217873 h 552278"/>
                  <a:gd name="connsiteX1-223" fmla="*/ 1885389 w 1885389"/>
                  <a:gd name="connsiteY1-224" fmla="*/ 393720 h 552278"/>
                  <a:gd name="connsiteX2-225" fmla="*/ 1655190 w 1885389"/>
                  <a:gd name="connsiteY2-226" fmla="*/ 552278 h 552278"/>
                  <a:gd name="connsiteX3-227" fmla="*/ 141 w 1885389"/>
                  <a:gd name="connsiteY3-228" fmla="*/ 533093 h 552278"/>
                  <a:gd name="connsiteX4-229" fmla="*/ 3339 w 1885389"/>
                  <a:gd name="connsiteY4-230" fmla="*/ 217873 h 5522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85389" h="552278">
                    <a:moveTo>
                      <a:pt x="3339" y="217873"/>
                    </a:moveTo>
                    <a:cubicBezTo>
                      <a:pt x="882203" y="-196697"/>
                      <a:pt x="1291076" y="47356"/>
                      <a:pt x="1885389" y="393720"/>
                    </a:cubicBezTo>
                    <a:lnTo>
                      <a:pt x="1655190" y="552278"/>
                    </a:lnTo>
                    <a:cubicBezTo>
                      <a:pt x="1175978" y="301831"/>
                      <a:pt x="706355" y="176072"/>
                      <a:pt x="141" y="533093"/>
                    </a:cubicBezTo>
                    <a:cubicBezTo>
                      <a:pt x="-924" y="430151"/>
                      <a:pt x="4404" y="320815"/>
                      <a:pt x="3339" y="217873"/>
                    </a:cubicBezTo>
                    <a:close/>
                  </a:path>
                </a:pathLst>
              </a:custGeom>
              <a:gradFill>
                <a:gsLst>
                  <a:gs pos="0">
                    <a:srgbClr val="64961E"/>
                  </a:gs>
                  <a:gs pos="100000">
                    <a:srgbClr val="96E623"/>
                  </a:gs>
                </a:gsLst>
                <a:lin ang="21594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矩形 4"/>
              <p:cNvSpPr/>
              <p:nvPr/>
            </p:nvSpPr>
            <p:spPr bwMode="auto">
              <a:xfrm>
                <a:off x="3416642" y="3795701"/>
                <a:ext cx="278581" cy="450583"/>
              </a:xfrm>
              <a:custGeom>
                <a:avLst/>
                <a:gdLst>
                  <a:gd name="connsiteX0" fmla="*/ 0 w 288032"/>
                  <a:gd name="connsiteY0" fmla="*/ 0 h 274737"/>
                  <a:gd name="connsiteX1" fmla="*/ 288032 w 288032"/>
                  <a:gd name="connsiteY1" fmla="*/ 0 h 274737"/>
                  <a:gd name="connsiteX2" fmla="*/ 288032 w 288032"/>
                  <a:gd name="connsiteY2" fmla="*/ 274737 h 274737"/>
                  <a:gd name="connsiteX3" fmla="*/ 0 w 288032"/>
                  <a:gd name="connsiteY3" fmla="*/ 274737 h 274737"/>
                  <a:gd name="connsiteX4" fmla="*/ 0 w 288032"/>
                  <a:gd name="connsiteY4" fmla="*/ 0 h 274737"/>
                  <a:gd name="connsiteX0-1" fmla="*/ 0 w 288032"/>
                  <a:gd name="connsiteY0-2" fmla="*/ 25578 h 300315"/>
                  <a:gd name="connsiteX1-3" fmla="*/ 284835 w 288032"/>
                  <a:gd name="connsiteY1-4" fmla="*/ 0 h 300315"/>
                  <a:gd name="connsiteX2-5" fmla="*/ 288032 w 288032"/>
                  <a:gd name="connsiteY2-6" fmla="*/ 300315 h 300315"/>
                  <a:gd name="connsiteX3-7" fmla="*/ 0 w 288032"/>
                  <a:gd name="connsiteY3-8" fmla="*/ 300315 h 300315"/>
                  <a:gd name="connsiteX4-9" fmla="*/ 0 w 288032"/>
                  <a:gd name="connsiteY4-10" fmla="*/ 25578 h 300315"/>
                  <a:gd name="connsiteX0-11" fmla="*/ 0 w 284976"/>
                  <a:gd name="connsiteY0-12" fmla="*/ 25578 h 313103"/>
                  <a:gd name="connsiteX1-13" fmla="*/ 284835 w 284976"/>
                  <a:gd name="connsiteY1-14" fmla="*/ 0 h 313103"/>
                  <a:gd name="connsiteX2-15" fmla="*/ 281637 w 284976"/>
                  <a:gd name="connsiteY2-16" fmla="*/ 313103 h 313103"/>
                  <a:gd name="connsiteX3-17" fmla="*/ 0 w 284976"/>
                  <a:gd name="connsiteY3-18" fmla="*/ 300315 h 313103"/>
                  <a:gd name="connsiteX4-19" fmla="*/ 0 w 284976"/>
                  <a:gd name="connsiteY4-20" fmla="*/ 25578 h 313103"/>
                  <a:gd name="connsiteX0-21" fmla="*/ 12789 w 284976"/>
                  <a:gd name="connsiteY0-22" fmla="*/ 0 h 450583"/>
                  <a:gd name="connsiteX1-23" fmla="*/ 284835 w 284976"/>
                  <a:gd name="connsiteY1-24" fmla="*/ 137480 h 450583"/>
                  <a:gd name="connsiteX2-25" fmla="*/ 281637 w 284976"/>
                  <a:gd name="connsiteY2-26" fmla="*/ 450583 h 450583"/>
                  <a:gd name="connsiteX3-27" fmla="*/ 0 w 284976"/>
                  <a:gd name="connsiteY3-28" fmla="*/ 437795 h 450583"/>
                  <a:gd name="connsiteX4-29" fmla="*/ 12789 w 284976"/>
                  <a:gd name="connsiteY4-30" fmla="*/ 0 h 450583"/>
                  <a:gd name="connsiteX0-31" fmla="*/ 6394 w 278581"/>
                  <a:gd name="connsiteY0-32" fmla="*/ 0 h 450583"/>
                  <a:gd name="connsiteX1-33" fmla="*/ 278440 w 278581"/>
                  <a:gd name="connsiteY1-34" fmla="*/ 137480 h 450583"/>
                  <a:gd name="connsiteX2-35" fmla="*/ 275242 w 278581"/>
                  <a:gd name="connsiteY2-36" fmla="*/ 450583 h 450583"/>
                  <a:gd name="connsiteX3-37" fmla="*/ 0 w 278581"/>
                  <a:gd name="connsiteY3-38" fmla="*/ 313104 h 450583"/>
                  <a:gd name="connsiteX4-39" fmla="*/ 6394 w 278581"/>
                  <a:gd name="connsiteY4-40" fmla="*/ 0 h 4505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8581" h="450583">
                    <a:moveTo>
                      <a:pt x="6394" y="0"/>
                    </a:moveTo>
                    <a:lnTo>
                      <a:pt x="278440" y="137480"/>
                    </a:lnTo>
                    <a:cubicBezTo>
                      <a:pt x="279506" y="237585"/>
                      <a:pt x="274176" y="350478"/>
                      <a:pt x="275242" y="450583"/>
                    </a:cubicBezTo>
                    <a:lnTo>
                      <a:pt x="0" y="313104"/>
                    </a:lnTo>
                    <a:lnTo>
                      <a:pt x="6394" y="0"/>
                    </a:lnTo>
                    <a:close/>
                  </a:path>
                </a:pathLst>
              </a:custGeom>
              <a:gradFill>
                <a:gsLst>
                  <a:gs pos="71000">
                    <a:srgbClr val="64961E"/>
                  </a:gs>
                  <a:gs pos="0">
                    <a:srgbClr val="96E623"/>
                  </a:gs>
                </a:gsLst>
                <a:lin ang="21594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等腰三角形 5"/>
              <p:cNvSpPr/>
              <p:nvPr/>
            </p:nvSpPr>
            <p:spPr bwMode="auto">
              <a:xfrm>
                <a:off x="5070952" y="2853345"/>
                <a:ext cx="498432" cy="623738"/>
              </a:xfrm>
              <a:custGeom>
                <a:avLst/>
                <a:gdLst>
                  <a:gd name="connsiteX0" fmla="*/ 0 w 504056"/>
                  <a:gd name="connsiteY0" fmla="*/ 288032 h 288032"/>
                  <a:gd name="connsiteX1" fmla="*/ 252028 w 504056"/>
                  <a:gd name="connsiteY1" fmla="*/ 0 h 288032"/>
                  <a:gd name="connsiteX2" fmla="*/ 504056 w 504056"/>
                  <a:gd name="connsiteY2" fmla="*/ 288032 h 288032"/>
                  <a:gd name="connsiteX3" fmla="*/ 0 w 504056"/>
                  <a:gd name="connsiteY3" fmla="*/ 288032 h 288032"/>
                  <a:gd name="connsiteX0-1" fmla="*/ 122045 w 626101"/>
                  <a:gd name="connsiteY0-2" fmla="*/ 601358 h 601358"/>
                  <a:gd name="connsiteX1-3" fmla="*/ 0 w 626101"/>
                  <a:gd name="connsiteY1-4" fmla="*/ 0 h 601358"/>
                  <a:gd name="connsiteX2-5" fmla="*/ 626101 w 626101"/>
                  <a:gd name="connsiteY2-6" fmla="*/ 601358 h 601358"/>
                  <a:gd name="connsiteX3-7" fmla="*/ 122045 w 626101"/>
                  <a:gd name="connsiteY3-8" fmla="*/ 601358 h 601358"/>
                  <a:gd name="connsiteX0-9" fmla="*/ 0 w 1073158"/>
                  <a:gd name="connsiteY0-10" fmla="*/ 623738 h 623738"/>
                  <a:gd name="connsiteX1-11" fmla="*/ 447057 w 1073158"/>
                  <a:gd name="connsiteY1-12" fmla="*/ 0 h 623738"/>
                  <a:gd name="connsiteX2-13" fmla="*/ 1073158 w 1073158"/>
                  <a:gd name="connsiteY2-14" fmla="*/ 601358 h 623738"/>
                  <a:gd name="connsiteX3-15" fmla="*/ 0 w 1073158"/>
                  <a:gd name="connsiteY3-16" fmla="*/ 623738 h 623738"/>
                  <a:gd name="connsiteX0-17" fmla="*/ 0 w 449704"/>
                  <a:gd name="connsiteY0-18" fmla="*/ 623738 h 623738"/>
                  <a:gd name="connsiteX1-19" fmla="*/ 447057 w 449704"/>
                  <a:gd name="connsiteY1-20" fmla="*/ 0 h 623738"/>
                  <a:gd name="connsiteX2-21" fmla="*/ 449704 w 449704"/>
                  <a:gd name="connsiteY2-22" fmla="*/ 310412 h 623738"/>
                  <a:gd name="connsiteX3-23" fmla="*/ 0 w 449704"/>
                  <a:gd name="connsiteY3-24" fmla="*/ 623738 h 623738"/>
                  <a:gd name="connsiteX0-25" fmla="*/ 0 w 449704"/>
                  <a:gd name="connsiteY0-26" fmla="*/ 623738 h 623738"/>
                  <a:gd name="connsiteX1-27" fmla="*/ 447057 w 449704"/>
                  <a:gd name="connsiteY1-28" fmla="*/ 0 h 623738"/>
                  <a:gd name="connsiteX2-29" fmla="*/ 449704 w 449704"/>
                  <a:gd name="connsiteY2-30" fmla="*/ 310412 h 623738"/>
                  <a:gd name="connsiteX3-31" fmla="*/ 0 w 449704"/>
                  <a:gd name="connsiteY3-32" fmla="*/ 623738 h 623738"/>
                  <a:gd name="connsiteX0-33" fmla="*/ 46283 w 495987"/>
                  <a:gd name="connsiteY0-34" fmla="*/ 623738 h 623738"/>
                  <a:gd name="connsiteX1-35" fmla="*/ 493340 w 495987"/>
                  <a:gd name="connsiteY1-36" fmla="*/ 0 h 623738"/>
                  <a:gd name="connsiteX2-37" fmla="*/ 495987 w 495987"/>
                  <a:gd name="connsiteY2-38" fmla="*/ 310412 h 623738"/>
                  <a:gd name="connsiteX3-39" fmla="*/ 46283 w 495987"/>
                  <a:gd name="connsiteY3-40" fmla="*/ 623738 h 623738"/>
                  <a:gd name="connsiteX0-41" fmla="*/ 48728 w 498432"/>
                  <a:gd name="connsiteY0-42" fmla="*/ 623738 h 623738"/>
                  <a:gd name="connsiteX1-43" fmla="*/ 495785 w 498432"/>
                  <a:gd name="connsiteY1-44" fmla="*/ 0 h 623738"/>
                  <a:gd name="connsiteX2-45" fmla="*/ 498432 w 498432"/>
                  <a:gd name="connsiteY2-46" fmla="*/ 310412 h 623738"/>
                  <a:gd name="connsiteX3-47" fmla="*/ 48728 w 498432"/>
                  <a:gd name="connsiteY3-48" fmla="*/ 623738 h 623738"/>
                  <a:gd name="connsiteX0-49" fmla="*/ 48728 w 498432"/>
                  <a:gd name="connsiteY0-50" fmla="*/ 623738 h 623738"/>
                  <a:gd name="connsiteX1-51" fmla="*/ 495785 w 498432"/>
                  <a:gd name="connsiteY1-52" fmla="*/ 0 h 623738"/>
                  <a:gd name="connsiteX2-53" fmla="*/ 498432 w 498432"/>
                  <a:gd name="connsiteY2-54" fmla="*/ 310412 h 623738"/>
                  <a:gd name="connsiteX3-55" fmla="*/ 48728 w 498432"/>
                  <a:gd name="connsiteY3-56" fmla="*/ 623738 h 623738"/>
                  <a:gd name="connsiteX0-57" fmla="*/ 48728 w 498432"/>
                  <a:gd name="connsiteY0-58" fmla="*/ 623738 h 623738"/>
                  <a:gd name="connsiteX1-59" fmla="*/ 495785 w 498432"/>
                  <a:gd name="connsiteY1-60" fmla="*/ 0 h 623738"/>
                  <a:gd name="connsiteX2-61" fmla="*/ 498432 w 498432"/>
                  <a:gd name="connsiteY2-62" fmla="*/ 310412 h 623738"/>
                  <a:gd name="connsiteX3-63" fmla="*/ 48728 w 498432"/>
                  <a:gd name="connsiteY3-64" fmla="*/ 623738 h 623738"/>
                </a:gdLst>
                <a:ahLst/>
                <a:cxnLst>
                  <a:cxn ang="0">
                    <a:pos x="connsiteX0-1" y="connsiteY0-2"/>
                  </a:cxn>
                  <a:cxn ang="0">
                    <a:pos x="connsiteX1-3" y="connsiteY1-4"/>
                  </a:cxn>
                  <a:cxn ang="0">
                    <a:pos x="connsiteX2-5" y="connsiteY2-6"/>
                  </a:cxn>
                  <a:cxn ang="0">
                    <a:pos x="connsiteX3-7" y="connsiteY3-8"/>
                  </a:cxn>
                </a:cxnLst>
                <a:rect l="l" t="t" r="r" b="b"/>
                <a:pathLst>
                  <a:path w="498432" h="623738">
                    <a:moveTo>
                      <a:pt x="48728" y="623738"/>
                    </a:moveTo>
                    <a:cubicBezTo>
                      <a:pt x="-115578" y="393444"/>
                      <a:pt x="161328" y="131180"/>
                      <a:pt x="495785" y="0"/>
                    </a:cubicBezTo>
                    <a:cubicBezTo>
                      <a:pt x="496667" y="103471"/>
                      <a:pt x="497550" y="206941"/>
                      <a:pt x="498432" y="310412"/>
                    </a:cubicBezTo>
                    <a:cubicBezTo>
                      <a:pt x="313362" y="392474"/>
                      <a:pt x="160263" y="496916"/>
                      <a:pt x="48728" y="623738"/>
                    </a:cubicBezTo>
                    <a:close/>
                  </a:path>
                </a:pathLst>
              </a:custGeom>
              <a:gradFill>
                <a:gsLst>
                  <a:gs pos="100000">
                    <a:srgbClr val="64961E"/>
                  </a:gs>
                  <a:gs pos="23000">
                    <a:srgbClr val="96E623"/>
                  </a:gs>
                </a:gsLst>
                <a:lin ang="150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6" name="矩形 2"/>
            <p:cNvSpPr/>
            <p:nvPr/>
          </p:nvSpPr>
          <p:spPr bwMode="auto">
            <a:xfrm flipH="1">
              <a:off x="3311188" y="2852906"/>
              <a:ext cx="2957941" cy="1234021"/>
            </a:xfrm>
            <a:custGeom>
              <a:avLst/>
              <a:gdLst/>
              <a:ahLst/>
              <a:cxnLst/>
              <a:rect l="l" t="t" r="r" b="b"/>
              <a:pathLst>
                <a:path w="2957941" h="1234021">
                  <a:moveTo>
                    <a:pt x="1874347" y="0"/>
                  </a:moveTo>
                  <a:cubicBezTo>
                    <a:pt x="1319099" y="216476"/>
                    <a:pt x="1294587" y="316753"/>
                    <a:pt x="1302048" y="565765"/>
                  </a:cubicBezTo>
                  <a:cubicBezTo>
                    <a:pt x="858440" y="538257"/>
                    <a:pt x="408439" y="613004"/>
                    <a:pt x="0" y="796980"/>
                  </a:cubicBezTo>
                  <a:lnTo>
                    <a:pt x="22660" y="805373"/>
                  </a:lnTo>
                  <a:cubicBezTo>
                    <a:pt x="292272" y="708089"/>
                    <a:pt x="633147" y="650402"/>
                    <a:pt x="1003744" y="650402"/>
                  </a:cubicBezTo>
                  <a:cubicBezTo>
                    <a:pt x="1744685" y="650402"/>
                    <a:pt x="2366818" y="880993"/>
                    <a:pt x="2538459" y="1193348"/>
                  </a:cubicBezTo>
                  <a:lnTo>
                    <a:pt x="2957941" y="1234021"/>
                  </a:lnTo>
                  <a:lnTo>
                    <a:pt x="2695241" y="792331"/>
                  </a:lnTo>
                  <a:lnTo>
                    <a:pt x="2410691" y="901561"/>
                  </a:lnTo>
                  <a:cubicBezTo>
                    <a:pt x="1830603" y="672310"/>
                    <a:pt x="1183372" y="463975"/>
                    <a:pt x="2157125" y="109227"/>
                  </a:cubicBezTo>
                  <a:close/>
                </a:path>
              </a:pathLst>
            </a:custGeom>
            <a:gradFill>
              <a:gsLst>
                <a:gs pos="100000">
                  <a:sysClr val="window" lastClr="FFFFFF">
                    <a:alpha val="17000"/>
                  </a:sysClr>
                </a:gs>
                <a:gs pos="0">
                  <a:sysClr val="window" lastClr="FFFFFF">
                    <a:alpha val="19000"/>
                  </a:sysClr>
                </a:gs>
              </a:gsLst>
              <a:lin ang="7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2" name="组合 31"/>
          <p:cNvGrpSpPr/>
          <p:nvPr/>
        </p:nvGrpSpPr>
        <p:grpSpPr>
          <a:xfrm>
            <a:off x="5393093" y="2738224"/>
            <a:ext cx="338207" cy="1166608"/>
            <a:chOff x="814388" y="971551"/>
            <a:chExt cx="784224" cy="2705100"/>
          </a:xfrm>
        </p:grpSpPr>
        <p:sp>
          <p:nvSpPr>
            <p:cNvPr id="33" name="Freeform 6"/>
            <p:cNvSpPr/>
            <p:nvPr/>
          </p:nvSpPr>
          <p:spPr bwMode="auto">
            <a:xfrm>
              <a:off x="901700" y="1489076"/>
              <a:ext cx="696912" cy="592138"/>
            </a:xfrm>
            <a:custGeom>
              <a:avLst/>
              <a:gdLst>
                <a:gd name="T0" fmla="*/ 143 w 186"/>
                <a:gd name="T1" fmla="*/ 9 h 158"/>
                <a:gd name="T2" fmla="*/ 141 w 186"/>
                <a:gd name="T3" fmla="*/ 9 h 158"/>
                <a:gd name="T4" fmla="*/ 134 w 186"/>
                <a:gd name="T5" fmla="*/ 0 h 158"/>
                <a:gd name="T6" fmla="*/ 125 w 186"/>
                <a:gd name="T7" fmla="*/ 17 h 158"/>
                <a:gd name="T8" fmla="*/ 124 w 186"/>
                <a:gd name="T9" fmla="*/ 58 h 158"/>
                <a:gd name="T10" fmla="*/ 104 w 186"/>
                <a:gd name="T11" fmla="*/ 66 h 158"/>
                <a:gd name="T12" fmla="*/ 105 w 186"/>
                <a:gd name="T13" fmla="*/ 69 h 158"/>
                <a:gd name="T14" fmla="*/ 122 w 186"/>
                <a:gd name="T15" fmla="*/ 68 h 158"/>
                <a:gd name="T16" fmla="*/ 127 w 186"/>
                <a:gd name="T17" fmla="*/ 67 h 158"/>
                <a:gd name="T18" fmla="*/ 131 w 186"/>
                <a:gd name="T19" fmla="*/ 54 h 158"/>
                <a:gd name="T20" fmla="*/ 131 w 186"/>
                <a:gd name="T21" fmla="*/ 18 h 158"/>
                <a:gd name="T22" fmla="*/ 140 w 186"/>
                <a:gd name="T23" fmla="*/ 10 h 158"/>
                <a:gd name="T24" fmla="*/ 162 w 186"/>
                <a:gd name="T25" fmla="*/ 54 h 158"/>
                <a:gd name="T26" fmla="*/ 164 w 186"/>
                <a:gd name="T27" fmla="*/ 88 h 158"/>
                <a:gd name="T28" fmla="*/ 92 w 186"/>
                <a:gd name="T29" fmla="*/ 83 h 158"/>
                <a:gd name="T30" fmla="*/ 89 w 186"/>
                <a:gd name="T31" fmla="*/ 98 h 158"/>
                <a:gd name="T32" fmla="*/ 89 w 186"/>
                <a:gd name="T33" fmla="*/ 98 h 158"/>
                <a:gd name="T34" fmla="*/ 118 w 186"/>
                <a:gd name="T35" fmla="*/ 107 h 158"/>
                <a:gd name="T36" fmla="*/ 0 w 186"/>
                <a:gd name="T37" fmla="*/ 108 h 158"/>
                <a:gd name="T38" fmla="*/ 6 w 186"/>
                <a:gd name="T39" fmla="*/ 122 h 158"/>
                <a:gd name="T40" fmla="*/ 8 w 186"/>
                <a:gd name="T41" fmla="*/ 124 h 158"/>
                <a:gd name="T42" fmla="*/ 13 w 186"/>
                <a:gd name="T43" fmla="*/ 129 h 158"/>
                <a:gd name="T44" fmla="*/ 23 w 186"/>
                <a:gd name="T45" fmla="*/ 136 h 158"/>
                <a:gd name="T46" fmla="*/ 86 w 186"/>
                <a:gd name="T47" fmla="*/ 141 h 158"/>
                <a:gd name="T48" fmla="*/ 113 w 186"/>
                <a:gd name="T49" fmla="*/ 131 h 158"/>
                <a:gd name="T50" fmla="*/ 116 w 186"/>
                <a:gd name="T51" fmla="*/ 129 h 158"/>
                <a:gd name="T52" fmla="*/ 126 w 186"/>
                <a:gd name="T53" fmla="*/ 122 h 158"/>
                <a:gd name="T54" fmla="*/ 129 w 186"/>
                <a:gd name="T55" fmla="*/ 136 h 158"/>
                <a:gd name="T56" fmla="*/ 120 w 186"/>
                <a:gd name="T57" fmla="*/ 147 h 158"/>
                <a:gd name="T58" fmla="*/ 122 w 186"/>
                <a:gd name="T59" fmla="*/ 152 h 158"/>
                <a:gd name="T60" fmla="*/ 120 w 186"/>
                <a:gd name="T61" fmla="*/ 158 h 158"/>
                <a:gd name="T62" fmla="*/ 129 w 186"/>
                <a:gd name="T63" fmla="*/ 155 h 158"/>
                <a:gd name="T64" fmla="*/ 137 w 186"/>
                <a:gd name="T65" fmla="*/ 151 h 158"/>
                <a:gd name="T66" fmla="*/ 133 w 186"/>
                <a:gd name="T67" fmla="*/ 118 h 158"/>
                <a:gd name="T68" fmla="*/ 130 w 186"/>
                <a:gd name="T69" fmla="*/ 110 h 158"/>
                <a:gd name="T70" fmla="*/ 138 w 186"/>
                <a:gd name="T71" fmla="*/ 113 h 158"/>
                <a:gd name="T72" fmla="*/ 146 w 186"/>
                <a:gd name="T73" fmla="*/ 115 h 158"/>
                <a:gd name="T74" fmla="*/ 182 w 186"/>
                <a:gd name="T75" fmla="*/ 75 h 158"/>
                <a:gd name="T76" fmla="*/ 163 w 186"/>
                <a:gd name="T77" fmla="*/ 46 h 158"/>
                <a:gd name="T78" fmla="*/ 143 w 186"/>
                <a:gd name="T79"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158">
                  <a:moveTo>
                    <a:pt x="143" y="9"/>
                  </a:moveTo>
                  <a:cubicBezTo>
                    <a:pt x="141" y="9"/>
                    <a:pt x="141" y="9"/>
                    <a:pt x="141" y="9"/>
                  </a:cubicBezTo>
                  <a:cubicBezTo>
                    <a:pt x="139" y="6"/>
                    <a:pt x="137" y="3"/>
                    <a:pt x="134" y="0"/>
                  </a:cubicBezTo>
                  <a:cubicBezTo>
                    <a:pt x="125" y="17"/>
                    <a:pt x="125" y="17"/>
                    <a:pt x="125" y="17"/>
                  </a:cubicBezTo>
                  <a:cubicBezTo>
                    <a:pt x="124" y="58"/>
                    <a:pt x="124" y="58"/>
                    <a:pt x="124" y="58"/>
                  </a:cubicBezTo>
                  <a:cubicBezTo>
                    <a:pt x="104" y="66"/>
                    <a:pt x="104" y="66"/>
                    <a:pt x="104" y="66"/>
                  </a:cubicBezTo>
                  <a:cubicBezTo>
                    <a:pt x="105" y="69"/>
                    <a:pt x="105" y="69"/>
                    <a:pt x="105" y="69"/>
                  </a:cubicBezTo>
                  <a:cubicBezTo>
                    <a:pt x="122" y="68"/>
                    <a:pt x="122" y="68"/>
                    <a:pt x="122" y="68"/>
                  </a:cubicBezTo>
                  <a:cubicBezTo>
                    <a:pt x="127" y="67"/>
                    <a:pt x="127" y="67"/>
                    <a:pt x="127" y="67"/>
                  </a:cubicBezTo>
                  <a:cubicBezTo>
                    <a:pt x="131" y="54"/>
                    <a:pt x="131" y="54"/>
                    <a:pt x="131" y="54"/>
                  </a:cubicBezTo>
                  <a:cubicBezTo>
                    <a:pt x="131" y="18"/>
                    <a:pt x="131" y="18"/>
                    <a:pt x="131" y="18"/>
                  </a:cubicBezTo>
                  <a:cubicBezTo>
                    <a:pt x="140" y="10"/>
                    <a:pt x="140" y="10"/>
                    <a:pt x="140" y="10"/>
                  </a:cubicBezTo>
                  <a:cubicBezTo>
                    <a:pt x="162" y="54"/>
                    <a:pt x="162" y="54"/>
                    <a:pt x="162" y="54"/>
                  </a:cubicBezTo>
                  <a:cubicBezTo>
                    <a:pt x="169" y="67"/>
                    <a:pt x="169" y="79"/>
                    <a:pt x="164" y="88"/>
                  </a:cubicBezTo>
                  <a:cubicBezTo>
                    <a:pt x="141" y="88"/>
                    <a:pt x="117" y="86"/>
                    <a:pt x="92" y="83"/>
                  </a:cubicBezTo>
                  <a:cubicBezTo>
                    <a:pt x="92" y="88"/>
                    <a:pt x="91" y="93"/>
                    <a:pt x="89" y="98"/>
                  </a:cubicBezTo>
                  <a:cubicBezTo>
                    <a:pt x="89" y="98"/>
                    <a:pt x="89" y="98"/>
                    <a:pt x="89" y="98"/>
                  </a:cubicBezTo>
                  <a:cubicBezTo>
                    <a:pt x="118" y="107"/>
                    <a:pt x="118" y="107"/>
                    <a:pt x="118" y="107"/>
                  </a:cubicBezTo>
                  <a:cubicBezTo>
                    <a:pt x="79" y="126"/>
                    <a:pt x="40" y="126"/>
                    <a:pt x="0" y="108"/>
                  </a:cubicBezTo>
                  <a:cubicBezTo>
                    <a:pt x="2" y="112"/>
                    <a:pt x="4" y="117"/>
                    <a:pt x="6" y="122"/>
                  </a:cubicBezTo>
                  <a:cubicBezTo>
                    <a:pt x="7" y="123"/>
                    <a:pt x="7" y="123"/>
                    <a:pt x="8" y="124"/>
                  </a:cubicBezTo>
                  <a:cubicBezTo>
                    <a:pt x="9" y="126"/>
                    <a:pt x="11" y="127"/>
                    <a:pt x="13" y="129"/>
                  </a:cubicBezTo>
                  <a:cubicBezTo>
                    <a:pt x="16" y="131"/>
                    <a:pt x="19" y="134"/>
                    <a:pt x="23" y="136"/>
                  </a:cubicBezTo>
                  <a:cubicBezTo>
                    <a:pt x="45" y="143"/>
                    <a:pt x="66" y="145"/>
                    <a:pt x="86" y="141"/>
                  </a:cubicBezTo>
                  <a:cubicBezTo>
                    <a:pt x="95" y="139"/>
                    <a:pt x="104" y="136"/>
                    <a:pt x="113" y="131"/>
                  </a:cubicBezTo>
                  <a:cubicBezTo>
                    <a:pt x="114" y="131"/>
                    <a:pt x="115" y="130"/>
                    <a:pt x="116" y="129"/>
                  </a:cubicBezTo>
                  <a:cubicBezTo>
                    <a:pt x="126" y="122"/>
                    <a:pt x="126" y="122"/>
                    <a:pt x="126" y="122"/>
                  </a:cubicBezTo>
                  <a:cubicBezTo>
                    <a:pt x="129" y="136"/>
                    <a:pt x="129" y="136"/>
                    <a:pt x="129" y="136"/>
                  </a:cubicBezTo>
                  <a:cubicBezTo>
                    <a:pt x="120" y="147"/>
                    <a:pt x="120" y="147"/>
                    <a:pt x="120" y="147"/>
                  </a:cubicBezTo>
                  <a:cubicBezTo>
                    <a:pt x="122" y="152"/>
                    <a:pt x="122" y="152"/>
                    <a:pt x="122" y="152"/>
                  </a:cubicBezTo>
                  <a:cubicBezTo>
                    <a:pt x="120" y="158"/>
                    <a:pt x="120" y="158"/>
                    <a:pt x="120" y="158"/>
                  </a:cubicBezTo>
                  <a:cubicBezTo>
                    <a:pt x="129" y="155"/>
                    <a:pt x="129" y="155"/>
                    <a:pt x="129" y="155"/>
                  </a:cubicBezTo>
                  <a:cubicBezTo>
                    <a:pt x="137" y="151"/>
                    <a:pt x="137" y="151"/>
                    <a:pt x="137" y="151"/>
                  </a:cubicBezTo>
                  <a:cubicBezTo>
                    <a:pt x="133" y="118"/>
                    <a:pt x="133" y="118"/>
                    <a:pt x="133" y="118"/>
                  </a:cubicBezTo>
                  <a:cubicBezTo>
                    <a:pt x="130" y="110"/>
                    <a:pt x="130" y="110"/>
                    <a:pt x="130" y="110"/>
                  </a:cubicBezTo>
                  <a:cubicBezTo>
                    <a:pt x="138" y="113"/>
                    <a:pt x="138" y="113"/>
                    <a:pt x="138" y="113"/>
                  </a:cubicBezTo>
                  <a:cubicBezTo>
                    <a:pt x="146" y="115"/>
                    <a:pt x="146" y="115"/>
                    <a:pt x="146" y="115"/>
                  </a:cubicBezTo>
                  <a:cubicBezTo>
                    <a:pt x="174" y="114"/>
                    <a:pt x="186" y="101"/>
                    <a:pt x="182" y="75"/>
                  </a:cubicBezTo>
                  <a:cubicBezTo>
                    <a:pt x="163" y="46"/>
                    <a:pt x="163" y="46"/>
                    <a:pt x="163" y="46"/>
                  </a:cubicBezTo>
                  <a:cubicBezTo>
                    <a:pt x="143" y="9"/>
                    <a:pt x="143" y="9"/>
                    <a:pt x="143" y="9"/>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 name="Freeform 7"/>
            <p:cNvSpPr>
              <a:spLocks noEditPoints="1"/>
            </p:cNvSpPr>
            <p:nvPr/>
          </p:nvSpPr>
          <p:spPr bwMode="auto">
            <a:xfrm>
              <a:off x="1006475" y="971551"/>
              <a:ext cx="212725" cy="231775"/>
            </a:xfrm>
            <a:custGeom>
              <a:avLst/>
              <a:gdLst>
                <a:gd name="T0" fmla="*/ 52 w 57"/>
                <a:gd name="T1" fmla="*/ 7 h 62"/>
                <a:gd name="T2" fmla="*/ 45 w 57"/>
                <a:gd name="T3" fmla="*/ 6 h 62"/>
                <a:gd name="T4" fmla="*/ 5 w 57"/>
                <a:gd name="T5" fmla="*/ 17 h 62"/>
                <a:gd name="T6" fmla="*/ 2 w 57"/>
                <a:gd name="T7" fmla="*/ 46 h 62"/>
                <a:gd name="T8" fmla="*/ 4 w 57"/>
                <a:gd name="T9" fmla="*/ 55 h 62"/>
                <a:gd name="T10" fmla="*/ 7 w 57"/>
                <a:gd name="T11" fmla="*/ 62 h 62"/>
                <a:gd name="T12" fmla="*/ 7 w 57"/>
                <a:gd name="T13" fmla="*/ 47 h 62"/>
                <a:gd name="T14" fmla="*/ 9 w 57"/>
                <a:gd name="T15" fmla="*/ 33 h 62"/>
                <a:gd name="T16" fmla="*/ 13 w 57"/>
                <a:gd name="T17" fmla="*/ 23 h 62"/>
                <a:gd name="T18" fmla="*/ 40 w 57"/>
                <a:gd name="T19" fmla="*/ 23 h 62"/>
                <a:gd name="T20" fmla="*/ 41 w 57"/>
                <a:gd name="T21" fmla="*/ 23 h 62"/>
                <a:gd name="T22" fmla="*/ 53 w 57"/>
                <a:gd name="T23" fmla="*/ 20 h 62"/>
                <a:gd name="T24" fmla="*/ 52 w 57"/>
                <a:gd name="T25" fmla="*/ 7 h 62"/>
                <a:gd name="T26" fmla="*/ 4 w 57"/>
                <a:gd name="T27" fmla="*/ 39 h 62"/>
                <a:gd name="T28" fmla="*/ 7 w 57"/>
                <a:gd name="T29" fmla="*/ 19 h 62"/>
                <a:gd name="T30" fmla="*/ 42 w 57"/>
                <a:gd name="T31" fmla="*/ 7 h 62"/>
                <a:gd name="T32" fmla="*/ 9 w 57"/>
                <a:gd name="T33" fmla="*/ 24 h 62"/>
                <a:gd name="T34" fmla="*/ 4 w 57"/>
                <a:gd name="T35"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52" y="7"/>
                  </a:moveTo>
                  <a:cubicBezTo>
                    <a:pt x="50" y="7"/>
                    <a:pt x="48" y="6"/>
                    <a:pt x="45" y="6"/>
                  </a:cubicBezTo>
                  <a:cubicBezTo>
                    <a:pt x="29" y="0"/>
                    <a:pt x="16" y="4"/>
                    <a:pt x="5" y="17"/>
                  </a:cubicBezTo>
                  <a:cubicBezTo>
                    <a:pt x="1" y="24"/>
                    <a:pt x="0" y="34"/>
                    <a:pt x="2" y="46"/>
                  </a:cubicBezTo>
                  <a:cubicBezTo>
                    <a:pt x="4" y="55"/>
                    <a:pt x="4" y="55"/>
                    <a:pt x="4" y="55"/>
                  </a:cubicBezTo>
                  <a:cubicBezTo>
                    <a:pt x="7" y="62"/>
                    <a:pt x="7" y="62"/>
                    <a:pt x="7" y="62"/>
                  </a:cubicBezTo>
                  <a:cubicBezTo>
                    <a:pt x="7" y="47"/>
                    <a:pt x="7" y="47"/>
                    <a:pt x="7" y="47"/>
                  </a:cubicBezTo>
                  <a:cubicBezTo>
                    <a:pt x="9" y="33"/>
                    <a:pt x="9" y="33"/>
                    <a:pt x="9" y="33"/>
                  </a:cubicBezTo>
                  <a:cubicBezTo>
                    <a:pt x="13" y="23"/>
                    <a:pt x="13" y="23"/>
                    <a:pt x="13" y="23"/>
                  </a:cubicBezTo>
                  <a:cubicBezTo>
                    <a:pt x="40" y="23"/>
                    <a:pt x="40" y="23"/>
                    <a:pt x="40" y="23"/>
                  </a:cubicBezTo>
                  <a:cubicBezTo>
                    <a:pt x="41" y="23"/>
                    <a:pt x="41" y="23"/>
                    <a:pt x="41" y="23"/>
                  </a:cubicBezTo>
                  <a:cubicBezTo>
                    <a:pt x="53" y="20"/>
                    <a:pt x="53" y="20"/>
                    <a:pt x="53" y="20"/>
                  </a:cubicBezTo>
                  <a:cubicBezTo>
                    <a:pt x="57" y="19"/>
                    <a:pt x="57" y="15"/>
                    <a:pt x="52" y="7"/>
                  </a:cubicBezTo>
                  <a:close/>
                  <a:moveTo>
                    <a:pt x="4" y="39"/>
                  </a:moveTo>
                  <a:cubicBezTo>
                    <a:pt x="3" y="31"/>
                    <a:pt x="4" y="24"/>
                    <a:pt x="7" y="19"/>
                  </a:cubicBezTo>
                  <a:cubicBezTo>
                    <a:pt x="16" y="7"/>
                    <a:pt x="28" y="3"/>
                    <a:pt x="42" y="7"/>
                  </a:cubicBezTo>
                  <a:cubicBezTo>
                    <a:pt x="24" y="8"/>
                    <a:pt x="13" y="13"/>
                    <a:pt x="9" y="24"/>
                  </a:cubicBezTo>
                  <a:cubicBezTo>
                    <a:pt x="6" y="27"/>
                    <a:pt x="4" y="33"/>
                    <a:pt x="4" y="3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 name="Freeform 8"/>
            <p:cNvSpPr/>
            <p:nvPr/>
          </p:nvSpPr>
          <p:spPr bwMode="auto">
            <a:xfrm>
              <a:off x="1017588" y="982663"/>
              <a:ext cx="146050" cy="134938"/>
            </a:xfrm>
            <a:custGeom>
              <a:avLst/>
              <a:gdLst>
                <a:gd name="T0" fmla="*/ 4 w 39"/>
                <a:gd name="T1" fmla="*/ 16 h 36"/>
                <a:gd name="T2" fmla="*/ 1 w 39"/>
                <a:gd name="T3" fmla="*/ 36 h 36"/>
                <a:gd name="T4" fmla="*/ 6 w 39"/>
                <a:gd name="T5" fmla="*/ 21 h 36"/>
                <a:gd name="T6" fmla="*/ 39 w 39"/>
                <a:gd name="T7" fmla="*/ 4 h 36"/>
                <a:gd name="T8" fmla="*/ 4 w 39"/>
                <a:gd name="T9" fmla="*/ 16 h 36"/>
              </a:gdLst>
              <a:ahLst/>
              <a:cxnLst>
                <a:cxn ang="0">
                  <a:pos x="T0" y="T1"/>
                </a:cxn>
                <a:cxn ang="0">
                  <a:pos x="T2" y="T3"/>
                </a:cxn>
                <a:cxn ang="0">
                  <a:pos x="T4" y="T5"/>
                </a:cxn>
                <a:cxn ang="0">
                  <a:pos x="T6" y="T7"/>
                </a:cxn>
                <a:cxn ang="0">
                  <a:pos x="T8" y="T9"/>
                </a:cxn>
              </a:cxnLst>
              <a:rect l="0" t="0" r="r" b="b"/>
              <a:pathLst>
                <a:path w="39" h="36">
                  <a:moveTo>
                    <a:pt x="4" y="16"/>
                  </a:moveTo>
                  <a:cubicBezTo>
                    <a:pt x="1" y="21"/>
                    <a:pt x="0" y="28"/>
                    <a:pt x="1" y="36"/>
                  </a:cubicBezTo>
                  <a:cubicBezTo>
                    <a:pt x="1" y="30"/>
                    <a:pt x="3" y="24"/>
                    <a:pt x="6" y="21"/>
                  </a:cubicBezTo>
                  <a:cubicBezTo>
                    <a:pt x="10" y="10"/>
                    <a:pt x="21" y="5"/>
                    <a:pt x="39" y="4"/>
                  </a:cubicBezTo>
                  <a:cubicBezTo>
                    <a:pt x="25" y="0"/>
                    <a:pt x="13" y="4"/>
                    <a:pt x="4" y="1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6" name="Freeform 9"/>
            <p:cNvSpPr/>
            <p:nvPr/>
          </p:nvSpPr>
          <p:spPr bwMode="auto">
            <a:xfrm>
              <a:off x="1160463" y="996951"/>
              <a:ext cx="104775" cy="184150"/>
            </a:xfrm>
            <a:custGeom>
              <a:avLst/>
              <a:gdLst>
                <a:gd name="T0" fmla="*/ 28 w 28"/>
                <a:gd name="T1" fmla="*/ 23 h 49"/>
                <a:gd name="T2" fmla="*/ 28 w 28"/>
                <a:gd name="T3" fmla="*/ 22 h 49"/>
                <a:gd name="T4" fmla="*/ 11 w 28"/>
                <a:gd name="T5" fmla="*/ 0 h 49"/>
                <a:gd name="T6" fmla="*/ 12 w 28"/>
                <a:gd name="T7" fmla="*/ 13 h 49"/>
                <a:gd name="T8" fmla="*/ 0 w 28"/>
                <a:gd name="T9" fmla="*/ 16 h 49"/>
                <a:gd name="T10" fmla="*/ 1 w 28"/>
                <a:gd name="T11" fmla="*/ 16 h 49"/>
                <a:gd name="T12" fmla="*/ 2 w 28"/>
                <a:gd name="T13" fmla="*/ 16 h 49"/>
                <a:gd name="T14" fmla="*/ 15 w 28"/>
                <a:gd name="T15" fmla="*/ 20 h 49"/>
                <a:gd name="T16" fmla="*/ 23 w 28"/>
                <a:gd name="T17" fmla="*/ 49 h 49"/>
                <a:gd name="T18" fmla="*/ 28 w 28"/>
                <a:gd name="T19" fmla="*/ 44 h 49"/>
                <a:gd name="T20" fmla="*/ 28 w 28"/>
                <a:gd name="T21"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28" y="23"/>
                  </a:moveTo>
                  <a:cubicBezTo>
                    <a:pt x="28" y="22"/>
                    <a:pt x="28" y="22"/>
                    <a:pt x="28" y="22"/>
                  </a:cubicBezTo>
                  <a:cubicBezTo>
                    <a:pt x="26" y="10"/>
                    <a:pt x="20" y="3"/>
                    <a:pt x="11" y="0"/>
                  </a:cubicBezTo>
                  <a:cubicBezTo>
                    <a:pt x="16" y="8"/>
                    <a:pt x="16" y="12"/>
                    <a:pt x="12" y="13"/>
                  </a:cubicBezTo>
                  <a:cubicBezTo>
                    <a:pt x="0" y="16"/>
                    <a:pt x="0" y="16"/>
                    <a:pt x="0" y="16"/>
                  </a:cubicBezTo>
                  <a:cubicBezTo>
                    <a:pt x="1" y="16"/>
                    <a:pt x="1" y="16"/>
                    <a:pt x="1" y="16"/>
                  </a:cubicBezTo>
                  <a:cubicBezTo>
                    <a:pt x="1" y="16"/>
                    <a:pt x="2" y="16"/>
                    <a:pt x="2" y="16"/>
                  </a:cubicBezTo>
                  <a:cubicBezTo>
                    <a:pt x="15" y="20"/>
                    <a:pt x="15" y="20"/>
                    <a:pt x="15" y="20"/>
                  </a:cubicBezTo>
                  <a:cubicBezTo>
                    <a:pt x="23" y="49"/>
                    <a:pt x="23" y="49"/>
                    <a:pt x="23" y="49"/>
                  </a:cubicBezTo>
                  <a:cubicBezTo>
                    <a:pt x="28" y="44"/>
                    <a:pt x="28" y="44"/>
                    <a:pt x="28" y="44"/>
                  </a:cubicBezTo>
                  <a:cubicBezTo>
                    <a:pt x="28" y="23"/>
                    <a:pt x="28" y="23"/>
                    <a:pt x="28" y="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7" name="Freeform 10"/>
            <p:cNvSpPr/>
            <p:nvPr/>
          </p:nvSpPr>
          <p:spPr bwMode="auto">
            <a:xfrm>
              <a:off x="1031875" y="1057276"/>
              <a:ext cx="214312" cy="146050"/>
            </a:xfrm>
            <a:custGeom>
              <a:avLst/>
              <a:gdLst>
                <a:gd name="T0" fmla="*/ 36 w 57"/>
                <a:gd name="T1" fmla="*/ 0 h 39"/>
                <a:gd name="T2" fmla="*/ 35 w 57"/>
                <a:gd name="T3" fmla="*/ 0 h 39"/>
                <a:gd name="T4" fmla="*/ 34 w 57"/>
                <a:gd name="T5" fmla="*/ 0 h 39"/>
                <a:gd name="T6" fmla="*/ 33 w 57"/>
                <a:gd name="T7" fmla="*/ 0 h 39"/>
                <a:gd name="T8" fmla="*/ 4 w 57"/>
                <a:gd name="T9" fmla="*/ 8 h 39"/>
                <a:gd name="T10" fmla="*/ 4 w 57"/>
                <a:gd name="T11" fmla="*/ 19 h 39"/>
                <a:gd name="T12" fmla="*/ 0 w 57"/>
                <a:gd name="T13" fmla="*/ 24 h 39"/>
                <a:gd name="T14" fmla="*/ 0 w 57"/>
                <a:gd name="T15" fmla="*/ 39 h 39"/>
                <a:gd name="T16" fmla="*/ 4 w 57"/>
                <a:gd name="T17" fmla="*/ 27 h 39"/>
                <a:gd name="T18" fmla="*/ 8 w 57"/>
                <a:gd name="T19" fmla="*/ 21 h 39"/>
                <a:gd name="T20" fmla="*/ 8 w 57"/>
                <a:gd name="T21" fmla="*/ 10 h 39"/>
                <a:gd name="T22" fmla="*/ 44 w 57"/>
                <a:gd name="T23" fmla="*/ 7 h 39"/>
                <a:gd name="T24" fmla="*/ 50 w 57"/>
                <a:gd name="T25" fmla="*/ 26 h 39"/>
                <a:gd name="T26" fmla="*/ 57 w 57"/>
                <a:gd name="T27" fmla="*/ 33 h 39"/>
                <a:gd name="T28" fmla="*/ 49 w 57"/>
                <a:gd name="T29" fmla="*/ 4 h 39"/>
                <a:gd name="T30" fmla="*/ 36 w 57"/>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9">
                  <a:moveTo>
                    <a:pt x="36" y="0"/>
                  </a:moveTo>
                  <a:cubicBezTo>
                    <a:pt x="36" y="0"/>
                    <a:pt x="35" y="0"/>
                    <a:pt x="35" y="0"/>
                  </a:cubicBezTo>
                  <a:cubicBezTo>
                    <a:pt x="35" y="0"/>
                    <a:pt x="35" y="0"/>
                    <a:pt x="34" y="0"/>
                  </a:cubicBezTo>
                  <a:cubicBezTo>
                    <a:pt x="33" y="0"/>
                    <a:pt x="33" y="0"/>
                    <a:pt x="33" y="0"/>
                  </a:cubicBezTo>
                  <a:cubicBezTo>
                    <a:pt x="21" y="0"/>
                    <a:pt x="11" y="3"/>
                    <a:pt x="4" y="8"/>
                  </a:cubicBezTo>
                  <a:cubicBezTo>
                    <a:pt x="4" y="19"/>
                    <a:pt x="4" y="19"/>
                    <a:pt x="4" y="19"/>
                  </a:cubicBezTo>
                  <a:cubicBezTo>
                    <a:pt x="0" y="24"/>
                    <a:pt x="0" y="24"/>
                    <a:pt x="0" y="24"/>
                  </a:cubicBezTo>
                  <a:cubicBezTo>
                    <a:pt x="0" y="39"/>
                    <a:pt x="0" y="39"/>
                    <a:pt x="0" y="39"/>
                  </a:cubicBezTo>
                  <a:cubicBezTo>
                    <a:pt x="4" y="27"/>
                    <a:pt x="4" y="27"/>
                    <a:pt x="4" y="27"/>
                  </a:cubicBezTo>
                  <a:cubicBezTo>
                    <a:pt x="8" y="21"/>
                    <a:pt x="8" y="21"/>
                    <a:pt x="8" y="21"/>
                  </a:cubicBezTo>
                  <a:cubicBezTo>
                    <a:pt x="8" y="10"/>
                    <a:pt x="8" y="10"/>
                    <a:pt x="8" y="10"/>
                  </a:cubicBezTo>
                  <a:cubicBezTo>
                    <a:pt x="20" y="3"/>
                    <a:pt x="32" y="2"/>
                    <a:pt x="44" y="7"/>
                  </a:cubicBezTo>
                  <a:cubicBezTo>
                    <a:pt x="50" y="26"/>
                    <a:pt x="50" y="26"/>
                    <a:pt x="50" y="26"/>
                  </a:cubicBezTo>
                  <a:cubicBezTo>
                    <a:pt x="57" y="33"/>
                    <a:pt x="57" y="33"/>
                    <a:pt x="57" y="33"/>
                  </a:cubicBezTo>
                  <a:cubicBezTo>
                    <a:pt x="49" y="4"/>
                    <a:pt x="49" y="4"/>
                    <a:pt x="49" y="4"/>
                  </a:cubicBezTo>
                  <a:cubicBezTo>
                    <a:pt x="36" y="0"/>
                    <a:pt x="36" y="0"/>
                    <a:pt x="36"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8" name="Freeform 11"/>
            <p:cNvSpPr>
              <a:spLocks noEditPoints="1"/>
            </p:cNvSpPr>
            <p:nvPr/>
          </p:nvSpPr>
          <p:spPr bwMode="auto">
            <a:xfrm>
              <a:off x="1006475" y="1065213"/>
              <a:ext cx="266700" cy="288925"/>
            </a:xfrm>
            <a:custGeom>
              <a:avLst/>
              <a:gdLst>
                <a:gd name="T0" fmla="*/ 64 w 71"/>
                <a:gd name="T1" fmla="*/ 31 h 77"/>
                <a:gd name="T2" fmla="*/ 57 w 71"/>
                <a:gd name="T3" fmla="*/ 24 h 77"/>
                <a:gd name="T4" fmla="*/ 51 w 71"/>
                <a:gd name="T5" fmla="*/ 5 h 77"/>
                <a:gd name="T6" fmla="*/ 15 w 71"/>
                <a:gd name="T7" fmla="*/ 8 h 77"/>
                <a:gd name="T8" fmla="*/ 15 w 71"/>
                <a:gd name="T9" fmla="*/ 19 h 77"/>
                <a:gd name="T10" fmla="*/ 11 w 71"/>
                <a:gd name="T11" fmla="*/ 25 h 77"/>
                <a:gd name="T12" fmla="*/ 7 w 71"/>
                <a:gd name="T13" fmla="*/ 37 h 77"/>
                <a:gd name="T14" fmla="*/ 4 w 71"/>
                <a:gd name="T15" fmla="*/ 30 h 77"/>
                <a:gd name="T16" fmla="*/ 4 w 71"/>
                <a:gd name="T17" fmla="*/ 50 h 77"/>
                <a:gd name="T18" fmla="*/ 5 w 71"/>
                <a:gd name="T19" fmla="*/ 52 h 77"/>
                <a:gd name="T20" fmla="*/ 7 w 71"/>
                <a:gd name="T21" fmla="*/ 44 h 77"/>
                <a:gd name="T22" fmla="*/ 8 w 71"/>
                <a:gd name="T23" fmla="*/ 53 h 77"/>
                <a:gd name="T24" fmla="*/ 8 w 71"/>
                <a:gd name="T25" fmla="*/ 55 h 77"/>
                <a:gd name="T26" fmla="*/ 14 w 71"/>
                <a:gd name="T27" fmla="*/ 66 h 77"/>
                <a:gd name="T28" fmla="*/ 57 w 71"/>
                <a:gd name="T29" fmla="*/ 51 h 77"/>
                <a:gd name="T30" fmla="*/ 66 w 71"/>
                <a:gd name="T31" fmla="*/ 41 h 77"/>
                <a:gd name="T32" fmla="*/ 64 w 71"/>
                <a:gd name="T33" fmla="*/ 50 h 77"/>
                <a:gd name="T34" fmla="*/ 70 w 71"/>
                <a:gd name="T35" fmla="*/ 47 h 77"/>
                <a:gd name="T36" fmla="*/ 71 w 71"/>
                <a:gd name="T37" fmla="*/ 36 h 77"/>
                <a:gd name="T38" fmla="*/ 69 w 71"/>
                <a:gd name="T39" fmla="*/ 26 h 77"/>
                <a:gd name="T40" fmla="*/ 64 w 71"/>
                <a:gd name="T41" fmla="*/ 31 h 77"/>
                <a:gd name="T42" fmla="*/ 11 w 71"/>
                <a:gd name="T43" fmla="*/ 37 h 77"/>
                <a:gd name="T44" fmla="*/ 19 w 71"/>
                <a:gd name="T45" fmla="*/ 59 h 77"/>
                <a:gd name="T46" fmla="*/ 37 w 71"/>
                <a:gd name="T47" fmla="*/ 69 h 77"/>
                <a:gd name="T48" fmla="*/ 14 w 71"/>
                <a:gd name="T49" fmla="*/ 62 h 77"/>
                <a:gd name="T50" fmla="*/ 9 w 71"/>
                <a:gd name="T51" fmla="*/ 39 h 77"/>
                <a:gd name="T52" fmla="*/ 11 w 71"/>
                <a:gd name="T53"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77">
                  <a:moveTo>
                    <a:pt x="64" y="31"/>
                  </a:moveTo>
                  <a:cubicBezTo>
                    <a:pt x="57" y="24"/>
                    <a:pt x="57" y="24"/>
                    <a:pt x="57" y="24"/>
                  </a:cubicBezTo>
                  <a:cubicBezTo>
                    <a:pt x="51" y="5"/>
                    <a:pt x="51" y="5"/>
                    <a:pt x="51" y="5"/>
                  </a:cubicBezTo>
                  <a:cubicBezTo>
                    <a:pt x="39" y="0"/>
                    <a:pt x="27" y="1"/>
                    <a:pt x="15" y="8"/>
                  </a:cubicBezTo>
                  <a:cubicBezTo>
                    <a:pt x="15" y="19"/>
                    <a:pt x="15" y="19"/>
                    <a:pt x="15" y="19"/>
                  </a:cubicBezTo>
                  <a:cubicBezTo>
                    <a:pt x="11" y="25"/>
                    <a:pt x="11" y="25"/>
                    <a:pt x="11" y="25"/>
                  </a:cubicBezTo>
                  <a:cubicBezTo>
                    <a:pt x="7" y="37"/>
                    <a:pt x="7" y="37"/>
                    <a:pt x="7" y="37"/>
                  </a:cubicBezTo>
                  <a:cubicBezTo>
                    <a:pt x="4" y="30"/>
                    <a:pt x="4" y="30"/>
                    <a:pt x="4" y="30"/>
                  </a:cubicBezTo>
                  <a:cubicBezTo>
                    <a:pt x="0" y="33"/>
                    <a:pt x="0" y="40"/>
                    <a:pt x="4" y="50"/>
                  </a:cubicBezTo>
                  <a:cubicBezTo>
                    <a:pt x="4" y="51"/>
                    <a:pt x="5" y="52"/>
                    <a:pt x="5" y="52"/>
                  </a:cubicBezTo>
                  <a:cubicBezTo>
                    <a:pt x="7" y="44"/>
                    <a:pt x="7" y="44"/>
                    <a:pt x="7" y="44"/>
                  </a:cubicBezTo>
                  <a:cubicBezTo>
                    <a:pt x="8" y="53"/>
                    <a:pt x="8" y="53"/>
                    <a:pt x="8" y="53"/>
                  </a:cubicBezTo>
                  <a:cubicBezTo>
                    <a:pt x="8" y="54"/>
                    <a:pt x="8" y="54"/>
                    <a:pt x="8" y="55"/>
                  </a:cubicBezTo>
                  <a:cubicBezTo>
                    <a:pt x="10" y="59"/>
                    <a:pt x="11" y="63"/>
                    <a:pt x="14" y="66"/>
                  </a:cubicBezTo>
                  <a:cubicBezTo>
                    <a:pt x="40" y="77"/>
                    <a:pt x="54" y="72"/>
                    <a:pt x="57" y="51"/>
                  </a:cubicBezTo>
                  <a:cubicBezTo>
                    <a:pt x="66" y="41"/>
                    <a:pt x="66" y="41"/>
                    <a:pt x="66" y="41"/>
                  </a:cubicBezTo>
                  <a:cubicBezTo>
                    <a:pt x="64" y="50"/>
                    <a:pt x="64" y="50"/>
                    <a:pt x="64" y="50"/>
                  </a:cubicBezTo>
                  <a:cubicBezTo>
                    <a:pt x="66" y="53"/>
                    <a:pt x="69" y="52"/>
                    <a:pt x="70" y="47"/>
                  </a:cubicBezTo>
                  <a:cubicBezTo>
                    <a:pt x="71" y="43"/>
                    <a:pt x="71" y="39"/>
                    <a:pt x="71" y="36"/>
                  </a:cubicBezTo>
                  <a:cubicBezTo>
                    <a:pt x="71" y="32"/>
                    <a:pt x="70" y="28"/>
                    <a:pt x="69" y="26"/>
                  </a:cubicBezTo>
                  <a:cubicBezTo>
                    <a:pt x="64" y="31"/>
                    <a:pt x="64" y="31"/>
                    <a:pt x="64" y="31"/>
                  </a:cubicBezTo>
                  <a:close/>
                  <a:moveTo>
                    <a:pt x="11" y="37"/>
                  </a:moveTo>
                  <a:cubicBezTo>
                    <a:pt x="11" y="46"/>
                    <a:pt x="13" y="53"/>
                    <a:pt x="19" y="59"/>
                  </a:cubicBezTo>
                  <a:cubicBezTo>
                    <a:pt x="24" y="63"/>
                    <a:pt x="30" y="66"/>
                    <a:pt x="37" y="69"/>
                  </a:cubicBezTo>
                  <a:cubicBezTo>
                    <a:pt x="27" y="69"/>
                    <a:pt x="20" y="67"/>
                    <a:pt x="14" y="62"/>
                  </a:cubicBezTo>
                  <a:cubicBezTo>
                    <a:pt x="9" y="55"/>
                    <a:pt x="7" y="47"/>
                    <a:pt x="9" y="39"/>
                  </a:cubicBezTo>
                  <a:cubicBezTo>
                    <a:pt x="11" y="37"/>
                    <a:pt x="11" y="37"/>
                    <a:pt x="11" y="37"/>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9" name="Freeform 12"/>
            <p:cNvSpPr/>
            <p:nvPr/>
          </p:nvSpPr>
          <p:spPr bwMode="auto">
            <a:xfrm>
              <a:off x="1031875" y="1203326"/>
              <a:ext cx="112712" cy="120650"/>
            </a:xfrm>
            <a:custGeom>
              <a:avLst/>
              <a:gdLst>
                <a:gd name="T0" fmla="*/ 12 w 30"/>
                <a:gd name="T1" fmla="*/ 22 h 32"/>
                <a:gd name="T2" fmla="*/ 4 w 30"/>
                <a:gd name="T3" fmla="*/ 0 h 32"/>
                <a:gd name="T4" fmla="*/ 2 w 30"/>
                <a:gd name="T5" fmla="*/ 2 h 32"/>
                <a:gd name="T6" fmla="*/ 7 w 30"/>
                <a:gd name="T7" fmla="*/ 25 h 32"/>
                <a:gd name="T8" fmla="*/ 30 w 30"/>
                <a:gd name="T9" fmla="*/ 32 h 32"/>
                <a:gd name="T10" fmla="*/ 12 w 30"/>
                <a:gd name="T11" fmla="*/ 22 h 32"/>
              </a:gdLst>
              <a:ahLst/>
              <a:cxnLst>
                <a:cxn ang="0">
                  <a:pos x="T0" y="T1"/>
                </a:cxn>
                <a:cxn ang="0">
                  <a:pos x="T2" y="T3"/>
                </a:cxn>
                <a:cxn ang="0">
                  <a:pos x="T4" y="T5"/>
                </a:cxn>
                <a:cxn ang="0">
                  <a:pos x="T6" y="T7"/>
                </a:cxn>
                <a:cxn ang="0">
                  <a:pos x="T8" y="T9"/>
                </a:cxn>
                <a:cxn ang="0">
                  <a:pos x="T10" y="T11"/>
                </a:cxn>
              </a:cxnLst>
              <a:rect l="0" t="0" r="r" b="b"/>
              <a:pathLst>
                <a:path w="30" h="32">
                  <a:moveTo>
                    <a:pt x="12" y="22"/>
                  </a:moveTo>
                  <a:cubicBezTo>
                    <a:pt x="6" y="16"/>
                    <a:pt x="4" y="9"/>
                    <a:pt x="4" y="0"/>
                  </a:cubicBezTo>
                  <a:cubicBezTo>
                    <a:pt x="2" y="2"/>
                    <a:pt x="2" y="2"/>
                    <a:pt x="2" y="2"/>
                  </a:cubicBezTo>
                  <a:cubicBezTo>
                    <a:pt x="0" y="10"/>
                    <a:pt x="2" y="18"/>
                    <a:pt x="7" y="25"/>
                  </a:cubicBezTo>
                  <a:cubicBezTo>
                    <a:pt x="13" y="30"/>
                    <a:pt x="20" y="32"/>
                    <a:pt x="30" y="32"/>
                  </a:cubicBezTo>
                  <a:cubicBezTo>
                    <a:pt x="23" y="29"/>
                    <a:pt x="17" y="26"/>
                    <a:pt x="12" y="22"/>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0" name="Freeform 13"/>
            <p:cNvSpPr/>
            <p:nvPr/>
          </p:nvSpPr>
          <p:spPr bwMode="auto">
            <a:xfrm>
              <a:off x="1031875" y="1057276"/>
              <a:ext cx="123825" cy="90488"/>
            </a:xfrm>
            <a:custGeom>
              <a:avLst/>
              <a:gdLst>
                <a:gd name="T0" fmla="*/ 2 w 33"/>
                <a:gd name="T1" fmla="*/ 10 h 24"/>
                <a:gd name="T2" fmla="*/ 0 w 33"/>
                <a:gd name="T3" fmla="*/ 24 h 24"/>
                <a:gd name="T4" fmla="*/ 4 w 33"/>
                <a:gd name="T5" fmla="*/ 19 h 24"/>
                <a:gd name="T6" fmla="*/ 4 w 33"/>
                <a:gd name="T7" fmla="*/ 8 h 24"/>
                <a:gd name="T8" fmla="*/ 33 w 33"/>
                <a:gd name="T9" fmla="*/ 0 h 24"/>
                <a:gd name="T10" fmla="*/ 6 w 33"/>
                <a:gd name="T11" fmla="*/ 0 h 24"/>
                <a:gd name="T12" fmla="*/ 2 w 33"/>
                <a:gd name="T13" fmla="*/ 10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2" y="10"/>
                  </a:moveTo>
                  <a:cubicBezTo>
                    <a:pt x="0" y="24"/>
                    <a:pt x="0" y="24"/>
                    <a:pt x="0" y="24"/>
                  </a:cubicBezTo>
                  <a:cubicBezTo>
                    <a:pt x="4" y="19"/>
                    <a:pt x="4" y="19"/>
                    <a:pt x="4" y="19"/>
                  </a:cubicBezTo>
                  <a:cubicBezTo>
                    <a:pt x="4" y="8"/>
                    <a:pt x="4" y="8"/>
                    <a:pt x="4" y="8"/>
                  </a:cubicBezTo>
                  <a:cubicBezTo>
                    <a:pt x="11" y="3"/>
                    <a:pt x="21" y="0"/>
                    <a:pt x="33" y="0"/>
                  </a:cubicBezTo>
                  <a:cubicBezTo>
                    <a:pt x="6" y="0"/>
                    <a:pt x="6" y="0"/>
                    <a:pt x="6" y="0"/>
                  </a:cubicBezTo>
                  <a:cubicBezTo>
                    <a:pt x="2" y="10"/>
                    <a:pt x="2" y="10"/>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1" name="Freeform 14"/>
            <p:cNvSpPr/>
            <p:nvPr/>
          </p:nvSpPr>
          <p:spPr bwMode="auto">
            <a:xfrm>
              <a:off x="1025525" y="1230313"/>
              <a:ext cx="11112" cy="44450"/>
            </a:xfrm>
            <a:custGeom>
              <a:avLst/>
              <a:gdLst>
                <a:gd name="T0" fmla="*/ 3 w 3"/>
                <a:gd name="T1" fmla="*/ 11 h 12"/>
                <a:gd name="T2" fmla="*/ 3 w 3"/>
                <a:gd name="T3" fmla="*/ 9 h 12"/>
                <a:gd name="T4" fmla="*/ 2 w 3"/>
                <a:gd name="T5" fmla="*/ 0 h 12"/>
                <a:gd name="T6" fmla="*/ 0 w 3"/>
                <a:gd name="T7" fmla="*/ 8 h 12"/>
                <a:gd name="T8" fmla="*/ 3 w 3"/>
                <a:gd name="T9" fmla="*/ 11 h 12"/>
              </a:gdLst>
              <a:ahLst/>
              <a:cxnLst>
                <a:cxn ang="0">
                  <a:pos x="T0" y="T1"/>
                </a:cxn>
                <a:cxn ang="0">
                  <a:pos x="T2" y="T3"/>
                </a:cxn>
                <a:cxn ang="0">
                  <a:pos x="T4" y="T5"/>
                </a:cxn>
                <a:cxn ang="0">
                  <a:pos x="T6" y="T7"/>
                </a:cxn>
                <a:cxn ang="0">
                  <a:pos x="T8" y="T9"/>
                </a:cxn>
              </a:cxnLst>
              <a:rect l="0" t="0" r="r" b="b"/>
              <a:pathLst>
                <a:path w="3" h="12">
                  <a:moveTo>
                    <a:pt x="3" y="11"/>
                  </a:moveTo>
                  <a:cubicBezTo>
                    <a:pt x="3" y="10"/>
                    <a:pt x="3" y="10"/>
                    <a:pt x="3" y="9"/>
                  </a:cubicBezTo>
                  <a:cubicBezTo>
                    <a:pt x="2" y="0"/>
                    <a:pt x="2" y="0"/>
                    <a:pt x="2" y="0"/>
                  </a:cubicBezTo>
                  <a:cubicBezTo>
                    <a:pt x="0" y="8"/>
                    <a:pt x="0" y="8"/>
                    <a:pt x="0" y="8"/>
                  </a:cubicBezTo>
                  <a:cubicBezTo>
                    <a:pt x="2" y="11"/>
                    <a:pt x="3" y="12"/>
                    <a:pt x="3" y="11"/>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2" name="Freeform 15"/>
            <p:cNvSpPr/>
            <p:nvPr/>
          </p:nvSpPr>
          <p:spPr bwMode="auto">
            <a:xfrm>
              <a:off x="1017588" y="1323976"/>
              <a:ext cx="160337" cy="157163"/>
            </a:xfrm>
            <a:custGeom>
              <a:avLst/>
              <a:gdLst>
                <a:gd name="T0" fmla="*/ 9 w 43"/>
                <a:gd name="T1" fmla="*/ 7 h 42"/>
                <a:gd name="T2" fmla="*/ 10 w 43"/>
                <a:gd name="T3" fmla="*/ 0 h 42"/>
                <a:gd name="T4" fmla="*/ 6 w 43"/>
                <a:gd name="T5" fmla="*/ 2 h 42"/>
                <a:gd name="T6" fmla="*/ 0 w 43"/>
                <a:gd name="T7" fmla="*/ 19 h 42"/>
                <a:gd name="T8" fmla="*/ 5 w 43"/>
                <a:gd name="T9" fmla="*/ 26 h 42"/>
                <a:gd name="T10" fmla="*/ 6 w 43"/>
                <a:gd name="T11" fmla="*/ 24 h 42"/>
                <a:gd name="T12" fmla="*/ 2 w 43"/>
                <a:gd name="T13" fmla="*/ 19 h 42"/>
                <a:gd name="T14" fmla="*/ 8 w 43"/>
                <a:gd name="T15" fmla="*/ 3 h 42"/>
                <a:gd name="T16" fmla="*/ 7 w 43"/>
                <a:gd name="T17" fmla="*/ 6 h 42"/>
                <a:gd name="T18" fmla="*/ 7 w 43"/>
                <a:gd name="T19" fmla="*/ 7 h 42"/>
                <a:gd name="T20" fmla="*/ 8 w 43"/>
                <a:gd name="T21" fmla="*/ 8 h 42"/>
                <a:gd name="T22" fmla="*/ 39 w 43"/>
                <a:gd name="T23" fmla="*/ 35 h 42"/>
                <a:gd name="T24" fmla="*/ 40 w 43"/>
                <a:gd name="T25" fmla="*/ 36 h 42"/>
                <a:gd name="T26" fmla="*/ 38 w 43"/>
                <a:gd name="T27" fmla="*/ 41 h 42"/>
                <a:gd name="T28" fmla="*/ 40 w 43"/>
                <a:gd name="T29" fmla="*/ 42 h 42"/>
                <a:gd name="T30" fmla="*/ 42 w 43"/>
                <a:gd name="T31" fmla="*/ 37 h 42"/>
                <a:gd name="T32" fmla="*/ 43 w 43"/>
                <a:gd name="T33" fmla="*/ 35 h 42"/>
                <a:gd name="T34" fmla="*/ 41 w 43"/>
                <a:gd name="T35" fmla="*/ 33 h 42"/>
                <a:gd name="T36" fmla="*/ 9 w 43"/>
                <a:gd name="T3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42">
                  <a:moveTo>
                    <a:pt x="9" y="7"/>
                  </a:moveTo>
                  <a:cubicBezTo>
                    <a:pt x="10" y="0"/>
                    <a:pt x="10" y="0"/>
                    <a:pt x="10" y="0"/>
                  </a:cubicBezTo>
                  <a:cubicBezTo>
                    <a:pt x="6" y="2"/>
                    <a:pt x="6" y="2"/>
                    <a:pt x="6" y="2"/>
                  </a:cubicBezTo>
                  <a:cubicBezTo>
                    <a:pt x="0" y="19"/>
                    <a:pt x="0" y="19"/>
                    <a:pt x="0" y="19"/>
                  </a:cubicBezTo>
                  <a:cubicBezTo>
                    <a:pt x="5" y="26"/>
                    <a:pt x="5" y="26"/>
                    <a:pt x="5" y="26"/>
                  </a:cubicBezTo>
                  <a:cubicBezTo>
                    <a:pt x="6" y="24"/>
                    <a:pt x="6" y="24"/>
                    <a:pt x="6" y="24"/>
                  </a:cubicBezTo>
                  <a:cubicBezTo>
                    <a:pt x="2" y="19"/>
                    <a:pt x="2" y="19"/>
                    <a:pt x="2" y="19"/>
                  </a:cubicBezTo>
                  <a:cubicBezTo>
                    <a:pt x="8" y="3"/>
                    <a:pt x="8" y="3"/>
                    <a:pt x="8" y="3"/>
                  </a:cubicBezTo>
                  <a:cubicBezTo>
                    <a:pt x="7" y="6"/>
                    <a:pt x="7" y="6"/>
                    <a:pt x="7" y="6"/>
                  </a:cubicBezTo>
                  <a:cubicBezTo>
                    <a:pt x="7" y="7"/>
                    <a:pt x="7" y="7"/>
                    <a:pt x="7" y="7"/>
                  </a:cubicBezTo>
                  <a:cubicBezTo>
                    <a:pt x="7" y="8"/>
                    <a:pt x="8" y="8"/>
                    <a:pt x="8" y="8"/>
                  </a:cubicBezTo>
                  <a:cubicBezTo>
                    <a:pt x="19" y="19"/>
                    <a:pt x="29" y="28"/>
                    <a:pt x="39" y="35"/>
                  </a:cubicBezTo>
                  <a:cubicBezTo>
                    <a:pt x="40" y="35"/>
                    <a:pt x="40" y="36"/>
                    <a:pt x="40" y="36"/>
                  </a:cubicBezTo>
                  <a:cubicBezTo>
                    <a:pt x="38" y="41"/>
                    <a:pt x="38" y="41"/>
                    <a:pt x="38" y="41"/>
                  </a:cubicBezTo>
                  <a:cubicBezTo>
                    <a:pt x="40" y="42"/>
                    <a:pt x="40" y="42"/>
                    <a:pt x="40" y="42"/>
                  </a:cubicBezTo>
                  <a:cubicBezTo>
                    <a:pt x="42" y="37"/>
                    <a:pt x="42" y="37"/>
                    <a:pt x="42" y="37"/>
                  </a:cubicBezTo>
                  <a:cubicBezTo>
                    <a:pt x="43" y="35"/>
                    <a:pt x="43" y="35"/>
                    <a:pt x="43" y="35"/>
                  </a:cubicBezTo>
                  <a:cubicBezTo>
                    <a:pt x="42" y="34"/>
                    <a:pt x="41" y="34"/>
                    <a:pt x="41" y="33"/>
                  </a:cubicBezTo>
                  <a:cubicBezTo>
                    <a:pt x="31" y="26"/>
                    <a:pt x="20" y="17"/>
                    <a:pt x="9" y="7"/>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3" name="Freeform 16"/>
            <p:cNvSpPr>
              <a:spLocks noEditPoints="1"/>
            </p:cNvSpPr>
            <p:nvPr/>
          </p:nvSpPr>
          <p:spPr bwMode="auto">
            <a:xfrm>
              <a:off x="1050925" y="1312863"/>
              <a:ext cx="134937" cy="134938"/>
            </a:xfrm>
            <a:custGeom>
              <a:avLst/>
              <a:gdLst>
                <a:gd name="T0" fmla="*/ 1 w 36"/>
                <a:gd name="T1" fmla="*/ 3 h 36"/>
                <a:gd name="T2" fmla="*/ 0 w 36"/>
                <a:gd name="T3" fmla="*/ 10 h 36"/>
                <a:gd name="T4" fmla="*/ 32 w 36"/>
                <a:gd name="T5" fmla="*/ 36 h 36"/>
                <a:gd name="T6" fmla="*/ 36 w 36"/>
                <a:gd name="T7" fmla="*/ 25 h 36"/>
                <a:gd name="T8" fmla="*/ 35 w 36"/>
                <a:gd name="T9" fmla="*/ 10 h 36"/>
                <a:gd name="T10" fmla="*/ 22 w 36"/>
                <a:gd name="T11" fmla="*/ 12 h 36"/>
                <a:gd name="T12" fmla="*/ 2 w 36"/>
                <a:gd name="T13" fmla="*/ 0 h 36"/>
                <a:gd name="T14" fmla="*/ 1 w 36"/>
                <a:gd name="T15" fmla="*/ 3 h 36"/>
                <a:gd name="T16" fmla="*/ 2 w 36"/>
                <a:gd name="T17" fmla="*/ 9 h 36"/>
                <a:gd name="T18" fmla="*/ 2 w 36"/>
                <a:gd name="T19" fmla="*/ 4 h 36"/>
                <a:gd name="T20" fmla="*/ 6 w 36"/>
                <a:gd name="T21" fmla="*/ 6 h 36"/>
                <a:gd name="T22" fmla="*/ 5 w 36"/>
                <a:gd name="T23" fmla="*/ 13 h 36"/>
                <a:gd name="T24" fmla="*/ 2 w 36"/>
                <a:gd name="T25"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 y="3"/>
                  </a:moveTo>
                  <a:cubicBezTo>
                    <a:pt x="0" y="10"/>
                    <a:pt x="0" y="10"/>
                    <a:pt x="0" y="10"/>
                  </a:cubicBezTo>
                  <a:cubicBezTo>
                    <a:pt x="11" y="20"/>
                    <a:pt x="22" y="29"/>
                    <a:pt x="32" y="36"/>
                  </a:cubicBezTo>
                  <a:cubicBezTo>
                    <a:pt x="36" y="25"/>
                    <a:pt x="36" y="25"/>
                    <a:pt x="36" y="25"/>
                  </a:cubicBezTo>
                  <a:cubicBezTo>
                    <a:pt x="35" y="10"/>
                    <a:pt x="35" y="10"/>
                    <a:pt x="35" y="10"/>
                  </a:cubicBezTo>
                  <a:cubicBezTo>
                    <a:pt x="31" y="11"/>
                    <a:pt x="27" y="12"/>
                    <a:pt x="22" y="12"/>
                  </a:cubicBezTo>
                  <a:cubicBezTo>
                    <a:pt x="13" y="11"/>
                    <a:pt x="6" y="7"/>
                    <a:pt x="2" y="0"/>
                  </a:cubicBezTo>
                  <a:cubicBezTo>
                    <a:pt x="1" y="3"/>
                    <a:pt x="1" y="3"/>
                    <a:pt x="1" y="3"/>
                  </a:cubicBezTo>
                  <a:close/>
                  <a:moveTo>
                    <a:pt x="2" y="9"/>
                  </a:moveTo>
                  <a:cubicBezTo>
                    <a:pt x="2" y="4"/>
                    <a:pt x="2" y="4"/>
                    <a:pt x="2" y="4"/>
                  </a:cubicBezTo>
                  <a:cubicBezTo>
                    <a:pt x="6" y="6"/>
                    <a:pt x="6" y="6"/>
                    <a:pt x="6" y="6"/>
                  </a:cubicBezTo>
                  <a:cubicBezTo>
                    <a:pt x="5" y="13"/>
                    <a:pt x="5" y="13"/>
                    <a:pt x="5" y="13"/>
                  </a:cubicBezTo>
                  <a:cubicBezTo>
                    <a:pt x="2" y="9"/>
                    <a:pt x="2" y="9"/>
                    <a:pt x="2" y="9"/>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4" name="Freeform 17"/>
            <p:cNvSpPr/>
            <p:nvPr/>
          </p:nvSpPr>
          <p:spPr bwMode="auto">
            <a:xfrm>
              <a:off x="1058863" y="1327151"/>
              <a:ext cx="14287" cy="34925"/>
            </a:xfrm>
            <a:custGeom>
              <a:avLst/>
              <a:gdLst>
                <a:gd name="T0" fmla="*/ 0 w 9"/>
                <a:gd name="T1" fmla="*/ 0 h 22"/>
                <a:gd name="T2" fmla="*/ 0 w 9"/>
                <a:gd name="T3" fmla="*/ 12 h 22"/>
                <a:gd name="T4" fmla="*/ 7 w 9"/>
                <a:gd name="T5" fmla="*/ 22 h 22"/>
                <a:gd name="T6" fmla="*/ 9 w 9"/>
                <a:gd name="T7" fmla="*/ 5 h 22"/>
                <a:gd name="T8" fmla="*/ 0 w 9"/>
                <a:gd name="T9" fmla="*/ 0 h 22"/>
                <a:gd name="T10" fmla="*/ 0 w 9"/>
                <a:gd name="T11" fmla="*/ 0 h 22"/>
              </a:gdLst>
              <a:ahLst/>
              <a:cxnLst>
                <a:cxn ang="0">
                  <a:pos x="T0" y="T1"/>
                </a:cxn>
                <a:cxn ang="0">
                  <a:pos x="T2" y="T3"/>
                </a:cxn>
                <a:cxn ang="0">
                  <a:pos x="T4" y="T5"/>
                </a:cxn>
                <a:cxn ang="0">
                  <a:pos x="T6" y="T7"/>
                </a:cxn>
                <a:cxn ang="0">
                  <a:pos x="T8" y="T9"/>
                </a:cxn>
                <a:cxn ang="0">
                  <a:pos x="T10" y="T11"/>
                </a:cxn>
              </a:cxnLst>
              <a:rect l="0" t="0" r="r" b="b"/>
              <a:pathLst>
                <a:path w="9" h="22">
                  <a:moveTo>
                    <a:pt x="0" y="0"/>
                  </a:moveTo>
                  <a:lnTo>
                    <a:pt x="0" y="12"/>
                  </a:lnTo>
                  <a:lnTo>
                    <a:pt x="7" y="22"/>
                  </a:lnTo>
                  <a:lnTo>
                    <a:pt x="9" y="5"/>
                  </a:lnTo>
                  <a:lnTo>
                    <a:pt x="0" y="0"/>
                  </a:lnTo>
                  <a:lnTo>
                    <a:pt x="0" y="0"/>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5" name="Freeform 18"/>
            <p:cNvSpPr/>
            <p:nvPr/>
          </p:nvSpPr>
          <p:spPr bwMode="auto">
            <a:xfrm>
              <a:off x="1025525" y="1335088"/>
              <a:ext cx="141287" cy="142875"/>
            </a:xfrm>
            <a:custGeom>
              <a:avLst/>
              <a:gdLst>
                <a:gd name="T0" fmla="*/ 6 w 38"/>
                <a:gd name="T1" fmla="*/ 5 h 38"/>
                <a:gd name="T2" fmla="*/ 5 w 38"/>
                <a:gd name="T3" fmla="*/ 4 h 38"/>
                <a:gd name="T4" fmla="*/ 5 w 38"/>
                <a:gd name="T5" fmla="*/ 3 h 38"/>
                <a:gd name="T6" fmla="*/ 6 w 38"/>
                <a:gd name="T7" fmla="*/ 0 h 38"/>
                <a:gd name="T8" fmla="*/ 0 w 38"/>
                <a:gd name="T9" fmla="*/ 16 h 38"/>
                <a:gd name="T10" fmla="*/ 4 w 38"/>
                <a:gd name="T11" fmla="*/ 21 h 38"/>
                <a:gd name="T12" fmla="*/ 7 w 38"/>
                <a:gd name="T13" fmla="*/ 13 h 38"/>
                <a:gd name="T14" fmla="*/ 36 w 38"/>
                <a:gd name="T15" fmla="*/ 38 h 38"/>
                <a:gd name="T16" fmla="*/ 38 w 38"/>
                <a:gd name="T17" fmla="*/ 33 h 38"/>
                <a:gd name="T18" fmla="*/ 37 w 38"/>
                <a:gd name="T19" fmla="*/ 32 h 38"/>
                <a:gd name="T20" fmla="*/ 6 w 38"/>
                <a:gd name="T2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8">
                  <a:moveTo>
                    <a:pt x="6" y="5"/>
                  </a:moveTo>
                  <a:cubicBezTo>
                    <a:pt x="6" y="5"/>
                    <a:pt x="5" y="5"/>
                    <a:pt x="5" y="4"/>
                  </a:cubicBezTo>
                  <a:cubicBezTo>
                    <a:pt x="5" y="4"/>
                    <a:pt x="5" y="4"/>
                    <a:pt x="5" y="3"/>
                  </a:cubicBezTo>
                  <a:cubicBezTo>
                    <a:pt x="6" y="0"/>
                    <a:pt x="6" y="0"/>
                    <a:pt x="6" y="0"/>
                  </a:cubicBezTo>
                  <a:cubicBezTo>
                    <a:pt x="0" y="16"/>
                    <a:pt x="0" y="16"/>
                    <a:pt x="0" y="16"/>
                  </a:cubicBezTo>
                  <a:cubicBezTo>
                    <a:pt x="4" y="21"/>
                    <a:pt x="4" y="21"/>
                    <a:pt x="4" y="21"/>
                  </a:cubicBezTo>
                  <a:cubicBezTo>
                    <a:pt x="7" y="13"/>
                    <a:pt x="7" y="13"/>
                    <a:pt x="7" y="13"/>
                  </a:cubicBezTo>
                  <a:cubicBezTo>
                    <a:pt x="36" y="38"/>
                    <a:pt x="36" y="38"/>
                    <a:pt x="36" y="38"/>
                  </a:cubicBezTo>
                  <a:cubicBezTo>
                    <a:pt x="38" y="33"/>
                    <a:pt x="38" y="33"/>
                    <a:pt x="38" y="33"/>
                  </a:cubicBezTo>
                  <a:cubicBezTo>
                    <a:pt x="38" y="33"/>
                    <a:pt x="38" y="32"/>
                    <a:pt x="37" y="32"/>
                  </a:cubicBezTo>
                  <a:cubicBezTo>
                    <a:pt x="27" y="25"/>
                    <a:pt x="17" y="16"/>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6" name="Freeform 19"/>
            <p:cNvSpPr/>
            <p:nvPr/>
          </p:nvSpPr>
          <p:spPr bwMode="auto">
            <a:xfrm>
              <a:off x="860425" y="1511301"/>
              <a:ext cx="311150" cy="346075"/>
            </a:xfrm>
            <a:custGeom>
              <a:avLst/>
              <a:gdLst>
                <a:gd name="T0" fmla="*/ 8 w 83"/>
                <a:gd name="T1" fmla="*/ 4 h 92"/>
                <a:gd name="T2" fmla="*/ 0 w 83"/>
                <a:gd name="T3" fmla="*/ 0 h 92"/>
                <a:gd name="T4" fmla="*/ 67 w 83"/>
                <a:gd name="T5" fmla="*/ 88 h 92"/>
                <a:gd name="T6" fmla="*/ 83 w 83"/>
                <a:gd name="T7" fmla="*/ 92 h 92"/>
                <a:gd name="T8" fmla="*/ 73 w 83"/>
                <a:gd name="T9" fmla="*/ 80 h 92"/>
                <a:gd name="T10" fmla="*/ 64 w 83"/>
                <a:gd name="T11" fmla="*/ 69 h 92"/>
                <a:gd name="T12" fmla="*/ 64 w 83"/>
                <a:gd name="T13" fmla="*/ 69 h 92"/>
                <a:gd name="T14" fmla="*/ 63 w 83"/>
                <a:gd name="T15" fmla="*/ 67 h 92"/>
                <a:gd name="T16" fmla="*/ 8 w 83"/>
                <a:gd name="T17"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2">
                  <a:moveTo>
                    <a:pt x="8" y="4"/>
                  </a:moveTo>
                  <a:cubicBezTo>
                    <a:pt x="5" y="2"/>
                    <a:pt x="3" y="1"/>
                    <a:pt x="0" y="0"/>
                  </a:cubicBezTo>
                  <a:cubicBezTo>
                    <a:pt x="26" y="29"/>
                    <a:pt x="48" y="58"/>
                    <a:pt x="67" y="88"/>
                  </a:cubicBezTo>
                  <a:cubicBezTo>
                    <a:pt x="83" y="92"/>
                    <a:pt x="83" y="92"/>
                    <a:pt x="83" y="92"/>
                  </a:cubicBezTo>
                  <a:cubicBezTo>
                    <a:pt x="73" y="80"/>
                    <a:pt x="73" y="80"/>
                    <a:pt x="73" y="80"/>
                  </a:cubicBezTo>
                  <a:cubicBezTo>
                    <a:pt x="64" y="69"/>
                    <a:pt x="64" y="69"/>
                    <a:pt x="64" y="69"/>
                  </a:cubicBezTo>
                  <a:cubicBezTo>
                    <a:pt x="64" y="69"/>
                    <a:pt x="64" y="69"/>
                    <a:pt x="64" y="69"/>
                  </a:cubicBezTo>
                  <a:cubicBezTo>
                    <a:pt x="63" y="68"/>
                    <a:pt x="63" y="67"/>
                    <a:pt x="63" y="67"/>
                  </a:cubicBezTo>
                  <a:cubicBezTo>
                    <a:pt x="49" y="37"/>
                    <a:pt x="31" y="16"/>
                    <a:pt x="8" y="4"/>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7" name="Freeform 20"/>
            <p:cNvSpPr>
              <a:spLocks noEditPoints="1"/>
            </p:cNvSpPr>
            <p:nvPr/>
          </p:nvSpPr>
          <p:spPr bwMode="auto">
            <a:xfrm>
              <a:off x="860425" y="1403351"/>
              <a:ext cx="322262" cy="366713"/>
            </a:xfrm>
            <a:custGeom>
              <a:avLst/>
              <a:gdLst>
                <a:gd name="T0" fmla="*/ 0 w 86"/>
                <a:gd name="T1" fmla="*/ 29 h 98"/>
                <a:gd name="T2" fmla="*/ 8 w 86"/>
                <a:gd name="T3" fmla="*/ 33 h 98"/>
                <a:gd name="T4" fmla="*/ 63 w 86"/>
                <a:gd name="T5" fmla="*/ 96 h 98"/>
                <a:gd name="T6" fmla="*/ 64 w 86"/>
                <a:gd name="T7" fmla="*/ 98 h 98"/>
                <a:gd name="T8" fmla="*/ 86 w 86"/>
                <a:gd name="T9" fmla="*/ 95 h 98"/>
                <a:gd name="T10" fmla="*/ 80 w 86"/>
                <a:gd name="T11" fmla="*/ 50 h 98"/>
                <a:gd name="T12" fmla="*/ 80 w 86"/>
                <a:gd name="T13" fmla="*/ 41 h 98"/>
                <a:gd name="T14" fmla="*/ 73 w 86"/>
                <a:gd name="T15" fmla="*/ 47 h 98"/>
                <a:gd name="T16" fmla="*/ 39 w 86"/>
                <a:gd name="T17" fmla="*/ 0 h 98"/>
                <a:gd name="T18" fmla="*/ 0 w 86"/>
                <a:gd name="T19" fmla="*/ 29 h 98"/>
                <a:gd name="T20" fmla="*/ 10 w 86"/>
                <a:gd name="T21" fmla="*/ 31 h 98"/>
                <a:gd name="T22" fmla="*/ 4 w 86"/>
                <a:gd name="T23" fmla="*/ 28 h 98"/>
                <a:gd name="T24" fmla="*/ 38 w 86"/>
                <a:gd name="T25" fmla="*/ 3 h 98"/>
                <a:gd name="T26" fmla="*/ 43 w 86"/>
                <a:gd name="T27" fmla="*/ 9 h 98"/>
                <a:gd name="T28" fmla="*/ 10 w 86"/>
                <a:gd name="T2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98">
                  <a:moveTo>
                    <a:pt x="0" y="29"/>
                  </a:moveTo>
                  <a:cubicBezTo>
                    <a:pt x="3" y="30"/>
                    <a:pt x="5" y="31"/>
                    <a:pt x="8" y="33"/>
                  </a:cubicBezTo>
                  <a:cubicBezTo>
                    <a:pt x="31" y="45"/>
                    <a:pt x="49" y="66"/>
                    <a:pt x="63" y="96"/>
                  </a:cubicBezTo>
                  <a:cubicBezTo>
                    <a:pt x="64" y="98"/>
                    <a:pt x="64" y="98"/>
                    <a:pt x="64" y="98"/>
                  </a:cubicBezTo>
                  <a:cubicBezTo>
                    <a:pt x="86" y="95"/>
                    <a:pt x="86" y="95"/>
                    <a:pt x="86" y="95"/>
                  </a:cubicBezTo>
                  <a:cubicBezTo>
                    <a:pt x="80" y="50"/>
                    <a:pt x="80" y="50"/>
                    <a:pt x="80" y="50"/>
                  </a:cubicBezTo>
                  <a:cubicBezTo>
                    <a:pt x="80" y="41"/>
                    <a:pt x="80" y="41"/>
                    <a:pt x="80" y="41"/>
                  </a:cubicBezTo>
                  <a:cubicBezTo>
                    <a:pt x="73" y="47"/>
                    <a:pt x="73" y="47"/>
                    <a:pt x="73" y="47"/>
                  </a:cubicBezTo>
                  <a:cubicBezTo>
                    <a:pt x="39" y="0"/>
                    <a:pt x="39" y="0"/>
                    <a:pt x="39" y="0"/>
                  </a:cubicBezTo>
                  <a:cubicBezTo>
                    <a:pt x="0" y="29"/>
                    <a:pt x="0" y="29"/>
                    <a:pt x="0" y="29"/>
                  </a:cubicBezTo>
                  <a:close/>
                  <a:moveTo>
                    <a:pt x="10" y="31"/>
                  </a:moveTo>
                  <a:cubicBezTo>
                    <a:pt x="8" y="30"/>
                    <a:pt x="6" y="29"/>
                    <a:pt x="4" y="28"/>
                  </a:cubicBezTo>
                  <a:cubicBezTo>
                    <a:pt x="38" y="3"/>
                    <a:pt x="38" y="3"/>
                    <a:pt x="38" y="3"/>
                  </a:cubicBezTo>
                  <a:cubicBezTo>
                    <a:pt x="43" y="9"/>
                    <a:pt x="43" y="9"/>
                    <a:pt x="43" y="9"/>
                  </a:cubicBezTo>
                  <a:cubicBezTo>
                    <a:pt x="10" y="31"/>
                    <a:pt x="10" y="31"/>
                    <a:pt x="10" y="31"/>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8" name="Freeform 21"/>
            <p:cNvSpPr/>
            <p:nvPr/>
          </p:nvSpPr>
          <p:spPr bwMode="auto">
            <a:xfrm>
              <a:off x="874713" y="1414463"/>
              <a:ext cx="146050" cy="104775"/>
            </a:xfrm>
            <a:custGeom>
              <a:avLst/>
              <a:gdLst>
                <a:gd name="T0" fmla="*/ 0 w 39"/>
                <a:gd name="T1" fmla="*/ 25 h 28"/>
                <a:gd name="T2" fmla="*/ 6 w 39"/>
                <a:gd name="T3" fmla="*/ 28 h 28"/>
                <a:gd name="T4" fmla="*/ 39 w 39"/>
                <a:gd name="T5" fmla="*/ 6 h 28"/>
                <a:gd name="T6" fmla="*/ 34 w 39"/>
                <a:gd name="T7" fmla="*/ 0 h 28"/>
                <a:gd name="T8" fmla="*/ 0 w 39"/>
                <a:gd name="T9" fmla="*/ 25 h 28"/>
              </a:gdLst>
              <a:ahLst/>
              <a:cxnLst>
                <a:cxn ang="0">
                  <a:pos x="T0" y="T1"/>
                </a:cxn>
                <a:cxn ang="0">
                  <a:pos x="T2" y="T3"/>
                </a:cxn>
                <a:cxn ang="0">
                  <a:pos x="T4" y="T5"/>
                </a:cxn>
                <a:cxn ang="0">
                  <a:pos x="T6" y="T7"/>
                </a:cxn>
                <a:cxn ang="0">
                  <a:pos x="T8" y="T9"/>
                </a:cxn>
              </a:cxnLst>
              <a:rect l="0" t="0" r="r" b="b"/>
              <a:pathLst>
                <a:path w="39" h="28">
                  <a:moveTo>
                    <a:pt x="0" y="25"/>
                  </a:moveTo>
                  <a:cubicBezTo>
                    <a:pt x="2" y="26"/>
                    <a:pt x="4" y="27"/>
                    <a:pt x="6" y="28"/>
                  </a:cubicBezTo>
                  <a:cubicBezTo>
                    <a:pt x="39" y="6"/>
                    <a:pt x="39" y="6"/>
                    <a:pt x="39" y="6"/>
                  </a:cubicBezTo>
                  <a:cubicBezTo>
                    <a:pt x="34" y="0"/>
                    <a:pt x="34" y="0"/>
                    <a:pt x="34" y="0"/>
                  </a:cubicBezTo>
                  <a:cubicBezTo>
                    <a:pt x="0" y="25"/>
                    <a:pt x="0"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9" name="Freeform 22"/>
            <p:cNvSpPr/>
            <p:nvPr/>
          </p:nvSpPr>
          <p:spPr bwMode="auto">
            <a:xfrm>
              <a:off x="1006475" y="1395413"/>
              <a:ext cx="198437" cy="363538"/>
            </a:xfrm>
            <a:custGeom>
              <a:avLst/>
              <a:gdLst>
                <a:gd name="T0" fmla="*/ 19 w 125"/>
                <a:gd name="T1" fmla="*/ 16 h 229"/>
                <a:gd name="T2" fmla="*/ 7 w 125"/>
                <a:gd name="T3" fmla="*/ 0 h 229"/>
                <a:gd name="T4" fmla="*/ 0 w 125"/>
                <a:gd name="T5" fmla="*/ 5 h 229"/>
                <a:gd name="T6" fmla="*/ 80 w 125"/>
                <a:gd name="T7" fmla="*/ 116 h 229"/>
                <a:gd name="T8" fmla="*/ 97 w 125"/>
                <a:gd name="T9" fmla="*/ 102 h 229"/>
                <a:gd name="T10" fmla="*/ 97 w 125"/>
                <a:gd name="T11" fmla="*/ 123 h 229"/>
                <a:gd name="T12" fmla="*/ 111 w 125"/>
                <a:gd name="T13" fmla="*/ 229 h 229"/>
                <a:gd name="T14" fmla="*/ 125 w 125"/>
                <a:gd name="T15" fmla="*/ 227 h 229"/>
                <a:gd name="T16" fmla="*/ 106 w 125"/>
                <a:gd name="T17" fmla="*/ 113 h 229"/>
                <a:gd name="T18" fmla="*/ 113 w 125"/>
                <a:gd name="T19" fmla="*/ 78 h 229"/>
                <a:gd name="T20" fmla="*/ 106 w 125"/>
                <a:gd name="T21" fmla="*/ 73 h 229"/>
                <a:gd name="T22" fmla="*/ 97 w 125"/>
                <a:gd name="T23" fmla="*/ 66 h 229"/>
                <a:gd name="T24" fmla="*/ 85 w 125"/>
                <a:gd name="T25" fmla="*/ 97 h 229"/>
                <a:gd name="T26" fmla="*/ 19 w 125"/>
                <a:gd name="T27" fmla="*/ 16 h 229"/>
                <a:gd name="T28" fmla="*/ 19 w 125"/>
                <a:gd name="T29" fmla="*/ 1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229">
                  <a:moveTo>
                    <a:pt x="19" y="16"/>
                  </a:moveTo>
                  <a:lnTo>
                    <a:pt x="7" y="0"/>
                  </a:lnTo>
                  <a:lnTo>
                    <a:pt x="0" y="5"/>
                  </a:lnTo>
                  <a:lnTo>
                    <a:pt x="80" y="116"/>
                  </a:lnTo>
                  <a:lnTo>
                    <a:pt x="97" y="102"/>
                  </a:lnTo>
                  <a:lnTo>
                    <a:pt x="97" y="123"/>
                  </a:lnTo>
                  <a:lnTo>
                    <a:pt x="111" y="229"/>
                  </a:lnTo>
                  <a:lnTo>
                    <a:pt x="125" y="227"/>
                  </a:lnTo>
                  <a:lnTo>
                    <a:pt x="106" y="113"/>
                  </a:lnTo>
                  <a:lnTo>
                    <a:pt x="113" y="78"/>
                  </a:lnTo>
                  <a:lnTo>
                    <a:pt x="106" y="73"/>
                  </a:lnTo>
                  <a:lnTo>
                    <a:pt x="97" y="66"/>
                  </a:lnTo>
                  <a:lnTo>
                    <a:pt x="85" y="97"/>
                  </a:lnTo>
                  <a:lnTo>
                    <a:pt x="19" y="16"/>
                  </a:lnTo>
                  <a:lnTo>
                    <a:pt x="19" y="1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0" name="Freeform 23"/>
            <p:cNvSpPr/>
            <p:nvPr/>
          </p:nvSpPr>
          <p:spPr bwMode="auto">
            <a:xfrm>
              <a:off x="1039813" y="1384301"/>
              <a:ext cx="120650" cy="146050"/>
            </a:xfrm>
            <a:custGeom>
              <a:avLst/>
              <a:gdLst>
                <a:gd name="T0" fmla="*/ 7 w 76"/>
                <a:gd name="T1" fmla="*/ 0 h 92"/>
                <a:gd name="T2" fmla="*/ 0 w 76"/>
                <a:gd name="T3" fmla="*/ 19 h 92"/>
                <a:gd name="T4" fmla="*/ 61 w 76"/>
                <a:gd name="T5" fmla="*/ 92 h 92"/>
                <a:gd name="T6" fmla="*/ 76 w 76"/>
                <a:gd name="T7" fmla="*/ 59 h 92"/>
                <a:gd name="T8" fmla="*/ 7 w 76"/>
                <a:gd name="T9" fmla="*/ 0 h 92"/>
                <a:gd name="T10" fmla="*/ 7 w 76"/>
                <a:gd name="T11" fmla="*/ 0 h 92"/>
              </a:gdLst>
              <a:ahLst/>
              <a:cxnLst>
                <a:cxn ang="0">
                  <a:pos x="T0" y="T1"/>
                </a:cxn>
                <a:cxn ang="0">
                  <a:pos x="T2" y="T3"/>
                </a:cxn>
                <a:cxn ang="0">
                  <a:pos x="T4" y="T5"/>
                </a:cxn>
                <a:cxn ang="0">
                  <a:pos x="T6" y="T7"/>
                </a:cxn>
                <a:cxn ang="0">
                  <a:pos x="T8" y="T9"/>
                </a:cxn>
                <a:cxn ang="0">
                  <a:pos x="T10" y="T11"/>
                </a:cxn>
              </a:cxnLst>
              <a:rect l="0" t="0" r="r" b="b"/>
              <a:pathLst>
                <a:path w="76" h="92">
                  <a:moveTo>
                    <a:pt x="7" y="0"/>
                  </a:moveTo>
                  <a:lnTo>
                    <a:pt x="0" y="19"/>
                  </a:lnTo>
                  <a:lnTo>
                    <a:pt x="61" y="92"/>
                  </a:lnTo>
                  <a:lnTo>
                    <a:pt x="76" y="59"/>
                  </a:lnTo>
                  <a:lnTo>
                    <a:pt x="7" y="0"/>
                  </a:lnTo>
                  <a:lnTo>
                    <a:pt x="7"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1" name="Freeform 24"/>
            <p:cNvSpPr/>
            <p:nvPr/>
          </p:nvSpPr>
          <p:spPr bwMode="auto">
            <a:xfrm>
              <a:off x="1058863" y="1219201"/>
              <a:ext cx="195262" cy="236538"/>
            </a:xfrm>
            <a:custGeom>
              <a:avLst/>
              <a:gdLst>
                <a:gd name="T0" fmla="*/ 48 w 52"/>
                <a:gd name="T1" fmla="*/ 13 h 63"/>
                <a:gd name="T2" fmla="*/ 50 w 52"/>
                <a:gd name="T3" fmla="*/ 9 h 63"/>
                <a:gd name="T4" fmla="*/ 52 w 52"/>
                <a:gd name="T5" fmla="*/ 0 h 63"/>
                <a:gd name="T6" fmla="*/ 43 w 52"/>
                <a:gd name="T7" fmla="*/ 10 h 63"/>
                <a:gd name="T8" fmla="*/ 0 w 52"/>
                <a:gd name="T9" fmla="*/ 25 h 63"/>
                <a:gd name="T10" fmla="*/ 20 w 52"/>
                <a:gd name="T11" fmla="*/ 37 h 63"/>
                <a:gd name="T12" fmla="*/ 33 w 52"/>
                <a:gd name="T13" fmla="*/ 35 h 63"/>
                <a:gd name="T14" fmla="*/ 34 w 52"/>
                <a:gd name="T15" fmla="*/ 50 h 63"/>
                <a:gd name="T16" fmla="*/ 30 w 52"/>
                <a:gd name="T17" fmla="*/ 61 h 63"/>
                <a:gd name="T18" fmla="*/ 32 w 52"/>
                <a:gd name="T19" fmla="*/ 63 h 63"/>
                <a:gd name="T20" fmla="*/ 43 w 52"/>
                <a:gd name="T21" fmla="*/ 41 h 63"/>
                <a:gd name="T22" fmla="*/ 43 w 52"/>
                <a:gd name="T23" fmla="*/ 38 h 63"/>
                <a:gd name="T24" fmla="*/ 43 w 52"/>
                <a:gd name="T25" fmla="*/ 27 h 63"/>
                <a:gd name="T26" fmla="*/ 48 w 52"/>
                <a:gd name="T2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63">
                  <a:moveTo>
                    <a:pt x="48" y="13"/>
                  </a:moveTo>
                  <a:cubicBezTo>
                    <a:pt x="50" y="9"/>
                    <a:pt x="50" y="9"/>
                    <a:pt x="50" y="9"/>
                  </a:cubicBezTo>
                  <a:cubicBezTo>
                    <a:pt x="52" y="0"/>
                    <a:pt x="52" y="0"/>
                    <a:pt x="52" y="0"/>
                  </a:cubicBezTo>
                  <a:cubicBezTo>
                    <a:pt x="43" y="10"/>
                    <a:pt x="43" y="10"/>
                    <a:pt x="43" y="10"/>
                  </a:cubicBezTo>
                  <a:cubicBezTo>
                    <a:pt x="40" y="31"/>
                    <a:pt x="26" y="36"/>
                    <a:pt x="0" y="25"/>
                  </a:cubicBezTo>
                  <a:cubicBezTo>
                    <a:pt x="4" y="32"/>
                    <a:pt x="11" y="36"/>
                    <a:pt x="20" y="37"/>
                  </a:cubicBezTo>
                  <a:cubicBezTo>
                    <a:pt x="25" y="37"/>
                    <a:pt x="29" y="36"/>
                    <a:pt x="33" y="35"/>
                  </a:cubicBezTo>
                  <a:cubicBezTo>
                    <a:pt x="34" y="50"/>
                    <a:pt x="34" y="50"/>
                    <a:pt x="34" y="50"/>
                  </a:cubicBezTo>
                  <a:cubicBezTo>
                    <a:pt x="30" y="61"/>
                    <a:pt x="30" y="61"/>
                    <a:pt x="30" y="61"/>
                  </a:cubicBezTo>
                  <a:cubicBezTo>
                    <a:pt x="30" y="62"/>
                    <a:pt x="31" y="62"/>
                    <a:pt x="32" y="63"/>
                  </a:cubicBezTo>
                  <a:cubicBezTo>
                    <a:pt x="38" y="60"/>
                    <a:pt x="42" y="53"/>
                    <a:pt x="43" y="41"/>
                  </a:cubicBezTo>
                  <a:cubicBezTo>
                    <a:pt x="43" y="38"/>
                    <a:pt x="43" y="38"/>
                    <a:pt x="43" y="38"/>
                  </a:cubicBezTo>
                  <a:cubicBezTo>
                    <a:pt x="43" y="27"/>
                    <a:pt x="43" y="27"/>
                    <a:pt x="43" y="27"/>
                  </a:cubicBezTo>
                  <a:cubicBezTo>
                    <a:pt x="45" y="23"/>
                    <a:pt x="47" y="19"/>
                    <a:pt x="48" y="13"/>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2" name="Freeform 25"/>
            <p:cNvSpPr/>
            <p:nvPr/>
          </p:nvSpPr>
          <p:spPr bwMode="auto">
            <a:xfrm>
              <a:off x="1177925" y="1362076"/>
              <a:ext cx="76200" cy="176213"/>
            </a:xfrm>
            <a:custGeom>
              <a:avLst/>
              <a:gdLst>
                <a:gd name="T0" fmla="*/ 13 w 20"/>
                <a:gd name="T1" fmla="*/ 2 h 47"/>
                <a:gd name="T2" fmla="*/ 11 w 20"/>
                <a:gd name="T3" fmla="*/ 0 h 47"/>
                <a:gd name="T4" fmla="*/ 11 w 20"/>
                <a:gd name="T5" fmla="*/ 3 h 47"/>
                <a:gd name="T6" fmla="*/ 0 w 20"/>
                <a:gd name="T7" fmla="*/ 25 h 47"/>
                <a:gd name="T8" fmla="*/ 11 w 20"/>
                <a:gd name="T9" fmla="*/ 33 h 47"/>
                <a:gd name="T10" fmla="*/ 20 w 20"/>
                <a:gd name="T11" fmla="*/ 47 h 47"/>
                <a:gd name="T12" fmla="*/ 14 w 20"/>
                <a:gd name="T13" fmla="*/ 13 h 47"/>
                <a:gd name="T14" fmla="*/ 13 w 20"/>
                <a:gd name="T15" fmla="*/ 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47">
                  <a:moveTo>
                    <a:pt x="13" y="2"/>
                  </a:moveTo>
                  <a:cubicBezTo>
                    <a:pt x="11" y="0"/>
                    <a:pt x="11" y="0"/>
                    <a:pt x="11" y="0"/>
                  </a:cubicBezTo>
                  <a:cubicBezTo>
                    <a:pt x="11" y="3"/>
                    <a:pt x="11" y="3"/>
                    <a:pt x="11" y="3"/>
                  </a:cubicBezTo>
                  <a:cubicBezTo>
                    <a:pt x="10" y="15"/>
                    <a:pt x="6" y="22"/>
                    <a:pt x="0" y="25"/>
                  </a:cubicBezTo>
                  <a:cubicBezTo>
                    <a:pt x="4" y="26"/>
                    <a:pt x="7" y="29"/>
                    <a:pt x="11" y="33"/>
                  </a:cubicBezTo>
                  <a:cubicBezTo>
                    <a:pt x="14" y="37"/>
                    <a:pt x="17" y="41"/>
                    <a:pt x="20" y="47"/>
                  </a:cubicBezTo>
                  <a:cubicBezTo>
                    <a:pt x="14" y="13"/>
                    <a:pt x="14" y="13"/>
                    <a:pt x="14" y="13"/>
                  </a:cubicBezTo>
                  <a:cubicBezTo>
                    <a:pt x="13" y="2"/>
                    <a:pt x="13" y="2"/>
                    <a:pt x="13" y="2"/>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3" name="Freeform 26"/>
            <p:cNvSpPr/>
            <p:nvPr/>
          </p:nvSpPr>
          <p:spPr bwMode="auto">
            <a:xfrm>
              <a:off x="1219200" y="1409701"/>
              <a:ext cx="41275" cy="147638"/>
            </a:xfrm>
            <a:custGeom>
              <a:avLst/>
              <a:gdLst>
                <a:gd name="T0" fmla="*/ 11 w 11"/>
                <a:gd name="T1" fmla="*/ 1 h 39"/>
                <a:gd name="T2" fmla="*/ 3 w 11"/>
                <a:gd name="T3" fmla="*/ 0 h 39"/>
                <a:gd name="T4" fmla="*/ 9 w 11"/>
                <a:gd name="T5" fmla="*/ 34 h 39"/>
                <a:gd name="T6" fmla="*/ 0 w 11"/>
                <a:gd name="T7" fmla="*/ 20 h 39"/>
                <a:gd name="T8" fmla="*/ 0 w 11"/>
                <a:gd name="T9" fmla="*/ 29 h 39"/>
                <a:gd name="T10" fmla="*/ 1 w 11"/>
                <a:gd name="T11" fmla="*/ 31 h 39"/>
                <a:gd name="T12" fmla="*/ 9 w 11"/>
                <a:gd name="T13" fmla="*/ 39 h 39"/>
                <a:gd name="T14" fmla="*/ 11 w 11"/>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9">
                  <a:moveTo>
                    <a:pt x="11" y="1"/>
                  </a:moveTo>
                  <a:cubicBezTo>
                    <a:pt x="9" y="0"/>
                    <a:pt x="6" y="0"/>
                    <a:pt x="3" y="0"/>
                  </a:cubicBezTo>
                  <a:cubicBezTo>
                    <a:pt x="9" y="34"/>
                    <a:pt x="9" y="34"/>
                    <a:pt x="9" y="34"/>
                  </a:cubicBezTo>
                  <a:cubicBezTo>
                    <a:pt x="6" y="28"/>
                    <a:pt x="3" y="24"/>
                    <a:pt x="0" y="20"/>
                  </a:cubicBezTo>
                  <a:cubicBezTo>
                    <a:pt x="0" y="29"/>
                    <a:pt x="0" y="29"/>
                    <a:pt x="0" y="29"/>
                  </a:cubicBezTo>
                  <a:cubicBezTo>
                    <a:pt x="1" y="31"/>
                    <a:pt x="1" y="31"/>
                    <a:pt x="1" y="31"/>
                  </a:cubicBezTo>
                  <a:cubicBezTo>
                    <a:pt x="9" y="39"/>
                    <a:pt x="9" y="39"/>
                    <a:pt x="9" y="39"/>
                  </a:cubicBezTo>
                  <a:cubicBezTo>
                    <a:pt x="11" y="1"/>
                    <a:pt x="11" y="1"/>
                    <a:pt x="11" y="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4" name="Freeform 27"/>
            <p:cNvSpPr/>
            <p:nvPr/>
          </p:nvSpPr>
          <p:spPr bwMode="auto">
            <a:xfrm>
              <a:off x="1160463" y="1462088"/>
              <a:ext cx="36512" cy="49213"/>
            </a:xfrm>
            <a:custGeom>
              <a:avLst/>
              <a:gdLst>
                <a:gd name="T0" fmla="*/ 0 w 23"/>
                <a:gd name="T1" fmla="*/ 24 h 31"/>
                <a:gd name="T2" fmla="*/ 9 w 23"/>
                <a:gd name="T3" fmla="*/ 31 h 31"/>
                <a:gd name="T4" fmla="*/ 23 w 23"/>
                <a:gd name="T5" fmla="*/ 12 h 31"/>
                <a:gd name="T6" fmla="*/ 9 w 23"/>
                <a:gd name="T7" fmla="*/ 0 h 31"/>
                <a:gd name="T8" fmla="*/ 4 w 23"/>
                <a:gd name="T9" fmla="*/ 12 h 31"/>
                <a:gd name="T10" fmla="*/ 0 w 23"/>
                <a:gd name="T11" fmla="*/ 24 h 31"/>
                <a:gd name="T12" fmla="*/ 0 w 23"/>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23" h="31">
                  <a:moveTo>
                    <a:pt x="0" y="24"/>
                  </a:moveTo>
                  <a:lnTo>
                    <a:pt x="9" y="31"/>
                  </a:lnTo>
                  <a:lnTo>
                    <a:pt x="23" y="12"/>
                  </a:lnTo>
                  <a:lnTo>
                    <a:pt x="9" y="0"/>
                  </a:lnTo>
                  <a:lnTo>
                    <a:pt x="4" y="12"/>
                  </a:lnTo>
                  <a:lnTo>
                    <a:pt x="0" y="24"/>
                  </a:lnTo>
                  <a:lnTo>
                    <a:pt x="0" y="24"/>
                  </a:lnTo>
                  <a:close/>
                </a:path>
              </a:pathLst>
            </a:custGeom>
            <a:solidFill>
              <a:srgbClr val="6494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5" name="Freeform 28"/>
            <p:cNvSpPr/>
            <p:nvPr/>
          </p:nvSpPr>
          <p:spPr bwMode="auto">
            <a:xfrm>
              <a:off x="1174750" y="1455738"/>
              <a:ext cx="120650" cy="295275"/>
            </a:xfrm>
            <a:custGeom>
              <a:avLst/>
              <a:gdLst>
                <a:gd name="T0" fmla="*/ 0 w 32"/>
                <a:gd name="T1" fmla="*/ 15 h 79"/>
                <a:gd name="T2" fmla="*/ 3 w 32"/>
                <a:gd name="T3" fmla="*/ 17 h 79"/>
                <a:gd name="T4" fmla="*/ 7 w 32"/>
                <a:gd name="T5" fmla="*/ 17 h 79"/>
                <a:gd name="T6" fmla="*/ 19 w 32"/>
                <a:gd name="T7" fmla="*/ 79 h 79"/>
                <a:gd name="T8" fmla="*/ 32 w 32"/>
                <a:gd name="T9" fmla="*/ 78 h 79"/>
                <a:gd name="T10" fmla="*/ 31 w 32"/>
                <a:gd name="T11" fmla="*/ 75 h 79"/>
                <a:gd name="T12" fmla="*/ 19 w 32"/>
                <a:gd name="T13" fmla="*/ 33 h 79"/>
                <a:gd name="T14" fmla="*/ 13 w 32"/>
                <a:gd name="T15" fmla="*/ 19 h 79"/>
                <a:gd name="T16" fmla="*/ 12 w 32"/>
                <a:gd name="T17" fmla="*/ 17 h 79"/>
                <a:gd name="T18" fmla="*/ 12 w 32"/>
                <a:gd name="T19" fmla="*/ 8 h 79"/>
                <a:gd name="T20" fmla="*/ 1 w 32"/>
                <a:gd name="T21" fmla="*/ 0 h 79"/>
                <a:gd name="T22" fmla="*/ 0 w 32"/>
                <a:gd name="T23" fmla="*/ 2 h 79"/>
                <a:gd name="T24" fmla="*/ 6 w 32"/>
                <a:gd name="T25" fmla="*/ 7 h 79"/>
                <a:gd name="T26" fmla="*/ 0 w 32"/>
                <a:gd name="T27"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79">
                  <a:moveTo>
                    <a:pt x="0" y="15"/>
                  </a:moveTo>
                  <a:cubicBezTo>
                    <a:pt x="3" y="17"/>
                    <a:pt x="3" y="17"/>
                    <a:pt x="3" y="17"/>
                  </a:cubicBezTo>
                  <a:cubicBezTo>
                    <a:pt x="7" y="17"/>
                    <a:pt x="7" y="17"/>
                    <a:pt x="7" y="17"/>
                  </a:cubicBezTo>
                  <a:cubicBezTo>
                    <a:pt x="19" y="79"/>
                    <a:pt x="19" y="79"/>
                    <a:pt x="19" y="79"/>
                  </a:cubicBezTo>
                  <a:cubicBezTo>
                    <a:pt x="32" y="78"/>
                    <a:pt x="32" y="78"/>
                    <a:pt x="32" y="78"/>
                  </a:cubicBezTo>
                  <a:cubicBezTo>
                    <a:pt x="31" y="75"/>
                    <a:pt x="31" y="75"/>
                    <a:pt x="31" y="75"/>
                  </a:cubicBezTo>
                  <a:cubicBezTo>
                    <a:pt x="19" y="33"/>
                    <a:pt x="19" y="33"/>
                    <a:pt x="19" y="33"/>
                  </a:cubicBezTo>
                  <a:cubicBezTo>
                    <a:pt x="13" y="19"/>
                    <a:pt x="13" y="19"/>
                    <a:pt x="13" y="19"/>
                  </a:cubicBezTo>
                  <a:cubicBezTo>
                    <a:pt x="12" y="17"/>
                    <a:pt x="12" y="17"/>
                    <a:pt x="12" y="17"/>
                  </a:cubicBezTo>
                  <a:cubicBezTo>
                    <a:pt x="12" y="8"/>
                    <a:pt x="12" y="8"/>
                    <a:pt x="12" y="8"/>
                  </a:cubicBezTo>
                  <a:cubicBezTo>
                    <a:pt x="8" y="4"/>
                    <a:pt x="5" y="1"/>
                    <a:pt x="1" y="0"/>
                  </a:cubicBezTo>
                  <a:cubicBezTo>
                    <a:pt x="0" y="2"/>
                    <a:pt x="0" y="2"/>
                    <a:pt x="0" y="2"/>
                  </a:cubicBezTo>
                  <a:cubicBezTo>
                    <a:pt x="6" y="7"/>
                    <a:pt x="6" y="7"/>
                    <a:pt x="6" y="7"/>
                  </a:cubicBezTo>
                  <a:cubicBezTo>
                    <a:pt x="0" y="15"/>
                    <a:pt x="0" y="15"/>
                    <a:pt x="0" y="15"/>
                  </a:cubicBezTo>
                  <a:close/>
                </a:path>
              </a:pathLst>
            </a:custGeom>
            <a:solidFill>
              <a:srgbClr val="435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6" name="Freeform 29"/>
            <p:cNvSpPr/>
            <p:nvPr/>
          </p:nvSpPr>
          <p:spPr bwMode="auto">
            <a:xfrm>
              <a:off x="1174750" y="1519238"/>
              <a:ext cx="71437" cy="236538"/>
            </a:xfrm>
            <a:custGeom>
              <a:avLst/>
              <a:gdLst>
                <a:gd name="T0" fmla="*/ 17 w 45"/>
                <a:gd name="T1" fmla="*/ 0 h 149"/>
                <a:gd name="T2" fmla="*/ 7 w 45"/>
                <a:gd name="T3" fmla="*/ 0 h 149"/>
                <a:gd name="T4" fmla="*/ 0 w 45"/>
                <a:gd name="T5" fmla="*/ 35 h 149"/>
                <a:gd name="T6" fmla="*/ 19 w 45"/>
                <a:gd name="T7" fmla="*/ 149 h 149"/>
                <a:gd name="T8" fmla="*/ 38 w 45"/>
                <a:gd name="T9" fmla="*/ 149 h 149"/>
                <a:gd name="T10" fmla="*/ 45 w 45"/>
                <a:gd name="T11" fmla="*/ 146 h 149"/>
                <a:gd name="T12" fmla="*/ 17 w 45"/>
                <a:gd name="T13" fmla="*/ 0 h 149"/>
                <a:gd name="T14" fmla="*/ 17 w 45"/>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49">
                  <a:moveTo>
                    <a:pt x="17" y="0"/>
                  </a:moveTo>
                  <a:lnTo>
                    <a:pt x="7" y="0"/>
                  </a:lnTo>
                  <a:lnTo>
                    <a:pt x="0" y="35"/>
                  </a:lnTo>
                  <a:lnTo>
                    <a:pt x="19" y="149"/>
                  </a:lnTo>
                  <a:lnTo>
                    <a:pt x="38" y="149"/>
                  </a:lnTo>
                  <a:lnTo>
                    <a:pt x="45" y="146"/>
                  </a:lnTo>
                  <a:lnTo>
                    <a:pt x="17" y="0"/>
                  </a:lnTo>
                  <a:lnTo>
                    <a:pt x="17" y="0"/>
                  </a:lnTo>
                  <a:close/>
                </a:path>
              </a:pathLst>
            </a:custGeom>
            <a:solidFill>
              <a:srgbClr val="6494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7" name="Freeform 30"/>
            <p:cNvSpPr>
              <a:spLocks noEditPoints="1"/>
            </p:cNvSpPr>
            <p:nvPr/>
          </p:nvSpPr>
          <p:spPr bwMode="auto">
            <a:xfrm>
              <a:off x="1223963" y="1414463"/>
              <a:ext cx="179387" cy="322263"/>
            </a:xfrm>
            <a:custGeom>
              <a:avLst/>
              <a:gdLst>
                <a:gd name="T0" fmla="*/ 39 w 48"/>
                <a:gd name="T1" fmla="*/ 37 h 86"/>
                <a:gd name="T2" fmla="*/ 48 w 48"/>
                <a:gd name="T3" fmla="*/ 20 h 86"/>
                <a:gd name="T4" fmla="*/ 10 w 48"/>
                <a:gd name="T5" fmla="*/ 0 h 86"/>
                <a:gd name="T6" fmla="*/ 8 w 48"/>
                <a:gd name="T7" fmla="*/ 38 h 86"/>
                <a:gd name="T8" fmla="*/ 0 w 48"/>
                <a:gd name="T9" fmla="*/ 30 h 86"/>
                <a:gd name="T10" fmla="*/ 6 w 48"/>
                <a:gd name="T11" fmla="*/ 44 h 86"/>
                <a:gd name="T12" fmla="*/ 18 w 48"/>
                <a:gd name="T13" fmla="*/ 86 h 86"/>
                <a:gd name="T14" fmla="*/ 38 w 48"/>
                <a:gd name="T15" fmla="*/ 78 h 86"/>
                <a:gd name="T16" fmla="*/ 39 w 48"/>
                <a:gd name="T17" fmla="*/ 37 h 86"/>
                <a:gd name="T18" fmla="*/ 12 w 48"/>
                <a:gd name="T19" fmla="*/ 8 h 86"/>
                <a:gd name="T20" fmla="*/ 12 w 48"/>
                <a:gd name="T21" fmla="*/ 2 h 86"/>
                <a:gd name="T22" fmla="*/ 46 w 48"/>
                <a:gd name="T23" fmla="*/ 21 h 86"/>
                <a:gd name="T24" fmla="*/ 42 w 48"/>
                <a:gd name="T25" fmla="*/ 27 h 86"/>
                <a:gd name="T26" fmla="*/ 12 w 48"/>
                <a:gd name="T27" fmla="*/ 8 h 86"/>
                <a:gd name="T28" fmla="*/ 25 w 48"/>
                <a:gd name="T29" fmla="*/ 81 h 86"/>
                <a:gd name="T30" fmla="*/ 20 w 48"/>
                <a:gd name="T31" fmla="*/ 83 h 86"/>
                <a:gd name="T32" fmla="*/ 8 w 48"/>
                <a:gd name="T33" fmla="*/ 44 h 86"/>
                <a:gd name="T34" fmla="*/ 8 w 48"/>
                <a:gd name="T35" fmla="*/ 43 h 86"/>
                <a:gd name="T36" fmla="*/ 6 w 48"/>
                <a:gd name="T37" fmla="*/ 39 h 86"/>
                <a:gd name="T38" fmla="*/ 7 w 48"/>
                <a:gd name="T39" fmla="*/ 39 h 86"/>
                <a:gd name="T40" fmla="*/ 9 w 48"/>
                <a:gd name="T41" fmla="*/ 40 h 86"/>
                <a:gd name="T42" fmla="*/ 10 w 48"/>
                <a:gd name="T43" fmla="*/ 39 h 86"/>
                <a:gd name="T44" fmla="*/ 11 w 48"/>
                <a:gd name="T45" fmla="*/ 38 h 86"/>
                <a:gd name="T46" fmla="*/ 11 w 48"/>
                <a:gd name="T47" fmla="*/ 34 h 86"/>
                <a:gd name="T48" fmla="*/ 25 w 48"/>
                <a:gd name="T49"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86">
                  <a:moveTo>
                    <a:pt x="39" y="37"/>
                  </a:moveTo>
                  <a:cubicBezTo>
                    <a:pt x="48" y="20"/>
                    <a:pt x="48" y="20"/>
                    <a:pt x="48" y="20"/>
                  </a:cubicBezTo>
                  <a:cubicBezTo>
                    <a:pt x="37" y="9"/>
                    <a:pt x="25" y="2"/>
                    <a:pt x="10" y="0"/>
                  </a:cubicBezTo>
                  <a:cubicBezTo>
                    <a:pt x="8" y="38"/>
                    <a:pt x="8" y="38"/>
                    <a:pt x="8" y="38"/>
                  </a:cubicBezTo>
                  <a:cubicBezTo>
                    <a:pt x="0" y="30"/>
                    <a:pt x="0" y="30"/>
                    <a:pt x="0" y="30"/>
                  </a:cubicBezTo>
                  <a:cubicBezTo>
                    <a:pt x="6" y="44"/>
                    <a:pt x="6" y="44"/>
                    <a:pt x="6" y="44"/>
                  </a:cubicBezTo>
                  <a:cubicBezTo>
                    <a:pt x="18" y="86"/>
                    <a:pt x="18" y="86"/>
                    <a:pt x="18" y="86"/>
                  </a:cubicBezTo>
                  <a:cubicBezTo>
                    <a:pt x="38" y="78"/>
                    <a:pt x="38" y="78"/>
                    <a:pt x="38" y="78"/>
                  </a:cubicBezTo>
                  <a:cubicBezTo>
                    <a:pt x="39" y="37"/>
                    <a:pt x="39" y="37"/>
                    <a:pt x="39" y="37"/>
                  </a:cubicBezTo>
                  <a:close/>
                  <a:moveTo>
                    <a:pt x="12" y="8"/>
                  </a:moveTo>
                  <a:cubicBezTo>
                    <a:pt x="12" y="2"/>
                    <a:pt x="12" y="2"/>
                    <a:pt x="12" y="2"/>
                  </a:cubicBezTo>
                  <a:cubicBezTo>
                    <a:pt x="25" y="4"/>
                    <a:pt x="36" y="11"/>
                    <a:pt x="46" y="21"/>
                  </a:cubicBezTo>
                  <a:cubicBezTo>
                    <a:pt x="42" y="27"/>
                    <a:pt x="42" y="27"/>
                    <a:pt x="42" y="27"/>
                  </a:cubicBezTo>
                  <a:cubicBezTo>
                    <a:pt x="33" y="18"/>
                    <a:pt x="23" y="11"/>
                    <a:pt x="12" y="8"/>
                  </a:cubicBezTo>
                  <a:close/>
                  <a:moveTo>
                    <a:pt x="25" y="81"/>
                  </a:moveTo>
                  <a:cubicBezTo>
                    <a:pt x="20" y="83"/>
                    <a:pt x="20" y="83"/>
                    <a:pt x="20" y="83"/>
                  </a:cubicBezTo>
                  <a:cubicBezTo>
                    <a:pt x="8" y="44"/>
                    <a:pt x="8" y="44"/>
                    <a:pt x="8" y="44"/>
                  </a:cubicBezTo>
                  <a:cubicBezTo>
                    <a:pt x="8" y="43"/>
                    <a:pt x="8" y="43"/>
                    <a:pt x="8" y="43"/>
                  </a:cubicBezTo>
                  <a:cubicBezTo>
                    <a:pt x="6" y="39"/>
                    <a:pt x="6" y="39"/>
                    <a:pt x="6" y="39"/>
                  </a:cubicBezTo>
                  <a:cubicBezTo>
                    <a:pt x="7" y="39"/>
                    <a:pt x="7" y="39"/>
                    <a:pt x="7" y="39"/>
                  </a:cubicBezTo>
                  <a:cubicBezTo>
                    <a:pt x="7" y="40"/>
                    <a:pt x="8" y="40"/>
                    <a:pt x="9" y="40"/>
                  </a:cubicBezTo>
                  <a:cubicBezTo>
                    <a:pt x="9" y="40"/>
                    <a:pt x="10" y="40"/>
                    <a:pt x="10" y="39"/>
                  </a:cubicBezTo>
                  <a:cubicBezTo>
                    <a:pt x="10" y="39"/>
                    <a:pt x="11" y="39"/>
                    <a:pt x="11" y="38"/>
                  </a:cubicBezTo>
                  <a:cubicBezTo>
                    <a:pt x="11" y="34"/>
                    <a:pt x="11" y="34"/>
                    <a:pt x="11" y="34"/>
                  </a:cubicBezTo>
                  <a:cubicBezTo>
                    <a:pt x="25" y="81"/>
                    <a:pt x="25" y="81"/>
                    <a:pt x="25" y="81"/>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8" name="Freeform 31"/>
            <p:cNvSpPr/>
            <p:nvPr/>
          </p:nvSpPr>
          <p:spPr bwMode="auto">
            <a:xfrm>
              <a:off x="1268413" y="1420813"/>
              <a:ext cx="128587" cy="95250"/>
            </a:xfrm>
            <a:custGeom>
              <a:avLst/>
              <a:gdLst>
                <a:gd name="T0" fmla="*/ 0 w 34"/>
                <a:gd name="T1" fmla="*/ 0 h 25"/>
                <a:gd name="T2" fmla="*/ 0 w 34"/>
                <a:gd name="T3" fmla="*/ 6 h 25"/>
                <a:gd name="T4" fmla="*/ 30 w 34"/>
                <a:gd name="T5" fmla="*/ 25 h 25"/>
                <a:gd name="T6" fmla="*/ 34 w 34"/>
                <a:gd name="T7" fmla="*/ 19 h 25"/>
                <a:gd name="T8" fmla="*/ 0 w 34"/>
                <a:gd name="T9" fmla="*/ 0 h 25"/>
              </a:gdLst>
              <a:ahLst/>
              <a:cxnLst>
                <a:cxn ang="0">
                  <a:pos x="T0" y="T1"/>
                </a:cxn>
                <a:cxn ang="0">
                  <a:pos x="T2" y="T3"/>
                </a:cxn>
                <a:cxn ang="0">
                  <a:pos x="T4" y="T5"/>
                </a:cxn>
                <a:cxn ang="0">
                  <a:pos x="T6" y="T7"/>
                </a:cxn>
                <a:cxn ang="0">
                  <a:pos x="T8" y="T9"/>
                </a:cxn>
              </a:cxnLst>
              <a:rect l="0" t="0" r="r" b="b"/>
              <a:pathLst>
                <a:path w="34" h="25">
                  <a:moveTo>
                    <a:pt x="0" y="0"/>
                  </a:moveTo>
                  <a:cubicBezTo>
                    <a:pt x="0" y="6"/>
                    <a:pt x="0" y="6"/>
                    <a:pt x="0" y="6"/>
                  </a:cubicBezTo>
                  <a:cubicBezTo>
                    <a:pt x="11" y="9"/>
                    <a:pt x="21" y="16"/>
                    <a:pt x="30" y="25"/>
                  </a:cubicBezTo>
                  <a:cubicBezTo>
                    <a:pt x="34" y="19"/>
                    <a:pt x="34" y="19"/>
                    <a:pt x="34" y="19"/>
                  </a:cubicBezTo>
                  <a:cubicBezTo>
                    <a:pt x="24" y="9"/>
                    <a:pt x="13"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9" name="Freeform 32"/>
            <p:cNvSpPr/>
            <p:nvPr/>
          </p:nvSpPr>
          <p:spPr bwMode="auto">
            <a:xfrm>
              <a:off x="1246188" y="1541463"/>
              <a:ext cx="71437" cy="184150"/>
            </a:xfrm>
            <a:custGeom>
              <a:avLst/>
              <a:gdLst>
                <a:gd name="T0" fmla="*/ 14 w 19"/>
                <a:gd name="T1" fmla="*/ 49 h 49"/>
                <a:gd name="T2" fmla="*/ 19 w 19"/>
                <a:gd name="T3" fmla="*/ 47 h 49"/>
                <a:gd name="T4" fmla="*/ 5 w 19"/>
                <a:gd name="T5" fmla="*/ 0 h 49"/>
                <a:gd name="T6" fmla="*/ 5 w 19"/>
                <a:gd name="T7" fmla="*/ 4 h 49"/>
                <a:gd name="T8" fmla="*/ 4 w 19"/>
                <a:gd name="T9" fmla="*/ 5 h 49"/>
                <a:gd name="T10" fmla="*/ 3 w 19"/>
                <a:gd name="T11" fmla="*/ 6 h 49"/>
                <a:gd name="T12" fmla="*/ 1 w 19"/>
                <a:gd name="T13" fmla="*/ 5 h 49"/>
                <a:gd name="T14" fmla="*/ 0 w 19"/>
                <a:gd name="T15" fmla="*/ 5 h 49"/>
                <a:gd name="T16" fmla="*/ 2 w 19"/>
                <a:gd name="T17" fmla="*/ 9 h 49"/>
                <a:gd name="T18" fmla="*/ 2 w 19"/>
                <a:gd name="T19" fmla="*/ 10 h 49"/>
                <a:gd name="T20" fmla="*/ 14 w 19"/>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9">
                  <a:moveTo>
                    <a:pt x="14" y="49"/>
                  </a:moveTo>
                  <a:cubicBezTo>
                    <a:pt x="19" y="47"/>
                    <a:pt x="19" y="47"/>
                    <a:pt x="19" y="47"/>
                  </a:cubicBezTo>
                  <a:cubicBezTo>
                    <a:pt x="5" y="0"/>
                    <a:pt x="5" y="0"/>
                    <a:pt x="5" y="0"/>
                  </a:cubicBezTo>
                  <a:cubicBezTo>
                    <a:pt x="5" y="4"/>
                    <a:pt x="5" y="4"/>
                    <a:pt x="5" y="4"/>
                  </a:cubicBezTo>
                  <a:cubicBezTo>
                    <a:pt x="5" y="5"/>
                    <a:pt x="4" y="5"/>
                    <a:pt x="4" y="5"/>
                  </a:cubicBezTo>
                  <a:cubicBezTo>
                    <a:pt x="4" y="6"/>
                    <a:pt x="3" y="6"/>
                    <a:pt x="3" y="6"/>
                  </a:cubicBezTo>
                  <a:cubicBezTo>
                    <a:pt x="2" y="6"/>
                    <a:pt x="1" y="6"/>
                    <a:pt x="1" y="5"/>
                  </a:cubicBezTo>
                  <a:cubicBezTo>
                    <a:pt x="0" y="5"/>
                    <a:pt x="0" y="5"/>
                    <a:pt x="0" y="5"/>
                  </a:cubicBezTo>
                  <a:cubicBezTo>
                    <a:pt x="2" y="9"/>
                    <a:pt x="2" y="9"/>
                    <a:pt x="2" y="9"/>
                  </a:cubicBezTo>
                  <a:cubicBezTo>
                    <a:pt x="2" y="9"/>
                    <a:pt x="2" y="9"/>
                    <a:pt x="2" y="10"/>
                  </a:cubicBezTo>
                  <a:cubicBezTo>
                    <a:pt x="14" y="49"/>
                    <a:pt x="14" y="49"/>
                    <a:pt x="14"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0" name="Freeform 33"/>
            <p:cNvSpPr/>
            <p:nvPr/>
          </p:nvSpPr>
          <p:spPr bwMode="auto">
            <a:xfrm>
              <a:off x="1246188" y="1527176"/>
              <a:ext cx="288925" cy="292100"/>
            </a:xfrm>
            <a:custGeom>
              <a:avLst/>
              <a:gdLst>
                <a:gd name="T0" fmla="*/ 39 w 77"/>
                <a:gd name="T1" fmla="*/ 44 h 78"/>
                <a:gd name="T2" fmla="*/ 41 w 77"/>
                <a:gd name="T3" fmla="*/ 45 h 78"/>
                <a:gd name="T4" fmla="*/ 42 w 77"/>
                <a:gd name="T5" fmla="*/ 48 h 78"/>
                <a:gd name="T6" fmla="*/ 43 w 77"/>
                <a:gd name="T7" fmla="*/ 43 h 78"/>
                <a:gd name="T8" fmla="*/ 42 w 77"/>
                <a:gd name="T9" fmla="*/ 43 h 78"/>
                <a:gd name="T10" fmla="*/ 41 w 77"/>
                <a:gd name="T11" fmla="*/ 43 h 78"/>
                <a:gd name="T12" fmla="*/ 41 w 77"/>
                <a:gd name="T13" fmla="*/ 9 h 78"/>
                <a:gd name="T14" fmla="*/ 45 w 77"/>
                <a:gd name="T15" fmla="*/ 5 h 78"/>
                <a:gd name="T16" fmla="*/ 43 w 77"/>
                <a:gd name="T17" fmla="*/ 43 h 78"/>
                <a:gd name="T18" fmla="*/ 44 w 77"/>
                <a:gd name="T19" fmla="*/ 46 h 78"/>
                <a:gd name="T20" fmla="*/ 48 w 77"/>
                <a:gd name="T21" fmla="*/ 41 h 78"/>
                <a:gd name="T22" fmla="*/ 49 w 77"/>
                <a:gd name="T23" fmla="*/ 41 h 78"/>
                <a:gd name="T24" fmla="*/ 50 w 77"/>
                <a:gd name="T25" fmla="*/ 40 h 78"/>
                <a:gd name="T26" fmla="*/ 54 w 77"/>
                <a:gd name="T27" fmla="*/ 42 h 78"/>
                <a:gd name="T28" fmla="*/ 55 w 77"/>
                <a:gd name="T29" fmla="*/ 44 h 78"/>
                <a:gd name="T30" fmla="*/ 57 w 77"/>
                <a:gd name="T31" fmla="*/ 45 h 78"/>
                <a:gd name="T32" fmla="*/ 60 w 77"/>
                <a:gd name="T33" fmla="*/ 49 h 78"/>
                <a:gd name="T34" fmla="*/ 60 w 77"/>
                <a:gd name="T35" fmla="*/ 52 h 78"/>
                <a:gd name="T36" fmla="*/ 59 w 77"/>
                <a:gd name="T37" fmla="*/ 53 h 78"/>
                <a:gd name="T38" fmla="*/ 59 w 77"/>
                <a:gd name="T39" fmla="*/ 54 h 78"/>
                <a:gd name="T40" fmla="*/ 64 w 77"/>
                <a:gd name="T41" fmla="*/ 60 h 78"/>
                <a:gd name="T42" fmla="*/ 1 w 77"/>
                <a:gd name="T43" fmla="*/ 66 h 78"/>
                <a:gd name="T44" fmla="*/ 2 w 77"/>
                <a:gd name="T45" fmla="*/ 71 h 78"/>
                <a:gd name="T46" fmla="*/ 7 w 77"/>
                <a:gd name="T47" fmla="*/ 71 h 78"/>
                <a:gd name="T48" fmla="*/ 0 w 77"/>
                <a:gd name="T49" fmla="*/ 73 h 78"/>
                <a:gd name="T50" fmla="*/ 72 w 77"/>
                <a:gd name="T51" fmla="*/ 78 h 78"/>
                <a:gd name="T52" fmla="*/ 70 w 77"/>
                <a:gd name="T53" fmla="*/ 44 h 78"/>
                <a:gd name="T54" fmla="*/ 48 w 77"/>
                <a:gd name="T55" fmla="*/ 0 h 78"/>
                <a:gd name="T56" fmla="*/ 39 w 77"/>
                <a:gd name="T57" fmla="*/ 8 h 78"/>
                <a:gd name="T58" fmla="*/ 39 w 77"/>
                <a:gd name="T59" fmla="*/ 4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 h="78">
                  <a:moveTo>
                    <a:pt x="39" y="44"/>
                  </a:moveTo>
                  <a:cubicBezTo>
                    <a:pt x="40" y="44"/>
                    <a:pt x="40" y="45"/>
                    <a:pt x="41" y="45"/>
                  </a:cubicBezTo>
                  <a:cubicBezTo>
                    <a:pt x="42" y="45"/>
                    <a:pt x="42" y="46"/>
                    <a:pt x="42" y="48"/>
                  </a:cubicBezTo>
                  <a:cubicBezTo>
                    <a:pt x="43" y="43"/>
                    <a:pt x="43" y="43"/>
                    <a:pt x="43" y="43"/>
                  </a:cubicBezTo>
                  <a:cubicBezTo>
                    <a:pt x="42" y="43"/>
                    <a:pt x="42" y="43"/>
                    <a:pt x="42" y="43"/>
                  </a:cubicBezTo>
                  <a:cubicBezTo>
                    <a:pt x="42" y="43"/>
                    <a:pt x="41" y="43"/>
                    <a:pt x="41" y="43"/>
                  </a:cubicBezTo>
                  <a:cubicBezTo>
                    <a:pt x="41" y="9"/>
                    <a:pt x="41" y="9"/>
                    <a:pt x="41" y="9"/>
                  </a:cubicBezTo>
                  <a:cubicBezTo>
                    <a:pt x="45" y="5"/>
                    <a:pt x="45" y="5"/>
                    <a:pt x="45" y="5"/>
                  </a:cubicBezTo>
                  <a:cubicBezTo>
                    <a:pt x="43" y="43"/>
                    <a:pt x="43" y="43"/>
                    <a:pt x="43" y="43"/>
                  </a:cubicBezTo>
                  <a:cubicBezTo>
                    <a:pt x="43" y="44"/>
                    <a:pt x="44" y="45"/>
                    <a:pt x="44" y="46"/>
                  </a:cubicBezTo>
                  <a:cubicBezTo>
                    <a:pt x="48" y="41"/>
                    <a:pt x="48" y="41"/>
                    <a:pt x="48" y="41"/>
                  </a:cubicBezTo>
                  <a:cubicBezTo>
                    <a:pt x="48" y="41"/>
                    <a:pt x="49" y="41"/>
                    <a:pt x="49" y="41"/>
                  </a:cubicBezTo>
                  <a:cubicBezTo>
                    <a:pt x="49" y="40"/>
                    <a:pt x="50" y="40"/>
                    <a:pt x="50" y="40"/>
                  </a:cubicBezTo>
                  <a:cubicBezTo>
                    <a:pt x="52" y="41"/>
                    <a:pt x="53" y="41"/>
                    <a:pt x="54" y="42"/>
                  </a:cubicBezTo>
                  <a:cubicBezTo>
                    <a:pt x="54" y="43"/>
                    <a:pt x="55" y="43"/>
                    <a:pt x="55" y="44"/>
                  </a:cubicBezTo>
                  <a:cubicBezTo>
                    <a:pt x="56" y="44"/>
                    <a:pt x="56" y="45"/>
                    <a:pt x="57" y="45"/>
                  </a:cubicBezTo>
                  <a:cubicBezTo>
                    <a:pt x="59" y="46"/>
                    <a:pt x="60" y="47"/>
                    <a:pt x="60" y="49"/>
                  </a:cubicBezTo>
                  <a:cubicBezTo>
                    <a:pt x="61" y="50"/>
                    <a:pt x="61" y="50"/>
                    <a:pt x="60" y="52"/>
                  </a:cubicBezTo>
                  <a:cubicBezTo>
                    <a:pt x="60" y="52"/>
                    <a:pt x="60" y="53"/>
                    <a:pt x="59" y="53"/>
                  </a:cubicBezTo>
                  <a:cubicBezTo>
                    <a:pt x="59" y="54"/>
                    <a:pt x="59" y="54"/>
                    <a:pt x="59" y="54"/>
                  </a:cubicBezTo>
                  <a:cubicBezTo>
                    <a:pt x="64" y="60"/>
                    <a:pt x="64" y="60"/>
                    <a:pt x="64" y="60"/>
                  </a:cubicBezTo>
                  <a:cubicBezTo>
                    <a:pt x="1" y="66"/>
                    <a:pt x="1" y="66"/>
                    <a:pt x="1" y="66"/>
                  </a:cubicBezTo>
                  <a:cubicBezTo>
                    <a:pt x="1" y="68"/>
                    <a:pt x="2" y="69"/>
                    <a:pt x="2" y="71"/>
                  </a:cubicBezTo>
                  <a:cubicBezTo>
                    <a:pt x="4" y="71"/>
                    <a:pt x="5" y="71"/>
                    <a:pt x="7" y="71"/>
                  </a:cubicBezTo>
                  <a:cubicBezTo>
                    <a:pt x="0" y="73"/>
                    <a:pt x="0" y="73"/>
                    <a:pt x="0" y="73"/>
                  </a:cubicBezTo>
                  <a:cubicBezTo>
                    <a:pt x="25" y="76"/>
                    <a:pt x="49" y="78"/>
                    <a:pt x="72" y="78"/>
                  </a:cubicBezTo>
                  <a:cubicBezTo>
                    <a:pt x="77" y="69"/>
                    <a:pt x="77" y="57"/>
                    <a:pt x="70" y="44"/>
                  </a:cubicBezTo>
                  <a:cubicBezTo>
                    <a:pt x="48" y="0"/>
                    <a:pt x="48" y="0"/>
                    <a:pt x="48" y="0"/>
                  </a:cubicBezTo>
                  <a:cubicBezTo>
                    <a:pt x="39" y="8"/>
                    <a:pt x="39" y="8"/>
                    <a:pt x="39" y="8"/>
                  </a:cubicBezTo>
                  <a:cubicBezTo>
                    <a:pt x="39" y="44"/>
                    <a:pt x="39" y="44"/>
                    <a:pt x="39" y="4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1" name="Freeform 34"/>
            <p:cNvSpPr/>
            <p:nvPr/>
          </p:nvSpPr>
          <p:spPr bwMode="auto">
            <a:xfrm>
              <a:off x="1377950" y="1692276"/>
              <a:ext cx="22225" cy="47625"/>
            </a:xfrm>
            <a:custGeom>
              <a:avLst/>
              <a:gdLst>
                <a:gd name="T0" fmla="*/ 6 w 6"/>
                <a:gd name="T1" fmla="*/ 1 h 13"/>
                <a:gd name="T2" fmla="*/ 4 w 6"/>
                <a:gd name="T3" fmla="*/ 0 h 13"/>
                <a:gd name="T4" fmla="*/ 0 w 6"/>
                <a:gd name="T5" fmla="*/ 13 h 13"/>
                <a:gd name="T6" fmla="*/ 2 w 6"/>
                <a:gd name="T7" fmla="*/ 12 h 13"/>
                <a:gd name="T8" fmla="*/ 6 w 6"/>
                <a:gd name="T9" fmla="*/ 1 h 13"/>
              </a:gdLst>
              <a:ahLst/>
              <a:cxnLst>
                <a:cxn ang="0">
                  <a:pos x="T0" y="T1"/>
                </a:cxn>
                <a:cxn ang="0">
                  <a:pos x="T2" y="T3"/>
                </a:cxn>
                <a:cxn ang="0">
                  <a:pos x="T4" y="T5"/>
                </a:cxn>
                <a:cxn ang="0">
                  <a:pos x="T6" y="T7"/>
                </a:cxn>
                <a:cxn ang="0">
                  <a:pos x="T8" y="T9"/>
                </a:cxn>
              </a:cxnLst>
              <a:rect l="0" t="0" r="r" b="b"/>
              <a:pathLst>
                <a:path w="6" h="13">
                  <a:moveTo>
                    <a:pt x="6" y="1"/>
                  </a:moveTo>
                  <a:cubicBezTo>
                    <a:pt x="5" y="1"/>
                    <a:pt x="5" y="0"/>
                    <a:pt x="4" y="0"/>
                  </a:cubicBezTo>
                  <a:cubicBezTo>
                    <a:pt x="0" y="13"/>
                    <a:pt x="0" y="13"/>
                    <a:pt x="0" y="13"/>
                  </a:cubicBezTo>
                  <a:cubicBezTo>
                    <a:pt x="2" y="12"/>
                    <a:pt x="2" y="12"/>
                    <a:pt x="2" y="12"/>
                  </a:cubicBezTo>
                  <a:cubicBezTo>
                    <a:pt x="6" y="1"/>
                    <a:pt x="6" y="1"/>
                    <a:pt x="6" y="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2" name="Freeform 35"/>
            <p:cNvSpPr/>
            <p:nvPr/>
          </p:nvSpPr>
          <p:spPr bwMode="auto">
            <a:xfrm>
              <a:off x="1400175" y="1544638"/>
              <a:ext cx="14287" cy="142875"/>
            </a:xfrm>
            <a:custGeom>
              <a:avLst/>
              <a:gdLst>
                <a:gd name="T0" fmla="*/ 0 w 4"/>
                <a:gd name="T1" fmla="*/ 38 h 38"/>
                <a:gd name="T2" fmla="*/ 1 w 4"/>
                <a:gd name="T3" fmla="*/ 38 h 38"/>
                <a:gd name="T4" fmla="*/ 2 w 4"/>
                <a:gd name="T5" fmla="*/ 38 h 38"/>
                <a:gd name="T6" fmla="*/ 4 w 4"/>
                <a:gd name="T7" fmla="*/ 0 h 38"/>
                <a:gd name="T8" fmla="*/ 0 w 4"/>
                <a:gd name="T9" fmla="*/ 4 h 38"/>
                <a:gd name="T10" fmla="*/ 0 w 4"/>
                <a:gd name="T11" fmla="*/ 38 h 38"/>
              </a:gdLst>
              <a:ahLst/>
              <a:cxnLst>
                <a:cxn ang="0">
                  <a:pos x="T0" y="T1"/>
                </a:cxn>
                <a:cxn ang="0">
                  <a:pos x="T2" y="T3"/>
                </a:cxn>
                <a:cxn ang="0">
                  <a:pos x="T4" y="T5"/>
                </a:cxn>
                <a:cxn ang="0">
                  <a:pos x="T6" y="T7"/>
                </a:cxn>
                <a:cxn ang="0">
                  <a:pos x="T8" y="T9"/>
                </a:cxn>
                <a:cxn ang="0">
                  <a:pos x="T10" y="T11"/>
                </a:cxn>
              </a:cxnLst>
              <a:rect l="0" t="0" r="r" b="b"/>
              <a:pathLst>
                <a:path w="4" h="38">
                  <a:moveTo>
                    <a:pt x="0" y="38"/>
                  </a:moveTo>
                  <a:cubicBezTo>
                    <a:pt x="0" y="38"/>
                    <a:pt x="1" y="38"/>
                    <a:pt x="1" y="38"/>
                  </a:cubicBezTo>
                  <a:cubicBezTo>
                    <a:pt x="1" y="38"/>
                    <a:pt x="1" y="38"/>
                    <a:pt x="2" y="38"/>
                  </a:cubicBezTo>
                  <a:cubicBezTo>
                    <a:pt x="4" y="0"/>
                    <a:pt x="4" y="0"/>
                    <a:pt x="4" y="0"/>
                  </a:cubicBezTo>
                  <a:cubicBezTo>
                    <a:pt x="0" y="4"/>
                    <a:pt x="0" y="4"/>
                    <a:pt x="0" y="4"/>
                  </a:cubicBezTo>
                  <a:cubicBezTo>
                    <a:pt x="0" y="38"/>
                    <a:pt x="0" y="38"/>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3" name="Freeform 36"/>
            <p:cNvSpPr/>
            <p:nvPr/>
          </p:nvSpPr>
          <p:spPr bwMode="auto">
            <a:xfrm>
              <a:off x="1235075" y="1720851"/>
              <a:ext cx="231775" cy="57150"/>
            </a:xfrm>
            <a:custGeom>
              <a:avLst/>
              <a:gdLst>
                <a:gd name="T0" fmla="*/ 40 w 62"/>
                <a:gd name="T1" fmla="*/ 4 h 15"/>
                <a:gd name="T2" fmla="*/ 38 w 62"/>
                <a:gd name="T3" fmla="*/ 5 h 15"/>
                <a:gd name="T4" fmla="*/ 33 w 62"/>
                <a:gd name="T5" fmla="*/ 6 h 15"/>
                <a:gd name="T6" fmla="*/ 16 w 62"/>
                <a:gd name="T7" fmla="*/ 7 h 15"/>
                <a:gd name="T8" fmla="*/ 3 w 62"/>
                <a:gd name="T9" fmla="*/ 8 h 15"/>
                <a:gd name="T10" fmla="*/ 0 w 62"/>
                <a:gd name="T11" fmla="*/ 9 h 15"/>
                <a:gd name="T12" fmla="*/ 2 w 62"/>
                <a:gd name="T13" fmla="*/ 15 h 15"/>
                <a:gd name="T14" fmla="*/ 4 w 62"/>
                <a:gd name="T15" fmla="*/ 14 h 15"/>
                <a:gd name="T16" fmla="*/ 3 w 62"/>
                <a:gd name="T17" fmla="*/ 11 h 15"/>
                <a:gd name="T18" fmla="*/ 33 w 62"/>
                <a:gd name="T19" fmla="*/ 8 h 15"/>
                <a:gd name="T20" fmla="*/ 33 w 62"/>
                <a:gd name="T21" fmla="*/ 8 h 15"/>
                <a:gd name="T22" fmla="*/ 61 w 62"/>
                <a:gd name="T23" fmla="*/ 3 h 15"/>
                <a:gd name="T24" fmla="*/ 62 w 62"/>
                <a:gd name="T25" fmla="*/ 2 h 15"/>
                <a:gd name="T26" fmla="*/ 62 w 62"/>
                <a:gd name="T27" fmla="*/ 2 h 15"/>
                <a:gd name="T28" fmla="*/ 60 w 62"/>
                <a:gd name="T29" fmla="*/ 0 h 15"/>
                <a:gd name="T30" fmla="*/ 57 w 62"/>
                <a:gd name="T31" fmla="*/ 1 h 15"/>
                <a:gd name="T32" fmla="*/ 53 w 62"/>
                <a:gd name="T33" fmla="*/ 2 h 15"/>
                <a:gd name="T34" fmla="*/ 48 w 62"/>
                <a:gd name="T35" fmla="*/ 3 h 15"/>
                <a:gd name="T36" fmla="*/ 43 w 62"/>
                <a:gd name="T37" fmla="*/ 4 h 15"/>
                <a:gd name="T38" fmla="*/ 40 w 62"/>
                <a:gd name="T3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15">
                  <a:moveTo>
                    <a:pt x="40" y="4"/>
                  </a:moveTo>
                  <a:cubicBezTo>
                    <a:pt x="38" y="5"/>
                    <a:pt x="38" y="5"/>
                    <a:pt x="38" y="5"/>
                  </a:cubicBezTo>
                  <a:cubicBezTo>
                    <a:pt x="33" y="6"/>
                    <a:pt x="33" y="6"/>
                    <a:pt x="33" y="6"/>
                  </a:cubicBezTo>
                  <a:cubicBezTo>
                    <a:pt x="16" y="7"/>
                    <a:pt x="16" y="7"/>
                    <a:pt x="16" y="7"/>
                  </a:cubicBezTo>
                  <a:cubicBezTo>
                    <a:pt x="3" y="8"/>
                    <a:pt x="3" y="8"/>
                    <a:pt x="3" y="8"/>
                  </a:cubicBezTo>
                  <a:cubicBezTo>
                    <a:pt x="0" y="9"/>
                    <a:pt x="0" y="9"/>
                    <a:pt x="0" y="9"/>
                  </a:cubicBezTo>
                  <a:cubicBezTo>
                    <a:pt x="1" y="11"/>
                    <a:pt x="1" y="13"/>
                    <a:pt x="2" y="15"/>
                  </a:cubicBezTo>
                  <a:cubicBezTo>
                    <a:pt x="4" y="14"/>
                    <a:pt x="4" y="14"/>
                    <a:pt x="4" y="14"/>
                  </a:cubicBezTo>
                  <a:cubicBezTo>
                    <a:pt x="4" y="13"/>
                    <a:pt x="3" y="12"/>
                    <a:pt x="3" y="11"/>
                  </a:cubicBezTo>
                  <a:cubicBezTo>
                    <a:pt x="33" y="8"/>
                    <a:pt x="33" y="8"/>
                    <a:pt x="33" y="8"/>
                  </a:cubicBezTo>
                  <a:cubicBezTo>
                    <a:pt x="33" y="8"/>
                    <a:pt x="33" y="8"/>
                    <a:pt x="33" y="8"/>
                  </a:cubicBezTo>
                  <a:cubicBezTo>
                    <a:pt x="61" y="3"/>
                    <a:pt x="61" y="3"/>
                    <a:pt x="61" y="3"/>
                  </a:cubicBezTo>
                  <a:cubicBezTo>
                    <a:pt x="61" y="2"/>
                    <a:pt x="61" y="2"/>
                    <a:pt x="62" y="2"/>
                  </a:cubicBezTo>
                  <a:cubicBezTo>
                    <a:pt x="62" y="2"/>
                    <a:pt x="62" y="2"/>
                    <a:pt x="62" y="2"/>
                  </a:cubicBezTo>
                  <a:cubicBezTo>
                    <a:pt x="60" y="0"/>
                    <a:pt x="60" y="0"/>
                    <a:pt x="60" y="0"/>
                  </a:cubicBezTo>
                  <a:cubicBezTo>
                    <a:pt x="57" y="1"/>
                    <a:pt x="57" y="1"/>
                    <a:pt x="57" y="1"/>
                  </a:cubicBezTo>
                  <a:cubicBezTo>
                    <a:pt x="53" y="2"/>
                    <a:pt x="53" y="2"/>
                    <a:pt x="53" y="2"/>
                  </a:cubicBezTo>
                  <a:cubicBezTo>
                    <a:pt x="48" y="3"/>
                    <a:pt x="48" y="3"/>
                    <a:pt x="48" y="3"/>
                  </a:cubicBezTo>
                  <a:cubicBezTo>
                    <a:pt x="43" y="4"/>
                    <a:pt x="43" y="4"/>
                    <a:pt x="43" y="4"/>
                  </a:cubicBezTo>
                  <a:cubicBezTo>
                    <a:pt x="40" y="4"/>
                    <a:pt x="40" y="4"/>
                    <a:pt x="40" y="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4" name="Freeform 37"/>
            <p:cNvSpPr/>
            <p:nvPr/>
          </p:nvSpPr>
          <p:spPr bwMode="auto">
            <a:xfrm>
              <a:off x="1384300" y="1695451"/>
              <a:ext cx="19050" cy="41275"/>
            </a:xfrm>
            <a:custGeom>
              <a:avLst/>
              <a:gdLst>
                <a:gd name="T0" fmla="*/ 4 w 5"/>
                <a:gd name="T1" fmla="*/ 8 h 11"/>
                <a:gd name="T2" fmla="*/ 5 w 5"/>
                <a:gd name="T3" fmla="*/ 3 h 11"/>
                <a:gd name="T4" fmla="*/ 4 w 5"/>
                <a:gd name="T5" fmla="*/ 0 h 11"/>
                <a:gd name="T6" fmla="*/ 0 w 5"/>
                <a:gd name="T7" fmla="*/ 11 h 11"/>
                <a:gd name="T8" fmla="*/ 3 w 5"/>
                <a:gd name="T9" fmla="*/ 11 h 11"/>
                <a:gd name="T10" fmla="*/ 4 w 5"/>
                <a:gd name="T11" fmla="*/ 8 h 11"/>
              </a:gdLst>
              <a:ahLst/>
              <a:cxnLst>
                <a:cxn ang="0">
                  <a:pos x="T0" y="T1"/>
                </a:cxn>
                <a:cxn ang="0">
                  <a:pos x="T2" y="T3"/>
                </a:cxn>
                <a:cxn ang="0">
                  <a:pos x="T4" y="T5"/>
                </a:cxn>
                <a:cxn ang="0">
                  <a:pos x="T6" y="T7"/>
                </a:cxn>
                <a:cxn ang="0">
                  <a:pos x="T8" y="T9"/>
                </a:cxn>
                <a:cxn ang="0">
                  <a:pos x="T10" y="T11"/>
                </a:cxn>
              </a:cxnLst>
              <a:rect l="0" t="0" r="r" b="b"/>
              <a:pathLst>
                <a:path w="5" h="11">
                  <a:moveTo>
                    <a:pt x="4" y="8"/>
                  </a:moveTo>
                  <a:cubicBezTo>
                    <a:pt x="5" y="6"/>
                    <a:pt x="5" y="4"/>
                    <a:pt x="5" y="3"/>
                  </a:cubicBezTo>
                  <a:cubicBezTo>
                    <a:pt x="5" y="1"/>
                    <a:pt x="5" y="0"/>
                    <a:pt x="4" y="0"/>
                  </a:cubicBezTo>
                  <a:cubicBezTo>
                    <a:pt x="0" y="11"/>
                    <a:pt x="0" y="11"/>
                    <a:pt x="0" y="11"/>
                  </a:cubicBezTo>
                  <a:cubicBezTo>
                    <a:pt x="3" y="11"/>
                    <a:pt x="3" y="11"/>
                    <a:pt x="3" y="11"/>
                  </a:cubicBezTo>
                  <a:cubicBezTo>
                    <a:pt x="3" y="10"/>
                    <a:pt x="3" y="9"/>
                    <a:pt x="4" y="8"/>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5" name="Freeform 38"/>
            <p:cNvSpPr/>
            <p:nvPr/>
          </p:nvSpPr>
          <p:spPr bwMode="auto">
            <a:xfrm>
              <a:off x="1397000" y="1687513"/>
              <a:ext cx="44450" cy="49213"/>
            </a:xfrm>
            <a:custGeom>
              <a:avLst/>
              <a:gdLst>
                <a:gd name="T0" fmla="*/ 1 w 12"/>
                <a:gd name="T1" fmla="*/ 10 h 13"/>
                <a:gd name="T2" fmla="*/ 0 w 12"/>
                <a:gd name="T3" fmla="*/ 13 h 13"/>
                <a:gd name="T4" fmla="*/ 5 w 12"/>
                <a:gd name="T5" fmla="*/ 12 h 13"/>
                <a:gd name="T6" fmla="*/ 12 w 12"/>
                <a:gd name="T7" fmla="*/ 1 h 13"/>
                <a:gd name="T8" fmla="*/ 10 w 12"/>
                <a:gd name="T9" fmla="*/ 0 h 13"/>
                <a:gd name="T10" fmla="*/ 1 w 12"/>
                <a:gd name="T11" fmla="*/ 10 h 13"/>
              </a:gdLst>
              <a:ahLst/>
              <a:cxnLst>
                <a:cxn ang="0">
                  <a:pos x="T0" y="T1"/>
                </a:cxn>
                <a:cxn ang="0">
                  <a:pos x="T2" y="T3"/>
                </a:cxn>
                <a:cxn ang="0">
                  <a:pos x="T4" y="T5"/>
                </a:cxn>
                <a:cxn ang="0">
                  <a:pos x="T6" y="T7"/>
                </a:cxn>
                <a:cxn ang="0">
                  <a:pos x="T8" y="T9"/>
                </a:cxn>
                <a:cxn ang="0">
                  <a:pos x="T10" y="T11"/>
                </a:cxn>
              </a:cxnLst>
              <a:rect l="0" t="0" r="r" b="b"/>
              <a:pathLst>
                <a:path w="12" h="13">
                  <a:moveTo>
                    <a:pt x="1" y="10"/>
                  </a:moveTo>
                  <a:cubicBezTo>
                    <a:pt x="0" y="11"/>
                    <a:pt x="0" y="12"/>
                    <a:pt x="0" y="13"/>
                  </a:cubicBezTo>
                  <a:cubicBezTo>
                    <a:pt x="5" y="12"/>
                    <a:pt x="5" y="12"/>
                    <a:pt x="5" y="12"/>
                  </a:cubicBezTo>
                  <a:cubicBezTo>
                    <a:pt x="12" y="1"/>
                    <a:pt x="12" y="1"/>
                    <a:pt x="12" y="1"/>
                  </a:cubicBezTo>
                  <a:cubicBezTo>
                    <a:pt x="12" y="0"/>
                    <a:pt x="11" y="0"/>
                    <a:pt x="10" y="0"/>
                  </a:cubicBezTo>
                  <a:cubicBezTo>
                    <a:pt x="1" y="10"/>
                    <a:pt x="1" y="10"/>
                    <a:pt x="1" y="10"/>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6" name="Freeform 39"/>
            <p:cNvSpPr>
              <a:spLocks noEditPoints="1"/>
            </p:cNvSpPr>
            <p:nvPr/>
          </p:nvSpPr>
          <p:spPr bwMode="auto">
            <a:xfrm>
              <a:off x="1100138" y="1755776"/>
              <a:ext cx="146050" cy="55563"/>
            </a:xfrm>
            <a:custGeom>
              <a:avLst/>
              <a:gdLst>
                <a:gd name="T0" fmla="*/ 38 w 39"/>
                <a:gd name="T1" fmla="*/ 6 h 15"/>
                <a:gd name="T2" fmla="*/ 36 w 39"/>
                <a:gd name="T3" fmla="*/ 0 h 15"/>
                <a:gd name="T4" fmla="*/ 28 w 39"/>
                <a:gd name="T5" fmla="*/ 0 h 15"/>
                <a:gd name="T6" fmla="*/ 22 w 39"/>
                <a:gd name="T7" fmla="*/ 1 h 15"/>
                <a:gd name="T8" fmla="*/ 0 w 39"/>
                <a:gd name="T9" fmla="*/ 4 h 15"/>
                <a:gd name="T10" fmla="*/ 9 w 39"/>
                <a:gd name="T11" fmla="*/ 15 h 15"/>
                <a:gd name="T12" fmla="*/ 39 w 39"/>
                <a:gd name="T13" fmla="*/ 12 h 15"/>
                <a:gd name="T14" fmla="*/ 38 w 39"/>
                <a:gd name="T15" fmla="*/ 6 h 15"/>
                <a:gd name="T16" fmla="*/ 35 w 39"/>
                <a:gd name="T17" fmla="*/ 1 h 15"/>
                <a:gd name="T18" fmla="*/ 35 w 39"/>
                <a:gd name="T19" fmla="*/ 5 h 15"/>
                <a:gd name="T20" fmla="*/ 8 w 39"/>
                <a:gd name="T21" fmla="*/ 8 h 15"/>
                <a:gd name="T22" fmla="*/ 3 w 39"/>
                <a:gd name="T23" fmla="*/ 5 h 15"/>
                <a:gd name="T24" fmla="*/ 35 w 39"/>
                <a:gd name="T2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5">
                  <a:moveTo>
                    <a:pt x="38" y="6"/>
                  </a:moveTo>
                  <a:cubicBezTo>
                    <a:pt x="37" y="4"/>
                    <a:pt x="37" y="2"/>
                    <a:pt x="36" y="0"/>
                  </a:cubicBezTo>
                  <a:cubicBezTo>
                    <a:pt x="28" y="0"/>
                    <a:pt x="28" y="0"/>
                    <a:pt x="28" y="0"/>
                  </a:cubicBezTo>
                  <a:cubicBezTo>
                    <a:pt x="22" y="1"/>
                    <a:pt x="22" y="1"/>
                    <a:pt x="22" y="1"/>
                  </a:cubicBezTo>
                  <a:cubicBezTo>
                    <a:pt x="0" y="4"/>
                    <a:pt x="0" y="4"/>
                    <a:pt x="0" y="4"/>
                  </a:cubicBezTo>
                  <a:cubicBezTo>
                    <a:pt x="9" y="15"/>
                    <a:pt x="9" y="15"/>
                    <a:pt x="9" y="15"/>
                  </a:cubicBezTo>
                  <a:cubicBezTo>
                    <a:pt x="39" y="12"/>
                    <a:pt x="39" y="12"/>
                    <a:pt x="39" y="12"/>
                  </a:cubicBezTo>
                  <a:cubicBezTo>
                    <a:pt x="39" y="10"/>
                    <a:pt x="38" y="8"/>
                    <a:pt x="38" y="6"/>
                  </a:cubicBezTo>
                  <a:close/>
                  <a:moveTo>
                    <a:pt x="35" y="1"/>
                  </a:moveTo>
                  <a:cubicBezTo>
                    <a:pt x="35" y="5"/>
                    <a:pt x="35" y="5"/>
                    <a:pt x="35" y="5"/>
                  </a:cubicBezTo>
                  <a:cubicBezTo>
                    <a:pt x="8" y="8"/>
                    <a:pt x="8" y="8"/>
                    <a:pt x="8" y="8"/>
                  </a:cubicBezTo>
                  <a:cubicBezTo>
                    <a:pt x="3" y="5"/>
                    <a:pt x="3" y="5"/>
                    <a:pt x="3" y="5"/>
                  </a:cubicBezTo>
                  <a:cubicBezTo>
                    <a:pt x="35" y="1"/>
                    <a:pt x="35" y="1"/>
                    <a:pt x="35" y="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7" name="Freeform 40"/>
            <p:cNvSpPr/>
            <p:nvPr/>
          </p:nvSpPr>
          <p:spPr bwMode="auto">
            <a:xfrm>
              <a:off x="1111250" y="1758951"/>
              <a:ext cx="120650" cy="26988"/>
            </a:xfrm>
            <a:custGeom>
              <a:avLst/>
              <a:gdLst>
                <a:gd name="T0" fmla="*/ 76 w 76"/>
                <a:gd name="T1" fmla="*/ 10 h 17"/>
                <a:gd name="T2" fmla="*/ 76 w 76"/>
                <a:gd name="T3" fmla="*/ 0 h 17"/>
                <a:gd name="T4" fmla="*/ 0 w 76"/>
                <a:gd name="T5" fmla="*/ 10 h 17"/>
                <a:gd name="T6" fmla="*/ 12 w 76"/>
                <a:gd name="T7" fmla="*/ 17 h 17"/>
                <a:gd name="T8" fmla="*/ 76 w 76"/>
                <a:gd name="T9" fmla="*/ 10 h 17"/>
                <a:gd name="T10" fmla="*/ 76 w 76"/>
                <a:gd name="T11" fmla="*/ 10 h 17"/>
              </a:gdLst>
              <a:ahLst/>
              <a:cxnLst>
                <a:cxn ang="0">
                  <a:pos x="T0" y="T1"/>
                </a:cxn>
                <a:cxn ang="0">
                  <a:pos x="T2" y="T3"/>
                </a:cxn>
                <a:cxn ang="0">
                  <a:pos x="T4" y="T5"/>
                </a:cxn>
                <a:cxn ang="0">
                  <a:pos x="T6" y="T7"/>
                </a:cxn>
                <a:cxn ang="0">
                  <a:pos x="T8" y="T9"/>
                </a:cxn>
                <a:cxn ang="0">
                  <a:pos x="T10" y="T11"/>
                </a:cxn>
              </a:cxnLst>
              <a:rect l="0" t="0" r="r" b="b"/>
              <a:pathLst>
                <a:path w="76" h="17">
                  <a:moveTo>
                    <a:pt x="76" y="10"/>
                  </a:moveTo>
                  <a:lnTo>
                    <a:pt x="76" y="0"/>
                  </a:lnTo>
                  <a:lnTo>
                    <a:pt x="0" y="10"/>
                  </a:lnTo>
                  <a:lnTo>
                    <a:pt x="12" y="17"/>
                  </a:lnTo>
                  <a:lnTo>
                    <a:pt x="76" y="10"/>
                  </a:lnTo>
                  <a:lnTo>
                    <a:pt x="76" y="10"/>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8" name="Freeform 41"/>
            <p:cNvSpPr/>
            <p:nvPr/>
          </p:nvSpPr>
          <p:spPr bwMode="auto">
            <a:xfrm>
              <a:off x="1246188" y="1728788"/>
              <a:ext cx="239712" cy="46038"/>
            </a:xfrm>
            <a:custGeom>
              <a:avLst/>
              <a:gdLst>
                <a:gd name="T0" fmla="*/ 0 w 64"/>
                <a:gd name="T1" fmla="*/ 9 h 12"/>
                <a:gd name="T2" fmla="*/ 1 w 64"/>
                <a:gd name="T3" fmla="*/ 12 h 12"/>
                <a:gd name="T4" fmla="*/ 64 w 64"/>
                <a:gd name="T5" fmla="*/ 6 h 12"/>
                <a:gd name="T6" fmla="*/ 59 w 64"/>
                <a:gd name="T7" fmla="*/ 0 h 12"/>
                <a:gd name="T8" fmla="*/ 59 w 64"/>
                <a:gd name="T9" fmla="*/ 0 h 12"/>
                <a:gd name="T10" fmla="*/ 58 w 64"/>
                <a:gd name="T11" fmla="*/ 1 h 12"/>
                <a:gd name="T12" fmla="*/ 30 w 64"/>
                <a:gd name="T13" fmla="*/ 6 h 12"/>
                <a:gd name="T14" fmla="*/ 30 w 64"/>
                <a:gd name="T15" fmla="*/ 6 h 12"/>
                <a:gd name="T16" fmla="*/ 0 w 64"/>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
                  <a:moveTo>
                    <a:pt x="0" y="9"/>
                  </a:moveTo>
                  <a:cubicBezTo>
                    <a:pt x="0" y="10"/>
                    <a:pt x="1" y="11"/>
                    <a:pt x="1" y="12"/>
                  </a:cubicBezTo>
                  <a:cubicBezTo>
                    <a:pt x="64" y="6"/>
                    <a:pt x="64" y="6"/>
                    <a:pt x="64" y="6"/>
                  </a:cubicBezTo>
                  <a:cubicBezTo>
                    <a:pt x="59" y="0"/>
                    <a:pt x="59" y="0"/>
                    <a:pt x="59" y="0"/>
                  </a:cubicBezTo>
                  <a:cubicBezTo>
                    <a:pt x="59" y="0"/>
                    <a:pt x="59" y="0"/>
                    <a:pt x="59" y="0"/>
                  </a:cubicBezTo>
                  <a:cubicBezTo>
                    <a:pt x="58" y="0"/>
                    <a:pt x="58" y="0"/>
                    <a:pt x="58" y="1"/>
                  </a:cubicBezTo>
                  <a:cubicBezTo>
                    <a:pt x="30" y="6"/>
                    <a:pt x="30" y="6"/>
                    <a:pt x="30" y="6"/>
                  </a:cubicBezTo>
                  <a:cubicBezTo>
                    <a:pt x="30" y="6"/>
                    <a:pt x="30" y="6"/>
                    <a:pt x="30" y="6"/>
                  </a:cubicBezTo>
                  <a:cubicBezTo>
                    <a:pt x="0" y="9"/>
                    <a:pt x="0"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9" name="Freeform 42"/>
            <p:cNvSpPr>
              <a:spLocks noEditPoints="1"/>
            </p:cNvSpPr>
            <p:nvPr/>
          </p:nvSpPr>
          <p:spPr bwMode="auto">
            <a:xfrm>
              <a:off x="814388" y="1511301"/>
              <a:ext cx="528637" cy="450850"/>
            </a:xfrm>
            <a:custGeom>
              <a:avLst/>
              <a:gdLst>
                <a:gd name="T0" fmla="*/ 112 w 141"/>
                <a:gd name="T1" fmla="*/ 92 h 120"/>
                <a:gd name="T2" fmla="*/ 110 w 141"/>
                <a:gd name="T3" fmla="*/ 92 h 120"/>
                <a:gd name="T4" fmla="*/ 95 w 141"/>
                <a:gd name="T5" fmla="*/ 92 h 120"/>
                <a:gd name="T6" fmla="*/ 79 w 141"/>
                <a:gd name="T7" fmla="*/ 88 h 120"/>
                <a:gd name="T8" fmla="*/ 12 w 141"/>
                <a:gd name="T9" fmla="*/ 0 h 120"/>
                <a:gd name="T10" fmla="*/ 23 w 141"/>
                <a:gd name="T11" fmla="*/ 102 h 120"/>
                <a:gd name="T12" fmla="*/ 141 w 141"/>
                <a:gd name="T13" fmla="*/ 101 h 120"/>
                <a:gd name="T14" fmla="*/ 112 w 141"/>
                <a:gd name="T15" fmla="*/ 92 h 120"/>
                <a:gd name="T16" fmla="*/ 12 w 141"/>
                <a:gd name="T17" fmla="*/ 3 h 120"/>
                <a:gd name="T18" fmla="*/ 16 w 141"/>
                <a:gd name="T19" fmla="*/ 8 h 120"/>
                <a:gd name="T20" fmla="*/ 31 w 141"/>
                <a:gd name="T21" fmla="*/ 103 h 120"/>
                <a:gd name="T22" fmla="*/ 25 w 141"/>
                <a:gd name="T23" fmla="*/ 100 h 120"/>
                <a:gd name="T24" fmla="*/ 12 w 141"/>
                <a:gd name="T25" fmla="*/ 3 h 120"/>
                <a:gd name="T26" fmla="*/ 95 w 141"/>
                <a:gd name="T27" fmla="*/ 94 h 120"/>
                <a:gd name="T28" fmla="*/ 95 w 141"/>
                <a:gd name="T29" fmla="*/ 94 h 120"/>
                <a:gd name="T30" fmla="*/ 109 w 141"/>
                <a:gd name="T31" fmla="*/ 94 h 120"/>
                <a:gd name="T32" fmla="*/ 122 w 141"/>
                <a:gd name="T33" fmla="*/ 98 h 120"/>
                <a:gd name="T34" fmla="*/ 75 w 141"/>
                <a:gd name="T35" fmla="*/ 94 h 120"/>
                <a:gd name="T36" fmla="*/ 75 w 141"/>
                <a:gd name="T37" fmla="*/ 87 h 120"/>
                <a:gd name="T38" fmla="*/ 77 w 141"/>
                <a:gd name="T39" fmla="*/ 89 h 120"/>
                <a:gd name="T40" fmla="*/ 79 w 141"/>
                <a:gd name="T41" fmla="*/ 90 h 120"/>
                <a:gd name="T42" fmla="*/ 95 w 141"/>
                <a:gd name="T43" fmla="*/ 9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20">
                  <a:moveTo>
                    <a:pt x="112" y="92"/>
                  </a:moveTo>
                  <a:cubicBezTo>
                    <a:pt x="110" y="92"/>
                    <a:pt x="110" y="92"/>
                    <a:pt x="110" y="92"/>
                  </a:cubicBezTo>
                  <a:cubicBezTo>
                    <a:pt x="95" y="92"/>
                    <a:pt x="95" y="92"/>
                    <a:pt x="95" y="92"/>
                  </a:cubicBezTo>
                  <a:cubicBezTo>
                    <a:pt x="79" y="88"/>
                    <a:pt x="79" y="88"/>
                    <a:pt x="79" y="88"/>
                  </a:cubicBezTo>
                  <a:cubicBezTo>
                    <a:pt x="60" y="58"/>
                    <a:pt x="38" y="29"/>
                    <a:pt x="12" y="0"/>
                  </a:cubicBezTo>
                  <a:cubicBezTo>
                    <a:pt x="0" y="19"/>
                    <a:pt x="4" y="54"/>
                    <a:pt x="23" y="102"/>
                  </a:cubicBezTo>
                  <a:cubicBezTo>
                    <a:pt x="63" y="120"/>
                    <a:pt x="102" y="120"/>
                    <a:pt x="141" y="101"/>
                  </a:cubicBezTo>
                  <a:cubicBezTo>
                    <a:pt x="112" y="92"/>
                    <a:pt x="112" y="92"/>
                    <a:pt x="112" y="92"/>
                  </a:cubicBezTo>
                  <a:close/>
                  <a:moveTo>
                    <a:pt x="12" y="3"/>
                  </a:moveTo>
                  <a:cubicBezTo>
                    <a:pt x="13" y="5"/>
                    <a:pt x="15" y="6"/>
                    <a:pt x="16" y="8"/>
                  </a:cubicBezTo>
                  <a:cubicBezTo>
                    <a:pt x="9" y="32"/>
                    <a:pt x="14" y="64"/>
                    <a:pt x="31" y="103"/>
                  </a:cubicBezTo>
                  <a:cubicBezTo>
                    <a:pt x="29" y="102"/>
                    <a:pt x="27" y="101"/>
                    <a:pt x="25" y="100"/>
                  </a:cubicBezTo>
                  <a:cubicBezTo>
                    <a:pt x="7" y="55"/>
                    <a:pt x="3" y="23"/>
                    <a:pt x="12" y="3"/>
                  </a:cubicBezTo>
                  <a:close/>
                  <a:moveTo>
                    <a:pt x="95" y="94"/>
                  </a:moveTo>
                  <a:cubicBezTo>
                    <a:pt x="95" y="94"/>
                    <a:pt x="95" y="94"/>
                    <a:pt x="95" y="94"/>
                  </a:cubicBezTo>
                  <a:cubicBezTo>
                    <a:pt x="109" y="94"/>
                    <a:pt x="109" y="94"/>
                    <a:pt x="109" y="94"/>
                  </a:cubicBezTo>
                  <a:cubicBezTo>
                    <a:pt x="122" y="98"/>
                    <a:pt x="122" y="98"/>
                    <a:pt x="122" y="98"/>
                  </a:cubicBezTo>
                  <a:cubicBezTo>
                    <a:pt x="75" y="94"/>
                    <a:pt x="75" y="94"/>
                    <a:pt x="75" y="94"/>
                  </a:cubicBezTo>
                  <a:cubicBezTo>
                    <a:pt x="75" y="87"/>
                    <a:pt x="75" y="87"/>
                    <a:pt x="75" y="87"/>
                  </a:cubicBezTo>
                  <a:cubicBezTo>
                    <a:pt x="76" y="88"/>
                    <a:pt x="77" y="88"/>
                    <a:pt x="77" y="89"/>
                  </a:cubicBezTo>
                  <a:cubicBezTo>
                    <a:pt x="77" y="90"/>
                    <a:pt x="78" y="90"/>
                    <a:pt x="79" y="90"/>
                  </a:cubicBezTo>
                  <a:cubicBezTo>
                    <a:pt x="95" y="94"/>
                    <a:pt x="95" y="94"/>
                    <a:pt x="95" y="9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0" name="Freeform 43"/>
            <p:cNvSpPr/>
            <p:nvPr/>
          </p:nvSpPr>
          <p:spPr bwMode="auto">
            <a:xfrm>
              <a:off x="825501" y="1522413"/>
              <a:ext cx="106362" cy="376238"/>
            </a:xfrm>
            <a:custGeom>
              <a:avLst/>
              <a:gdLst>
                <a:gd name="T0" fmla="*/ 13 w 28"/>
                <a:gd name="T1" fmla="*/ 5 h 100"/>
                <a:gd name="T2" fmla="*/ 9 w 28"/>
                <a:gd name="T3" fmla="*/ 0 h 100"/>
                <a:gd name="T4" fmla="*/ 22 w 28"/>
                <a:gd name="T5" fmla="*/ 97 h 100"/>
                <a:gd name="T6" fmla="*/ 28 w 28"/>
                <a:gd name="T7" fmla="*/ 100 h 100"/>
                <a:gd name="T8" fmla="*/ 13 w 28"/>
                <a:gd name="T9" fmla="*/ 5 h 100"/>
              </a:gdLst>
              <a:ahLst/>
              <a:cxnLst>
                <a:cxn ang="0">
                  <a:pos x="T0" y="T1"/>
                </a:cxn>
                <a:cxn ang="0">
                  <a:pos x="T2" y="T3"/>
                </a:cxn>
                <a:cxn ang="0">
                  <a:pos x="T4" y="T5"/>
                </a:cxn>
                <a:cxn ang="0">
                  <a:pos x="T6" y="T7"/>
                </a:cxn>
                <a:cxn ang="0">
                  <a:pos x="T8" y="T9"/>
                </a:cxn>
              </a:cxnLst>
              <a:rect l="0" t="0" r="r" b="b"/>
              <a:pathLst>
                <a:path w="28" h="100">
                  <a:moveTo>
                    <a:pt x="13" y="5"/>
                  </a:moveTo>
                  <a:cubicBezTo>
                    <a:pt x="12" y="3"/>
                    <a:pt x="10" y="2"/>
                    <a:pt x="9" y="0"/>
                  </a:cubicBezTo>
                  <a:cubicBezTo>
                    <a:pt x="0" y="20"/>
                    <a:pt x="4" y="52"/>
                    <a:pt x="22" y="97"/>
                  </a:cubicBezTo>
                  <a:cubicBezTo>
                    <a:pt x="24" y="98"/>
                    <a:pt x="26" y="99"/>
                    <a:pt x="28" y="100"/>
                  </a:cubicBezTo>
                  <a:cubicBezTo>
                    <a:pt x="11" y="61"/>
                    <a:pt x="6" y="29"/>
                    <a:pt x="1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1" name="Freeform 44"/>
            <p:cNvSpPr/>
            <p:nvPr/>
          </p:nvSpPr>
          <p:spPr bwMode="auto">
            <a:xfrm>
              <a:off x="1095375" y="1838326"/>
              <a:ext cx="177800" cy="41275"/>
            </a:xfrm>
            <a:custGeom>
              <a:avLst/>
              <a:gdLst>
                <a:gd name="T0" fmla="*/ 20 w 47"/>
                <a:gd name="T1" fmla="*/ 7 h 11"/>
                <a:gd name="T2" fmla="*/ 20 w 47"/>
                <a:gd name="T3" fmla="*/ 7 h 11"/>
                <a:gd name="T4" fmla="*/ 4 w 47"/>
                <a:gd name="T5" fmla="*/ 3 h 11"/>
                <a:gd name="T6" fmla="*/ 2 w 47"/>
                <a:gd name="T7" fmla="*/ 2 h 11"/>
                <a:gd name="T8" fmla="*/ 0 w 47"/>
                <a:gd name="T9" fmla="*/ 0 h 11"/>
                <a:gd name="T10" fmla="*/ 0 w 47"/>
                <a:gd name="T11" fmla="*/ 7 h 11"/>
                <a:gd name="T12" fmla="*/ 47 w 47"/>
                <a:gd name="T13" fmla="*/ 11 h 11"/>
                <a:gd name="T14" fmla="*/ 34 w 47"/>
                <a:gd name="T15" fmla="*/ 7 h 11"/>
                <a:gd name="T16" fmla="*/ 20 w 47"/>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1">
                  <a:moveTo>
                    <a:pt x="20" y="7"/>
                  </a:moveTo>
                  <a:cubicBezTo>
                    <a:pt x="20" y="7"/>
                    <a:pt x="20" y="7"/>
                    <a:pt x="20" y="7"/>
                  </a:cubicBezTo>
                  <a:cubicBezTo>
                    <a:pt x="4" y="3"/>
                    <a:pt x="4" y="3"/>
                    <a:pt x="4" y="3"/>
                  </a:cubicBezTo>
                  <a:cubicBezTo>
                    <a:pt x="3" y="3"/>
                    <a:pt x="2" y="3"/>
                    <a:pt x="2" y="2"/>
                  </a:cubicBezTo>
                  <a:cubicBezTo>
                    <a:pt x="2" y="1"/>
                    <a:pt x="1" y="1"/>
                    <a:pt x="0" y="0"/>
                  </a:cubicBezTo>
                  <a:cubicBezTo>
                    <a:pt x="0" y="7"/>
                    <a:pt x="0" y="7"/>
                    <a:pt x="0" y="7"/>
                  </a:cubicBezTo>
                  <a:cubicBezTo>
                    <a:pt x="47" y="11"/>
                    <a:pt x="47" y="11"/>
                    <a:pt x="47" y="11"/>
                  </a:cubicBezTo>
                  <a:cubicBezTo>
                    <a:pt x="34" y="7"/>
                    <a:pt x="34" y="7"/>
                    <a:pt x="34" y="7"/>
                  </a:cubicBezTo>
                  <a:cubicBezTo>
                    <a:pt x="20" y="7"/>
                    <a:pt x="20" y="7"/>
                    <a:pt x="2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2" name="Freeform 45"/>
            <p:cNvSpPr/>
            <p:nvPr/>
          </p:nvSpPr>
          <p:spPr bwMode="auto">
            <a:xfrm>
              <a:off x="1133475" y="1800226"/>
              <a:ext cx="112712" cy="57150"/>
            </a:xfrm>
            <a:custGeom>
              <a:avLst/>
              <a:gdLst>
                <a:gd name="T0" fmla="*/ 25 w 30"/>
                <a:gd name="T1" fmla="*/ 15 h 15"/>
                <a:gd name="T2" fmla="*/ 27 w 30"/>
                <a:gd name="T3" fmla="*/ 15 h 15"/>
                <a:gd name="T4" fmla="*/ 30 w 30"/>
                <a:gd name="T5" fmla="*/ 0 h 15"/>
                <a:gd name="T6" fmla="*/ 0 w 30"/>
                <a:gd name="T7" fmla="*/ 3 h 15"/>
                <a:gd name="T8" fmla="*/ 10 w 30"/>
                <a:gd name="T9" fmla="*/ 15 h 15"/>
                <a:gd name="T10" fmla="*/ 25 w 30"/>
                <a:gd name="T11" fmla="*/ 15 h 15"/>
              </a:gdLst>
              <a:ahLst/>
              <a:cxnLst>
                <a:cxn ang="0">
                  <a:pos x="T0" y="T1"/>
                </a:cxn>
                <a:cxn ang="0">
                  <a:pos x="T2" y="T3"/>
                </a:cxn>
                <a:cxn ang="0">
                  <a:pos x="T4" y="T5"/>
                </a:cxn>
                <a:cxn ang="0">
                  <a:pos x="T6" y="T7"/>
                </a:cxn>
                <a:cxn ang="0">
                  <a:pos x="T8" y="T9"/>
                </a:cxn>
                <a:cxn ang="0">
                  <a:pos x="T10" y="T11"/>
                </a:cxn>
              </a:cxnLst>
              <a:rect l="0" t="0" r="r" b="b"/>
              <a:pathLst>
                <a:path w="30" h="15">
                  <a:moveTo>
                    <a:pt x="25" y="15"/>
                  </a:moveTo>
                  <a:cubicBezTo>
                    <a:pt x="27" y="15"/>
                    <a:pt x="27" y="15"/>
                    <a:pt x="27" y="15"/>
                  </a:cubicBezTo>
                  <a:cubicBezTo>
                    <a:pt x="29" y="10"/>
                    <a:pt x="30" y="5"/>
                    <a:pt x="30" y="0"/>
                  </a:cubicBezTo>
                  <a:cubicBezTo>
                    <a:pt x="0" y="3"/>
                    <a:pt x="0" y="3"/>
                    <a:pt x="0" y="3"/>
                  </a:cubicBezTo>
                  <a:cubicBezTo>
                    <a:pt x="10" y="15"/>
                    <a:pt x="10" y="15"/>
                    <a:pt x="10" y="15"/>
                  </a:cubicBezTo>
                  <a:cubicBezTo>
                    <a:pt x="25" y="15"/>
                    <a:pt x="25" y="15"/>
                    <a:pt x="25" y="1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3" name="Freeform 46"/>
            <p:cNvSpPr/>
            <p:nvPr/>
          </p:nvSpPr>
          <p:spPr bwMode="auto">
            <a:xfrm>
              <a:off x="1389063" y="1901826"/>
              <a:ext cx="30162" cy="30163"/>
            </a:xfrm>
            <a:custGeom>
              <a:avLst/>
              <a:gdLst>
                <a:gd name="T0" fmla="*/ 19 w 19"/>
                <a:gd name="T1" fmla="*/ 7 h 19"/>
                <a:gd name="T2" fmla="*/ 0 w 19"/>
                <a:gd name="T3" fmla="*/ 0 h 19"/>
                <a:gd name="T4" fmla="*/ 7 w 19"/>
                <a:gd name="T5" fmla="*/ 19 h 19"/>
                <a:gd name="T6" fmla="*/ 19 w 19"/>
                <a:gd name="T7" fmla="*/ 7 h 19"/>
                <a:gd name="T8" fmla="*/ 19 w 19"/>
                <a:gd name="T9" fmla="*/ 7 h 19"/>
              </a:gdLst>
              <a:ahLst/>
              <a:cxnLst>
                <a:cxn ang="0">
                  <a:pos x="T0" y="T1"/>
                </a:cxn>
                <a:cxn ang="0">
                  <a:pos x="T2" y="T3"/>
                </a:cxn>
                <a:cxn ang="0">
                  <a:pos x="T4" y="T5"/>
                </a:cxn>
                <a:cxn ang="0">
                  <a:pos x="T6" y="T7"/>
                </a:cxn>
                <a:cxn ang="0">
                  <a:pos x="T8" y="T9"/>
                </a:cxn>
              </a:cxnLst>
              <a:rect l="0" t="0" r="r" b="b"/>
              <a:pathLst>
                <a:path w="19" h="19">
                  <a:moveTo>
                    <a:pt x="19" y="7"/>
                  </a:moveTo>
                  <a:lnTo>
                    <a:pt x="0" y="0"/>
                  </a:lnTo>
                  <a:lnTo>
                    <a:pt x="7" y="19"/>
                  </a:lnTo>
                  <a:lnTo>
                    <a:pt x="19" y="7"/>
                  </a:lnTo>
                  <a:lnTo>
                    <a:pt x="19" y="7"/>
                  </a:ln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4" name="Freeform 47"/>
            <p:cNvSpPr>
              <a:spLocks noEditPoints="1"/>
            </p:cNvSpPr>
            <p:nvPr/>
          </p:nvSpPr>
          <p:spPr bwMode="auto">
            <a:xfrm>
              <a:off x="912813" y="1954213"/>
              <a:ext cx="325437" cy="123825"/>
            </a:xfrm>
            <a:custGeom>
              <a:avLst/>
              <a:gdLst>
                <a:gd name="T0" fmla="*/ 10 w 87"/>
                <a:gd name="T1" fmla="*/ 5 h 33"/>
                <a:gd name="T2" fmla="*/ 5 w 87"/>
                <a:gd name="T3" fmla="*/ 0 h 33"/>
                <a:gd name="T4" fmla="*/ 9 w 87"/>
                <a:gd name="T5" fmla="*/ 33 h 33"/>
                <a:gd name="T6" fmla="*/ 14 w 87"/>
                <a:gd name="T7" fmla="*/ 31 h 33"/>
                <a:gd name="T8" fmla="*/ 15 w 87"/>
                <a:gd name="T9" fmla="*/ 29 h 33"/>
                <a:gd name="T10" fmla="*/ 36 w 87"/>
                <a:gd name="T11" fmla="*/ 28 h 33"/>
                <a:gd name="T12" fmla="*/ 87 w 87"/>
                <a:gd name="T13" fmla="*/ 33 h 33"/>
                <a:gd name="T14" fmla="*/ 83 w 87"/>
                <a:gd name="T15" fmla="*/ 17 h 33"/>
                <a:gd name="T16" fmla="*/ 20 w 87"/>
                <a:gd name="T17" fmla="*/ 12 h 33"/>
                <a:gd name="T18" fmla="*/ 10 w 87"/>
                <a:gd name="T19" fmla="*/ 5 h 33"/>
                <a:gd name="T20" fmla="*/ 6 w 87"/>
                <a:gd name="T21" fmla="*/ 4 h 33"/>
                <a:gd name="T22" fmla="*/ 10 w 87"/>
                <a:gd name="T23" fmla="*/ 8 h 33"/>
                <a:gd name="T24" fmla="*/ 14 w 87"/>
                <a:gd name="T25" fmla="*/ 26 h 33"/>
                <a:gd name="T26" fmla="*/ 13 w 87"/>
                <a:gd name="T27" fmla="*/ 27 h 33"/>
                <a:gd name="T28" fmla="*/ 12 w 87"/>
                <a:gd name="T29" fmla="*/ 30 h 33"/>
                <a:gd name="T30" fmla="*/ 10 w 87"/>
                <a:gd name="T31" fmla="*/ 30 h 33"/>
                <a:gd name="T32" fmla="*/ 6 w 87"/>
                <a:gd name="T33"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33">
                  <a:moveTo>
                    <a:pt x="10" y="5"/>
                  </a:moveTo>
                  <a:cubicBezTo>
                    <a:pt x="8" y="3"/>
                    <a:pt x="6" y="2"/>
                    <a:pt x="5" y="0"/>
                  </a:cubicBezTo>
                  <a:cubicBezTo>
                    <a:pt x="0" y="12"/>
                    <a:pt x="1" y="23"/>
                    <a:pt x="9" y="33"/>
                  </a:cubicBezTo>
                  <a:cubicBezTo>
                    <a:pt x="14" y="31"/>
                    <a:pt x="14" y="31"/>
                    <a:pt x="14" y="31"/>
                  </a:cubicBezTo>
                  <a:cubicBezTo>
                    <a:pt x="14" y="30"/>
                    <a:pt x="14" y="29"/>
                    <a:pt x="15" y="29"/>
                  </a:cubicBezTo>
                  <a:cubicBezTo>
                    <a:pt x="17" y="27"/>
                    <a:pt x="24" y="27"/>
                    <a:pt x="36" y="28"/>
                  </a:cubicBezTo>
                  <a:cubicBezTo>
                    <a:pt x="87" y="33"/>
                    <a:pt x="87" y="33"/>
                    <a:pt x="87" y="33"/>
                  </a:cubicBezTo>
                  <a:cubicBezTo>
                    <a:pt x="83" y="17"/>
                    <a:pt x="83" y="17"/>
                    <a:pt x="83" y="17"/>
                  </a:cubicBezTo>
                  <a:cubicBezTo>
                    <a:pt x="63" y="21"/>
                    <a:pt x="42" y="19"/>
                    <a:pt x="20" y="12"/>
                  </a:cubicBezTo>
                  <a:cubicBezTo>
                    <a:pt x="16" y="10"/>
                    <a:pt x="13" y="7"/>
                    <a:pt x="10" y="5"/>
                  </a:cubicBezTo>
                  <a:close/>
                  <a:moveTo>
                    <a:pt x="6" y="4"/>
                  </a:moveTo>
                  <a:cubicBezTo>
                    <a:pt x="7" y="6"/>
                    <a:pt x="9" y="7"/>
                    <a:pt x="10" y="8"/>
                  </a:cubicBezTo>
                  <a:cubicBezTo>
                    <a:pt x="9" y="15"/>
                    <a:pt x="10" y="21"/>
                    <a:pt x="14" y="26"/>
                  </a:cubicBezTo>
                  <a:cubicBezTo>
                    <a:pt x="14" y="27"/>
                    <a:pt x="14" y="27"/>
                    <a:pt x="13" y="27"/>
                  </a:cubicBezTo>
                  <a:cubicBezTo>
                    <a:pt x="12" y="28"/>
                    <a:pt x="12" y="29"/>
                    <a:pt x="12" y="30"/>
                  </a:cubicBezTo>
                  <a:cubicBezTo>
                    <a:pt x="10" y="30"/>
                    <a:pt x="10" y="30"/>
                    <a:pt x="10" y="30"/>
                  </a:cubicBezTo>
                  <a:cubicBezTo>
                    <a:pt x="4" y="22"/>
                    <a:pt x="3" y="13"/>
                    <a:pt x="6" y="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5" name="Freeform 48"/>
            <p:cNvSpPr/>
            <p:nvPr/>
          </p:nvSpPr>
          <p:spPr bwMode="auto">
            <a:xfrm>
              <a:off x="923925" y="1968501"/>
              <a:ext cx="41275" cy="98425"/>
            </a:xfrm>
            <a:custGeom>
              <a:avLst/>
              <a:gdLst>
                <a:gd name="T0" fmla="*/ 7 w 11"/>
                <a:gd name="T1" fmla="*/ 4 h 26"/>
                <a:gd name="T2" fmla="*/ 3 w 11"/>
                <a:gd name="T3" fmla="*/ 0 h 26"/>
                <a:gd name="T4" fmla="*/ 7 w 11"/>
                <a:gd name="T5" fmla="*/ 26 h 26"/>
                <a:gd name="T6" fmla="*/ 9 w 11"/>
                <a:gd name="T7" fmla="*/ 26 h 26"/>
                <a:gd name="T8" fmla="*/ 10 w 11"/>
                <a:gd name="T9" fmla="*/ 23 h 26"/>
                <a:gd name="T10" fmla="*/ 11 w 11"/>
                <a:gd name="T11" fmla="*/ 22 h 26"/>
                <a:gd name="T12" fmla="*/ 7 w 11"/>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11" h="26">
                  <a:moveTo>
                    <a:pt x="7" y="4"/>
                  </a:moveTo>
                  <a:cubicBezTo>
                    <a:pt x="6" y="3"/>
                    <a:pt x="4" y="2"/>
                    <a:pt x="3" y="0"/>
                  </a:cubicBezTo>
                  <a:cubicBezTo>
                    <a:pt x="0" y="9"/>
                    <a:pt x="1" y="18"/>
                    <a:pt x="7" y="26"/>
                  </a:cubicBezTo>
                  <a:cubicBezTo>
                    <a:pt x="9" y="26"/>
                    <a:pt x="9" y="26"/>
                    <a:pt x="9" y="26"/>
                  </a:cubicBezTo>
                  <a:cubicBezTo>
                    <a:pt x="9" y="25"/>
                    <a:pt x="9" y="24"/>
                    <a:pt x="10" y="23"/>
                  </a:cubicBezTo>
                  <a:cubicBezTo>
                    <a:pt x="11" y="23"/>
                    <a:pt x="11" y="23"/>
                    <a:pt x="11" y="22"/>
                  </a:cubicBezTo>
                  <a:cubicBezTo>
                    <a:pt x="7" y="17"/>
                    <a:pt x="6" y="11"/>
                    <a:pt x="7"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6" name="Freeform 49"/>
            <p:cNvSpPr/>
            <p:nvPr/>
          </p:nvSpPr>
          <p:spPr bwMode="auto">
            <a:xfrm>
              <a:off x="965200" y="2055813"/>
              <a:ext cx="300037" cy="74613"/>
            </a:xfrm>
            <a:custGeom>
              <a:avLst/>
              <a:gdLst>
                <a:gd name="T0" fmla="*/ 1 w 80"/>
                <a:gd name="T1" fmla="*/ 2 h 20"/>
                <a:gd name="T2" fmla="*/ 0 w 80"/>
                <a:gd name="T3" fmla="*/ 4 h 20"/>
                <a:gd name="T4" fmla="*/ 1 w 80"/>
                <a:gd name="T5" fmla="*/ 4 h 20"/>
                <a:gd name="T6" fmla="*/ 80 w 80"/>
                <a:gd name="T7" fmla="*/ 20 h 20"/>
                <a:gd name="T8" fmla="*/ 74 w 80"/>
                <a:gd name="T9" fmla="*/ 12 h 20"/>
                <a:gd name="T10" fmla="*/ 73 w 80"/>
                <a:gd name="T11" fmla="*/ 6 h 20"/>
                <a:gd name="T12" fmla="*/ 22 w 80"/>
                <a:gd name="T13" fmla="*/ 1 h 20"/>
                <a:gd name="T14" fmla="*/ 1 w 80"/>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
                  <a:moveTo>
                    <a:pt x="1" y="2"/>
                  </a:moveTo>
                  <a:cubicBezTo>
                    <a:pt x="0" y="2"/>
                    <a:pt x="0" y="3"/>
                    <a:pt x="0" y="4"/>
                  </a:cubicBezTo>
                  <a:cubicBezTo>
                    <a:pt x="0" y="4"/>
                    <a:pt x="1" y="4"/>
                    <a:pt x="1" y="4"/>
                  </a:cubicBezTo>
                  <a:cubicBezTo>
                    <a:pt x="33" y="12"/>
                    <a:pt x="60" y="18"/>
                    <a:pt x="80" y="20"/>
                  </a:cubicBezTo>
                  <a:cubicBezTo>
                    <a:pt x="74" y="12"/>
                    <a:pt x="74" y="12"/>
                    <a:pt x="74" y="12"/>
                  </a:cubicBezTo>
                  <a:cubicBezTo>
                    <a:pt x="73" y="6"/>
                    <a:pt x="73" y="6"/>
                    <a:pt x="73" y="6"/>
                  </a:cubicBezTo>
                  <a:cubicBezTo>
                    <a:pt x="22" y="1"/>
                    <a:pt x="22" y="1"/>
                    <a:pt x="22" y="1"/>
                  </a:cubicBezTo>
                  <a:cubicBezTo>
                    <a:pt x="10" y="0"/>
                    <a:pt x="3" y="0"/>
                    <a:pt x="1" y="2"/>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7" name="Freeform 50"/>
            <p:cNvSpPr/>
            <p:nvPr/>
          </p:nvSpPr>
          <p:spPr bwMode="auto">
            <a:xfrm>
              <a:off x="946150" y="2070101"/>
              <a:ext cx="438150" cy="1447800"/>
            </a:xfrm>
            <a:custGeom>
              <a:avLst/>
              <a:gdLst>
                <a:gd name="T0" fmla="*/ 5 w 117"/>
                <a:gd name="T1" fmla="*/ 0 h 386"/>
                <a:gd name="T2" fmla="*/ 0 w 117"/>
                <a:gd name="T3" fmla="*/ 2 h 386"/>
                <a:gd name="T4" fmla="*/ 107 w 117"/>
                <a:gd name="T5" fmla="*/ 37 h 386"/>
                <a:gd name="T6" fmla="*/ 107 w 117"/>
                <a:gd name="T7" fmla="*/ 114 h 386"/>
                <a:gd name="T8" fmla="*/ 80 w 117"/>
                <a:gd name="T9" fmla="*/ 232 h 386"/>
                <a:gd name="T10" fmla="*/ 80 w 117"/>
                <a:gd name="T11" fmla="*/ 340 h 386"/>
                <a:gd name="T12" fmla="*/ 58 w 117"/>
                <a:gd name="T13" fmla="*/ 363 h 386"/>
                <a:gd name="T14" fmla="*/ 71 w 117"/>
                <a:gd name="T15" fmla="*/ 371 h 386"/>
                <a:gd name="T16" fmla="*/ 40 w 117"/>
                <a:gd name="T17" fmla="*/ 386 h 386"/>
                <a:gd name="T18" fmla="*/ 106 w 117"/>
                <a:gd name="T19" fmla="*/ 375 h 386"/>
                <a:gd name="T20" fmla="*/ 108 w 117"/>
                <a:gd name="T21" fmla="*/ 375 h 386"/>
                <a:gd name="T22" fmla="*/ 87 w 117"/>
                <a:gd name="T23" fmla="*/ 359 h 386"/>
                <a:gd name="T24" fmla="*/ 98 w 117"/>
                <a:gd name="T25" fmla="*/ 352 h 386"/>
                <a:gd name="T26" fmla="*/ 108 w 117"/>
                <a:gd name="T27" fmla="*/ 190 h 386"/>
                <a:gd name="T28" fmla="*/ 117 w 117"/>
                <a:gd name="T29" fmla="*/ 120 h 386"/>
                <a:gd name="T30" fmla="*/ 115 w 117"/>
                <a:gd name="T31" fmla="*/ 14 h 386"/>
                <a:gd name="T32" fmla="*/ 103 w 117"/>
                <a:gd name="T33" fmla="*/ 17 h 386"/>
                <a:gd name="T34" fmla="*/ 98 w 117"/>
                <a:gd name="T35" fmla="*/ 31 h 386"/>
                <a:gd name="T36" fmla="*/ 91 w 117"/>
                <a:gd name="T37" fmla="*/ 24 h 386"/>
                <a:gd name="T38" fmla="*/ 85 w 117"/>
                <a:gd name="T39" fmla="*/ 16 h 386"/>
                <a:gd name="T40" fmla="*/ 6 w 117"/>
                <a:gd name="T41" fmla="*/ 0 h 386"/>
                <a:gd name="T42" fmla="*/ 5 w 117"/>
                <a:gd name="T4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386">
                  <a:moveTo>
                    <a:pt x="5" y="0"/>
                  </a:moveTo>
                  <a:cubicBezTo>
                    <a:pt x="0" y="2"/>
                    <a:pt x="0" y="2"/>
                    <a:pt x="0" y="2"/>
                  </a:cubicBezTo>
                  <a:cubicBezTo>
                    <a:pt x="107" y="37"/>
                    <a:pt x="107" y="37"/>
                    <a:pt x="107" y="37"/>
                  </a:cubicBezTo>
                  <a:cubicBezTo>
                    <a:pt x="107" y="114"/>
                    <a:pt x="107" y="114"/>
                    <a:pt x="107" y="114"/>
                  </a:cubicBezTo>
                  <a:cubicBezTo>
                    <a:pt x="80" y="232"/>
                    <a:pt x="80" y="232"/>
                    <a:pt x="80" y="232"/>
                  </a:cubicBezTo>
                  <a:cubicBezTo>
                    <a:pt x="80" y="340"/>
                    <a:pt x="80" y="340"/>
                    <a:pt x="80" y="340"/>
                  </a:cubicBezTo>
                  <a:cubicBezTo>
                    <a:pt x="58" y="363"/>
                    <a:pt x="58" y="363"/>
                    <a:pt x="58" y="363"/>
                  </a:cubicBezTo>
                  <a:cubicBezTo>
                    <a:pt x="71" y="371"/>
                    <a:pt x="71" y="371"/>
                    <a:pt x="71" y="371"/>
                  </a:cubicBezTo>
                  <a:cubicBezTo>
                    <a:pt x="40" y="386"/>
                    <a:pt x="40" y="386"/>
                    <a:pt x="40" y="386"/>
                  </a:cubicBezTo>
                  <a:cubicBezTo>
                    <a:pt x="106" y="375"/>
                    <a:pt x="106" y="375"/>
                    <a:pt x="106" y="375"/>
                  </a:cubicBezTo>
                  <a:cubicBezTo>
                    <a:pt x="108" y="375"/>
                    <a:pt x="108" y="375"/>
                    <a:pt x="108" y="375"/>
                  </a:cubicBezTo>
                  <a:cubicBezTo>
                    <a:pt x="87" y="359"/>
                    <a:pt x="87" y="359"/>
                    <a:pt x="87" y="359"/>
                  </a:cubicBezTo>
                  <a:cubicBezTo>
                    <a:pt x="98" y="352"/>
                    <a:pt x="98" y="352"/>
                    <a:pt x="98" y="352"/>
                  </a:cubicBezTo>
                  <a:cubicBezTo>
                    <a:pt x="108" y="190"/>
                    <a:pt x="108" y="190"/>
                    <a:pt x="108" y="190"/>
                  </a:cubicBezTo>
                  <a:cubicBezTo>
                    <a:pt x="117" y="120"/>
                    <a:pt x="117" y="120"/>
                    <a:pt x="117" y="120"/>
                  </a:cubicBezTo>
                  <a:cubicBezTo>
                    <a:pt x="115" y="14"/>
                    <a:pt x="115" y="14"/>
                    <a:pt x="115" y="14"/>
                  </a:cubicBezTo>
                  <a:cubicBezTo>
                    <a:pt x="103" y="17"/>
                    <a:pt x="103" y="17"/>
                    <a:pt x="103" y="17"/>
                  </a:cubicBezTo>
                  <a:cubicBezTo>
                    <a:pt x="98" y="31"/>
                    <a:pt x="98" y="31"/>
                    <a:pt x="98" y="31"/>
                  </a:cubicBezTo>
                  <a:cubicBezTo>
                    <a:pt x="91" y="24"/>
                    <a:pt x="91" y="24"/>
                    <a:pt x="91" y="24"/>
                  </a:cubicBezTo>
                  <a:cubicBezTo>
                    <a:pt x="85" y="16"/>
                    <a:pt x="85" y="16"/>
                    <a:pt x="85" y="16"/>
                  </a:cubicBezTo>
                  <a:cubicBezTo>
                    <a:pt x="65" y="14"/>
                    <a:pt x="38" y="8"/>
                    <a:pt x="6" y="0"/>
                  </a:cubicBezTo>
                  <a:cubicBezTo>
                    <a:pt x="6" y="0"/>
                    <a:pt x="5" y="0"/>
                    <a:pt x="5" y="0"/>
                  </a:cubicBezTo>
                  <a:close/>
                </a:path>
              </a:pathLst>
            </a:custGeom>
            <a:solidFill>
              <a:srgbClr val="252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8" name="Freeform 51"/>
            <p:cNvSpPr>
              <a:spLocks noEditPoints="1"/>
            </p:cNvSpPr>
            <p:nvPr/>
          </p:nvSpPr>
          <p:spPr bwMode="auto">
            <a:xfrm>
              <a:off x="866775" y="2078038"/>
              <a:ext cx="481012" cy="1485900"/>
            </a:xfrm>
            <a:custGeom>
              <a:avLst/>
              <a:gdLst>
                <a:gd name="T0" fmla="*/ 21 w 128"/>
                <a:gd name="T1" fmla="*/ 0 h 396"/>
                <a:gd name="T2" fmla="*/ 9 w 128"/>
                <a:gd name="T3" fmla="*/ 50 h 396"/>
                <a:gd name="T4" fmla="*/ 9 w 128"/>
                <a:gd name="T5" fmla="*/ 210 h 396"/>
                <a:gd name="T6" fmla="*/ 1 w 128"/>
                <a:gd name="T7" fmla="*/ 342 h 396"/>
                <a:gd name="T8" fmla="*/ 13 w 128"/>
                <a:gd name="T9" fmla="*/ 396 h 396"/>
                <a:gd name="T10" fmla="*/ 36 w 128"/>
                <a:gd name="T11" fmla="*/ 358 h 396"/>
                <a:gd name="T12" fmla="*/ 26 w 128"/>
                <a:gd name="T13" fmla="*/ 326 h 396"/>
                <a:gd name="T14" fmla="*/ 38 w 128"/>
                <a:gd name="T15" fmla="*/ 232 h 396"/>
                <a:gd name="T16" fmla="*/ 76 w 128"/>
                <a:gd name="T17" fmla="*/ 111 h 396"/>
                <a:gd name="T18" fmla="*/ 112 w 128"/>
                <a:gd name="T19" fmla="*/ 36 h 396"/>
                <a:gd name="T20" fmla="*/ 112 w 128"/>
                <a:gd name="T21" fmla="*/ 86 h 396"/>
                <a:gd name="T22" fmla="*/ 96 w 128"/>
                <a:gd name="T23" fmla="*/ 131 h 396"/>
                <a:gd name="T24" fmla="*/ 64 w 128"/>
                <a:gd name="T25" fmla="*/ 238 h 396"/>
                <a:gd name="T26" fmla="*/ 59 w 128"/>
                <a:gd name="T27" fmla="*/ 371 h 396"/>
                <a:gd name="T28" fmla="*/ 61 w 128"/>
                <a:gd name="T29" fmla="*/ 384 h 396"/>
                <a:gd name="T30" fmla="*/ 92 w 128"/>
                <a:gd name="T31" fmla="*/ 369 h 396"/>
                <a:gd name="T32" fmla="*/ 79 w 128"/>
                <a:gd name="T33" fmla="*/ 361 h 396"/>
                <a:gd name="T34" fmla="*/ 101 w 128"/>
                <a:gd name="T35" fmla="*/ 338 h 396"/>
                <a:gd name="T36" fmla="*/ 101 w 128"/>
                <a:gd name="T37" fmla="*/ 230 h 396"/>
                <a:gd name="T38" fmla="*/ 128 w 128"/>
                <a:gd name="T39" fmla="*/ 112 h 396"/>
                <a:gd name="T40" fmla="*/ 128 w 128"/>
                <a:gd name="T41" fmla="*/ 35 h 396"/>
                <a:gd name="T42" fmla="*/ 21 w 128"/>
                <a:gd name="T43" fmla="*/ 0 h 396"/>
                <a:gd name="T44" fmla="*/ 11 w 128"/>
                <a:gd name="T45" fmla="*/ 50 h 396"/>
                <a:gd name="T46" fmla="*/ 22 w 128"/>
                <a:gd name="T47" fmla="*/ 3 h 396"/>
                <a:gd name="T48" fmla="*/ 30 w 128"/>
                <a:gd name="T49" fmla="*/ 5 h 396"/>
                <a:gd name="T50" fmla="*/ 16 w 128"/>
                <a:gd name="T51" fmla="*/ 52 h 396"/>
                <a:gd name="T52" fmla="*/ 18 w 128"/>
                <a:gd name="T53" fmla="*/ 200 h 396"/>
                <a:gd name="T54" fmla="*/ 8 w 128"/>
                <a:gd name="T55" fmla="*/ 345 h 396"/>
                <a:gd name="T56" fmla="*/ 16 w 128"/>
                <a:gd name="T57" fmla="*/ 386 h 396"/>
                <a:gd name="T58" fmla="*/ 13 w 128"/>
                <a:gd name="T59" fmla="*/ 392 h 396"/>
                <a:gd name="T60" fmla="*/ 3 w 128"/>
                <a:gd name="T61" fmla="*/ 342 h 396"/>
                <a:gd name="T62" fmla="*/ 11 w 128"/>
                <a:gd name="T63" fmla="*/ 210 h 396"/>
                <a:gd name="T64" fmla="*/ 11 w 128"/>
                <a:gd name="T65" fmla="*/ 50 h 396"/>
                <a:gd name="T66" fmla="*/ 113 w 128"/>
                <a:gd name="T67" fmla="*/ 89 h 396"/>
                <a:gd name="T68" fmla="*/ 116 w 128"/>
                <a:gd name="T69" fmla="*/ 95 h 396"/>
                <a:gd name="T70" fmla="*/ 71 w 128"/>
                <a:gd name="T71" fmla="*/ 244 h 396"/>
                <a:gd name="T72" fmla="*/ 67 w 128"/>
                <a:gd name="T73" fmla="*/ 368 h 396"/>
                <a:gd name="T74" fmla="*/ 70 w 128"/>
                <a:gd name="T75" fmla="*/ 377 h 396"/>
                <a:gd name="T76" fmla="*/ 63 w 128"/>
                <a:gd name="T77" fmla="*/ 380 h 396"/>
                <a:gd name="T78" fmla="*/ 61 w 128"/>
                <a:gd name="T79" fmla="*/ 371 h 396"/>
                <a:gd name="T80" fmla="*/ 67 w 128"/>
                <a:gd name="T81" fmla="*/ 238 h 396"/>
                <a:gd name="T82" fmla="*/ 98 w 128"/>
                <a:gd name="T83" fmla="*/ 131 h 396"/>
                <a:gd name="T84" fmla="*/ 98 w 128"/>
                <a:gd name="T85" fmla="*/ 131 h 396"/>
                <a:gd name="T86" fmla="*/ 113 w 128"/>
                <a:gd name="T87" fmla="*/ 8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396">
                  <a:moveTo>
                    <a:pt x="21" y="0"/>
                  </a:moveTo>
                  <a:cubicBezTo>
                    <a:pt x="9" y="50"/>
                    <a:pt x="9" y="50"/>
                    <a:pt x="9" y="50"/>
                  </a:cubicBezTo>
                  <a:cubicBezTo>
                    <a:pt x="9" y="210"/>
                    <a:pt x="9" y="210"/>
                    <a:pt x="9" y="210"/>
                  </a:cubicBezTo>
                  <a:cubicBezTo>
                    <a:pt x="1" y="342"/>
                    <a:pt x="1" y="342"/>
                    <a:pt x="1" y="342"/>
                  </a:cubicBezTo>
                  <a:cubicBezTo>
                    <a:pt x="0" y="363"/>
                    <a:pt x="4" y="381"/>
                    <a:pt x="13" y="396"/>
                  </a:cubicBezTo>
                  <a:cubicBezTo>
                    <a:pt x="36" y="358"/>
                    <a:pt x="36" y="358"/>
                    <a:pt x="36" y="358"/>
                  </a:cubicBezTo>
                  <a:cubicBezTo>
                    <a:pt x="26" y="326"/>
                    <a:pt x="26" y="326"/>
                    <a:pt x="26" y="326"/>
                  </a:cubicBezTo>
                  <a:cubicBezTo>
                    <a:pt x="38" y="232"/>
                    <a:pt x="38" y="232"/>
                    <a:pt x="38" y="232"/>
                  </a:cubicBezTo>
                  <a:cubicBezTo>
                    <a:pt x="76" y="111"/>
                    <a:pt x="76" y="111"/>
                    <a:pt x="76" y="111"/>
                  </a:cubicBezTo>
                  <a:cubicBezTo>
                    <a:pt x="112" y="36"/>
                    <a:pt x="112" y="36"/>
                    <a:pt x="112" y="36"/>
                  </a:cubicBezTo>
                  <a:cubicBezTo>
                    <a:pt x="112" y="86"/>
                    <a:pt x="112" y="86"/>
                    <a:pt x="112" y="86"/>
                  </a:cubicBezTo>
                  <a:cubicBezTo>
                    <a:pt x="96" y="131"/>
                    <a:pt x="96" y="131"/>
                    <a:pt x="96" y="131"/>
                  </a:cubicBezTo>
                  <a:cubicBezTo>
                    <a:pt x="64" y="238"/>
                    <a:pt x="64" y="238"/>
                    <a:pt x="64" y="238"/>
                  </a:cubicBezTo>
                  <a:cubicBezTo>
                    <a:pt x="59" y="371"/>
                    <a:pt x="59" y="371"/>
                    <a:pt x="59" y="371"/>
                  </a:cubicBezTo>
                  <a:cubicBezTo>
                    <a:pt x="61" y="384"/>
                    <a:pt x="61" y="384"/>
                    <a:pt x="61" y="384"/>
                  </a:cubicBezTo>
                  <a:cubicBezTo>
                    <a:pt x="92" y="369"/>
                    <a:pt x="92" y="369"/>
                    <a:pt x="92" y="369"/>
                  </a:cubicBezTo>
                  <a:cubicBezTo>
                    <a:pt x="79" y="361"/>
                    <a:pt x="79" y="361"/>
                    <a:pt x="79" y="361"/>
                  </a:cubicBezTo>
                  <a:cubicBezTo>
                    <a:pt x="101" y="338"/>
                    <a:pt x="101" y="338"/>
                    <a:pt x="101" y="338"/>
                  </a:cubicBezTo>
                  <a:cubicBezTo>
                    <a:pt x="101" y="230"/>
                    <a:pt x="101" y="230"/>
                    <a:pt x="101" y="230"/>
                  </a:cubicBezTo>
                  <a:cubicBezTo>
                    <a:pt x="128" y="112"/>
                    <a:pt x="128" y="112"/>
                    <a:pt x="128" y="112"/>
                  </a:cubicBezTo>
                  <a:cubicBezTo>
                    <a:pt x="128" y="35"/>
                    <a:pt x="128" y="35"/>
                    <a:pt x="128" y="35"/>
                  </a:cubicBezTo>
                  <a:cubicBezTo>
                    <a:pt x="21" y="0"/>
                    <a:pt x="21" y="0"/>
                    <a:pt x="21" y="0"/>
                  </a:cubicBezTo>
                  <a:close/>
                  <a:moveTo>
                    <a:pt x="11" y="50"/>
                  </a:moveTo>
                  <a:cubicBezTo>
                    <a:pt x="22" y="3"/>
                    <a:pt x="22" y="3"/>
                    <a:pt x="22" y="3"/>
                  </a:cubicBezTo>
                  <a:cubicBezTo>
                    <a:pt x="30" y="5"/>
                    <a:pt x="30" y="5"/>
                    <a:pt x="30" y="5"/>
                  </a:cubicBezTo>
                  <a:cubicBezTo>
                    <a:pt x="16" y="52"/>
                    <a:pt x="16" y="52"/>
                    <a:pt x="16" y="52"/>
                  </a:cubicBezTo>
                  <a:cubicBezTo>
                    <a:pt x="18" y="200"/>
                    <a:pt x="18" y="200"/>
                    <a:pt x="18" y="200"/>
                  </a:cubicBezTo>
                  <a:cubicBezTo>
                    <a:pt x="8" y="345"/>
                    <a:pt x="8" y="345"/>
                    <a:pt x="8" y="345"/>
                  </a:cubicBezTo>
                  <a:cubicBezTo>
                    <a:pt x="16" y="386"/>
                    <a:pt x="16" y="386"/>
                    <a:pt x="16" y="386"/>
                  </a:cubicBezTo>
                  <a:cubicBezTo>
                    <a:pt x="13" y="392"/>
                    <a:pt x="13" y="392"/>
                    <a:pt x="13" y="392"/>
                  </a:cubicBezTo>
                  <a:cubicBezTo>
                    <a:pt x="6" y="378"/>
                    <a:pt x="2" y="361"/>
                    <a:pt x="3" y="342"/>
                  </a:cubicBezTo>
                  <a:cubicBezTo>
                    <a:pt x="11" y="210"/>
                    <a:pt x="11" y="210"/>
                    <a:pt x="11" y="210"/>
                  </a:cubicBezTo>
                  <a:cubicBezTo>
                    <a:pt x="11" y="50"/>
                    <a:pt x="11" y="50"/>
                    <a:pt x="11" y="50"/>
                  </a:cubicBezTo>
                  <a:close/>
                  <a:moveTo>
                    <a:pt x="113" y="89"/>
                  </a:moveTo>
                  <a:cubicBezTo>
                    <a:pt x="116" y="95"/>
                    <a:pt x="116" y="95"/>
                    <a:pt x="116" y="95"/>
                  </a:cubicBezTo>
                  <a:cubicBezTo>
                    <a:pt x="71" y="244"/>
                    <a:pt x="71" y="244"/>
                    <a:pt x="71" y="244"/>
                  </a:cubicBezTo>
                  <a:cubicBezTo>
                    <a:pt x="67" y="368"/>
                    <a:pt x="67" y="368"/>
                    <a:pt x="67" y="368"/>
                  </a:cubicBezTo>
                  <a:cubicBezTo>
                    <a:pt x="70" y="377"/>
                    <a:pt x="70" y="377"/>
                    <a:pt x="70" y="377"/>
                  </a:cubicBezTo>
                  <a:cubicBezTo>
                    <a:pt x="63" y="380"/>
                    <a:pt x="63" y="380"/>
                    <a:pt x="63" y="380"/>
                  </a:cubicBezTo>
                  <a:cubicBezTo>
                    <a:pt x="61" y="371"/>
                    <a:pt x="61" y="371"/>
                    <a:pt x="61" y="371"/>
                  </a:cubicBezTo>
                  <a:cubicBezTo>
                    <a:pt x="67" y="238"/>
                    <a:pt x="67" y="238"/>
                    <a:pt x="67" y="238"/>
                  </a:cubicBezTo>
                  <a:cubicBezTo>
                    <a:pt x="98" y="131"/>
                    <a:pt x="98" y="131"/>
                    <a:pt x="98" y="131"/>
                  </a:cubicBezTo>
                  <a:cubicBezTo>
                    <a:pt x="98" y="131"/>
                    <a:pt x="98" y="131"/>
                    <a:pt x="98" y="131"/>
                  </a:cubicBezTo>
                  <a:cubicBezTo>
                    <a:pt x="113" y="89"/>
                    <a:pt x="113" y="89"/>
                    <a:pt x="113" y="89"/>
                  </a:cubicBezTo>
                  <a:close/>
                </a:path>
              </a:pathLst>
            </a:custGeom>
            <a:solidFill>
              <a:srgbClr val="3C44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9" name="Freeform 52"/>
            <p:cNvSpPr/>
            <p:nvPr/>
          </p:nvSpPr>
          <p:spPr bwMode="auto">
            <a:xfrm>
              <a:off x="874713" y="2089151"/>
              <a:ext cx="104775" cy="1458913"/>
            </a:xfrm>
            <a:custGeom>
              <a:avLst/>
              <a:gdLst>
                <a:gd name="T0" fmla="*/ 20 w 28"/>
                <a:gd name="T1" fmla="*/ 0 h 389"/>
                <a:gd name="T2" fmla="*/ 9 w 28"/>
                <a:gd name="T3" fmla="*/ 47 h 389"/>
                <a:gd name="T4" fmla="*/ 9 w 28"/>
                <a:gd name="T5" fmla="*/ 207 h 389"/>
                <a:gd name="T6" fmla="*/ 1 w 28"/>
                <a:gd name="T7" fmla="*/ 339 h 389"/>
                <a:gd name="T8" fmla="*/ 11 w 28"/>
                <a:gd name="T9" fmla="*/ 389 h 389"/>
                <a:gd name="T10" fmla="*/ 14 w 28"/>
                <a:gd name="T11" fmla="*/ 383 h 389"/>
                <a:gd name="T12" fmla="*/ 6 w 28"/>
                <a:gd name="T13" fmla="*/ 342 h 389"/>
                <a:gd name="T14" fmla="*/ 16 w 28"/>
                <a:gd name="T15" fmla="*/ 197 h 389"/>
                <a:gd name="T16" fmla="*/ 14 w 28"/>
                <a:gd name="T17" fmla="*/ 49 h 389"/>
                <a:gd name="T18" fmla="*/ 28 w 28"/>
                <a:gd name="T19" fmla="*/ 2 h 389"/>
                <a:gd name="T20" fmla="*/ 20 w 28"/>
                <a:gd name="T21"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9">
                  <a:moveTo>
                    <a:pt x="20" y="0"/>
                  </a:moveTo>
                  <a:cubicBezTo>
                    <a:pt x="9" y="47"/>
                    <a:pt x="9" y="47"/>
                    <a:pt x="9" y="47"/>
                  </a:cubicBezTo>
                  <a:cubicBezTo>
                    <a:pt x="9" y="207"/>
                    <a:pt x="9" y="207"/>
                    <a:pt x="9" y="207"/>
                  </a:cubicBezTo>
                  <a:cubicBezTo>
                    <a:pt x="1" y="339"/>
                    <a:pt x="1" y="339"/>
                    <a:pt x="1" y="339"/>
                  </a:cubicBezTo>
                  <a:cubicBezTo>
                    <a:pt x="0" y="358"/>
                    <a:pt x="4" y="375"/>
                    <a:pt x="11" y="389"/>
                  </a:cubicBezTo>
                  <a:cubicBezTo>
                    <a:pt x="14" y="383"/>
                    <a:pt x="14" y="383"/>
                    <a:pt x="14" y="383"/>
                  </a:cubicBezTo>
                  <a:cubicBezTo>
                    <a:pt x="6" y="342"/>
                    <a:pt x="6" y="342"/>
                    <a:pt x="6" y="342"/>
                  </a:cubicBezTo>
                  <a:cubicBezTo>
                    <a:pt x="16" y="197"/>
                    <a:pt x="16" y="197"/>
                    <a:pt x="16" y="197"/>
                  </a:cubicBezTo>
                  <a:cubicBezTo>
                    <a:pt x="14" y="49"/>
                    <a:pt x="14" y="49"/>
                    <a:pt x="14" y="49"/>
                  </a:cubicBezTo>
                  <a:cubicBezTo>
                    <a:pt x="28" y="2"/>
                    <a:pt x="28" y="2"/>
                    <a:pt x="28" y="2"/>
                  </a:cubicBezTo>
                  <a:cubicBezTo>
                    <a:pt x="20" y="0"/>
                    <a:pt x="20" y="0"/>
                    <a:pt x="20"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0" name="Freeform 53"/>
            <p:cNvSpPr/>
            <p:nvPr/>
          </p:nvSpPr>
          <p:spPr bwMode="auto">
            <a:xfrm>
              <a:off x="1095375" y="2411413"/>
              <a:ext cx="206375" cy="1092200"/>
            </a:xfrm>
            <a:custGeom>
              <a:avLst/>
              <a:gdLst>
                <a:gd name="T0" fmla="*/ 130 w 130"/>
                <a:gd name="T1" fmla="*/ 14 h 688"/>
                <a:gd name="T2" fmla="*/ 123 w 130"/>
                <a:gd name="T3" fmla="*/ 0 h 688"/>
                <a:gd name="T4" fmla="*/ 88 w 130"/>
                <a:gd name="T5" fmla="*/ 99 h 688"/>
                <a:gd name="T6" fmla="*/ 88 w 130"/>
                <a:gd name="T7" fmla="*/ 99 h 688"/>
                <a:gd name="T8" fmla="*/ 15 w 130"/>
                <a:gd name="T9" fmla="*/ 352 h 688"/>
                <a:gd name="T10" fmla="*/ 0 w 130"/>
                <a:gd name="T11" fmla="*/ 667 h 688"/>
                <a:gd name="T12" fmla="*/ 5 w 130"/>
                <a:gd name="T13" fmla="*/ 688 h 688"/>
                <a:gd name="T14" fmla="*/ 22 w 130"/>
                <a:gd name="T15" fmla="*/ 681 h 688"/>
                <a:gd name="T16" fmla="*/ 15 w 130"/>
                <a:gd name="T17" fmla="*/ 659 h 688"/>
                <a:gd name="T18" fmla="*/ 24 w 130"/>
                <a:gd name="T19" fmla="*/ 366 h 688"/>
                <a:gd name="T20" fmla="*/ 130 w 130"/>
                <a:gd name="T21" fmla="*/ 14 h 688"/>
                <a:gd name="T22" fmla="*/ 130 w 130"/>
                <a:gd name="T23" fmla="*/ 1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688">
                  <a:moveTo>
                    <a:pt x="130" y="14"/>
                  </a:moveTo>
                  <a:lnTo>
                    <a:pt x="123" y="0"/>
                  </a:lnTo>
                  <a:lnTo>
                    <a:pt x="88" y="99"/>
                  </a:lnTo>
                  <a:lnTo>
                    <a:pt x="88" y="99"/>
                  </a:lnTo>
                  <a:lnTo>
                    <a:pt x="15" y="352"/>
                  </a:lnTo>
                  <a:lnTo>
                    <a:pt x="0" y="667"/>
                  </a:lnTo>
                  <a:lnTo>
                    <a:pt x="5" y="688"/>
                  </a:lnTo>
                  <a:lnTo>
                    <a:pt x="22" y="681"/>
                  </a:lnTo>
                  <a:lnTo>
                    <a:pt x="15" y="659"/>
                  </a:lnTo>
                  <a:lnTo>
                    <a:pt x="24" y="366"/>
                  </a:lnTo>
                  <a:lnTo>
                    <a:pt x="130" y="14"/>
                  </a:lnTo>
                  <a:lnTo>
                    <a:pt x="130" y="1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1" name="Freeform 54"/>
            <p:cNvSpPr/>
            <p:nvPr/>
          </p:nvSpPr>
          <p:spPr bwMode="auto">
            <a:xfrm>
              <a:off x="1223963" y="1981201"/>
              <a:ext cx="134937" cy="204788"/>
            </a:xfrm>
            <a:custGeom>
              <a:avLst/>
              <a:gdLst>
                <a:gd name="T0" fmla="*/ 36 w 36"/>
                <a:gd name="T1" fmla="*/ 21 h 55"/>
                <a:gd name="T2" fmla="*/ 34 w 36"/>
                <a:gd name="T3" fmla="*/ 16 h 55"/>
                <a:gd name="T4" fmla="*/ 27 w 36"/>
                <a:gd name="T5" fmla="*/ 0 h 55"/>
                <a:gd name="T6" fmla="*/ 0 w 36"/>
                <a:gd name="T7" fmla="*/ 10 h 55"/>
                <a:gd name="T8" fmla="*/ 23 w 36"/>
                <a:gd name="T9" fmla="*/ 14 h 55"/>
                <a:gd name="T10" fmla="*/ 17 w 36"/>
                <a:gd name="T11" fmla="*/ 48 h 55"/>
                <a:gd name="T12" fmla="*/ 24 w 36"/>
                <a:gd name="T13" fmla="*/ 55 h 55"/>
                <a:gd name="T14" fmla="*/ 29 w 36"/>
                <a:gd name="T15" fmla="*/ 41 h 55"/>
                <a:gd name="T16" fmla="*/ 34 w 36"/>
                <a:gd name="T17" fmla="*/ 27 h 55"/>
                <a:gd name="T18" fmla="*/ 36 w 36"/>
                <a:gd name="T1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5">
                  <a:moveTo>
                    <a:pt x="36" y="21"/>
                  </a:moveTo>
                  <a:cubicBezTo>
                    <a:pt x="34" y="16"/>
                    <a:pt x="34" y="16"/>
                    <a:pt x="34" y="16"/>
                  </a:cubicBezTo>
                  <a:cubicBezTo>
                    <a:pt x="27" y="0"/>
                    <a:pt x="27" y="0"/>
                    <a:pt x="27" y="0"/>
                  </a:cubicBezTo>
                  <a:cubicBezTo>
                    <a:pt x="18" y="5"/>
                    <a:pt x="9" y="8"/>
                    <a:pt x="0" y="10"/>
                  </a:cubicBezTo>
                  <a:cubicBezTo>
                    <a:pt x="23" y="14"/>
                    <a:pt x="23" y="14"/>
                    <a:pt x="23" y="14"/>
                  </a:cubicBezTo>
                  <a:cubicBezTo>
                    <a:pt x="17" y="48"/>
                    <a:pt x="17" y="48"/>
                    <a:pt x="17" y="48"/>
                  </a:cubicBezTo>
                  <a:cubicBezTo>
                    <a:pt x="24" y="55"/>
                    <a:pt x="24" y="55"/>
                    <a:pt x="24" y="55"/>
                  </a:cubicBezTo>
                  <a:cubicBezTo>
                    <a:pt x="29" y="41"/>
                    <a:pt x="29" y="41"/>
                    <a:pt x="29" y="41"/>
                  </a:cubicBezTo>
                  <a:cubicBezTo>
                    <a:pt x="34" y="27"/>
                    <a:pt x="34" y="27"/>
                    <a:pt x="34" y="27"/>
                  </a:cubicBezTo>
                  <a:cubicBezTo>
                    <a:pt x="36" y="21"/>
                    <a:pt x="36" y="21"/>
                    <a:pt x="36" y="21"/>
                  </a:cubicBezTo>
                  <a:close/>
                </a:path>
              </a:pathLst>
            </a:custGeom>
            <a:solidFill>
              <a:srgbClr val="435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2" name="Freeform 55"/>
            <p:cNvSpPr/>
            <p:nvPr/>
          </p:nvSpPr>
          <p:spPr bwMode="auto">
            <a:xfrm>
              <a:off x="1331913" y="2070101"/>
              <a:ext cx="57150" cy="63500"/>
            </a:xfrm>
            <a:custGeom>
              <a:avLst/>
              <a:gdLst>
                <a:gd name="T0" fmla="*/ 33 w 36"/>
                <a:gd name="T1" fmla="*/ 0 h 40"/>
                <a:gd name="T2" fmla="*/ 12 w 36"/>
                <a:gd name="T3" fmla="*/ 7 h 40"/>
                <a:gd name="T4" fmla="*/ 0 w 36"/>
                <a:gd name="T5" fmla="*/ 40 h 40"/>
                <a:gd name="T6" fmla="*/ 29 w 36"/>
                <a:gd name="T7" fmla="*/ 33 h 40"/>
                <a:gd name="T8" fmla="*/ 36 w 36"/>
                <a:gd name="T9" fmla="*/ 33 h 40"/>
                <a:gd name="T10" fmla="*/ 33 w 36"/>
                <a:gd name="T11" fmla="*/ 0 h 40"/>
                <a:gd name="T12" fmla="*/ 33 w 36"/>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6" h="40">
                  <a:moveTo>
                    <a:pt x="33" y="0"/>
                  </a:moveTo>
                  <a:lnTo>
                    <a:pt x="12" y="7"/>
                  </a:lnTo>
                  <a:lnTo>
                    <a:pt x="0" y="40"/>
                  </a:lnTo>
                  <a:lnTo>
                    <a:pt x="29" y="33"/>
                  </a:lnTo>
                  <a:lnTo>
                    <a:pt x="36" y="33"/>
                  </a:lnTo>
                  <a:lnTo>
                    <a:pt x="33" y="0"/>
                  </a:lnTo>
                  <a:lnTo>
                    <a:pt x="33"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3" name="Freeform 56"/>
            <p:cNvSpPr/>
            <p:nvPr/>
          </p:nvSpPr>
          <p:spPr bwMode="auto">
            <a:xfrm>
              <a:off x="1223963" y="2017713"/>
              <a:ext cx="85725" cy="142875"/>
            </a:xfrm>
            <a:custGeom>
              <a:avLst/>
              <a:gdLst>
                <a:gd name="T0" fmla="*/ 0 w 54"/>
                <a:gd name="T1" fmla="*/ 0 h 90"/>
                <a:gd name="T2" fmla="*/ 9 w 54"/>
                <a:gd name="T3" fmla="*/ 38 h 90"/>
                <a:gd name="T4" fmla="*/ 12 w 54"/>
                <a:gd name="T5" fmla="*/ 52 h 90"/>
                <a:gd name="T6" fmla="*/ 26 w 54"/>
                <a:gd name="T7" fmla="*/ 71 h 90"/>
                <a:gd name="T8" fmla="*/ 40 w 54"/>
                <a:gd name="T9" fmla="*/ 90 h 90"/>
                <a:gd name="T10" fmla="*/ 54 w 54"/>
                <a:gd name="T11" fmla="*/ 10 h 90"/>
                <a:gd name="T12" fmla="*/ 0 w 54"/>
                <a:gd name="T13" fmla="*/ 0 h 90"/>
                <a:gd name="T14" fmla="*/ 0 w 54"/>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90">
                  <a:moveTo>
                    <a:pt x="0" y="0"/>
                  </a:moveTo>
                  <a:lnTo>
                    <a:pt x="9" y="38"/>
                  </a:lnTo>
                  <a:lnTo>
                    <a:pt x="12" y="52"/>
                  </a:lnTo>
                  <a:lnTo>
                    <a:pt x="26" y="71"/>
                  </a:lnTo>
                  <a:lnTo>
                    <a:pt x="40" y="90"/>
                  </a:lnTo>
                  <a:lnTo>
                    <a:pt x="54" y="10"/>
                  </a:lnTo>
                  <a:lnTo>
                    <a:pt x="0" y="0"/>
                  </a:lnTo>
                  <a:lnTo>
                    <a:pt x="0" y="0"/>
                  </a:lnTo>
                  <a:close/>
                </a:path>
              </a:pathLst>
            </a:custGeom>
            <a:solidFill>
              <a:srgbClr val="6494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4" name="Freeform 57"/>
            <p:cNvSpPr/>
            <p:nvPr/>
          </p:nvSpPr>
          <p:spPr bwMode="auto">
            <a:xfrm>
              <a:off x="1433513" y="1698626"/>
              <a:ext cx="22225" cy="30163"/>
            </a:xfrm>
            <a:custGeom>
              <a:avLst/>
              <a:gdLst>
                <a:gd name="T0" fmla="*/ 6 w 6"/>
                <a:gd name="T1" fmla="*/ 1 h 8"/>
                <a:gd name="T2" fmla="*/ 3 w 6"/>
                <a:gd name="T3" fmla="*/ 0 h 8"/>
                <a:gd name="T4" fmla="*/ 0 w 6"/>
                <a:gd name="T5" fmla="*/ 8 h 8"/>
                <a:gd name="T6" fmla="*/ 4 w 6"/>
                <a:gd name="T7" fmla="*/ 7 h 8"/>
                <a:gd name="T8" fmla="*/ 6 w 6"/>
                <a:gd name="T9" fmla="*/ 1 h 8"/>
              </a:gdLst>
              <a:ahLst/>
              <a:cxnLst>
                <a:cxn ang="0">
                  <a:pos x="T0" y="T1"/>
                </a:cxn>
                <a:cxn ang="0">
                  <a:pos x="T2" y="T3"/>
                </a:cxn>
                <a:cxn ang="0">
                  <a:pos x="T4" y="T5"/>
                </a:cxn>
                <a:cxn ang="0">
                  <a:pos x="T6" y="T7"/>
                </a:cxn>
                <a:cxn ang="0">
                  <a:pos x="T8" y="T9"/>
                </a:cxn>
              </a:cxnLst>
              <a:rect l="0" t="0" r="r" b="b"/>
              <a:pathLst>
                <a:path w="6" h="8">
                  <a:moveTo>
                    <a:pt x="6" y="1"/>
                  </a:moveTo>
                  <a:cubicBezTo>
                    <a:pt x="5" y="1"/>
                    <a:pt x="4" y="0"/>
                    <a:pt x="3" y="0"/>
                  </a:cubicBezTo>
                  <a:cubicBezTo>
                    <a:pt x="3" y="2"/>
                    <a:pt x="2" y="4"/>
                    <a:pt x="0" y="8"/>
                  </a:cubicBezTo>
                  <a:cubicBezTo>
                    <a:pt x="4" y="7"/>
                    <a:pt x="4" y="7"/>
                    <a:pt x="4" y="7"/>
                  </a:cubicBezTo>
                  <a:cubicBezTo>
                    <a:pt x="6" y="1"/>
                    <a:pt x="6" y="1"/>
                    <a:pt x="6" y="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5" name="Freeform 58"/>
            <p:cNvSpPr/>
            <p:nvPr/>
          </p:nvSpPr>
          <p:spPr bwMode="auto">
            <a:xfrm>
              <a:off x="1449388" y="1703388"/>
              <a:ext cx="17462" cy="22225"/>
            </a:xfrm>
            <a:custGeom>
              <a:avLst/>
              <a:gdLst>
                <a:gd name="T0" fmla="*/ 2 w 5"/>
                <a:gd name="T1" fmla="*/ 0 h 6"/>
                <a:gd name="T2" fmla="*/ 0 w 5"/>
                <a:gd name="T3" fmla="*/ 6 h 6"/>
                <a:gd name="T4" fmla="*/ 3 w 5"/>
                <a:gd name="T5" fmla="*/ 5 h 6"/>
                <a:gd name="T6" fmla="*/ 2 w 5"/>
                <a:gd name="T7" fmla="*/ 0 h 6"/>
              </a:gdLst>
              <a:ahLst/>
              <a:cxnLst>
                <a:cxn ang="0">
                  <a:pos x="T0" y="T1"/>
                </a:cxn>
                <a:cxn ang="0">
                  <a:pos x="T2" y="T3"/>
                </a:cxn>
                <a:cxn ang="0">
                  <a:pos x="T4" y="T5"/>
                </a:cxn>
                <a:cxn ang="0">
                  <a:pos x="T6" y="T7"/>
                </a:cxn>
              </a:cxnLst>
              <a:rect l="0" t="0" r="r" b="b"/>
              <a:pathLst>
                <a:path w="5" h="6">
                  <a:moveTo>
                    <a:pt x="2" y="0"/>
                  </a:moveTo>
                  <a:cubicBezTo>
                    <a:pt x="0" y="6"/>
                    <a:pt x="0" y="6"/>
                    <a:pt x="0" y="6"/>
                  </a:cubicBezTo>
                  <a:cubicBezTo>
                    <a:pt x="3" y="5"/>
                    <a:pt x="3" y="5"/>
                    <a:pt x="3" y="5"/>
                  </a:cubicBezTo>
                  <a:cubicBezTo>
                    <a:pt x="5" y="3"/>
                    <a:pt x="5" y="1"/>
                    <a:pt x="2"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6" name="Freeform 59"/>
            <p:cNvSpPr/>
            <p:nvPr/>
          </p:nvSpPr>
          <p:spPr bwMode="auto">
            <a:xfrm>
              <a:off x="1414463" y="1692276"/>
              <a:ext cx="30162" cy="41275"/>
            </a:xfrm>
            <a:custGeom>
              <a:avLst/>
              <a:gdLst>
                <a:gd name="T0" fmla="*/ 5 w 8"/>
                <a:gd name="T1" fmla="*/ 10 h 11"/>
                <a:gd name="T2" fmla="*/ 8 w 8"/>
                <a:gd name="T3" fmla="*/ 2 h 11"/>
                <a:gd name="T4" fmla="*/ 7 w 8"/>
                <a:gd name="T5" fmla="*/ 0 h 11"/>
                <a:gd name="T6" fmla="*/ 0 w 8"/>
                <a:gd name="T7" fmla="*/ 11 h 11"/>
                <a:gd name="T8" fmla="*/ 5 w 8"/>
                <a:gd name="T9" fmla="*/ 10 h 11"/>
              </a:gdLst>
              <a:ahLst/>
              <a:cxnLst>
                <a:cxn ang="0">
                  <a:pos x="T0" y="T1"/>
                </a:cxn>
                <a:cxn ang="0">
                  <a:pos x="T2" y="T3"/>
                </a:cxn>
                <a:cxn ang="0">
                  <a:pos x="T4" y="T5"/>
                </a:cxn>
                <a:cxn ang="0">
                  <a:pos x="T6" y="T7"/>
                </a:cxn>
                <a:cxn ang="0">
                  <a:pos x="T8" y="T9"/>
                </a:cxn>
              </a:cxnLst>
              <a:rect l="0" t="0" r="r" b="b"/>
              <a:pathLst>
                <a:path w="8" h="11">
                  <a:moveTo>
                    <a:pt x="5" y="10"/>
                  </a:moveTo>
                  <a:cubicBezTo>
                    <a:pt x="7" y="6"/>
                    <a:pt x="8" y="4"/>
                    <a:pt x="8" y="2"/>
                  </a:cubicBezTo>
                  <a:cubicBezTo>
                    <a:pt x="8" y="1"/>
                    <a:pt x="8" y="0"/>
                    <a:pt x="7" y="0"/>
                  </a:cubicBezTo>
                  <a:cubicBezTo>
                    <a:pt x="0" y="11"/>
                    <a:pt x="0" y="11"/>
                    <a:pt x="0" y="11"/>
                  </a:cubicBezTo>
                  <a:cubicBezTo>
                    <a:pt x="5" y="10"/>
                    <a:pt x="5" y="10"/>
                    <a:pt x="5" y="1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7" name="Freeform 60"/>
            <p:cNvSpPr/>
            <p:nvPr/>
          </p:nvSpPr>
          <p:spPr bwMode="auto">
            <a:xfrm>
              <a:off x="915988" y="2212976"/>
              <a:ext cx="371475" cy="1350963"/>
            </a:xfrm>
            <a:custGeom>
              <a:avLst/>
              <a:gdLst>
                <a:gd name="T0" fmla="*/ 83 w 99"/>
                <a:gd name="T1" fmla="*/ 95 h 360"/>
                <a:gd name="T2" fmla="*/ 99 w 99"/>
                <a:gd name="T3" fmla="*/ 50 h 360"/>
                <a:gd name="T4" fmla="*/ 99 w 99"/>
                <a:gd name="T5" fmla="*/ 0 h 360"/>
                <a:gd name="T6" fmla="*/ 63 w 99"/>
                <a:gd name="T7" fmla="*/ 75 h 360"/>
                <a:gd name="T8" fmla="*/ 25 w 99"/>
                <a:gd name="T9" fmla="*/ 196 h 360"/>
                <a:gd name="T10" fmla="*/ 13 w 99"/>
                <a:gd name="T11" fmla="*/ 290 h 360"/>
                <a:gd name="T12" fmla="*/ 23 w 99"/>
                <a:gd name="T13" fmla="*/ 322 h 360"/>
                <a:gd name="T14" fmla="*/ 0 w 99"/>
                <a:gd name="T15" fmla="*/ 360 h 360"/>
                <a:gd name="T16" fmla="*/ 47 w 99"/>
                <a:gd name="T17" fmla="*/ 359 h 360"/>
                <a:gd name="T18" fmla="*/ 50 w 99"/>
                <a:gd name="T19" fmla="*/ 360 h 360"/>
                <a:gd name="T20" fmla="*/ 50 w 99"/>
                <a:gd name="T21" fmla="*/ 357 h 360"/>
                <a:gd name="T22" fmla="*/ 48 w 99"/>
                <a:gd name="T23" fmla="*/ 348 h 360"/>
                <a:gd name="T24" fmla="*/ 46 w 99"/>
                <a:gd name="T25" fmla="*/ 335 h 360"/>
                <a:gd name="T26" fmla="*/ 36 w 99"/>
                <a:gd name="T27" fmla="*/ 284 h 360"/>
                <a:gd name="T28" fmla="*/ 45 w 99"/>
                <a:gd name="T29" fmla="*/ 225 h 360"/>
                <a:gd name="T30" fmla="*/ 51 w 99"/>
                <a:gd name="T31" fmla="*/ 202 h 360"/>
                <a:gd name="T32" fmla="*/ 83 w 99"/>
                <a:gd name="T33" fmla="*/ 9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360">
                  <a:moveTo>
                    <a:pt x="83" y="95"/>
                  </a:moveTo>
                  <a:cubicBezTo>
                    <a:pt x="99" y="50"/>
                    <a:pt x="99" y="50"/>
                    <a:pt x="99" y="50"/>
                  </a:cubicBezTo>
                  <a:cubicBezTo>
                    <a:pt x="99" y="0"/>
                    <a:pt x="99" y="0"/>
                    <a:pt x="99" y="0"/>
                  </a:cubicBezTo>
                  <a:cubicBezTo>
                    <a:pt x="63" y="75"/>
                    <a:pt x="63" y="75"/>
                    <a:pt x="63" y="75"/>
                  </a:cubicBezTo>
                  <a:cubicBezTo>
                    <a:pt x="25" y="196"/>
                    <a:pt x="25" y="196"/>
                    <a:pt x="25" y="196"/>
                  </a:cubicBezTo>
                  <a:cubicBezTo>
                    <a:pt x="13" y="290"/>
                    <a:pt x="13" y="290"/>
                    <a:pt x="13" y="290"/>
                  </a:cubicBezTo>
                  <a:cubicBezTo>
                    <a:pt x="23" y="322"/>
                    <a:pt x="23" y="322"/>
                    <a:pt x="23" y="322"/>
                  </a:cubicBezTo>
                  <a:cubicBezTo>
                    <a:pt x="0" y="360"/>
                    <a:pt x="0" y="360"/>
                    <a:pt x="0" y="360"/>
                  </a:cubicBezTo>
                  <a:cubicBezTo>
                    <a:pt x="13" y="354"/>
                    <a:pt x="29" y="354"/>
                    <a:pt x="47" y="359"/>
                  </a:cubicBezTo>
                  <a:cubicBezTo>
                    <a:pt x="48" y="359"/>
                    <a:pt x="49" y="360"/>
                    <a:pt x="50" y="360"/>
                  </a:cubicBezTo>
                  <a:cubicBezTo>
                    <a:pt x="50" y="357"/>
                    <a:pt x="50" y="357"/>
                    <a:pt x="50" y="357"/>
                  </a:cubicBezTo>
                  <a:cubicBezTo>
                    <a:pt x="48" y="348"/>
                    <a:pt x="48" y="348"/>
                    <a:pt x="48" y="348"/>
                  </a:cubicBezTo>
                  <a:cubicBezTo>
                    <a:pt x="46" y="335"/>
                    <a:pt x="46" y="335"/>
                    <a:pt x="46" y="335"/>
                  </a:cubicBezTo>
                  <a:cubicBezTo>
                    <a:pt x="36" y="284"/>
                    <a:pt x="36" y="284"/>
                    <a:pt x="36" y="284"/>
                  </a:cubicBezTo>
                  <a:cubicBezTo>
                    <a:pt x="45" y="225"/>
                    <a:pt x="45" y="225"/>
                    <a:pt x="45" y="225"/>
                  </a:cubicBezTo>
                  <a:cubicBezTo>
                    <a:pt x="51" y="202"/>
                    <a:pt x="51" y="202"/>
                    <a:pt x="51" y="202"/>
                  </a:cubicBezTo>
                  <a:cubicBezTo>
                    <a:pt x="83" y="95"/>
                    <a:pt x="83" y="95"/>
                    <a:pt x="83" y="95"/>
                  </a:cubicBezTo>
                  <a:close/>
                </a:path>
              </a:pathLst>
            </a:custGeom>
            <a:solidFill>
              <a:srgbClr val="252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8" name="Freeform 61"/>
            <p:cNvSpPr/>
            <p:nvPr/>
          </p:nvSpPr>
          <p:spPr bwMode="auto">
            <a:xfrm>
              <a:off x="1095375" y="3476626"/>
              <a:ext cx="409575" cy="131763"/>
            </a:xfrm>
            <a:custGeom>
              <a:avLst/>
              <a:gdLst>
                <a:gd name="T0" fmla="*/ 0 w 109"/>
                <a:gd name="T1" fmla="*/ 11 h 35"/>
                <a:gd name="T2" fmla="*/ 2 w 109"/>
                <a:gd name="T3" fmla="*/ 20 h 35"/>
                <a:gd name="T4" fmla="*/ 29 w 109"/>
                <a:gd name="T5" fmla="*/ 25 h 35"/>
                <a:gd name="T6" fmla="*/ 37 w 109"/>
                <a:gd name="T7" fmla="*/ 19 h 35"/>
                <a:gd name="T8" fmla="*/ 50 w 109"/>
                <a:gd name="T9" fmla="*/ 23 h 35"/>
                <a:gd name="T10" fmla="*/ 50 w 109"/>
                <a:gd name="T11" fmla="*/ 28 h 35"/>
                <a:gd name="T12" fmla="*/ 109 w 109"/>
                <a:gd name="T13" fmla="*/ 22 h 35"/>
                <a:gd name="T14" fmla="*/ 101 w 109"/>
                <a:gd name="T15" fmla="*/ 13 h 35"/>
                <a:gd name="T16" fmla="*/ 66 w 109"/>
                <a:gd name="T17" fmla="*/ 0 h 35"/>
                <a:gd name="T18" fmla="*/ 0 w 109"/>
                <a:gd name="T1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5">
                  <a:moveTo>
                    <a:pt x="0" y="11"/>
                  </a:moveTo>
                  <a:cubicBezTo>
                    <a:pt x="2" y="20"/>
                    <a:pt x="2" y="20"/>
                    <a:pt x="2" y="20"/>
                  </a:cubicBezTo>
                  <a:cubicBezTo>
                    <a:pt x="29" y="25"/>
                    <a:pt x="29" y="25"/>
                    <a:pt x="29" y="25"/>
                  </a:cubicBezTo>
                  <a:cubicBezTo>
                    <a:pt x="37" y="19"/>
                    <a:pt x="37" y="19"/>
                    <a:pt x="37" y="19"/>
                  </a:cubicBezTo>
                  <a:cubicBezTo>
                    <a:pt x="50" y="23"/>
                    <a:pt x="50" y="23"/>
                    <a:pt x="50" y="23"/>
                  </a:cubicBezTo>
                  <a:cubicBezTo>
                    <a:pt x="50" y="28"/>
                    <a:pt x="50" y="28"/>
                    <a:pt x="50" y="28"/>
                  </a:cubicBezTo>
                  <a:cubicBezTo>
                    <a:pt x="76" y="35"/>
                    <a:pt x="96" y="33"/>
                    <a:pt x="109" y="22"/>
                  </a:cubicBezTo>
                  <a:cubicBezTo>
                    <a:pt x="101" y="13"/>
                    <a:pt x="101" y="13"/>
                    <a:pt x="101" y="13"/>
                  </a:cubicBezTo>
                  <a:cubicBezTo>
                    <a:pt x="87" y="13"/>
                    <a:pt x="75" y="9"/>
                    <a:pt x="66" y="0"/>
                  </a:cubicBezTo>
                  <a:cubicBezTo>
                    <a:pt x="0" y="11"/>
                    <a:pt x="0" y="11"/>
                    <a:pt x="0" y="11"/>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9" name="Freeform 62"/>
            <p:cNvSpPr/>
            <p:nvPr/>
          </p:nvSpPr>
          <p:spPr bwMode="auto">
            <a:xfrm>
              <a:off x="915988" y="3540126"/>
              <a:ext cx="225425" cy="136525"/>
            </a:xfrm>
            <a:custGeom>
              <a:avLst/>
              <a:gdLst>
                <a:gd name="T0" fmla="*/ 6 w 60"/>
                <a:gd name="T1" fmla="*/ 20 h 36"/>
                <a:gd name="T2" fmla="*/ 6 w 60"/>
                <a:gd name="T3" fmla="*/ 27 h 36"/>
                <a:gd name="T4" fmla="*/ 37 w 60"/>
                <a:gd name="T5" fmla="*/ 35 h 36"/>
                <a:gd name="T6" fmla="*/ 57 w 60"/>
                <a:gd name="T7" fmla="*/ 20 h 36"/>
                <a:gd name="T8" fmla="*/ 47 w 60"/>
                <a:gd name="T9" fmla="*/ 5 h 36"/>
                <a:gd name="T10" fmla="*/ 0 w 60"/>
                <a:gd name="T11" fmla="*/ 6 h 36"/>
                <a:gd name="T12" fmla="*/ 0 w 60"/>
                <a:gd name="T13" fmla="*/ 17 h 36"/>
                <a:gd name="T14" fmla="*/ 6 w 60"/>
                <a:gd name="T15" fmla="*/ 2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
                  <a:moveTo>
                    <a:pt x="6" y="20"/>
                  </a:moveTo>
                  <a:cubicBezTo>
                    <a:pt x="6" y="27"/>
                    <a:pt x="6" y="27"/>
                    <a:pt x="6" y="27"/>
                  </a:cubicBezTo>
                  <a:cubicBezTo>
                    <a:pt x="15" y="33"/>
                    <a:pt x="26" y="36"/>
                    <a:pt x="37" y="35"/>
                  </a:cubicBezTo>
                  <a:cubicBezTo>
                    <a:pt x="53" y="34"/>
                    <a:pt x="60" y="29"/>
                    <a:pt x="57" y="20"/>
                  </a:cubicBezTo>
                  <a:cubicBezTo>
                    <a:pt x="47" y="5"/>
                    <a:pt x="47" y="5"/>
                    <a:pt x="47" y="5"/>
                  </a:cubicBezTo>
                  <a:cubicBezTo>
                    <a:pt x="29" y="0"/>
                    <a:pt x="13" y="0"/>
                    <a:pt x="0" y="6"/>
                  </a:cubicBezTo>
                  <a:cubicBezTo>
                    <a:pt x="0" y="17"/>
                    <a:pt x="0" y="17"/>
                    <a:pt x="0" y="17"/>
                  </a:cubicBezTo>
                  <a:cubicBezTo>
                    <a:pt x="6" y="20"/>
                    <a:pt x="6" y="20"/>
                    <a:pt x="6" y="20"/>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90" name="组合 89"/>
          <p:cNvGrpSpPr/>
          <p:nvPr/>
        </p:nvGrpSpPr>
        <p:grpSpPr>
          <a:xfrm>
            <a:off x="3280648" y="2632267"/>
            <a:ext cx="351253" cy="1243126"/>
            <a:chOff x="1323976" y="1477962"/>
            <a:chExt cx="750887" cy="2657476"/>
          </a:xfrm>
        </p:grpSpPr>
        <p:sp>
          <p:nvSpPr>
            <p:cNvPr id="91" name="Freeform 6"/>
            <p:cNvSpPr>
              <a:spLocks noEditPoints="1"/>
            </p:cNvSpPr>
            <p:nvPr/>
          </p:nvSpPr>
          <p:spPr bwMode="auto">
            <a:xfrm>
              <a:off x="1328738" y="1860550"/>
              <a:ext cx="746125" cy="993775"/>
            </a:xfrm>
            <a:custGeom>
              <a:avLst/>
              <a:gdLst>
                <a:gd name="T0" fmla="*/ 196 w 199"/>
                <a:gd name="T1" fmla="*/ 20 h 265"/>
                <a:gd name="T2" fmla="*/ 146 w 199"/>
                <a:gd name="T3" fmla="*/ 0 h 265"/>
                <a:gd name="T4" fmla="*/ 130 w 199"/>
                <a:gd name="T5" fmla="*/ 28 h 265"/>
                <a:gd name="T6" fmla="*/ 102 w 199"/>
                <a:gd name="T7" fmla="*/ 103 h 265"/>
                <a:gd name="T8" fmla="*/ 103 w 199"/>
                <a:gd name="T9" fmla="*/ 66 h 265"/>
                <a:gd name="T10" fmla="*/ 91 w 199"/>
                <a:gd name="T11" fmla="*/ 66 h 265"/>
                <a:gd name="T12" fmla="*/ 91 w 199"/>
                <a:gd name="T13" fmla="*/ 57 h 265"/>
                <a:gd name="T14" fmla="*/ 59 w 199"/>
                <a:gd name="T15" fmla="*/ 110 h 265"/>
                <a:gd name="T16" fmla="*/ 27 w 199"/>
                <a:gd name="T17" fmla="*/ 117 h 265"/>
                <a:gd name="T18" fmla="*/ 39 w 199"/>
                <a:gd name="T19" fmla="*/ 128 h 265"/>
                <a:gd name="T20" fmla="*/ 76 w 199"/>
                <a:gd name="T21" fmla="*/ 98 h 265"/>
                <a:gd name="T22" fmla="*/ 98 w 199"/>
                <a:gd name="T23" fmla="*/ 105 h 265"/>
                <a:gd name="T24" fmla="*/ 68 w 199"/>
                <a:gd name="T25" fmla="*/ 124 h 265"/>
                <a:gd name="T26" fmla="*/ 75 w 199"/>
                <a:gd name="T27" fmla="*/ 127 h 265"/>
                <a:gd name="T28" fmla="*/ 162 w 199"/>
                <a:gd name="T29" fmla="*/ 46 h 265"/>
                <a:gd name="T30" fmla="*/ 191 w 199"/>
                <a:gd name="T31" fmla="*/ 20 h 265"/>
                <a:gd name="T32" fmla="*/ 182 w 199"/>
                <a:gd name="T33" fmla="*/ 96 h 265"/>
                <a:gd name="T34" fmla="*/ 80 w 199"/>
                <a:gd name="T35" fmla="*/ 155 h 265"/>
                <a:gd name="T36" fmla="*/ 62 w 199"/>
                <a:gd name="T37" fmla="*/ 149 h 265"/>
                <a:gd name="T38" fmla="*/ 44 w 199"/>
                <a:gd name="T39" fmla="*/ 165 h 265"/>
                <a:gd name="T40" fmla="*/ 29 w 199"/>
                <a:gd name="T41" fmla="*/ 170 h 265"/>
                <a:gd name="T42" fmla="*/ 59 w 199"/>
                <a:gd name="T43" fmla="*/ 154 h 265"/>
                <a:gd name="T44" fmla="*/ 82 w 199"/>
                <a:gd name="T45" fmla="*/ 169 h 265"/>
                <a:gd name="T46" fmla="*/ 61 w 199"/>
                <a:gd name="T47" fmla="*/ 223 h 265"/>
                <a:gd name="T48" fmla="*/ 3 w 199"/>
                <a:gd name="T49" fmla="*/ 225 h 265"/>
                <a:gd name="T50" fmla="*/ 32 w 199"/>
                <a:gd name="T51" fmla="*/ 251 h 265"/>
                <a:gd name="T52" fmla="*/ 76 w 199"/>
                <a:gd name="T53" fmla="*/ 210 h 265"/>
                <a:gd name="T54" fmla="*/ 97 w 199"/>
                <a:gd name="T55" fmla="*/ 164 h 265"/>
                <a:gd name="T56" fmla="*/ 164 w 199"/>
                <a:gd name="T57" fmla="*/ 143 h 265"/>
                <a:gd name="T58" fmla="*/ 176 w 199"/>
                <a:gd name="T59" fmla="*/ 163 h 265"/>
                <a:gd name="T60" fmla="*/ 147 w 199"/>
                <a:gd name="T61" fmla="*/ 173 h 265"/>
                <a:gd name="T62" fmla="*/ 161 w 199"/>
                <a:gd name="T63" fmla="*/ 182 h 265"/>
                <a:gd name="T64" fmla="*/ 179 w 199"/>
                <a:gd name="T65" fmla="*/ 244 h 265"/>
                <a:gd name="T66" fmla="*/ 103 w 199"/>
                <a:gd name="T67" fmla="*/ 214 h 265"/>
                <a:gd name="T68" fmla="*/ 151 w 199"/>
                <a:gd name="T69" fmla="*/ 265 h 265"/>
                <a:gd name="T70" fmla="*/ 174 w 199"/>
                <a:gd name="T71" fmla="*/ 262 h 265"/>
                <a:gd name="T72" fmla="*/ 188 w 199"/>
                <a:gd name="T73" fmla="*/ 182 h 265"/>
                <a:gd name="T74" fmla="*/ 176 w 199"/>
                <a:gd name="T75" fmla="*/ 135 h 265"/>
                <a:gd name="T76" fmla="*/ 196 w 199"/>
                <a:gd name="T77" fmla="*/ 43 h 265"/>
                <a:gd name="T78" fmla="*/ 148 w 199"/>
                <a:gd name="T79" fmla="*/ 6 h 265"/>
                <a:gd name="T80" fmla="*/ 159 w 199"/>
                <a:gd name="T81" fmla="*/ 39 h 265"/>
                <a:gd name="T82" fmla="*/ 105 w 199"/>
                <a:gd name="T83" fmla="*/ 109 h 265"/>
                <a:gd name="T84" fmla="*/ 132 w 199"/>
                <a:gd name="T85" fmla="*/ 3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 h="265">
                  <a:moveTo>
                    <a:pt x="196" y="43"/>
                  </a:moveTo>
                  <a:cubicBezTo>
                    <a:pt x="196" y="35"/>
                    <a:pt x="196" y="28"/>
                    <a:pt x="196" y="20"/>
                  </a:cubicBezTo>
                  <a:cubicBezTo>
                    <a:pt x="194" y="19"/>
                    <a:pt x="193" y="18"/>
                    <a:pt x="192" y="18"/>
                  </a:cubicBezTo>
                  <a:cubicBezTo>
                    <a:pt x="178" y="10"/>
                    <a:pt x="163" y="4"/>
                    <a:pt x="146" y="0"/>
                  </a:cubicBezTo>
                  <a:cubicBezTo>
                    <a:pt x="137" y="34"/>
                    <a:pt x="137" y="34"/>
                    <a:pt x="137" y="34"/>
                  </a:cubicBezTo>
                  <a:cubicBezTo>
                    <a:pt x="130" y="28"/>
                    <a:pt x="130" y="28"/>
                    <a:pt x="130" y="28"/>
                  </a:cubicBezTo>
                  <a:cubicBezTo>
                    <a:pt x="130" y="44"/>
                    <a:pt x="130" y="44"/>
                    <a:pt x="130" y="44"/>
                  </a:cubicBezTo>
                  <a:cubicBezTo>
                    <a:pt x="118" y="62"/>
                    <a:pt x="109" y="81"/>
                    <a:pt x="102" y="103"/>
                  </a:cubicBezTo>
                  <a:cubicBezTo>
                    <a:pt x="104" y="76"/>
                    <a:pt x="104" y="76"/>
                    <a:pt x="104" y="76"/>
                  </a:cubicBezTo>
                  <a:cubicBezTo>
                    <a:pt x="103" y="66"/>
                    <a:pt x="103" y="66"/>
                    <a:pt x="103" y="66"/>
                  </a:cubicBezTo>
                  <a:cubicBezTo>
                    <a:pt x="100" y="94"/>
                    <a:pt x="100" y="94"/>
                    <a:pt x="100" y="94"/>
                  </a:cubicBezTo>
                  <a:cubicBezTo>
                    <a:pt x="91" y="66"/>
                    <a:pt x="91" y="66"/>
                    <a:pt x="91" y="66"/>
                  </a:cubicBezTo>
                  <a:cubicBezTo>
                    <a:pt x="94" y="60"/>
                    <a:pt x="94" y="60"/>
                    <a:pt x="94" y="60"/>
                  </a:cubicBezTo>
                  <a:cubicBezTo>
                    <a:pt x="91" y="57"/>
                    <a:pt x="91" y="57"/>
                    <a:pt x="91" y="57"/>
                  </a:cubicBezTo>
                  <a:cubicBezTo>
                    <a:pt x="86" y="50"/>
                    <a:pt x="86" y="50"/>
                    <a:pt x="86" y="50"/>
                  </a:cubicBezTo>
                  <a:cubicBezTo>
                    <a:pt x="59" y="110"/>
                    <a:pt x="59" y="110"/>
                    <a:pt x="59" y="110"/>
                  </a:cubicBezTo>
                  <a:cubicBezTo>
                    <a:pt x="47" y="123"/>
                    <a:pt x="35" y="122"/>
                    <a:pt x="23" y="107"/>
                  </a:cubicBezTo>
                  <a:cubicBezTo>
                    <a:pt x="24" y="110"/>
                    <a:pt x="26" y="114"/>
                    <a:pt x="27" y="117"/>
                  </a:cubicBezTo>
                  <a:cubicBezTo>
                    <a:pt x="33" y="122"/>
                    <a:pt x="33" y="122"/>
                    <a:pt x="33" y="122"/>
                  </a:cubicBezTo>
                  <a:cubicBezTo>
                    <a:pt x="39" y="128"/>
                    <a:pt x="39" y="128"/>
                    <a:pt x="39" y="128"/>
                  </a:cubicBezTo>
                  <a:cubicBezTo>
                    <a:pt x="49" y="131"/>
                    <a:pt x="57" y="129"/>
                    <a:pt x="64" y="122"/>
                  </a:cubicBezTo>
                  <a:cubicBezTo>
                    <a:pt x="68" y="116"/>
                    <a:pt x="73" y="108"/>
                    <a:pt x="76" y="98"/>
                  </a:cubicBezTo>
                  <a:cubicBezTo>
                    <a:pt x="88" y="74"/>
                    <a:pt x="88" y="74"/>
                    <a:pt x="88" y="74"/>
                  </a:cubicBezTo>
                  <a:cubicBezTo>
                    <a:pt x="98" y="105"/>
                    <a:pt x="98" y="105"/>
                    <a:pt x="98" y="105"/>
                  </a:cubicBezTo>
                  <a:cubicBezTo>
                    <a:pt x="98" y="113"/>
                    <a:pt x="98" y="113"/>
                    <a:pt x="98" y="113"/>
                  </a:cubicBezTo>
                  <a:cubicBezTo>
                    <a:pt x="68" y="124"/>
                    <a:pt x="68" y="124"/>
                    <a:pt x="68" y="124"/>
                  </a:cubicBezTo>
                  <a:cubicBezTo>
                    <a:pt x="72" y="127"/>
                    <a:pt x="72" y="127"/>
                    <a:pt x="72" y="127"/>
                  </a:cubicBezTo>
                  <a:cubicBezTo>
                    <a:pt x="75" y="127"/>
                    <a:pt x="75" y="127"/>
                    <a:pt x="75" y="127"/>
                  </a:cubicBezTo>
                  <a:cubicBezTo>
                    <a:pt x="149" y="98"/>
                    <a:pt x="149" y="98"/>
                    <a:pt x="149" y="98"/>
                  </a:cubicBezTo>
                  <a:cubicBezTo>
                    <a:pt x="162" y="46"/>
                    <a:pt x="162" y="46"/>
                    <a:pt x="162" y="46"/>
                  </a:cubicBezTo>
                  <a:cubicBezTo>
                    <a:pt x="162" y="45"/>
                    <a:pt x="163" y="44"/>
                    <a:pt x="163" y="43"/>
                  </a:cubicBezTo>
                  <a:cubicBezTo>
                    <a:pt x="169" y="28"/>
                    <a:pt x="179" y="21"/>
                    <a:pt x="191" y="20"/>
                  </a:cubicBezTo>
                  <a:cubicBezTo>
                    <a:pt x="182" y="93"/>
                    <a:pt x="182" y="93"/>
                    <a:pt x="182" y="93"/>
                  </a:cubicBezTo>
                  <a:cubicBezTo>
                    <a:pt x="182" y="94"/>
                    <a:pt x="182" y="95"/>
                    <a:pt x="182" y="96"/>
                  </a:cubicBezTo>
                  <a:cubicBezTo>
                    <a:pt x="176" y="126"/>
                    <a:pt x="143" y="146"/>
                    <a:pt x="83" y="155"/>
                  </a:cubicBezTo>
                  <a:cubicBezTo>
                    <a:pt x="80" y="155"/>
                    <a:pt x="80" y="155"/>
                    <a:pt x="80" y="155"/>
                  </a:cubicBezTo>
                  <a:cubicBezTo>
                    <a:pt x="78" y="152"/>
                    <a:pt x="77" y="149"/>
                    <a:pt x="76" y="146"/>
                  </a:cubicBezTo>
                  <a:cubicBezTo>
                    <a:pt x="71" y="148"/>
                    <a:pt x="67" y="149"/>
                    <a:pt x="62" y="149"/>
                  </a:cubicBezTo>
                  <a:cubicBezTo>
                    <a:pt x="61" y="149"/>
                    <a:pt x="59" y="148"/>
                    <a:pt x="58" y="148"/>
                  </a:cubicBezTo>
                  <a:cubicBezTo>
                    <a:pt x="44" y="165"/>
                    <a:pt x="44" y="165"/>
                    <a:pt x="44" y="165"/>
                  </a:cubicBezTo>
                  <a:cubicBezTo>
                    <a:pt x="32" y="165"/>
                    <a:pt x="32" y="165"/>
                    <a:pt x="32" y="165"/>
                  </a:cubicBezTo>
                  <a:cubicBezTo>
                    <a:pt x="29" y="170"/>
                    <a:pt x="29" y="170"/>
                    <a:pt x="29" y="170"/>
                  </a:cubicBezTo>
                  <a:cubicBezTo>
                    <a:pt x="49" y="170"/>
                    <a:pt x="49" y="170"/>
                    <a:pt x="49" y="170"/>
                  </a:cubicBezTo>
                  <a:cubicBezTo>
                    <a:pt x="59" y="154"/>
                    <a:pt x="59" y="154"/>
                    <a:pt x="59" y="154"/>
                  </a:cubicBezTo>
                  <a:cubicBezTo>
                    <a:pt x="71" y="154"/>
                    <a:pt x="71" y="154"/>
                    <a:pt x="71" y="154"/>
                  </a:cubicBezTo>
                  <a:cubicBezTo>
                    <a:pt x="82" y="169"/>
                    <a:pt x="82" y="169"/>
                    <a:pt x="82" y="169"/>
                  </a:cubicBezTo>
                  <a:cubicBezTo>
                    <a:pt x="61" y="222"/>
                    <a:pt x="61" y="222"/>
                    <a:pt x="61" y="222"/>
                  </a:cubicBezTo>
                  <a:cubicBezTo>
                    <a:pt x="61" y="223"/>
                    <a:pt x="61" y="223"/>
                    <a:pt x="61" y="223"/>
                  </a:cubicBezTo>
                  <a:cubicBezTo>
                    <a:pt x="52" y="242"/>
                    <a:pt x="34" y="243"/>
                    <a:pt x="6" y="227"/>
                  </a:cubicBezTo>
                  <a:cubicBezTo>
                    <a:pt x="5" y="226"/>
                    <a:pt x="4" y="226"/>
                    <a:pt x="3" y="225"/>
                  </a:cubicBezTo>
                  <a:cubicBezTo>
                    <a:pt x="0" y="231"/>
                    <a:pt x="0" y="231"/>
                    <a:pt x="0" y="231"/>
                  </a:cubicBezTo>
                  <a:cubicBezTo>
                    <a:pt x="13" y="241"/>
                    <a:pt x="23" y="248"/>
                    <a:pt x="32" y="251"/>
                  </a:cubicBezTo>
                  <a:cubicBezTo>
                    <a:pt x="51" y="257"/>
                    <a:pt x="63" y="250"/>
                    <a:pt x="69" y="228"/>
                  </a:cubicBezTo>
                  <a:cubicBezTo>
                    <a:pt x="76" y="210"/>
                    <a:pt x="76" y="210"/>
                    <a:pt x="76" y="210"/>
                  </a:cubicBezTo>
                  <a:cubicBezTo>
                    <a:pt x="92" y="165"/>
                    <a:pt x="92" y="165"/>
                    <a:pt x="92" y="165"/>
                  </a:cubicBezTo>
                  <a:cubicBezTo>
                    <a:pt x="97" y="164"/>
                    <a:pt x="97" y="164"/>
                    <a:pt x="97" y="164"/>
                  </a:cubicBezTo>
                  <a:cubicBezTo>
                    <a:pt x="148" y="149"/>
                    <a:pt x="148" y="149"/>
                    <a:pt x="148" y="149"/>
                  </a:cubicBezTo>
                  <a:cubicBezTo>
                    <a:pt x="154" y="147"/>
                    <a:pt x="159" y="146"/>
                    <a:pt x="164" y="143"/>
                  </a:cubicBezTo>
                  <a:cubicBezTo>
                    <a:pt x="169" y="162"/>
                    <a:pt x="169" y="162"/>
                    <a:pt x="169" y="162"/>
                  </a:cubicBezTo>
                  <a:cubicBezTo>
                    <a:pt x="176" y="163"/>
                    <a:pt x="176" y="163"/>
                    <a:pt x="176" y="163"/>
                  </a:cubicBezTo>
                  <a:cubicBezTo>
                    <a:pt x="176" y="164"/>
                    <a:pt x="177" y="164"/>
                    <a:pt x="177" y="165"/>
                  </a:cubicBezTo>
                  <a:cubicBezTo>
                    <a:pt x="181" y="178"/>
                    <a:pt x="171" y="180"/>
                    <a:pt x="147" y="173"/>
                  </a:cubicBezTo>
                  <a:cubicBezTo>
                    <a:pt x="146" y="173"/>
                    <a:pt x="144" y="172"/>
                    <a:pt x="143" y="172"/>
                  </a:cubicBezTo>
                  <a:cubicBezTo>
                    <a:pt x="145" y="178"/>
                    <a:pt x="151" y="181"/>
                    <a:pt x="161" y="182"/>
                  </a:cubicBezTo>
                  <a:cubicBezTo>
                    <a:pt x="174" y="182"/>
                    <a:pt x="174" y="182"/>
                    <a:pt x="174" y="182"/>
                  </a:cubicBezTo>
                  <a:cubicBezTo>
                    <a:pt x="179" y="244"/>
                    <a:pt x="179" y="244"/>
                    <a:pt x="179" y="244"/>
                  </a:cubicBezTo>
                  <a:cubicBezTo>
                    <a:pt x="143" y="264"/>
                    <a:pt x="118" y="254"/>
                    <a:pt x="104" y="214"/>
                  </a:cubicBezTo>
                  <a:cubicBezTo>
                    <a:pt x="103" y="214"/>
                    <a:pt x="103" y="214"/>
                    <a:pt x="103" y="214"/>
                  </a:cubicBezTo>
                  <a:cubicBezTo>
                    <a:pt x="103" y="216"/>
                    <a:pt x="103" y="217"/>
                    <a:pt x="103" y="218"/>
                  </a:cubicBezTo>
                  <a:cubicBezTo>
                    <a:pt x="105" y="249"/>
                    <a:pt x="121" y="265"/>
                    <a:pt x="151" y="265"/>
                  </a:cubicBezTo>
                  <a:cubicBezTo>
                    <a:pt x="173" y="262"/>
                    <a:pt x="173" y="262"/>
                    <a:pt x="173" y="262"/>
                  </a:cubicBezTo>
                  <a:cubicBezTo>
                    <a:pt x="174" y="262"/>
                    <a:pt x="174" y="262"/>
                    <a:pt x="174" y="262"/>
                  </a:cubicBezTo>
                  <a:cubicBezTo>
                    <a:pt x="182" y="260"/>
                    <a:pt x="190" y="258"/>
                    <a:pt x="199" y="255"/>
                  </a:cubicBezTo>
                  <a:cubicBezTo>
                    <a:pt x="188" y="182"/>
                    <a:pt x="188" y="182"/>
                    <a:pt x="188" y="182"/>
                  </a:cubicBezTo>
                  <a:cubicBezTo>
                    <a:pt x="174" y="136"/>
                    <a:pt x="174" y="136"/>
                    <a:pt x="174" y="136"/>
                  </a:cubicBezTo>
                  <a:cubicBezTo>
                    <a:pt x="175" y="136"/>
                    <a:pt x="176" y="136"/>
                    <a:pt x="176" y="135"/>
                  </a:cubicBezTo>
                  <a:cubicBezTo>
                    <a:pt x="184" y="128"/>
                    <a:pt x="189" y="117"/>
                    <a:pt x="190" y="104"/>
                  </a:cubicBezTo>
                  <a:cubicBezTo>
                    <a:pt x="193" y="84"/>
                    <a:pt x="195" y="63"/>
                    <a:pt x="196" y="43"/>
                  </a:cubicBezTo>
                  <a:close/>
                  <a:moveTo>
                    <a:pt x="139" y="41"/>
                  </a:moveTo>
                  <a:cubicBezTo>
                    <a:pt x="148" y="6"/>
                    <a:pt x="148" y="6"/>
                    <a:pt x="148" y="6"/>
                  </a:cubicBezTo>
                  <a:cubicBezTo>
                    <a:pt x="178" y="16"/>
                    <a:pt x="178" y="16"/>
                    <a:pt x="178" y="16"/>
                  </a:cubicBezTo>
                  <a:cubicBezTo>
                    <a:pt x="159" y="39"/>
                    <a:pt x="159" y="39"/>
                    <a:pt x="159" y="39"/>
                  </a:cubicBezTo>
                  <a:cubicBezTo>
                    <a:pt x="149" y="58"/>
                    <a:pt x="144" y="77"/>
                    <a:pt x="142" y="96"/>
                  </a:cubicBezTo>
                  <a:cubicBezTo>
                    <a:pt x="105" y="109"/>
                    <a:pt x="105" y="109"/>
                    <a:pt x="105" y="109"/>
                  </a:cubicBezTo>
                  <a:cubicBezTo>
                    <a:pt x="116" y="83"/>
                    <a:pt x="126" y="63"/>
                    <a:pt x="136" y="50"/>
                  </a:cubicBezTo>
                  <a:cubicBezTo>
                    <a:pt x="132" y="34"/>
                    <a:pt x="132" y="34"/>
                    <a:pt x="132" y="34"/>
                  </a:cubicBezTo>
                  <a:cubicBezTo>
                    <a:pt x="139" y="41"/>
                    <a:pt x="139" y="41"/>
                    <a:pt x="139" y="41"/>
                  </a:cubicBezTo>
                  <a:close/>
                </a:path>
              </a:pathLst>
            </a:custGeom>
            <a:solidFill>
              <a:srgbClr val="312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2" name="Freeform 7"/>
            <p:cNvSpPr/>
            <p:nvPr/>
          </p:nvSpPr>
          <p:spPr bwMode="auto">
            <a:xfrm>
              <a:off x="1722438" y="1882775"/>
              <a:ext cx="273050" cy="385763"/>
            </a:xfrm>
            <a:custGeom>
              <a:avLst/>
              <a:gdLst>
                <a:gd name="T0" fmla="*/ 43 w 73"/>
                <a:gd name="T1" fmla="*/ 0 h 103"/>
                <a:gd name="T2" fmla="*/ 34 w 73"/>
                <a:gd name="T3" fmla="*/ 35 h 103"/>
                <a:gd name="T4" fmla="*/ 27 w 73"/>
                <a:gd name="T5" fmla="*/ 28 h 103"/>
                <a:gd name="T6" fmla="*/ 31 w 73"/>
                <a:gd name="T7" fmla="*/ 44 h 103"/>
                <a:gd name="T8" fmla="*/ 0 w 73"/>
                <a:gd name="T9" fmla="*/ 103 h 103"/>
                <a:gd name="T10" fmla="*/ 37 w 73"/>
                <a:gd name="T11" fmla="*/ 90 h 103"/>
                <a:gd name="T12" fmla="*/ 54 w 73"/>
                <a:gd name="T13" fmla="*/ 33 h 103"/>
                <a:gd name="T14" fmla="*/ 73 w 73"/>
                <a:gd name="T15" fmla="*/ 10 h 103"/>
                <a:gd name="T16" fmla="*/ 43 w 73"/>
                <a:gd name="T1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03">
                  <a:moveTo>
                    <a:pt x="43" y="0"/>
                  </a:moveTo>
                  <a:cubicBezTo>
                    <a:pt x="34" y="35"/>
                    <a:pt x="34" y="35"/>
                    <a:pt x="34" y="35"/>
                  </a:cubicBezTo>
                  <a:cubicBezTo>
                    <a:pt x="27" y="28"/>
                    <a:pt x="27" y="28"/>
                    <a:pt x="27" y="28"/>
                  </a:cubicBezTo>
                  <a:cubicBezTo>
                    <a:pt x="31" y="44"/>
                    <a:pt x="31" y="44"/>
                    <a:pt x="31" y="44"/>
                  </a:cubicBezTo>
                  <a:cubicBezTo>
                    <a:pt x="21" y="57"/>
                    <a:pt x="11" y="77"/>
                    <a:pt x="0" y="103"/>
                  </a:cubicBezTo>
                  <a:cubicBezTo>
                    <a:pt x="37" y="90"/>
                    <a:pt x="37" y="90"/>
                    <a:pt x="37" y="90"/>
                  </a:cubicBezTo>
                  <a:cubicBezTo>
                    <a:pt x="39" y="71"/>
                    <a:pt x="44" y="52"/>
                    <a:pt x="54" y="33"/>
                  </a:cubicBezTo>
                  <a:cubicBezTo>
                    <a:pt x="73" y="10"/>
                    <a:pt x="73" y="10"/>
                    <a:pt x="73" y="10"/>
                  </a:cubicBezTo>
                  <a:cubicBezTo>
                    <a:pt x="43" y="0"/>
                    <a:pt x="43" y="0"/>
                    <a:pt x="43" y="0"/>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3" name="Freeform 8"/>
            <p:cNvSpPr/>
            <p:nvPr/>
          </p:nvSpPr>
          <p:spPr bwMode="auto">
            <a:xfrm>
              <a:off x="1557338" y="1497013"/>
              <a:ext cx="280988" cy="201613"/>
            </a:xfrm>
            <a:custGeom>
              <a:avLst/>
              <a:gdLst>
                <a:gd name="T0" fmla="*/ 63 w 75"/>
                <a:gd name="T1" fmla="*/ 23 h 54"/>
                <a:gd name="T2" fmla="*/ 46 w 75"/>
                <a:gd name="T3" fmla="*/ 11 h 54"/>
                <a:gd name="T4" fmla="*/ 8 w 75"/>
                <a:gd name="T5" fmla="*/ 28 h 54"/>
                <a:gd name="T6" fmla="*/ 1 w 75"/>
                <a:gd name="T7" fmla="*/ 40 h 54"/>
                <a:gd name="T8" fmla="*/ 0 w 75"/>
                <a:gd name="T9" fmla="*/ 46 h 54"/>
                <a:gd name="T10" fmla="*/ 5 w 75"/>
                <a:gd name="T11" fmla="*/ 53 h 54"/>
                <a:gd name="T12" fmla="*/ 17 w 75"/>
                <a:gd name="T13" fmla="*/ 30 h 54"/>
                <a:gd name="T14" fmla="*/ 46 w 75"/>
                <a:gd name="T15" fmla="*/ 16 h 54"/>
                <a:gd name="T16" fmla="*/ 68 w 75"/>
                <a:gd name="T17" fmla="*/ 54 h 54"/>
                <a:gd name="T18" fmla="*/ 72 w 75"/>
                <a:gd name="T19" fmla="*/ 38 h 54"/>
                <a:gd name="T20" fmla="*/ 73 w 75"/>
                <a:gd name="T21" fmla="*/ 19 h 54"/>
                <a:gd name="T22" fmla="*/ 51 w 75"/>
                <a:gd name="T23" fmla="*/ 0 h 54"/>
                <a:gd name="T24" fmla="*/ 63 w 75"/>
                <a:gd name="T25"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54">
                  <a:moveTo>
                    <a:pt x="63" y="23"/>
                  </a:moveTo>
                  <a:cubicBezTo>
                    <a:pt x="46" y="11"/>
                    <a:pt x="46" y="11"/>
                    <a:pt x="46" y="11"/>
                  </a:cubicBezTo>
                  <a:cubicBezTo>
                    <a:pt x="34" y="20"/>
                    <a:pt x="22" y="25"/>
                    <a:pt x="8" y="28"/>
                  </a:cubicBezTo>
                  <a:cubicBezTo>
                    <a:pt x="1" y="40"/>
                    <a:pt x="1" y="40"/>
                    <a:pt x="1" y="40"/>
                  </a:cubicBezTo>
                  <a:cubicBezTo>
                    <a:pt x="0" y="46"/>
                    <a:pt x="0" y="46"/>
                    <a:pt x="0" y="46"/>
                  </a:cubicBezTo>
                  <a:cubicBezTo>
                    <a:pt x="5" y="53"/>
                    <a:pt x="5" y="53"/>
                    <a:pt x="5" y="53"/>
                  </a:cubicBezTo>
                  <a:cubicBezTo>
                    <a:pt x="2" y="42"/>
                    <a:pt x="6" y="34"/>
                    <a:pt x="17" y="30"/>
                  </a:cubicBezTo>
                  <a:cubicBezTo>
                    <a:pt x="29" y="28"/>
                    <a:pt x="39" y="23"/>
                    <a:pt x="46" y="16"/>
                  </a:cubicBezTo>
                  <a:cubicBezTo>
                    <a:pt x="56" y="20"/>
                    <a:pt x="63" y="33"/>
                    <a:pt x="68" y="54"/>
                  </a:cubicBezTo>
                  <a:cubicBezTo>
                    <a:pt x="69" y="39"/>
                    <a:pt x="70" y="34"/>
                    <a:pt x="72" y="38"/>
                  </a:cubicBezTo>
                  <a:cubicBezTo>
                    <a:pt x="75" y="31"/>
                    <a:pt x="75" y="24"/>
                    <a:pt x="73" y="19"/>
                  </a:cubicBezTo>
                  <a:cubicBezTo>
                    <a:pt x="68" y="7"/>
                    <a:pt x="61" y="0"/>
                    <a:pt x="51" y="0"/>
                  </a:cubicBezTo>
                  <a:cubicBezTo>
                    <a:pt x="62" y="7"/>
                    <a:pt x="67" y="15"/>
                    <a:pt x="63" y="23"/>
                  </a:cubicBezTo>
                  <a:close/>
                </a:path>
              </a:pathLst>
            </a:custGeom>
            <a:solidFill>
              <a:srgbClr val="2B1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4" name="Freeform 9"/>
            <p:cNvSpPr>
              <a:spLocks noEditPoints="1"/>
            </p:cNvSpPr>
            <p:nvPr/>
          </p:nvSpPr>
          <p:spPr bwMode="auto">
            <a:xfrm>
              <a:off x="1538288" y="1477962"/>
              <a:ext cx="269875" cy="190500"/>
            </a:xfrm>
            <a:custGeom>
              <a:avLst/>
              <a:gdLst>
                <a:gd name="T0" fmla="*/ 51 w 72"/>
                <a:gd name="T1" fmla="*/ 16 h 51"/>
                <a:gd name="T2" fmla="*/ 68 w 72"/>
                <a:gd name="T3" fmla="*/ 28 h 51"/>
                <a:gd name="T4" fmla="*/ 56 w 72"/>
                <a:gd name="T5" fmla="*/ 5 h 51"/>
                <a:gd name="T6" fmla="*/ 47 w 72"/>
                <a:gd name="T7" fmla="*/ 6 h 51"/>
                <a:gd name="T8" fmla="*/ 8 w 72"/>
                <a:gd name="T9" fmla="*/ 16 h 51"/>
                <a:gd name="T10" fmla="*/ 3 w 72"/>
                <a:gd name="T11" fmla="*/ 49 h 51"/>
                <a:gd name="T12" fmla="*/ 5 w 72"/>
                <a:gd name="T13" fmla="*/ 51 h 51"/>
                <a:gd name="T14" fmla="*/ 6 w 72"/>
                <a:gd name="T15" fmla="*/ 45 h 51"/>
                <a:gd name="T16" fmla="*/ 13 w 72"/>
                <a:gd name="T17" fmla="*/ 33 h 51"/>
                <a:gd name="T18" fmla="*/ 51 w 72"/>
                <a:gd name="T19" fmla="*/ 16 h 51"/>
                <a:gd name="T20" fmla="*/ 46 w 72"/>
                <a:gd name="T21" fmla="*/ 8 h 51"/>
                <a:gd name="T22" fmla="*/ 54 w 72"/>
                <a:gd name="T23" fmla="*/ 10 h 51"/>
                <a:gd name="T24" fmla="*/ 17 w 72"/>
                <a:gd name="T25" fmla="*/ 16 h 51"/>
                <a:gd name="T26" fmla="*/ 3 w 72"/>
                <a:gd name="T27" fmla="*/ 42 h 51"/>
                <a:gd name="T28" fmla="*/ 14 w 72"/>
                <a:gd name="T29" fmla="*/ 13 h 51"/>
                <a:gd name="T30" fmla="*/ 46 w 72"/>
                <a:gd name="T31" fmla="*/ 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51">
                  <a:moveTo>
                    <a:pt x="51" y="16"/>
                  </a:moveTo>
                  <a:cubicBezTo>
                    <a:pt x="68" y="28"/>
                    <a:pt x="68" y="28"/>
                    <a:pt x="68" y="28"/>
                  </a:cubicBezTo>
                  <a:cubicBezTo>
                    <a:pt x="72" y="20"/>
                    <a:pt x="67" y="12"/>
                    <a:pt x="56" y="5"/>
                  </a:cubicBezTo>
                  <a:cubicBezTo>
                    <a:pt x="53" y="5"/>
                    <a:pt x="50" y="5"/>
                    <a:pt x="47" y="6"/>
                  </a:cubicBezTo>
                  <a:cubicBezTo>
                    <a:pt x="29" y="0"/>
                    <a:pt x="16" y="4"/>
                    <a:pt x="8" y="16"/>
                  </a:cubicBezTo>
                  <a:cubicBezTo>
                    <a:pt x="2" y="25"/>
                    <a:pt x="0" y="36"/>
                    <a:pt x="3" y="49"/>
                  </a:cubicBezTo>
                  <a:cubicBezTo>
                    <a:pt x="5" y="51"/>
                    <a:pt x="5" y="51"/>
                    <a:pt x="5" y="51"/>
                  </a:cubicBezTo>
                  <a:cubicBezTo>
                    <a:pt x="6" y="45"/>
                    <a:pt x="6" y="45"/>
                    <a:pt x="6" y="45"/>
                  </a:cubicBezTo>
                  <a:cubicBezTo>
                    <a:pt x="13" y="33"/>
                    <a:pt x="13" y="33"/>
                    <a:pt x="13" y="33"/>
                  </a:cubicBezTo>
                  <a:cubicBezTo>
                    <a:pt x="27" y="30"/>
                    <a:pt x="39" y="25"/>
                    <a:pt x="51" y="16"/>
                  </a:cubicBezTo>
                  <a:close/>
                  <a:moveTo>
                    <a:pt x="46" y="8"/>
                  </a:moveTo>
                  <a:cubicBezTo>
                    <a:pt x="54" y="10"/>
                    <a:pt x="54" y="10"/>
                    <a:pt x="54" y="10"/>
                  </a:cubicBezTo>
                  <a:cubicBezTo>
                    <a:pt x="40" y="8"/>
                    <a:pt x="28" y="10"/>
                    <a:pt x="17" y="16"/>
                  </a:cubicBezTo>
                  <a:cubicBezTo>
                    <a:pt x="8" y="22"/>
                    <a:pt x="3" y="31"/>
                    <a:pt x="3" y="42"/>
                  </a:cubicBezTo>
                  <a:cubicBezTo>
                    <a:pt x="1" y="30"/>
                    <a:pt x="4" y="20"/>
                    <a:pt x="14" y="13"/>
                  </a:cubicBezTo>
                  <a:cubicBezTo>
                    <a:pt x="21" y="5"/>
                    <a:pt x="32" y="3"/>
                    <a:pt x="46" y="8"/>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5" name="Freeform 10"/>
            <p:cNvSpPr/>
            <p:nvPr/>
          </p:nvSpPr>
          <p:spPr bwMode="auto">
            <a:xfrm>
              <a:off x="1541463" y="1489075"/>
              <a:ext cx="200025" cy="146050"/>
            </a:xfrm>
            <a:custGeom>
              <a:avLst/>
              <a:gdLst>
                <a:gd name="T0" fmla="*/ 53 w 53"/>
                <a:gd name="T1" fmla="*/ 7 h 39"/>
                <a:gd name="T2" fmla="*/ 45 w 53"/>
                <a:gd name="T3" fmla="*/ 5 h 39"/>
                <a:gd name="T4" fmla="*/ 13 w 53"/>
                <a:gd name="T5" fmla="*/ 10 h 39"/>
                <a:gd name="T6" fmla="*/ 2 w 53"/>
                <a:gd name="T7" fmla="*/ 39 h 39"/>
                <a:gd name="T8" fmla="*/ 16 w 53"/>
                <a:gd name="T9" fmla="*/ 13 h 39"/>
                <a:gd name="T10" fmla="*/ 53 w 53"/>
                <a:gd name="T11" fmla="*/ 7 h 39"/>
              </a:gdLst>
              <a:ahLst/>
              <a:cxnLst>
                <a:cxn ang="0">
                  <a:pos x="T0" y="T1"/>
                </a:cxn>
                <a:cxn ang="0">
                  <a:pos x="T2" y="T3"/>
                </a:cxn>
                <a:cxn ang="0">
                  <a:pos x="T4" y="T5"/>
                </a:cxn>
                <a:cxn ang="0">
                  <a:pos x="T6" y="T7"/>
                </a:cxn>
                <a:cxn ang="0">
                  <a:pos x="T8" y="T9"/>
                </a:cxn>
                <a:cxn ang="0">
                  <a:pos x="T10" y="T11"/>
                </a:cxn>
              </a:cxnLst>
              <a:rect l="0" t="0" r="r" b="b"/>
              <a:pathLst>
                <a:path w="53" h="39">
                  <a:moveTo>
                    <a:pt x="53" y="7"/>
                  </a:moveTo>
                  <a:cubicBezTo>
                    <a:pt x="45" y="5"/>
                    <a:pt x="45" y="5"/>
                    <a:pt x="45" y="5"/>
                  </a:cubicBezTo>
                  <a:cubicBezTo>
                    <a:pt x="31" y="0"/>
                    <a:pt x="20" y="2"/>
                    <a:pt x="13" y="10"/>
                  </a:cubicBezTo>
                  <a:cubicBezTo>
                    <a:pt x="3" y="17"/>
                    <a:pt x="0" y="27"/>
                    <a:pt x="2" y="39"/>
                  </a:cubicBezTo>
                  <a:cubicBezTo>
                    <a:pt x="2" y="28"/>
                    <a:pt x="7" y="19"/>
                    <a:pt x="16" y="13"/>
                  </a:cubicBezTo>
                  <a:cubicBezTo>
                    <a:pt x="27" y="7"/>
                    <a:pt x="39" y="5"/>
                    <a:pt x="53" y="7"/>
                  </a:cubicBezTo>
                  <a:close/>
                </a:path>
              </a:pathLst>
            </a:custGeom>
            <a:solidFill>
              <a:srgbClr val="BA5E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6" name="Freeform 11"/>
            <p:cNvSpPr/>
            <p:nvPr/>
          </p:nvSpPr>
          <p:spPr bwMode="auto">
            <a:xfrm>
              <a:off x="1812926" y="1624013"/>
              <a:ext cx="22225" cy="101600"/>
            </a:xfrm>
            <a:custGeom>
              <a:avLst/>
              <a:gdLst>
                <a:gd name="T0" fmla="*/ 6 w 6"/>
                <a:gd name="T1" fmla="*/ 9 h 27"/>
                <a:gd name="T2" fmla="*/ 4 w 6"/>
                <a:gd name="T3" fmla="*/ 4 h 27"/>
                <a:gd name="T4" fmla="*/ 0 w 6"/>
                <a:gd name="T5" fmla="*/ 20 h 27"/>
                <a:gd name="T6" fmla="*/ 0 w 6"/>
                <a:gd name="T7" fmla="*/ 27 h 27"/>
                <a:gd name="T8" fmla="*/ 6 w 6"/>
                <a:gd name="T9" fmla="*/ 9 h 27"/>
              </a:gdLst>
              <a:ahLst/>
              <a:cxnLst>
                <a:cxn ang="0">
                  <a:pos x="T0" y="T1"/>
                </a:cxn>
                <a:cxn ang="0">
                  <a:pos x="T2" y="T3"/>
                </a:cxn>
                <a:cxn ang="0">
                  <a:pos x="T4" y="T5"/>
                </a:cxn>
                <a:cxn ang="0">
                  <a:pos x="T6" y="T7"/>
                </a:cxn>
                <a:cxn ang="0">
                  <a:pos x="T8" y="T9"/>
                </a:cxn>
              </a:cxnLst>
              <a:rect l="0" t="0" r="r" b="b"/>
              <a:pathLst>
                <a:path w="6" h="27">
                  <a:moveTo>
                    <a:pt x="6" y="9"/>
                  </a:moveTo>
                  <a:cubicBezTo>
                    <a:pt x="5" y="7"/>
                    <a:pt x="5" y="5"/>
                    <a:pt x="4" y="4"/>
                  </a:cubicBezTo>
                  <a:cubicBezTo>
                    <a:pt x="2" y="0"/>
                    <a:pt x="1" y="5"/>
                    <a:pt x="0" y="20"/>
                  </a:cubicBezTo>
                  <a:cubicBezTo>
                    <a:pt x="0" y="27"/>
                    <a:pt x="0" y="27"/>
                    <a:pt x="0" y="27"/>
                  </a:cubicBezTo>
                  <a:cubicBezTo>
                    <a:pt x="4" y="27"/>
                    <a:pt x="6" y="21"/>
                    <a:pt x="6" y="9"/>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7" name="Freeform 12"/>
            <p:cNvSpPr>
              <a:spLocks noEditPoints="1"/>
            </p:cNvSpPr>
            <p:nvPr/>
          </p:nvSpPr>
          <p:spPr bwMode="auto">
            <a:xfrm>
              <a:off x="1576388" y="1574800"/>
              <a:ext cx="228600" cy="288925"/>
            </a:xfrm>
            <a:custGeom>
              <a:avLst/>
              <a:gdLst>
                <a:gd name="T0" fmla="*/ 18 w 61"/>
                <a:gd name="T1" fmla="*/ 72 h 77"/>
                <a:gd name="T2" fmla="*/ 18 w 61"/>
                <a:gd name="T3" fmla="*/ 73 h 77"/>
                <a:gd name="T4" fmla="*/ 37 w 61"/>
                <a:gd name="T5" fmla="*/ 62 h 77"/>
                <a:gd name="T6" fmla="*/ 45 w 61"/>
                <a:gd name="T7" fmla="*/ 62 h 77"/>
                <a:gd name="T8" fmla="*/ 52 w 61"/>
                <a:gd name="T9" fmla="*/ 77 h 77"/>
                <a:gd name="T10" fmla="*/ 58 w 61"/>
                <a:gd name="T11" fmla="*/ 35 h 77"/>
                <a:gd name="T12" fmla="*/ 42 w 61"/>
                <a:gd name="T13" fmla="*/ 0 h 77"/>
                <a:gd name="T14" fmla="*/ 20 w 61"/>
                <a:gd name="T15" fmla="*/ 13 h 77"/>
                <a:gd name="T16" fmla="*/ 0 w 61"/>
                <a:gd name="T17" fmla="*/ 32 h 77"/>
                <a:gd name="T18" fmla="*/ 8 w 61"/>
                <a:gd name="T19" fmla="*/ 52 h 77"/>
                <a:gd name="T20" fmla="*/ 18 w 61"/>
                <a:gd name="T21" fmla="*/ 72 h 77"/>
                <a:gd name="T22" fmla="*/ 6 w 61"/>
                <a:gd name="T23" fmla="*/ 24 h 77"/>
                <a:gd name="T24" fmla="*/ 9 w 61"/>
                <a:gd name="T25" fmla="*/ 21 h 77"/>
                <a:gd name="T26" fmla="*/ 13 w 61"/>
                <a:gd name="T27" fmla="*/ 47 h 77"/>
                <a:gd name="T28" fmla="*/ 23 w 61"/>
                <a:gd name="T29" fmla="*/ 66 h 77"/>
                <a:gd name="T30" fmla="*/ 18 w 61"/>
                <a:gd name="T31" fmla="*/ 69 h 77"/>
                <a:gd name="T32" fmla="*/ 10 w 61"/>
                <a:gd name="T33" fmla="*/ 50 h 77"/>
                <a:gd name="T34" fmla="*/ 6 w 61"/>
                <a:gd name="T35" fmla="*/ 2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77">
                  <a:moveTo>
                    <a:pt x="18" y="72"/>
                  </a:moveTo>
                  <a:cubicBezTo>
                    <a:pt x="18" y="72"/>
                    <a:pt x="18" y="72"/>
                    <a:pt x="18" y="73"/>
                  </a:cubicBezTo>
                  <a:cubicBezTo>
                    <a:pt x="37" y="62"/>
                    <a:pt x="37" y="62"/>
                    <a:pt x="37" y="62"/>
                  </a:cubicBezTo>
                  <a:cubicBezTo>
                    <a:pt x="45" y="62"/>
                    <a:pt x="45" y="62"/>
                    <a:pt x="45" y="62"/>
                  </a:cubicBezTo>
                  <a:cubicBezTo>
                    <a:pt x="52" y="77"/>
                    <a:pt x="52" y="77"/>
                    <a:pt x="52" y="77"/>
                  </a:cubicBezTo>
                  <a:cubicBezTo>
                    <a:pt x="59" y="69"/>
                    <a:pt x="61" y="55"/>
                    <a:pt x="58" y="35"/>
                  </a:cubicBezTo>
                  <a:cubicBezTo>
                    <a:pt x="55" y="21"/>
                    <a:pt x="49" y="10"/>
                    <a:pt x="42" y="0"/>
                  </a:cubicBezTo>
                  <a:cubicBezTo>
                    <a:pt x="38" y="6"/>
                    <a:pt x="31" y="10"/>
                    <a:pt x="20" y="13"/>
                  </a:cubicBezTo>
                  <a:cubicBezTo>
                    <a:pt x="8" y="16"/>
                    <a:pt x="1" y="23"/>
                    <a:pt x="0" y="32"/>
                  </a:cubicBezTo>
                  <a:cubicBezTo>
                    <a:pt x="1" y="40"/>
                    <a:pt x="3" y="46"/>
                    <a:pt x="8" y="52"/>
                  </a:cubicBezTo>
                  <a:cubicBezTo>
                    <a:pt x="9" y="59"/>
                    <a:pt x="13" y="65"/>
                    <a:pt x="18" y="72"/>
                  </a:cubicBezTo>
                  <a:close/>
                  <a:moveTo>
                    <a:pt x="6" y="24"/>
                  </a:moveTo>
                  <a:cubicBezTo>
                    <a:pt x="9" y="21"/>
                    <a:pt x="9" y="21"/>
                    <a:pt x="9" y="21"/>
                  </a:cubicBezTo>
                  <a:cubicBezTo>
                    <a:pt x="3" y="32"/>
                    <a:pt x="4" y="40"/>
                    <a:pt x="13" y="47"/>
                  </a:cubicBezTo>
                  <a:cubicBezTo>
                    <a:pt x="23" y="66"/>
                    <a:pt x="23" y="66"/>
                    <a:pt x="23" y="66"/>
                  </a:cubicBezTo>
                  <a:cubicBezTo>
                    <a:pt x="18" y="69"/>
                    <a:pt x="18" y="69"/>
                    <a:pt x="18" y="69"/>
                  </a:cubicBezTo>
                  <a:cubicBezTo>
                    <a:pt x="10" y="50"/>
                    <a:pt x="10" y="50"/>
                    <a:pt x="10" y="50"/>
                  </a:cubicBezTo>
                  <a:cubicBezTo>
                    <a:pt x="1" y="41"/>
                    <a:pt x="0" y="32"/>
                    <a:pt x="6" y="24"/>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8" name="Freeform 13"/>
            <p:cNvSpPr/>
            <p:nvPr/>
          </p:nvSpPr>
          <p:spPr bwMode="auto">
            <a:xfrm>
              <a:off x="1576388" y="1654175"/>
              <a:ext cx="85725" cy="179388"/>
            </a:xfrm>
            <a:custGeom>
              <a:avLst/>
              <a:gdLst>
                <a:gd name="T0" fmla="*/ 9 w 23"/>
                <a:gd name="T1" fmla="*/ 0 h 48"/>
                <a:gd name="T2" fmla="*/ 6 w 23"/>
                <a:gd name="T3" fmla="*/ 3 h 48"/>
                <a:gd name="T4" fmla="*/ 10 w 23"/>
                <a:gd name="T5" fmla="*/ 29 h 48"/>
                <a:gd name="T6" fmla="*/ 18 w 23"/>
                <a:gd name="T7" fmla="*/ 48 h 48"/>
                <a:gd name="T8" fmla="*/ 23 w 23"/>
                <a:gd name="T9" fmla="*/ 45 h 48"/>
                <a:gd name="T10" fmla="*/ 13 w 23"/>
                <a:gd name="T11" fmla="*/ 26 h 48"/>
                <a:gd name="T12" fmla="*/ 9 w 2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3" h="48">
                  <a:moveTo>
                    <a:pt x="9" y="0"/>
                  </a:moveTo>
                  <a:cubicBezTo>
                    <a:pt x="6" y="3"/>
                    <a:pt x="6" y="3"/>
                    <a:pt x="6" y="3"/>
                  </a:cubicBezTo>
                  <a:cubicBezTo>
                    <a:pt x="0" y="11"/>
                    <a:pt x="1" y="20"/>
                    <a:pt x="10" y="29"/>
                  </a:cubicBezTo>
                  <a:cubicBezTo>
                    <a:pt x="18" y="48"/>
                    <a:pt x="18" y="48"/>
                    <a:pt x="18" y="48"/>
                  </a:cubicBezTo>
                  <a:cubicBezTo>
                    <a:pt x="23" y="45"/>
                    <a:pt x="23" y="45"/>
                    <a:pt x="23" y="45"/>
                  </a:cubicBezTo>
                  <a:cubicBezTo>
                    <a:pt x="13" y="26"/>
                    <a:pt x="13" y="26"/>
                    <a:pt x="13" y="26"/>
                  </a:cubicBezTo>
                  <a:cubicBezTo>
                    <a:pt x="4" y="19"/>
                    <a:pt x="3" y="11"/>
                    <a:pt x="9" y="0"/>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9" name="Freeform 14"/>
            <p:cNvSpPr/>
            <p:nvPr/>
          </p:nvSpPr>
          <p:spPr bwMode="auto">
            <a:xfrm>
              <a:off x="1598613" y="1844675"/>
              <a:ext cx="55563" cy="142875"/>
            </a:xfrm>
            <a:custGeom>
              <a:avLst/>
              <a:gdLst>
                <a:gd name="T0" fmla="*/ 12 w 15"/>
                <a:gd name="T1" fmla="*/ 1 h 38"/>
                <a:gd name="T2" fmla="*/ 12 w 15"/>
                <a:gd name="T3" fmla="*/ 0 h 38"/>
                <a:gd name="T4" fmla="*/ 5 w 15"/>
                <a:gd name="T5" fmla="*/ 3 h 38"/>
                <a:gd name="T6" fmla="*/ 0 w 15"/>
                <a:gd name="T7" fmla="*/ 32 h 38"/>
                <a:gd name="T8" fmla="*/ 7 w 15"/>
                <a:gd name="T9" fmla="*/ 36 h 38"/>
                <a:gd name="T10" fmla="*/ 9 w 15"/>
                <a:gd name="T11" fmla="*/ 38 h 38"/>
                <a:gd name="T12" fmla="*/ 14 w 15"/>
                <a:gd name="T13" fmla="*/ 24 h 38"/>
                <a:gd name="T14" fmla="*/ 14 w 15"/>
                <a:gd name="T15" fmla="*/ 3 h 38"/>
                <a:gd name="T16" fmla="*/ 12 w 15"/>
                <a:gd name="T1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8">
                  <a:moveTo>
                    <a:pt x="12" y="1"/>
                  </a:moveTo>
                  <a:cubicBezTo>
                    <a:pt x="12" y="0"/>
                    <a:pt x="12" y="0"/>
                    <a:pt x="12" y="0"/>
                  </a:cubicBezTo>
                  <a:cubicBezTo>
                    <a:pt x="9" y="1"/>
                    <a:pt x="7" y="2"/>
                    <a:pt x="5" y="3"/>
                  </a:cubicBezTo>
                  <a:cubicBezTo>
                    <a:pt x="0" y="32"/>
                    <a:pt x="0" y="32"/>
                    <a:pt x="0" y="32"/>
                  </a:cubicBezTo>
                  <a:cubicBezTo>
                    <a:pt x="7" y="36"/>
                    <a:pt x="7" y="36"/>
                    <a:pt x="7" y="36"/>
                  </a:cubicBezTo>
                  <a:cubicBezTo>
                    <a:pt x="9" y="38"/>
                    <a:pt x="9" y="38"/>
                    <a:pt x="9" y="38"/>
                  </a:cubicBezTo>
                  <a:cubicBezTo>
                    <a:pt x="13" y="34"/>
                    <a:pt x="15" y="30"/>
                    <a:pt x="14" y="24"/>
                  </a:cubicBezTo>
                  <a:cubicBezTo>
                    <a:pt x="14" y="3"/>
                    <a:pt x="14" y="3"/>
                    <a:pt x="14" y="3"/>
                  </a:cubicBezTo>
                  <a:cubicBezTo>
                    <a:pt x="14" y="2"/>
                    <a:pt x="13" y="2"/>
                    <a:pt x="12" y="1"/>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0" name="Freeform 15"/>
            <p:cNvSpPr/>
            <p:nvPr/>
          </p:nvSpPr>
          <p:spPr bwMode="auto">
            <a:xfrm>
              <a:off x="1436688" y="1857375"/>
              <a:ext cx="187325" cy="325438"/>
            </a:xfrm>
            <a:custGeom>
              <a:avLst/>
              <a:gdLst>
                <a:gd name="T0" fmla="*/ 18 w 50"/>
                <a:gd name="T1" fmla="*/ 44 h 87"/>
                <a:gd name="T2" fmla="*/ 0 w 50"/>
                <a:gd name="T3" fmla="*/ 23 h 87"/>
                <a:gd name="T4" fmla="*/ 17 w 50"/>
                <a:gd name="T5" fmla="*/ 51 h 87"/>
                <a:gd name="T6" fmla="*/ 9 w 50"/>
                <a:gd name="T7" fmla="*/ 87 h 87"/>
                <a:gd name="T8" fmla="*/ 46 w 50"/>
                <a:gd name="T9" fmla="*/ 38 h 87"/>
                <a:gd name="T10" fmla="*/ 50 w 50"/>
                <a:gd name="T11" fmla="*/ 33 h 87"/>
                <a:gd name="T12" fmla="*/ 43 w 50"/>
                <a:gd name="T13" fmla="*/ 29 h 87"/>
                <a:gd name="T14" fmla="*/ 48 w 50"/>
                <a:gd name="T15" fmla="*/ 0 h 87"/>
                <a:gd name="T16" fmla="*/ 46 w 50"/>
                <a:gd name="T17" fmla="*/ 2 h 87"/>
                <a:gd name="T18" fmla="*/ 37 w 50"/>
                <a:gd name="T19" fmla="*/ 31 h 87"/>
                <a:gd name="T20" fmla="*/ 43 w 50"/>
                <a:gd name="T21" fmla="*/ 36 h 87"/>
                <a:gd name="T22" fmla="*/ 26 w 50"/>
                <a:gd name="T23" fmla="*/ 59 h 87"/>
                <a:gd name="T24" fmla="*/ 18 w 50"/>
                <a:gd name="T25"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87">
                  <a:moveTo>
                    <a:pt x="18" y="44"/>
                  </a:moveTo>
                  <a:cubicBezTo>
                    <a:pt x="13" y="36"/>
                    <a:pt x="7" y="29"/>
                    <a:pt x="0" y="23"/>
                  </a:cubicBezTo>
                  <a:cubicBezTo>
                    <a:pt x="17" y="51"/>
                    <a:pt x="17" y="51"/>
                    <a:pt x="17" y="51"/>
                  </a:cubicBezTo>
                  <a:cubicBezTo>
                    <a:pt x="9" y="87"/>
                    <a:pt x="9" y="87"/>
                    <a:pt x="9" y="87"/>
                  </a:cubicBezTo>
                  <a:cubicBezTo>
                    <a:pt x="46" y="38"/>
                    <a:pt x="46" y="38"/>
                    <a:pt x="46" y="38"/>
                  </a:cubicBezTo>
                  <a:cubicBezTo>
                    <a:pt x="50" y="33"/>
                    <a:pt x="50" y="33"/>
                    <a:pt x="50" y="33"/>
                  </a:cubicBezTo>
                  <a:cubicBezTo>
                    <a:pt x="43" y="29"/>
                    <a:pt x="43" y="29"/>
                    <a:pt x="43" y="29"/>
                  </a:cubicBezTo>
                  <a:cubicBezTo>
                    <a:pt x="48" y="0"/>
                    <a:pt x="48" y="0"/>
                    <a:pt x="48" y="0"/>
                  </a:cubicBezTo>
                  <a:cubicBezTo>
                    <a:pt x="48" y="1"/>
                    <a:pt x="47" y="1"/>
                    <a:pt x="46" y="2"/>
                  </a:cubicBezTo>
                  <a:cubicBezTo>
                    <a:pt x="37" y="31"/>
                    <a:pt x="37" y="31"/>
                    <a:pt x="37" y="31"/>
                  </a:cubicBezTo>
                  <a:cubicBezTo>
                    <a:pt x="43" y="36"/>
                    <a:pt x="43" y="36"/>
                    <a:pt x="43" y="36"/>
                  </a:cubicBezTo>
                  <a:cubicBezTo>
                    <a:pt x="26" y="59"/>
                    <a:pt x="26" y="59"/>
                    <a:pt x="26" y="59"/>
                  </a:cubicBezTo>
                  <a:cubicBezTo>
                    <a:pt x="24" y="54"/>
                    <a:pt x="21" y="49"/>
                    <a:pt x="18" y="44"/>
                  </a:cubicBezTo>
                  <a:close/>
                </a:path>
              </a:pathLst>
            </a:custGeom>
            <a:solidFill>
              <a:srgbClr val="312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1" name="Freeform 16"/>
            <p:cNvSpPr>
              <a:spLocks noEditPoints="1"/>
            </p:cNvSpPr>
            <p:nvPr/>
          </p:nvSpPr>
          <p:spPr bwMode="auto">
            <a:xfrm>
              <a:off x="1436688" y="1863725"/>
              <a:ext cx="173038" cy="214313"/>
            </a:xfrm>
            <a:custGeom>
              <a:avLst/>
              <a:gdLst>
                <a:gd name="T0" fmla="*/ 0 w 46"/>
                <a:gd name="T1" fmla="*/ 21 h 57"/>
                <a:gd name="T2" fmla="*/ 18 w 46"/>
                <a:gd name="T3" fmla="*/ 42 h 57"/>
                <a:gd name="T4" fmla="*/ 26 w 46"/>
                <a:gd name="T5" fmla="*/ 57 h 57"/>
                <a:gd name="T6" fmla="*/ 43 w 46"/>
                <a:gd name="T7" fmla="*/ 34 h 57"/>
                <a:gd name="T8" fmla="*/ 37 w 46"/>
                <a:gd name="T9" fmla="*/ 29 h 57"/>
                <a:gd name="T10" fmla="*/ 46 w 46"/>
                <a:gd name="T11" fmla="*/ 0 h 57"/>
                <a:gd name="T12" fmla="*/ 24 w 46"/>
                <a:gd name="T13" fmla="*/ 11 h 57"/>
                <a:gd name="T14" fmla="*/ 0 w 46"/>
                <a:gd name="T15" fmla="*/ 21 h 57"/>
                <a:gd name="T16" fmla="*/ 9 w 46"/>
                <a:gd name="T17" fmla="*/ 25 h 57"/>
                <a:gd name="T18" fmla="*/ 4 w 46"/>
                <a:gd name="T19" fmla="*/ 22 h 57"/>
                <a:gd name="T20" fmla="*/ 42 w 46"/>
                <a:gd name="T21" fmla="*/ 4 h 57"/>
                <a:gd name="T22" fmla="*/ 41 w 46"/>
                <a:gd name="T23" fmla="*/ 7 h 57"/>
                <a:gd name="T24" fmla="*/ 9 w 46"/>
                <a:gd name="T25"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7">
                  <a:moveTo>
                    <a:pt x="0" y="21"/>
                  </a:moveTo>
                  <a:cubicBezTo>
                    <a:pt x="7" y="27"/>
                    <a:pt x="13" y="34"/>
                    <a:pt x="18" y="42"/>
                  </a:cubicBezTo>
                  <a:cubicBezTo>
                    <a:pt x="21" y="47"/>
                    <a:pt x="24" y="52"/>
                    <a:pt x="26" y="57"/>
                  </a:cubicBezTo>
                  <a:cubicBezTo>
                    <a:pt x="43" y="34"/>
                    <a:pt x="43" y="34"/>
                    <a:pt x="43" y="34"/>
                  </a:cubicBezTo>
                  <a:cubicBezTo>
                    <a:pt x="37" y="29"/>
                    <a:pt x="37" y="29"/>
                    <a:pt x="37" y="29"/>
                  </a:cubicBezTo>
                  <a:cubicBezTo>
                    <a:pt x="46" y="0"/>
                    <a:pt x="46" y="0"/>
                    <a:pt x="46" y="0"/>
                  </a:cubicBezTo>
                  <a:cubicBezTo>
                    <a:pt x="39" y="4"/>
                    <a:pt x="31" y="7"/>
                    <a:pt x="24" y="11"/>
                  </a:cubicBezTo>
                  <a:cubicBezTo>
                    <a:pt x="16" y="14"/>
                    <a:pt x="8" y="18"/>
                    <a:pt x="0" y="21"/>
                  </a:cubicBezTo>
                  <a:close/>
                  <a:moveTo>
                    <a:pt x="9" y="25"/>
                  </a:moveTo>
                  <a:cubicBezTo>
                    <a:pt x="4" y="22"/>
                    <a:pt x="4" y="22"/>
                    <a:pt x="4" y="22"/>
                  </a:cubicBezTo>
                  <a:cubicBezTo>
                    <a:pt x="42" y="4"/>
                    <a:pt x="42" y="4"/>
                    <a:pt x="42" y="4"/>
                  </a:cubicBezTo>
                  <a:cubicBezTo>
                    <a:pt x="41" y="7"/>
                    <a:pt x="41" y="7"/>
                    <a:pt x="41" y="7"/>
                  </a:cubicBezTo>
                  <a:cubicBezTo>
                    <a:pt x="9" y="25"/>
                    <a:pt x="9" y="25"/>
                    <a:pt x="9" y="25"/>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2" name="Freeform 17"/>
            <p:cNvSpPr/>
            <p:nvPr/>
          </p:nvSpPr>
          <p:spPr bwMode="auto">
            <a:xfrm>
              <a:off x="1452563" y="1879600"/>
              <a:ext cx="141288" cy="77788"/>
            </a:xfrm>
            <a:custGeom>
              <a:avLst/>
              <a:gdLst>
                <a:gd name="T0" fmla="*/ 0 w 89"/>
                <a:gd name="T1" fmla="*/ 42 h 49"/>
                <a:gd name="T2" fmla="*/ 11 w 89"/>
                <a:gd name="T3" fmla="*/ 49 h 49"/>
                <a:gd name="T4" fmla="*/ 87 w 89"/>
                <a:gd name="T5" fmla="*/ 7 h 49"/>
                <a:gd name="T6" fmla="*/ 89 w 89"/>
                <a:gd name="T7" fmla="*/ 0 h 49"/>
                <a:gd name="T8" fmla="*/ 0 w 89"/>
                <a:gd name="T9" fmla="*/ 42 h 49"/>
                <a:gd name="T10" fmla="*/ 0 w 89"/>
                <a:gd name="T11" fmla="*/ 42 h 49"/>
              </a:gdLst>
              <a:ahLst/>
              <a:cxnLst>
                <a:cxn ang="0">
                  <a:pos x="T0" y="T1"/>
                </a:cxn>
                <a:cxn ang="0">
                  <a:pos x="T2" y="T3"/>
                </a:cxn>
                <a:cxn ang="0">
                  <a:pos x="T4" y="T5"/>
                </a:cxn>
                <a:cxn ang="0">
                  <a:pos x="T6" y="T7"/>
                </a:cxn>
                <a:cxn ang="0">
                  <a:pos x="T8" y="T9"/>
                </a:cxn>
                <a:cxn ang="0">
                  <a:pos x="T10" y="T11"/>
                </a:cxn>
              </a:cxnLst>
              <a:rect l="0" t="0" r="r" b="b"/>
              <a:pathLst>
                <a:path w="89" h="49">
                  <a:moveTo>
                    <a:pt x="0" y="42"/>
                  </a:moveTo>
                  <a:lnTo>
                    <a:pt x="11" y="49"/>
                  </a:lnTo>
                  <a:lnTo>
                    <a:pt x="87" y="7"/>
                  </a:lnTo>
                  <a:lnTo>
                    <a:pt x="89" y="0"/>
                  </a:lnTo>
                  <a:lnTo>
                    <a:pt x="0" y="42"/>
                  </a:lnTo>
                  <a:lnTo>
                    <a:pt x="0" y="42"/>
                  </a:lnTo>
                  <a:close/>
                </a:path>
              </a:pathLst>
            </a:custGeom>
            <a:solidFill>
              <a:srgbClr val="8D8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3" name="Freeform 18"/>
            <p:cNvSpPr>
              <a:spLocks noEditPoints="1"/>
            </p:cNvSpPr>
            <p:nvPr/>
          </p:nvSpPr>
          <p:spPr bwMode="auto">
            <a:xfrm>
              <a:off x="1631951" y="1822450"/>
              <a:ext cx="127000" cy="187325"/>
            </a:xfrm>
            <a:custGeom>
              <a:avLst/>
              <a:gdLst>
                <a:gd name="T0" fmla="*/ 5 w 34"/>
                <a:gd name="T1" fmla="*/ 9 h 50"/>
                <a:gd name="T2" fmla="*/ 5 w 34"/>
                <a:gd name="T3" fmla="*/ 30 h 50"/>
                <a:gd name="T4" fmla="*/ 0 w 34"/>
                <a:gd name="T5" fmla="*/ 44 h 50"/>
                <a:gd name="T6" fmla="*/ 8 w 34"/>
                <a:gd name="T7" fmla="*/ 50 h 50"/>
                <a:gd name="T8" fmla="*/ 27 w 34"/>
                <a:gd name="T9" fmla="*/ 31 h 50"/>
                <a:gd name="T10" fmla="*/ 29 w 34"/>
                <a:gd name="T11" fmla="*/ 26 h 50"/>
                <a:gd name="T12" fmla="*/ 25 w 34"/>
                <a:gd name="T13" fmla="*/ 28 h 50"/>
                <a:gd name="T14" fmla="*/ 22 w 34"/>
                <a:gd name="T15" fmla="*/ 18 h 50"/>
                <a:gd name="T16" fmla="*/ 27 w 34"/>
                <a:gd name="T17" fmla="*/ 13 h 50"/>
                <a:gd name="T18" fmla="*/ 27 w 34"/>
                <a:gd name="T19" fmla="*/ 14 h 50"/>
                <a:gd name="T20" fmla="*/ 31 w 34"/>
                <a:gd name="T21" fmla="*/ 14 h 50"/>
                <a:gd name="T22" fmla="*/ 29 w 34"/>
                <a:gd name="T23" fmla="*/ 16 h 50"/>
                <a:gd name="T24" fmla="*/ 34 w 34"/>
                <a:gd name="T25" fmla="*/ 16 h 50"/>
                <a:gd name="T26" fmla="*/ 34 w 34"/>
                <a:gd name="T27" fmla="*/ 10 h 50"/>
                <a:gd name="T28" fmla="*/ 28 w 34"/>
                <a:gd name="T29" fmla="*/ 0 h 50"/>
                <a:gd name="T30" fmla="*/ 14 w 34"/>
                <a:gd name="T31" fmla="*/ 9 h 50"/>
                <a:gd name="T32" fmla="*/ 24 w 34"/>
                <a:gd name="T33" fmla="*/ 0 h 50"/>
                <a:gd name="T34" fmla="*/ 21 w 34"/>
                <a:gd name="T35" fmla="*/ 0 h 50"/>
                <a:gd name="T36" fmla="*/ 5 w 34"/>
                <a:gd name="T37" fmla="*/ 9 h 50"/>
                <a:gd name="T38" fmla="*/ 11 w 34"/>
                <a:gd name="T39" fmla="*/ 33 h 50"/>
                <a:gd name="T40" fmla="*/ 8 w 34"/>
                <a:gd name="T41" fmla="*/ 44 h 50"/>
                <a:gd name="T42" fmla="*/ 4 w 34"/>
                <a:gd name="T43" fmla="*/ 44 h 50"/>
                <a:gd name="T44" fmla="*/ 7 w 34"/>
                <a:gd name="T45" fmla="*/ 34 h 50"/>
                <a:gd name="T46" fmla="*/ 7 w 34"/>
                <a:gd name="T47" fmla="*/ 10 h 50"/>
                <a:gd name="T48" fmla="*/ 18 w 34"/>
                <a:gd name="T49" fmla="*/ 3 h 50"/>
                <a:gd name="T50" fmla="*/ 10 w 34"/>
                <a:gd name="T51" fmla="*/ 11 h 50"/>
                <a:gd name="T52" fmla="*/ 11 w 34"/>
                <a:gd name="T53"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50">
                  <a:moveTo>
                    <a:pt x="5" y="9"/>
                  </a:moveTo>
                  <a:cubicBezTo>
                    <a:pt x="5" y="30"/>
                    <a:pt x="5" y="30"/>
                    <a:pt x="5" y="30"/>
                  </a:cubicBezTo>
                  <a:cubicBezTo>
                    <a:pt x="6" y="36"/>
                    <a:pt x="4" y="40"/>
                    <a:pt x="0" y="44"/>
                  </a:cubicBezTo>
                  <a:cubicBezTo>
                    <a:pt x="8" y="50"/>
                    <a:pt x="8" y="50"/>
                    <a:pt x="8" y="50"/>
                  </a:cubicBezTo>
                  <a:cubicBezTo>
                    <a:pt x="27" y="31"/>
                    <a:pt x="27" y="31"/>
                    <a:pt x="27" y="31"/>
                  </a:cubicBezTo>
                  <a:cubicBezTo>
                    <a:pt x="29" y="26"/>
                    <a:pt x="29" y="26"/>
                    <a:pt x="29" y="26"/>
                  </a:cubicBezTo>
                  <a:cubicBezTo>
                    <a:pt x="25" y="28"/>
                    <a:pt x="25" y="28"/>
                    <a:pt x="25" y="28"/>
                  </a:cubicBezTo>
                  <a:cubicBezTo>
                    <a:pt x="22" y="18"/>
                    <a:pt x="22" y="18"/>
                    <a:pt x="22" y="18"/>
                  </a:cubicBezTo>
                  <a:cubicBezTo>
                    <a:pt x="27" y="13"/>
                    <a:pt x="27" y="13"/>
                    <a:pt x="27" y="13"/>
                  </a:cubicBezTo>
                  <a:cubicBezTo>
                    <a:pt x="27" y="14"/>
                    <a:pt x="27" y="14"/>
                    <a:pt x="27" y="14"/>
                  </a:cubicBezTo>
                  <a:cubicBezTo>
                    <a:pt x="31" y="14"/>
                    <a:pt x="31" y="14"/>
                    <a:pt x="31" y="14"/>
                  </a:cubicBezTo>
                  <a:cubicBezTo>
                    <a:pt x="29" y="16"/>
                    <a:pt x="29" y="16"/>
                    <a:pt x="29" y="16"/>
                  </a:cubicBezTo>
                  <a:cubicBezTo>
                    <a:pt x="34" y="16"/>
                    <a:pt x="34" y="16"/>
                    <a:pt x="34" y="16"/>
                  </a:cubicBezTo>
                  <a:cubicBezTo>
                    <a:pt x="34" y="10"/>
                    <a:pt x="34" y="10"/>
                    <a:pt x="34" y="10"/>
                  </a:cubicBezTo>
                  <a:cubicBezTo>
                    <a:pt x="28" y="0"/>
                    <a:pt x="28" y="0"/>
                    <a:pt x="28" y="0"/>
                  </a:cubicBezTo>
                  <a:cubicBezTo>
                    <a:pt x="14" y="9"/>
                    <a:pt x="14" y="9"/>
                    <a:pt x="14" y="9"/>
                  </a:cubicBezTo>
                  <a:cubicBezTo>
                    <a:pt x="24" y="0"/>
                    <a:pt x="24" y="0"/>
                    <a:pt x="24" y="0"/>
                  </a:cubicBezTo>
                  <a:cubicBezTo>
                    <a:pt x="21" y="0"/>
                    <a:pt x="21" y="0"/>
                    <a:pt x="21" y="0"/>
                  </a:cubicBezTo>
                  <a:cubicBezTo>
                    <a:pt x="5" y="9"/>
                    <a:pt x="5" y="9"/>
                    <a:pt x="5" y="9"/>
                  </a:cubicBezTo>
                  <a:close/>
                  <a:moveTo>
                    <a:pt x="11" y="33"/>
                  </a:moveTo>
                  <a:cubicBezTo>
                    <a:pt x="8" y="44"/>
                    <a:pt x="8" y="44"/>
                    <a:pt x="8" y="44"/>
                  </a:cubicBezTo>
                  <a:cubicBezTo>
                    <a:pt x="4" y="44"/>
                    <a:pt x="4" y="44"/>
                    <a:pt x="4" y="44"/>
                  </a:cubicBezTo>
                  <a:cubicBezTo>
                    <a:pt x="7" y="34"/>
                    <a:pt x="7" y="34"/>
                    <a:pt x="7" y="34"/>
                  </a:cubicBezTo>
                  <a:cubicBezTo>
                    <a:pt x="7" y="10"/>
                    <a:pt x="7" y="10"/>
                    <a:pt x="7" y="10"/>
                  </a:cubicBezTo>
                  <a:cubicBezTo>
                    <a:pt x="18" y="3"/>
                    <a:pt x="18" y="3"/>
                    <a:pt x="18" y="3"/>
                  </a:cubicBezTo>
                  <a:cubicBezTo>
                    <a:pt x="10" y="11"/>
                    <a:pt x="10" y="11"/>
                    <a:pt x="10" y="11"/>
                  </a:cubicBezTo>
                  <a:cubicBezTo>
                    <a:pt x="11" y="33"/>
                    <a:pt x="11" y="33"/>
                    <a:pt x="11" y="33"/>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4" name="Freeform 19"/>
            <p:cNvSpPr/>
            <p:nvPr/>
          </p:nvSpPr>
          <p:spPr bwMode="auto">
            <a:xfrm>
              <a:off x="1647826" y="1833563"/>
              <a:ext cx="52388" cy="153988"/>
            </a:xfrm>
            <a:custGeom>
              <a:avLst/>
              <a:gdLst>
                <a:gd name="T0" fmla="*/ 9 w 33"/>
                <a:gd name="T1" fmla="*/ 97 h 97"/>
                <a:gd name="T2" fmla="*/ 16 w 33"/>
                <a:gd name="T3" fmla="*/ 71 h 97"/>
                <a:gd name="T4" fmla="*/ 14 w 33"/>
                <a:gd name="T5" fmla="*/ 19 h 97"/>
                <a:gd name="T6" fmla="*/ 33 w 33"/>
                <a:gd name="T7" fmla="*/ 0 h 97"/>
                <a:gd name="T8" fmla="*/ 7 w 33"/>
                <a:gd name="T9" fmla="*/ 17 h 97"/>
                <a:gd name="T10" fmla="*/ 7 w 33"/>
                <a:gd name="T11" fmla="*/ 74 h 97"/>
                <a:gd name="T12" fmla="*/ 0 w 33"/>
                <a:gd name="T13" fmla="*/ 97 h 97"/>
                <a:gd name="T14" fmla="*/ 9 w 33"/>
                <a:gd name="T15" fmla="*/ 97 h 97"/>
                <a:gd name="T16" fmla="*/ 9 w 33"/>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7">
                  <a:moveTo>
                    <a:pt x="9" y="97"/>
                  </a:moveTo>
                  <a:lnTo>
                    <a:pt x="16" y="71"/>
                  </a:lnTo>
                  <a:lnTo>
                    <a:pt x="14" y="19"/>
                  </a:lnTo>
                  <a:lnTo>
                    <a:pt x="33" y="0"/>
                  </a:lnTo>
                  <a:lnTo>
                    <a:pt x="7" y="17"/>
                  </a:lnTo>
                  <a:lnTo>
                    <a:pt x="7" y="74"/>
                  </a:lnTo>
                  <a:lnTo>
                    <a:pt x="0" y="97"/>
                  </a:lnTo>
                  <a:lnTo>
                    <a:pt x="9" y="97"/>
                  </a:lnTo>
                  <a:lnTo>
                    <a:pt x="9" y="97"/>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5" name="Freeform 20"/>
            <p:cNvSpPr/>
            <p:nvPr/>
          </p:nvSpPr>
          <p:spPr bwMode="auto">
            <a:xfrm>
              <a:off x="1609726" y="1979613"/>
              <a:ext cx="60325" cy="57150"/>
            </a:xfrm>
            <a:custGeom>
              <a:avLst/>
              <a:gdLst>
                <a:gd name="T0" fmla="*/ 14 w 38"/>
                <a:gd name="T1" fmla="*/ 5 h 36"/>
                <a:gd name="T2" fmla="*/ 9 w 38"/>
                <a:gd name="T3" fmla="*/ 0 h 36"/>
                <a:gd name="T4" fmla="*/ 0 w 38"/>
                <a:gd name="T5" fmla="*/ 12 h 36"/>
                <a:gd name="T6" fmla="*/ 5 w 38"/>
                <a:gd name="T7" fmla="*/ 19 h 36"/>
                <a:gd name="T8" fmla="*/ 33 w 38"/>
                <a:gd name="T9" fmla="*/ 36 h 36"/>
                <a:gd name="T10" fmla="*/ 38 w 38"/>
                <a:gd name="T11" fmla="*/ 24 h 36"/>
                <a:gd name="T12" fmla="*/ 33 w 38"/>
                <a:gd name="T13" fmla="*/ 19 h 36"/>
                <a:gd name="T14" fmla="*/ 14 w 38"/>
                <a:gd name="T15" fmla="*/ 5 h 36"/>
                <a:gd name="T16" fmla="*/ 14 w 38"/>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4" y="5"/>
                  </a:moveTo>
                  <a:lnTo>
                    <a:pt x="9" y="0"/>
                  </a:lnTo>
                  <a:lnTo>
                    <a:pt x="0" y="12"/>
                  </a:lnTo>
                  <a:lnTo>
                    <a:pt x="5" y="19"/>
                  </a:lnTo>
                  <a:lnTo>
                    <a:pt x="33" y="36"/>
                  </a:lnTo>
                  <a:lnTo>
                    <a:pt x="38" y="24"/>
                  </a:lnTo>
                  <a:lnTo>
                    <a:pt x="33" y="19"/>
                  </a:lnTo>
                  <a:lnTo>
                    <a:pt x="14" y="5"/>
                  </a:lnTo>
                  <a:lnTo>
                    <a:pt x="14" y="5"/>
                  </a:ln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6" name="Freeform 21"/>
            <p:cNvSpPr>
              <a:spLocks noEditPoints="1"/>
            </p:cNvSpPr>
            <p:nvPr/>
          </p:nvSpPr>
          <p:spPr bwMode="auto">
            <a:xfrm>
              <a:off x="1406526" y="1943100"/>
              <a:ext cx="244475" cy="377825"/>
            </a:xfrm>
            <a:custGeom>
              <a:avLst/>
              <a:gdLst>
                <a:gd name="T0" fmla="*/ 56 w 65"/>
                <a:gd name="T1" fmla="*/ 18 h 101"/>
                <a:gd name="T2" fmla="*/ 54 w 65"/>
                <a:gd name="T3" fmla="*/ 15 h 101"/>
                <a:gd name="T4" fmla="*/ 17 w 65"/>
                <a:gd name="T5" fmla="*/ 64 h 101"/>
                <a:gd name="T6" fmla="*/ 25 w 65"/>
                <a:gd name="T7" fmla="*/ 28 h 101"/>
                <a:gd name="T8" fmla="*/ 8 w 65"/>
                <a:gd name="T9" fmla="*/ 0 h 101"/>
                <a:gd name="T10" fmla="*/ 3 w 65"/>
                <a:gd name="T11" fmla="*/ 56 h 101"/>
                <a:gd name="T12" fmla="*/ 2 w 65"/>
                <a:gd name="T13" fmla="*/ 85 h 101"/>
                <a:gd name="T14" fmla="*/ 38 w 65"/>
                <a:gd name="T15" fmla="*/ 88 h 101"/>
                <a:gd name="T16" fmla="*/ 65 w 65"/>
                <a:gd name="T17" fmla="*/ 28 h 101"/>
                <a:gd name="T18" fmla="*/ 56 w 65"/>
                <a:gd name="T19" fmla="*/ 18 h 101"/>
                <a:gd name="T20" fmla="*/ 9 w 65"/>
                <a:gd name="T21" fmla="*/ 5 h 101"/>
                <a:gd name="T22" fmla="*/ 13 w 65"/>
                <a:gd name="T23" fmla="*/ 12 h 101"/>
                <a:gd name="T24" fmla="*/ 9 w 65"/>
                <a:gd name="T25" fmla="*/ 58 h 101"/>
                <a:gd name="T26" fmla="*/ 7 w 65"/>
                <a:gd name="T27" fmla="*/ 87 h 101"/>
                <a:gd name="T28" fmla="*/ 5 w 65"/>
                <a:gd name="T29" fmla="*/ 54 h 101"/>
                <a:gd name="T30" fmla="*/ 9 w 65"/>
                <a:gd name="T31" fmla="*/ 5 h 101"/>
                <a:gd name="T32" fmla="*/ 54 w 65"/>
                <a:gd name="T33" fmla="*/ 19 h 101"/>
                <a:gd name="T34" fmla="*/ 58 w 65"/>
                <a:gd name="T35" fmla="*/ 24 h 101"/>
                <a:gd name="T36" fmla="*/ 16 w 65"/>
                <a:gd name="T37" fmla="*/ 72 h 101"/>
                <a:gd name="T38" fmla="*/ 18 w 65"/>
                <a:gd name="T39" fmla="*/ 66 h 101"/>
                <a:gd name="T40" fmla="*/ 54 w 65"/>
                <a:gd name="T41"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101">
                  <a:moveTo>
                    <a:pt x="56" y="18"/>
                  </a:moveTo>
                  <a:cubicBezTo>
                    <a:pt x="54" y="15"/>
                    <a:pt x="54" y="15"/>
                    <a:pt x="54" y="15"/>
                  </a:cubicBezTo>
                  <a:cubicBezTo>
                    <a:pt x="17" y="64"/>
                    <a:pt x="17" y="64"/>
                    <a:pt x="17" y="64"/>
                  </a:cubicBezTo>
                  <a:cubicBezTo>
                    <a:pt x="25" y="28"/>
                    <a:pt x="25" y="28"/>
                    <a:pt x="25" y="28"/>
                  </a:cubicBezTo>
                  <a:cubicBezTo>
                    <a:pt x="8" y="0"/>
                    <a:pt x="8" y="0"/>
                    <a:pt x="8" y="0"/>
                  </a:cubicBezTo>
                  <a:cubicBezTo>
                    <a:pt x="3" y="56"/>
                    <a:pt x="3" y="56"/>
                    <a:pt x="3" y="56"/>
                  </a:cubicBezTo>
                  <a:cubicBezTo>
                    <a:pt x="1" y="67"/>
                    <a:pt x="0" y="76"/>
                    <a:pt x="2" y="85"/>
                  </a:cubicBezTo>
                  <a:cubicBezTo>
                    <a:pt x="14" y="100"/>
                    <a:pt x="26" y="101"/>
                    <a:pt x="38" y="88"/>
                  </a:cubicBezTo>
                  <a:cubicBezTo>
                    <a:pt x="65" y="28"/>
                    <a:pt x="65" y="28"/>
                    <a:pt x="65" y="28"/>
                  </a:cubicBezTo>
                  <a:cubicBezTo>
                    <a:pt x="56" y="18"/>
                    <a:pt x="56" y="18"/>
                    <a:pt x="56" y="18"/>
                  </a:cubicBezTo>
                  <a:close/>
                  <a:moveTo>
                    <a:pt x="9" y="5"/>
                  </a:moveTo>
                  <a:cubicBezTo>
                    <a:pt x="13" y="12"/>
                    <a:pt x="13" y="12"/>
                    <a:pt x="13" y="12"/>
                  </a:cubicBezTo>
                  <a:cubicBezTo>
                    <a:pt x="9" y="58"/>
                    <a:pt x="9" y="58"/>
                    <a:pt x="9" y="58"/>
                  </a:cubicBezTo>
                  <a:cubicBezTo>
                    <a:pt x="6" y="68"/>
                    <a:pt x="5" y="77"/>
                    <a:pt x="7" y="87"/>
                  </a:cubicBezTo>
                  <a:cubicBezTo>
                    <a:pt x="2" y="82"/>
                    <a:pt x="1" y="71"/>
                    <a:pt x="5" y="54"/>
                  </a:cubicBezTo>
                  <a:cubicBezTo>
                    <a:pt x="9" y="5"/>
                    <a:pt x="9" y="5"/>
                    <a:pt x="9" y="5"/>
                  </a:cubicBezTo>
                  <a:close/>
                  <a:moveTo>
                    <a:pt x="54" y="19"/>
                  </a:moveTo>
                  <a:cubicBezTo>
                    <a:pt x="58" y="24"/>
                    <a:pt x="58" y="24"/>
                    <a:pt x="58" y="24"/>
                  </a:cubicBezTo>
                  <a:cubicBezTo>
                    <a:pt x="16" y="72"/>
                    <a:pt x="16" y="72"/>
                    <a:pt x="16" y="72"/>
                  </a:cubicBezTo>
                  <a:cubicBezTo>
                    <a:pt x="18" y="66"/>
                    <a:pt x="18" y="66"/>
                    <a:pt x="18" y="66"/>
                  </a:cubicBezTo>
                  <a:cubicBezTo>
                    <a:pt x="54" y="19"/>
                    <a:pt x="54" y="19"/>
                    <a:pt x="54" y="19"/>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7" name="Freeform 22"/>
            <p:cNvSpPr/>
            <p:nvPr/>
          </p:nvSpPr>
          <p:spPr bwMode="auto">
            <a:xfrm>
              <a:off x="1411288" y="1962150"/>
              <a:ext cx="44450" cy="306388"/>
            </a:xfrm>
            <a:custGeom>
              <a:avLst/>
              <a:gdLst>
                <a:gd name="T0" fmla="*/ 12 w 12"/>
                <a:gd name="T1" fmla="*/ 7 h 82"/>
                <a:gd name="T2" fmla="*/ 8 w 12"/>
                <a:gd name="T3" fmla="*/ 0 h 82"/>
                <a:gd name="T4" fmla="*/ 4 w 12"/>
                <a:gd name="T5" fmla="*/ 49 h 82"/>
                <a:gd name="T6" fmla="*/ 6 w 12"/>
                <a:gd name="T7" fmla="*/ 82 h 82"/>
                <a:gd name="T8" fmla="*/ 8 w 12"/>
                <a:gd name="T9" fmla="*/ 53 h 82"/>
                <a:gd name="T10" fmla="*/ 12 w 12"/>
                <a:gd name="T11" fmla="*/ 7 h 82"/>
              </a:gdLst>
              <a:ahLst/>
              <a:cxnLst>
                <a:cxn ang="0">
                  <a:pos x="T0" y="T1"/>
                </a:cxn>
                <a:cxn ang="0">
                  <a:pos x="T2" y="T3"/>
                </a:cxn>
                <a:cxn ang="0">
                  <a:pos x="T4" y="T5"/>
                </a:cxn>
                <a:cxn ang="0">
                  <a:pos x="T6" y="T7"/>
                </a:cxn>
                <a:cxn ang="0">
                  <a:pos x="T8" y="T9"/>
                </a:cxn>
                <a:cxn ang="0">
                  <a:pos x="T10" y="T11"/>
                </a:cxn>
              </a:cxnLst>
              <a:rect l="0" t="0" r="r" b="b"/>
              <a:pathLst>
                <a:path w="12" h="82">
                  <a:moveTo>
                    <a:pt x="12" y="7"/>
                  </a:moveTo>
                  <a:cubicBezTo>
                    <a:pt x="8" y="0"/>
                    <a:pt x="8" y="0"/>
                    <a:pt x="8" y="0"/>
                  </a:cubicBezTo>
                  <a:cubicBezTo>
                    <a:pt x="4" y="49"/>
                    <a:pt x="4" y="49"/>
                    <a:pt x="4" y="49"/>
                  </a:cubicBezTo>
                  <a:cubicBezTo>
                    <a:pt x="0" y="66"/>
                    <a:pt x="1" y="77"/>
                    <a:pt x="6" y="82"/>
                  </a:cubicBezTo>
                  <a:cubicBezTo>
                    <a:pt x="4" y="72"/>
                    <a:pt x="5" y="63"/>
                    <a:pt x="8" y="53"/>
                  </a:cubicBezTo>
                  <a:cubicBezTo>
                    <a:pt x="12" y="7"/>
                    <a:pt x="12" y="7"/>
                    <a:pt x="12" y="7"/>
                  </a:cubicBezTo>
                  <a:close/>
                </a:path>
              </a:pathLst>
            </a:custGeom>
            <a:solidFill>
              <a:srgbClr val="8D8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8" name="Freeform 23"/>
            <p:cNvSpPr/>
            <p:nvPr/>
          </p:nvSpPr>
          <p:spPr bwMode="auto">
            <a:xfrm>
              <a:off x="1466851" y="2014538"/>
              <a:ext cx="157163" cy="198438"/>
            </a:xfrm>
            <a:custGeom>
              <a:avLst/>
              <a:gdLst>
                <a:gd name="T0" fmla="*/ 99 w 99"/>
                <a:gd name="T1" fmla="*/ 12 h 125"/>
                <a:gd name="T2" fmla="*/ 90 w 99"/>
                <a:gd name="T3" fmla="*/ 0 h 125"/>
                <a:gd name="T4" fmla="*/ 5 w 99"/>
                <a:gd name="T5" fmla="*/ 111 h 125"/>
                <a:gd name="T6" fmla="*/ 0 w 99"/>
                <a:gd name="T7" fmla="*/ 125 h 125"/>
                <a:gd name="T8" fmla="*/ 99 w 99"/>
                <a:gd name="T9" fmla="*/ 12 h 125"/>
                <a:gd name="T10" fmla="*/ 99 w 99"/>
                <a:gd name="T11" fmla="*/ 12 h 125"/>
              </a:gdLst>
              <a:ahLst/>
              <a:cxnLst>
                <a:cxn ang="0">
                  <a:pos x="T0" y="T1"/>
                </a:cxn>
                <a:cxn ang="0">
                  <a:pos x="T2" y="T3"/>
                </a:cxn>
                <a:cxn ang="0">
                  <a:pos x="T4" y="T5"/>
                </a:cxn>
                <a:cxn ang="0">
                  <a:pos x="T6" y="T7"/>
                </a:cxn>
                <a:cxn ang="0">
                  <a:pos x="T8" y="T9"/>
                </a:cxn>
                <a:cxn ang="0">
                  <a:pos x="T10" y="T11"/>
                </a:cxn>
              </a:cxnLst>
              <a:rect l="0" t="0" r="r" b="b"/>
              <a:pathLst>
                <a:path w="99" h="125">
                  <a:moveTo>
                    <a:pt x="99" y="12"/>
                  </a:moveTo>
                  <a:lnTo>
                    <a:pt x="90" y="0"/>
                  </a:lnTo>
                  <a:lnTo>
                    <a:pt x="5" y="111"/>
                  </a:lnTo>
                  <a:lnTo>
                    <a:pt x="0" y="125"/>
                  </a:lnTo>
                  <a:lnTo>
                    <a:pt x="99" y="12"/>
                  </a:lnTo>
                  <a:lnTo>
                    <a:pt x="99" y="12"/>
                  </a:lnTo>
                  <a:close/>
                </a:path>
              </a:pathLst>
            </a:custGeom>
            <a:solidFill>
              <a:srgbClr val="8D8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9" name="Freeform 24"/>
            <p:cNvSpPr/>
            <p:nvPr/>
          </p:nvSpPr>
          <p:spPr bwMode="auto">
            <a:xfrm>
              <a:off x="1565276" y="1557338"/>
              <a:ext cx="247650" cy="468313"/>
            </a:xfrm>
            <a:custGeom>
              <a:avLst/>
              <a:gdLst>
                <a:gd name="T0" fmla="*/ 28 w 66"/>
                <a:gd name="T1" fmla="*/ 123 h 125"/>
                <a:gd name="T2" fmla="*/ 32 w 66"/>
                <a:gd name="T3" fmla="*/ 125 h 125"/>
                <a:gd name="T4" fmla="*/ 36 w 66"/>
                <a:gd name="T5" fmla="*/ 120 h 125"/>
                <a:gd name="T6" fmla="*/ 41 w 66"/>
                <a:gd name="T7" fmla="*/ 114 h 125"/>
                <a:gd name="T8" fmla="*/ 48 w 66"/>
                <a:gd name="T9" fmla="*/ 101 h 125"/>
                <a:gd name="T10" fmla="*/ 49 w 66"/>
                <a:gd name="T11" fmla="*/ 90 h 125"/>
                <a:gd name="T12" fmla="*/ 52 w 66"/>
                <a:gd name="T13" fmla="*/ 90 h 125"/>
                <a:gd name="T14" fmla="*/ 66 w 66"/>
                <a:gd name="T15" fmla="*/ 69 h 125"/>
                <a:gd name="T16" fmla="*/ 66 w 66"/>
                <a:gd name="T17" fmla="*/ 64 h 125"/>
                <a:gd name="T18" fmla="*/ 66 w 66"/>
                <a:gd name="T19" fmla="*/ 45 h 125"/>
                <a:gd name="T20" fmla="*/ 66 w 66"/>
                <a:gd name="T21" fmla="*/ 38 h 125"/>
                <a:gd name="T22" fmla="*/ 44 w 66"/>
                <a:gd name="T23" fmla="*/ 0 h 125"/>
                <a:gd name="T24" fmla="*/ 15 w 66"/>
                <a:gd name="T25" fmla="*/ 14 h 125"/>
                <a:gd name="T26" fmla="*/ 3 w 66"/>
                <a:gd name="T27" fmla="*/ 37 h 125"/>
                <a:gd name="T28" fmla="*/ 23 w 66"/>
                <a:gd name="T29" fmla="*/ 18 h 125"/>
                <a:gd name="T30" fmla="*/ 45 w 66"/>
                <a:gd name="T31" fmla="*/ 5 h 125"/>
                <a:gd name="T32" fmla="*/ 61 w 66"/>
                <a:gd name="T33" fmla="*/ 40 h 125"/>
                <a:gd name="T34" fmla="*/ 55 w 66"/>
                <a:gd name="T35" fmla="*/ 82 h 125"/>
                <a:gd name="T36" fmla="*/ 48 w 66"/>
                <a:gd name="T37" fmla="*/ 67 h 125"/>
                <a:gd name="T38" fmla="*/ 40 w 66"/>
                <a:gd name="T39" fmla="*/ 67 h 125"/>
                <a:gd name="T40" fmla="*/ 21 w 66"/>
                <a:gd name="T41" fmla="*/ 78 h 125"/>
                <a:gd name="T42" fmla="*/ 23 w 66"/>
                <a:gd name="T43" fmla="*/ 80 h 125"/>
                <a:gd name="T44" fmla="*/ 39 w 66"/>
                <a:gd name="T45" fmla="*/ 71 h 125"/>
                <a:gd name="T46" fmla="*/ 42 w 66"/>
                <a:gd name="T47" fmla="*/ 71 h 125"/>
                <a:gd name="T48" fmla="*/ 32 w 66"/>
                <a:gd name="T49" fmla="*/ 80 h 125"/>
                <a:gd name="T50" fmla="*/ 46 w 66"/>
                <a:gd name="T51" fmla="*/ 71 h 125"/>
                <a:gd name="T52" fmla="*/ 52 w 66"/>
                <a:gd name="T53" fmla="*/ 81 h 125"/>
                <a:gd name="T54" fmla="*/ 52 w 66"/>
                <a:gd name="T55" fmla="*/ 87 h 125"/>
                <a:gd name="T56" fmla="*/ 47 w 66"/>
                <a:gd name="T57" fmla="*/ 87 h 125"/>
                <a:gd name="T58" fmla="*/ 49 w 66"/>
                <a:gd name="T59" fmla="*/ 85 h 125"/>
                <a:gd name="T60" fmla="*/ 45 w 66"/>
                <a:gd name="T61" fmla="*/ 85 h 125"/>
                <a:gd name="T62" fmla="*/ 45 w 66"/>
                <a:gd name="T63" fmla="*/ 84 h 125"/>
                <a:gd name="T64" fmla="*/ 40 w 66"/>
                <a:gd name="T65" fmla="*/ 89 h 125"/>
                <a:gd name="T66" fmla="*/ 43 w 66"/>
                <a:gd name="T67" fmla="*/ 99 h 125"/>
                <a:gd name="T68" fmla="*/ 47 w 66"/>
                <a:gd name="T69" fmla="*/ 97 h 125"/>
                <a:gd name="T70" fmla="*/ 45 w 66"/>
                <a:gd name="T71" fmla="*/ 102 h 125"/>
                <a:gd name="T72" fmla="*/ 26 w 66"/>
                <a:gd name="T73" fmla="*/ 121 h 125"/>
                <a:gd name="T74" fmla="*/ 28 w 66"/>
                <a:gd name="T75"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125">
                  <a:moveTo>
                    <a:pt x="28" y="123"/>
                  </a:moveTo>
                  <a:cubicBezTo>
                    <a:pt x="32" y="125"/>
                    <a:pt x="32" y="125"/>
                    <a:pt x="32" y="125"/>
                  </a:cubicBezTo>
                  <a:cubicBezTo>
                    <a:pt x="36" y="120"/>
                    <a:pt x="36" y="120"/>
                    <a:pt x="36" y="120"/>
                  </a:cubicBezTo>
                  <a:cubicBezTo>
                    <a:pt x="41" y="114"/>
                    <a:pt x="41" y="114"/>
                    <a:pt x="41" y="114"/>
                  </a:cubicBezTo>
                  <a:cubicBezTo>
                    <a:pt x="44" y="110"/>
                    <a:pt x="47" y="106"/>
                    <a:pt x="48" y="101"/>
                  </a:cubicBezTo>
                  <a:cubicBezTo>
                    <a:pt x="49" y="97"/>
                    <a:pt x="49" y="94"/>
                    <a:pt x="49" y="90"/>
                  </a:cubicBezTo>
                  <a:cubicBezTo>
                    <a:pt x="52" y="90"/>
                    <a:pt x="52" y="90"/>
                    <a:pt x="52" y="90"/>
                  </a:cubicBezTo>
                  <a:cubicBezTo>
                    <a:pt x="59" y="84"/>
                    <a:pt x="64" y="77"/>
                    <a:pt x="66" y="69"/>
                  </a:cubicBezTo>
                  <a:cubicBezTo>
                    <a:pt x="66" y="64"/>
                    <a:pt x="66" y="64"/>
                    <a:pt x="66" y="64"/>
                  </a:cubicBezTo>
                  <a:cubicBezTo>
                    <a:pt x="66" y="45"/>
                    <a:pt x="66" y="45"/>
                    <a:pt x="66" y="45"/>
                  </a:cubicBezTo>
                  <a:cubicBezTo>
                    <a:pt x="66" y="38"/>
                    <a:pt x="66" y="38"/>
                    <a:pt x="66" y="38"/>
                  </a:cubicBezTo>
                  <a:cubicBezTo>
                    <a:pt x="61" y="17"/>
                    <a:pt x="54" y="4"/>
                    <a:pt x="44" y="0"/>
                  </a:cubicBezTo>
                  <a:cubicBezTo>
                    <a:pt x="37" y="7"/>
                    <a:pt x="27" y="12"/>
                    <a:pt x="15" y="14"/>
                  </a:cubicBezTo>
                  <a:cubicBezTo>
                    <a:pt x="4" y="18"/>
                    <a:pt x="0" y="26"/>
                    <a:pt x="3" y="37"/>
                  </a:cubicBezTo>
                  <a:cubicBezTo>
                    <a:pt x="4" y="28"/>
                    <a:pt x="11" y="21"/>
                    <a:pt x="23" y="18"/>
                  </a:cubicBezTo>
                  <a:cubicBezTo>
                    <a:pt x="34" y="15"/>
                    <a:pt x="41" y="11"/>
                    <a:pt x="45" y="5"/>
                  </a:cubicBezTo>
                  <a:cubicBezTo>
                    <a:pt x="52" y="15"/>
                    <a:pt x="58" y="26"/>
                    <a:pt x="61" y="40"/>
                  </a:cubicBezTo>
                  <a:cubicBezTo>
                    <a:pt x="64" y="60"/>
                    <a:pt x="62" y="74"/>
                    <a:pt x="55" y="82"/>
                  </a:cubicBezTo>
                  <a:cubicBezTo>
                    <a:pt x="48" y="67"/>
                    <a:pt x="48" y="67"/>
                    <a:pt x="48" y="67"/>
                  </a:cubicBezTo>
                  <a:cubicBezTo>
                    <a:pt x="40" y="67"/>
                    <a:pt x="40" y="67"/>
                    <a:pt x="40" y="67"/>
                  </a:cubicBezTo>
                  <a:cubicBezTo>
                    <a:pt x="21" y="78"/>
                    <a:pt x="21" y="78"/>
                    <a:pt x="21" y="78"/>
                  </a:cubicBezTo>
                  <a:cubicBezTo>
                    <a:pt x="22" y="79"/>
                    <a:pt x="23" y="79"/>
                    <a:pt x="23" y="80"/>
                  </a:cubicBezTo>
                  <a:cubicBezTo>
                    <a:pt x="39" y="71"/>
                    <a:pt x="39" y="71"/>
                    <a:pt x="39" y="71"/>
                  </a:cubicBezTo>
                  <a:cubicBezTo>
                    <a:pt x="42" y="71"/>
                    <a:pt x="42" y="71"/>
                    <a:pt x="42" y="71"/>
                  </a:cubicBezTo>
                  <a:cubicBezTo>
                    <a:pt x="32" y="80"/>
                    <a:pt x="32" y="80"/>
                    <a:pt x="32" y="80"/>
                  </a:cubicBezTo>
                  <a:cubicBezTo>
                    <a:pt x="46" y="71"/>
                    <a:pt x="46" y="71"/>
                    <a:pt x="46" y="71"/>
                  </a:cubicBezTo>
                  <a:cubicBezTo>
                    <a:pt x="52" y="81"/>
                    <a:pt x="52" y="81"/>
                    <a:pt x="52" y="81"/>
                  </a:cubicBezTo>
                  <a:cubicBezTo>
                    <a:pt x="52" y="87"/>
                    <a:pt x="52" y="87"/>
                    <a:pt x="52" y="87"/>
                  </a:cubicBezTo>
                  <a:cubicBezTo>
                    <a:pt x="47" y="87"/>
                    <a:pt x="47" y="87"/>
                    <a:pt x="47" y="87"/>
                  </a:cubicBezTo>
                  <a:cubicBezTo>
                    <a:pt x="49" y="85"/>
                    <a:pt x="49" y="85"/>
                    <a:pt x="49" y="85"/>
                  </a:cubicBezTo>
                  <a:cubicBezTo>
                    <a:pt x="45" y="85"/>
                    <a:pt x="45" y="85"/>
                    <a:pt x="45" y="85"/>
                  </a:cubicBezTo>
                  <a:cubicBezTo>
                    <a:pt x="45" y="84"/>
                    <a:pt x="45" y="84"/>
                    <a:pt x="45" y="84"/>
                  </a:cubicBezTo>
                  <a:cubicBezTo>
                    <a:pt x="40" y="89"/>
                    <a:pt x="40" y="89"/>
                    <a:pt x="40" y="89"/>
                  </a:cubicBezTo>
                  <a:cubicBezTo>
                    <a:pt x="43" y="99"/>
                    <a:pt x="43" y="99"/>
                    <a:pt x="43" y="99"/>
                  </a:cubicBezTo>
                  <a:cubicBezTo>
                    <a:pt x="47" y="97"/>
                    <a:pt x="47" y="97"/>
                    <a:pt x="47" y="97"/>
                  </a:cubicBezTo>
                  <a:cubicBezTo>
                    <a:pt x="45" y="102"/>
                    <a:pt x="45" y="102"/>
                    <a:pt x="45" y="102"/>
                  </a:cubicBezTo>
                  <a:cubicBezTo>
                    <a:pt x="26" y="121"/>
                    <a:pt x="26" y="121"/>
                    <a:pt x="26" y="121"/>
                  </a:cubicBezTo>
                  <a:cubicBezTo>
                    <a:pt x="28" y="123"/>
                    <a:pt x="28" y="123"/>
                    <a:pt x="28" y="123"/>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0" name="Freeform 25"/>
            <p:cNvSpPr/>
            <p:nvPr/>
          </p:nvSpPr>
          <p:spPr bwMode="auto">
            <a:xfrm>
              <a:off x="1617663" y="2009775"/>
              <a:ext cx="82550" cy="65088"/>
            </a:xfrm>
            <a:custGeom>
              <a:avLst/>
              <a:gdLst>
                <a:gd name="T0" fmla="*/ 42 w 52"/>
                <a:gd name="T1" fmla="*/ 10 h 41"/>
                <a:gd name="T2" fmla="*/ 33 w 52"/>
                <a:gd name="T3" fmla="*/ 5 h 41"/>
                <a:gd name="T4" fmla="*/ 28 w 52"/>
                <a:gd name="T5" fmla="*/ 17 h 41"/>
                <a:gd name="T6" fmla="*/ 0 w 52"/>
                <a:gd name="T7" fmla="*/ 0 h 41"/>
                <a:gd name="T8" fmla="*/ 21 w 52"/>
                <a:gd name="T9" fmla="*/ 24 h 41"/>
                <a:gd name="T10" fmla="*/ 33 w 52"/>
                <a:gd name="T11" fmla="*/ 41 h 41"/>
                <a:gd name="T12" fmla="*/ 52 w 52"/>
                <a:gd name="T13" fmla="*/ 17 h 41"/>
                <a:gd name="T14" fmla="*/ 42 w 52"/>
                <a:gd name="T15" fmla="*/ 10 h 41"/>
                <a:gd name="T16" fmla="*/ 42 w 52"/>
                <a:gd name="T1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1">
                  <a:moveTo>
                    <a:pt x="42" y="10"/>
                  </a:moveTo>
                  <a:lnTo>
                    <a:pt x="33" y="5"/>
                  </a:lnTo>
                  <a:lnTo>
                    <a:pt x="28" y="17"/>
                  </a:lnTo>
                  <a:lnTo>
                    <a:pt x="0" y="0"/>
                  </a:lnTo>
                  <a:lnTo>
                    <a:pt x="21" y="24"/>
                  </a:lnTo>
                  <a:lnTo>
                    <a:pt x="33" y="41"/>
                  </a:lnTo>
                  <a:lnTo>
                    <a:pt x="52" y="17"/>
                  </a:lnTo>
                  <a:lnTo>
                    <a:pt x="42" y="10"/>
                  </a:lnTo>
                  <a:lnTo>
                    <a:pt x="42" y="10"/>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1" name="Freeform 26"/>
            <p:cNvSpPr/>
            <p:nvPr/>
          </p:nvSpPr>
          <p:spPr bwMode="auto">
            <a:xfrm>
              <a:off x="1744663" y="1816100"/>
              <a:ext cx="85725" cy="141288"/>
            </a:xfrm>
            <a:custGeom>
              <a:avLst/>
              <a:gdLst>
                <a:gd name="T0" fmla="*/ 23 w 23"/>
                <a:gd name="T1" fmla="*/ 7 h 38"/>
                <a:gd name="T2" fmla="*/ 18 w 23"/>
                <a:gd name="T3" fmla="*/ 0 h 38"/>
                <a:gd name="T4" fmla="*/ 4 w 23"/>
                <a:gd name="T5" fmla="*/ 21 h 38"/>
                <a:gd name="T6" fmla="*/ 1 w 23"/>
                <a:gd name="T7" fmla="*/ 21 h 38"/>
                <a:gd name="T8" fmla="*/ 0 w 23"/>
                <a:gd name="T9" fmla="*/ 32 h 38"/>
                <a:gd name="T10" fmla="*/ 5 w 23"/>
                <a:gd name="T11" fmla="*/ 38 h 38"/>
                <a:gd name="T12" fmla="*/ 23 w 23"/>
                <a:gd name="T13" fmla="*/ 7 h 38"/>
              </a:gdLst>
              <a:ahLst/>
              <a:cxnLst>
                <a:cxn ang="0">
                  <a:pos x="T0" y="T1"/>
                </a:cxn>
                <a:cxn ang="0">
                  <a:pos x="T2" y="T3"/>
                </a:cxn>
                <a:cxn ang="0">
                  <a:pos x="T4" y="T5"/>
                </a:cxn>
                <a:cxn ang="0">
                  <a:pos x="T6" y="T7"/>
                </a:cxn>
                <a:cxn ang="0">
                  <a:pos x="T8" y="T9"/>
                </a:cxn>
                <a:cxn ang="0">
                  <a:pos x="T10" y="T11"/>
                </a:cxn>
                <a:cxn ang="0">
                  <a:pos x="T12" y="T13"/>
                </a:cxn>
              </a:cxnLst>
              <a:rect l="0" t="0" r="r" b="b"/>
              <a:pathLst>
                <a:path w="23" h="38">
                  <a:moveTo>
                    <a:pt x="23" y="7"/>
                  </a:moveTo>
                  <a:cubicBezTo>
                    <a:pt x="18" y="0"/>
                    <a:pt x="18" y="0"/>
                    <a:pt x="18" y="0"/>
                  </a:cubicBezTo>
                  <a:cubicBezTo>
                    <a:pt x="16" y="8"/>
                    <a:pt x="11" y="15"/>
                    <a:pt x="4" y="21"/>
                  </a:cubicBezTo>
                  <a:cubicBezTo>
                    <a:pt x="1" y="21"/>
                    <a:pt x="1" y="21"/>
                    <a:pt x="1" y="21"/>
                  </a:cubicBezTo>
                  <a:cubicBezTo>
                    <a:pt x="1" y="25"/>
                    <a:pt x="1" y="28"/>
                    <a:pt x="0" y="32"/>
                  </a:cubicBezTo>
                  <a:cubicBezTo>
                    <a:pt x="5" y="38"/>
                    <a:pt x="5" y="38"/>
                    <a:pt x="5" y="38"/>
                  </a:cubicBezTo>
                  <a:cubicBezTo>
                    <a:pt x="10" y="27"/>
                    <a:pt x="16" y="16"/>
                    <a:pt x="23" y="7"/>
                  </a:cubicBez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2" name="Freeform 27"/>
            <p:cNvSpPr>
              <a:spLocks noEditPoints="1"/>
            </p:cNvSpPr>
            <p:nvPr/>
          </p:nvSpPr>
          <p:spPr bwMode="auto">
            <a:xfrm>
              <a:off x="1711326" y="1797050"/>
              <a:ext cx="165100" cy="449263"/>
            </a:xfrm>
            <a:custGeom>
              <a:avLst/>
              <a:gdLst>
                <a:gd name="T0" fmla="*/ 27 w 44"/>
                <a:gd name="T1" fmla="*/ 5 h 120"/>
                <a:gd name="T2" fmla="*/ 32 w 44"/>
                <a:gd name="T3" fmla="*/ 12 h 120"/>
                <a:gd name="T4" fmla="*/ 14 w 44"/>
                <a:gd name="T5" fmla="*/ 43 h 120"/>
                <a:gd name="T6" fmla="*/ 8 w 44"/>
                <a:gd name="T7" fmla="*/ 60 h 120"/>
                <a:gd name="T8" fmla="*/ 8 w 44"/>
                <a:gd name="T9" fmla="*/ 60 h 120"/>
                <a:gd name="T10" fmla="*/ 2 w 44"/>
                <a:gd name="T11" fmla="*/ 93 h 120"/>
                <a:gd name="T12" fmla="*/ 0 w 44"/>
                <a:gd name="T13" fmla="*/ 120 h 120"/>
                <a:gd name="T14" fmla="*/ 28 w 44"/>
                <a:gd name="T15" fmla="*/ 61 h 120"/>
                <a:gd name="T16" fmla="*/ 28 w 44"/>
                <a:gd name="T17" fmla="*/ 45 h 120"/>
                <a:gd name="T18" fmla="*/ 35 w 44"/>
                <a:gd name="T19" fmla="*/ 51 h 120"/>
                <a:gd name="T20" fmla="*/ 44 w 44"/>
                <a:gd name="T21" fmla="*/ 17 h 120"/>
                <a:gd name="T22" fmla="*/ 27 w 44"/>
                <a:gd name="T23" fmla="*/ 0 h 120"/>
                <a:gd name="T24" fmla="*/ 27 w 44"/>
                <a:gd name="T25" fmla="*/ 5 h 120"/>
                <a:gd name="T26" fmla="*/ 34 w 44"/>
                <a:gd name="T27" fmla="*/ 14 h 120"/>
                <a:gd name="T28" fmla="*/ 36 w 44"/>
                <a:gd name="T29" fmla="*/ 17 h 120"/>
                <a:gd name="T30" fmla="*/ 7 w 44"/>
                <a:gd name="T31" fmla="*/ 72 h 120"/>
                <a:gd name="T32" fmla="*/ 34 w 44"/>
                <a:gd name="T33" fmla="*/ 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20">
                  <a:moveTo>
                    <a:pt x="27" y="5"/>
                  </a:moveTo>
                  <a:cubicBezTo>
                    <a:pt x="32" y="12"/>
                    <a:pt x="32" y="12"/>
                    <a:pt x="32" y="12"/>
                  </a:cubicBezTo>
                  <a:cubicBezTo>
                    <a:pt x="25" y="21"/>
                    <a:pt x="19" y="32"/>
                    <a:pt x="14" y="43"/>
                  </a:cubicBezTo>
                  <a:cubicBezTo>
                    <a:pt x="12" y="48"/>
                    <a:pt x="10" y="54"/>
                    <a:pt x="8" y="60"/>
                  </a:cubicBezTo>
                  <a:cubicBezTo>
                    <a:pt x="8" y="60"/>
                    <a:pt x="8" y="60"/>
                    <a:pt x="8" y="60"/>
                  </a:cubicBezTo>
                  <a:cubicBezTo>
                    <a:pt x="5" y="70"/>
                    <a:pt x="3" y="81"/>
                    <a:pt x="2" y="93"/>
                  </a:cubicBezTo>
                  <a:cubicBezTo>
                    <a:pt x="0" y="120"/>
                    <a:pt x="0" y="120"/>
                    <a:pt x="0" y="120"/>
                  </a:cubicBezTo>
                  <a:cubicBezTo>
                    <a:pt x="7" y="98"/>
                    <a:pt x="16" y="79"/>
                    <a:pt x="28" y="61"/>
                  </a:cubicBezTo>
                  <a:cubicBezTo>
                    <a:pt x="28" y="45"/>
                    <a:pt x="28" y="45"/>
                    <a:pt x="28" y="45"/>
                  </a:cubicBezTo>
                  <a:cubicBezTo>
                    <a:pt x="35" y="51"/>
                    <a:pt x="35" y="51"/>
                    <a:pt x="35" y="51"/>
                  </a:cubicBezTo>
                  <a:cubicBezTo>
                    <a:pt x="44" y="17"/>
                    <a:pt x="44" y="17"/>
                    <a:pt x="44" y="17"/>
                  </a:cubicBezTo>
                  <a:cubicBezTo>
                    <a:pt x="40" y="11"/>
                    <a:pt x="35" y="5"/>
                    <a:pt x="27" y="0"/>
                  </a:cubicBezTo>
                  <a:cubicBezTo>
                    <a:pt x="27" y="5"/>
                    <a:pt x="27" y="5"/>
                    <a:pt x="27" y="5"/>
                  </a:cubicBezTo>
                  <a:close/>
                  <a:moveTo>
                    <a:pt x="34" y="14"/>
                  </a:moveTo>
                  <a:cubicBezTo>
                    <a:pt x="36" y="17"/>
                    <a:pt x="36" y="17"/>
                    <a:pt x="36" y="17"/>
                  </a:cubicBezTo>
                  <a:cubicBezTo>
                    <a:pt x="21" y="36"/>
                    <a:pt x="11" y="54"/>
                    <a:pt x="7" y="72"/>
                  </a:cubicBezTo>
                  <a:cubicBezTo>
                    <a:pt x="10" y="53"/>
                    <a:pt x="19" y="34"/>
                    <a:pt x="34" y="14"/>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3" name="Freeform 28"/>
            <p:cNvSpPr/>
            <p:nvPr/>
          </p:nvSpPr>
          <p:spPr bwMode="auto">
            <a:xfrm>
              <a:off x="1736726" y="1849438"/>
              <a:ext cx="109538" cy="217488"/>
            </a:xfrm>
            <a:custGeom>
              <a:avLst/>
              <a:gdLst>
                <a:gd name="T0" fmla="*/ 29 w 29"/>
                <a:gd name="T1" fmla="*/ 3 h 58"/>
                <a:gd name="T2" fmla="*/ 27 w 29"/>
                <a:gd name="T3" fmla="*/ 0 h 58"/>
                <a:gd name="T4" fmla="*/ 0 w 29"/>
                <a:gd name="T5" fmla="*/ 58 h 58"/>
                <a:gd name="T6" fmla="*/ 29 w 29"/>
                <a:gd name="T7" fmla="*/ 3 h 58"/>
              </a:gdLst>
              <a:ahLst/>
              <a:cxnLst>
                <a:cxn ang="0">
                  <a:pos x="T0" y="T1"/>
                </a:cxn>
                <a:cxn ang="0">
                  <a:pos x="T2" y="T3"/>
                </a:cxn>
                <a:cxn ang="0">
                  <a:pos x="T4" y="T5"/>
                </a:cxn>
                <a:cxn ang="0">
                  <a:pos x="T6" y="T7"/>
                </a:cxn>
              </a:cxnLst>
              <a:rect l="0" t="0" r="r" b="b"/>
              <a:pathLst>
                <a:path w="29" h="58">
                  <a:moveTo>
                    <a:pt x="29" y="3"/>
                  </a:moveTo>
                  <a:cubicBezTo>
                    <a:pt x="27" y="0"/>
                    <a:pt x="27" y="0"/>
                    <a:pt x="27" y="0"/>
                  </a:cubicBezTo>
                  <a:cubicBezTo>
                    <a:pt x="12" y="20"/>
                    <a:pt x="3" y="39"/>
                    <a:pt x="0" y="58"/>
                  </a:cubicBezTo>
                  <a:cubicBezTo>
                    <a:pt x="4" y="40"/>
                    <a:pt x="14" y="22"/>
                    <a:pt x="29" y="3"/>
                  </a:cubicBezTo>
                  <a:close/>
                </a:path>
              </a:pathLst>
            </a:custGeom>
            <a:solidFill>
              <a:srgbClr val="8D8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4" name="Freeform 29"/>
            <p:cNvSpPr/>
            <p:nvPr/>
          </p:nvSpPr>
          <p:spPr bwMode="auto">
            <a:xfrm>
              <a:off x="1730376" y="1957388"/>
              <a:ext cx="33338" cy="63500"/>
            </a:xfrm>
            <a:custGeom>
              <a:avLst/>
              <a:gdLst>
                <a:gd name="T0" fmla="*/ 0 w 9"/>
                <a:gd name="T1" fmla="*/ 10 h 17"/>
                <a:gd name="T2" fmla="*/ 3 w 9"/>
                <a:gd name="T3" fmla="*/ 17 h 17"/>
                <a:gd name="T4" fmla="*/ 9 w 9"/>
                <a:gd name="T5" fmla="*/ 0 h 17"/>
                <a:gd name="T6" fmla="*/ 0 w 9"/>
                <a:gd name="T7" fmla="*/ 10 h 17"/>
              </a:gdLst>
              <a:ahLst/>
              <a:cxnLst>
                <a:cxn ang="0">
                  <a:pos x="T0" y="T1"/>
                </a:cxn>
                <a:cxn ang="0">
                  <a:pos x="T2" y="T3"/>
                </a:cxn>
                <a:cxn ang="0">
                  <a:pos x="T4" y="T5"/>
                </a:cxn>
                <a:cxn ang="0">
                  <a:pos x="T6" y="T7"/>
                </a:cxn>
              </a:cxnLst>
              <a:rect l="0" t="0" r="r" b="b"/>
              <a:pathLst>
                <a:path w="9" h="17">
                  <a:moveTo>
                    <a:pt x="0" y="10"/>
                  </a:moveTo>
                  <a:cubicBezTo>
                    <a:pt x="3" y="17"/>
                    <a:pt x="3" y="17"/>
                    <a:pt x="3" y="17"/>
                  </a:cubicBezTo>
                  <a:cubicBezTo>
                    <a:pt x="5" y="11"/>
                    <a:pt x="7" y="5"/>
                    <a:pt x="9" y="0"/>
                  </a:cubicBezTo>
                  <a:cubicBezTo>
                    <a:pt x="0" y="10"/>
                    <a:pt x="0" y="10"/>
                    <a:pt x="0" y="1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5" name="Freeform 30"/>
            <p:cNvSpPr/>
            <p:nvPr/>
          </p:nvSpPr>
          <p:spPr bwMode="auto">
            <a:xfrm>
              <a:off x="1700213" y="1935163"/>
              <a:ext cx="63500" cy="209550"/>
            </a:xfrm>
            <a:custGeom>
              <a:avLst/>
              <a:gdLst>
                <a:gd name="T0" fmla="*/ 11 w 17"/>
                <a:gd name="T1" fmla="*/ 23 h 56"/>
                <a:gd name="T2" fmla="*/ 8 w 17"/>
                <a:gd name="T3" fmla="*/ 16 h 56"/>
                <a:gd name="T4" fmla="*/ 17 w 17"/>
                <a:gd name="T5" fmla="*/ 6 h 56"/>
                <a:gd name="T6" fmla="*/ 12 w 17"/>
                <a:gd name="T7" fmla="*/ 0 h 56"/>
                <a:gd name="T8" fmla="*/ 5 w 17"/>
                <a:gd name="T9" fmla="*/ 13 h 56"/>
                <a:gd name="T10" fmla="*/ 0 w 17"/>
                <a:gd name="T11" fmla="*/ 19 h 56"/>
                <a:gd name="T12" fmla="*/ 1 w 17"/>
                <a:gd name="T13" fmla="*/ 27 h 56"/>
                <a:gd name="T14" fmla="*/ 4 w 17"/>
                <a:gd name="T15" fmla="*/ 46 h 56"/>
                <a:gd name="T16" fmla="*/ 5 w 17"/>
                <a:gd name="T17" fmla="*/ 56 h 56"/>
                <a:gd name="T18" fmla="*/ 11 w 17"/>
                <a:gd name="T19" fmla="*/ 23 h 56"/>
                <a:gd name="T20" fmla="*/ 11 w 17"/>
                <a:gd name="T2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6">
                  <a:moveTo>
                    <a:pt x="11" y="23"/>
                  </a:moveTo>
                  <a:cubicBezTo>
                    <a:pt x="8" y="16"/>
                    <a:pt x="8" y="16"/>
                    <a:pt x="8" y="16"/>
                  </a:cubicBezTo>
                  <a:cubicBezTo>
                    <a:pt x="17" y="6"/>
                    <a:pt x="17" y="6"/>
                    <a:pt x="17" y="6"/>
                  </a:cubicBezTo>
                  <a:cubicBezTo>
                    <a:pt x="12" y="0"/>
                    <a:pt x="12" y="0"/>
                    <a:pt x="12" y="0"/>
                  </a:cubicBezTo>
                  <a:cubicBezTo>
                    <a:pt x="11" y="5"/>
                    <a:pt x="8" y="9"/>
                    <a:pt x="5" y="13"/>
                  </a:cubicBezTo>
                  <a:cubicBezTo>
                    <a:pt x="0" y="19"/>
                    <a:pt x="0" y="19"/>
                    <a:pt x="0" y="19"/>
                  </a:cubicBezTo>
                  <a:cubicBezTo>
                    <a:pt x="1" y="27"/>
                    <a:pt x="1" y="27"/>
                    <a:pt x="1" y="27"/>
                  </a:cubicBezTo>
                  <a:cubicBezTo>
                    <a:pt x="4" y="46"/>
                    <a:pt x="4" y="46"/>
                    <a:pt x="4" y="46"/>
                  </a:cubicBezTo>
                  <a:cubicBezTo>
                    <a:pt x="5" y="56"/>
                    <a:pt x="5" y="56"/>
                    <a:pt x="5" y="56"/>
                  </a:cubicBezTo>
                  <a:cubicBezTo>
                    <a:pt x="6" y="44"/>
                    <a:pt x="8" y="33"/>
                    <a:pt x="11" y="23"/>
                  </a:cubicBezTo>
                  <a:cubicBezTo>
                    <a:pt x="11" y="23"/>
                    <a:pt x="11" y="23"/>
                    <a:pt x="11" y="23"/>
                  </a:cubicBezTo>
                  <a:close/>
                </a:path>
              </a:pathLst>
            </a:custGeom>
            <a:solidFill>
              <a:srgbClr val="0F0D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6" name="Freeform 31"/>
            <p:cNvSpPr/>
            <p:nvPr/>
          </p:nvSpPr>
          <p:spPr bwMode="auto">
            <a:xfrm>
              <a:off x="1670051" y="2036763"/>
              <a:ext cx="44450" cy="176213"/>
            </a:xfrm>
            <a:custGeom>
              <a:avLst/>
              <a:gdLst>
                <a:gd name="T0" fmla="*/ 21 w 28"/>
                <a:gd name="T1" fmla="*/ 0 h 111"/>
                <a:gd name="T2" fmla="*/ 19 w 28"/>
                <a:gd name="T3" fmla="*/ 0 h 111"/>
                <a:gd name="T4" fmla="*/ 0 w 28"/>
                <a:gd name="T5" fmla="*/ 24 h 111"/>
                <a:gd name="T6" fmla="*/ 7 w 28"/>
                <a:gd name="T7" fmla="*/ 31 h 111"/>
                <a:gd name="T8" fmla="*/ 0 w 28"/>
                <a:gd name="T9" fmla="*/ 45 h 111"/>
                <a:gd name="T10" fmla="*/ 21 w 28"/>
                <a:gd name="T11" fmla="*/ 111 h 111"/>
                <a:gd name="T12" fmla="*/ 28 w 28"/>
                <a:gd name="T13" fmla="*/ 45 h 111"/>
                <a:gd name="T14" fmla="*/ 21 w 28"/>
                <a:gd name="T15" fmla="*/ 0 h 111"/>
                <a:gd name="T16" fmla="*/ 21 w 28"/>
                <a:gd name="T1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11">
                  <a:moveTo>
                    <a:pt x="21" y="0"/>
                  </a:moveTo>
                  <a:lnTo>
                    <a:pt x="19" y="0"/>
                  </a:lnTo>
                  <a:lnTo>
                    <a:pt x="0" y="24"/>
                  </a:lnTo>
                  <a:lnTo>
                    <a:pt x="7" y="31"/>
                  </a:lnTo>
                  <a:lnTo>
                    <a:pt x="0" y="45"/>
                  </a:lnTo>
                  <a:lnTo>
                    <a:pt x="21" y="111"/>
                  </a:lnTo>
                  <a:lnTo>
                    <a:pt x="28" y="45"/>
                  </a:lnTo>
                  <a:lnTo>
                    <a:pt x="21" y="0"/>
                  </a:lnTo>
                  <a:lnTo>
                    <a:pt x="21" y="0"/>
                  </a:ln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7" name="Freeform 32"/>
            <p:cNvSpPr/>
            <p:nvPr/>
          </p:nvSpPr>
          <p:spPr bwMode="auto">
            <a:xfrm>
              <a:off x="1684338" y="2006600"/>
              <a:ext cx="19050" cy="30163"/>
            </a:xfrm>
            <a:custGeom>
              <a:avLst/>
              <a:gdLst>
                <a:gd name="T0" fmla="*/ 10 w 12"/>
                <a:gd name="T1" fmla="*/ 19 h 19"/>
                <a:gd name="T2" fmla="*/ 12 w 12"/>
                <a:gd name="T3" fmla="*/ 19 h 19"/>
                <a:gd name="T4" fmla="*/ 10 w 12"/>
                <a:gd name="T5" fmla="*/ 0 h 19"/>
                <a:gd name="T6" fmla="*/ 0 w 12"/>
                <a:gd name="T7" fmla="*/ 12 h 19"/>
                <a:gd name="T8" fmla="*/ 10 w 12"/>
                <a:gd name="T9" fmla="*/ 19 h 19"/>
                <a:gd name="T10" fmla="*/ 10 w 12"/>
                <a:gd name="T11" fmla="*/ 19 h 19"/>
              </a:gdLst>
              <a:ahLst/>
              <a:cxnLst>
                <a:cxn ang="0">
                  <a:pos x="T0" y="T1"/>
                </a:cxn>
                <a:cxn ang="0">
                  <a:pos x="T2" y="T3"/>
                </a:cxn>
                <a:cxn ang="0">
                  <a:pos x="T4" y="T5"/>
                </a:cxn>
                <a:cxn ang="0">
                  <a:pos x="T6" y="T7"/>
                </a:cxn>
                <a:cxn ang="0">
                  <a:pos x="T8" y="T9"/>
                </a:cxn>
                <a:cxn ang="0">
                  <a:pos x="T10" y="T11"/>
                </a:cxn>
              </a:cxnLst>
              <a:rect l="0" t="0" r="r" b="b"/>
              <a:pathLst>
                <a:path w="12" h="19">
                  <a:moveTo>
                    <a:pt x="10" y="19"/>
                  </a:moveTo>
                  <a:lnTo>
                    <a:pt x="12" y="19"/>
                  </a:lnTo>
                  <a:lnTo>
                    <a:pt x="10" y="0"/>
                  </a:lnTo>
                  <a:lnTo>
                    <a:pt x="0" y="12"/>
                  </a:lnTo>
                  <a:lnTo>
                    <a:pt x="10" y="19"/>
                  </a:lnTo>
                  <a:lnTo>
                    <a:pt x="10" y="19"/>
                  </a:ln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8" name="Freeform 33"/>
            <p:cNvSpPr>
              <a:spLocks noEditPoints="1"/>
            </p:cNvSpPr>
            <p:nvPr/>
          </p:nvSpPr>
          <p:spPr bwMode="auto">
            <a:xfrm>
              <a:off x="1609726" y="1935163"/>
              <a:ext cx="434975" cy="506413"/>
            </a:xfrm>
            <a:custGeom>
              <a:avLst/>
              <a:gdLst>
                <a:gd name="T0" fmla="*/ 88 w 116"/>
                <a:gd name="T1" fmla="*/ 23 h 135"/>
                <a:gd name="T2" fmla="*/ 87 w 116"/>
                <a:gd name="T3" fmla="*/ 26 h 135"/>
                <a:gd name="T4" fmla="*/ 74 w 116"/>
                <a:gd name="T5" fmla="*/ 78 h 135"/>
                <a:gd name="T6" fmla="*/ 0 w 116"/>
                <a:gd name="T7" fmla="*/ 107 h 135"/>
                <a:gd name="T8" fmla="*/ 2 w 116"/>
                <a:gd name="T9" fmla="*/ 115 h 135"/>
                <a:gd name="T10" fmla="*/ 3 w 116"/>
                <a:gd name="T11" fmla="*/ 121 h 135"/>
                <a:gd name="T12" fmla="*/ 8 w 116"/>
                <a:gd name="T13" fmla="*/ 135 h 135"/>
                <a:gd name="T14" fmla="*/ 107 w 116"/>
                <a:gd name="T15" fmla="*/ 76 h 135"/>
                <a:gd name="T16" fmla="*/ 107 w 116"/>
                <a:gd name="T17" fmla="*/ 73 h 135"/>
                <a:gd name="T18" fmla="*/ 116 w 116"/>
                <a:gd name="T19" fmla="*/ 0 h 135"/>
                <a:gd name="T20" fmla="*/ 88 w 116"/>
                <a:gd name="T21" fmla="*/ 23 h 135"/>
                <a:gd name="T22" fmla="*/ 74 w 116"/>
                <a:gd name="T23" fmla="*/ 81 h 135"/>
                <a:gd name="T24" fmla="*/ 77 w 116"/>
                <a:gd name="T25" fmla="*/ 79 h 135"/>
                <a:gd name="T26" fmla="*/ 87 w 116"/>
                <a:gd name="T27" fmla="*/ 33 h 135"/>
                <a:gd name="T28" fmla="*/ 112 w 116"/>
                <a:gd name="T29" fmla="*/ 3 h 135"/>
                <a:gd name="T30" fmla="*/ 89 w 116"/>
                <a:gd name="T31" fmla="*/ 51 h 135"/>
                <a:gd name="T32" fmla="*/ 83 w 116"/>
                <a:gd name="T33" fmla="*/ 83 h 135"/>
                <a:gd name="T34" fmla="*/ 4 w 116"/>
                <a:gd name="T35" fmla="*/ 113 h 135"/>
                <a:gd name="T36" fmla="*/ 3 w 116"/>
                <a:gd name="T37" fmla="*/ 109 h 135"/>
                <a:gd name="T38" fmla="*/ 74 w 116"/>
                <a:gd name="T39" fmla="*/ 8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35">
                  <a:moveTo>
                    <a:pt x="88" y="23"/>
                  </a:moveTo>
                  <a:cubicBezTo>
                    <a:pt x="88" y="24"/>
                    <a:pt x="87" y="25"/>
                    <a:pt x="87" y="26"/>
                  </a:cubicBezTo>
                  <a:cubicBezTo>
                    <a:pt x="74" y="78"/>
                    <a:pt x="74" y="78"/>
                    <a:pt x="74" y="78"/>
                  </a:cubicBezTo>
                  <a:cubicBezTo>
                    <a:pt x="0" y="107"/>
                    <a:pt x="0" y="107"/>
                    <a:pt x="0" y="107"/>
                  </a:cubicBezTo>
                  <a:cubicBezTo>
                    <a:pt x="1" y="110"/>
                    <a:pt x="1" y="112"/>
                    <a:pt x="2" y="115"/>
                  </a:cubicBezTo>
                  <a:cubicBezTo>
                    <a:pt x="2" y="117"/>
                    <a:pt x="3" y="119"/>
                    <a:pt x="3" y="121"/>
                  </a:cubicBezTo>
                  <a:cubicBezTo>
                    <a:pt x="4" y="126"/>
                    <a:pt x="6" y="130"/>
                    <a:pt x="8" y="135"/>
                  </a:cubicBezTo>
                  <a:cubicBezTo>
                    <a:pt x="68" y="126"/>
                    <a:pt x="101" y="106"/>
                    <a:pt x="107" y="76"/>
                  </a:cubicBezTo>
                  <a:cubicBezTo>
                    <a:pt x="107" y="75"/>
                    <a:pt x="107" y="74"/>
                    <a:pt x="107" y="73"/>
                  </a:cubicBezTo>
                  <a:cubicBezTo>
                    <a:pt x="116" y="0"/>
                    <a:pt x="116" y="0"/>
                    <a:pt x="116" y="0"/>
                  </a:cubicBezTo>
                  <a:cubicBezTo>
                    <a:pt x="104" y="1"/>
                    <a:pt x="94" y="8"/>
                    <a:pt x="88" y="23"/>
                  </a:cubicBezTo>
                  <a:close/>
                  <a:moveTo>
                    <a:pt x="74" y="81"/>
                  </a:moveTo>
                  <a:cubicBezTo>
                    <a:pt x="77" y="79"/>
                    <a:pt x="77" y="79"/>
                    <a:pt x="77" y="79"/>
                  </a:cubicBezTo>
                  <a:cubicBezTo>
                    <a:pt x="87" y="33"/>
                    <a:pt x="87" y="33"/>
                    <a:pt x="87" y="33"/>
                  </a:cubicBezTo>
                  <a:cubicBezTo>
                    <a:pt x="92" y="15"/>
                    <a:pt x="100" y="5"/>
                    <a:pt x="112" y="3"/>
                  </a:cubicBezTo>
                  <a:cubicBezTo>
                    <a:pt x="98" y="13"/>
                    <a:pt x="90" y="29"/>
                    <a:pt x="89" y="51"/>
                  </a:cubicBezTo>
                  <a:cubicBezTo>
                    <a:pt x="83" y="83"/>
                    <a:pt x="83" y="83"/>
                    <a:pt x="83" y="83"/>
                  </a:cubicBezTo>
                  <a:cubicBezTo>
                    <a:pt x="4" y="113"/>
                    <a:pt x="4" y="113"/>
                    <a:pt x="4" y="113"/>
                  </a:cubicBezTo>
                  <a:cubicBezTo>
                    <a:pt x="3" y="109"/>
                    <a:pt x="3" y="109"/>
                    <a:pt x="3" y="109"/>
                  </a:cubicBezTo>
                  <a:cubicBezTo>
                    <a:pt x="74" y="81"/>
                    <a:pt x="74" y="81"/>
                    <a:pt x="74" y="81"/>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9" name="Freeform 34"/>
            <p:cNvSpPr/>
            <p:nvPr/>
          </p:nvSpPr>
          <p:spPr bwMode="auto">
            <a:xfrm>
              <a:off x="1620838" y="1946275"/>
              <a:ext cx="409575" cy="412750"/>
            </a:xfrm>
            <a:custGeom>
              <a:avLst/>
              <a:gdLst>
                <a:gd name="T0" fmla="*/ 74 w 109"/>
                <a:gd name="T1" fmla="*/ 76 h 110"/>
                <a:gd name="T2" fmla="*/ 71 w 109"/>
                <a:gd name="T3" fmla="*/ 78 h 110"/>
                <a:gd name="T4" fmla="*/ 0 w 109"/>
                <a:gd name="T5" fmla="*/ 106 h 110"/>
                <a:gd name="T6" fmla="*/ 1 w 109"/>
                <a:gd name="T7" fmla="*/ 110 h 110"/>
                <a:gd name="T8" fmla="*/ 80 w 109"/>
                <a:gd name="T9" fmla="*/ 80 h 110"/>
                <a:gd name="T10" fmla="*/ 86 w 109"/>
                <a:gd name="T11" fmla="*/ 48 h 110"/>
                <a:gd name="T12" fmla="*/ 109 w 109"/>
                <a:gd name="T13" fmla="*/ 0 h 110"/>
                <a:gd name="T14" fmla="*/ 84 w 109"/>
                <a:gd name="T15" fmla="*/ 30 h 110"/>
                <a:gd name="T16" fmla="*/ 74 w 109"/>
                <a:gd name="T17" fmla="*/ 7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10">
                  <a:moveTo>
                    <a:pt x="74" y="76"/>
                  </a:moveTo>
                  <a:cubicBezTo>
                    <a:pt x="71" y="78"/>
                    <a:pt x="71" y="78"/>
                    <a:pt x="71" y="78"/>
                  </a:cubicBezTo>
                  <a:cubicBezTo>
                    <a:pt x="0" y="106"/>
                    <a:pt x="0" y="106"/>
                    <a:pt x="0" y="106"/>
                  </a:cubicBezTo>
                  <a:cubicBezTo>
                    <a:pt x="1" y="110"/>
                    <a:pt x="1" y="110"/>
                    <a:pt x="1" y="110"/>
                  </a:cubicBezTo>
                  <a:cubicBezTo>
                    <a:pt x="80" y="80"/>
                    <a:pt x="80" y="80"/>
                    <a:pt x="80" y="80"/>
                  </a:cubicBezTo>
                  <a:cubicBezTo>
                    <a:pt x="86" y="48"/>
                    <a:pt x="86" y="48"/>
                    <a:pt x="86" y="48"/>
                  </a:cubicBezTo>
                  <a:cubicBezTo>
                    <a:pt x="87" y="26"/>
                    <a:pt x="95" y="10"/>
                    <a:pt x="109" y="0"/>
                  </a:cubicBezTo>
                  <a:cubicBezTo>
                    <a:pt x="97" y="2"/>
                    <a:pt x="89" y="12"/>
                    <a:pt x="84" y="30"/>
                  </a:cubicBezTo>
                  <a:cubicBezTo>
                    <a:pt x="74" y="76"/>
                    <a:pt x="74" y="76"/>
                    <a:pt x="74" y="76"/>
                  </a:cubicBezTo>
                  <a:close/>
                </a:path>
              </a:pathLst>
            </a:custGeom>
            <a:solidFill>
              <a:srgbClr val="8D8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0" name="Freeform 35"/>
            <p:cNvSpPr/>
            <p:nvPr/>
          </p:nvSpPr>
          <p:spPr bwMode="auto">
            <a:xfrm>
              <a:off x="1568451" y="2138363"/>
              <a:ext cx="127000" cy="187325"/>
            </a:xfrm>
            <a:custGeom>
              <a:avLst/>
              <a:gdLst>
                <a:gd name="T0" fmla="*/ 34 w 34"/>
                <a:gd name="T1" fmla="*/ 39 h 50"/>
                <a:gd name="T2" fmla="*/ 34 w 34"/>
                <a:gd name="T3" fmla="*/ 31 h 50"/>
                <a:gd name="T4" fmla="*/ 24 w 34"/>
                <a:gd name="T5" fmla="*/ 0 h 50"/>
                <a:gd name="T6" fmla="*/ 12 w 34"/>
                <a:gd name="T7" fmla="*/ 24 h 50"/>
                <a:gd name="T8" fmla="*/ 0 w 34"/>
                <a:gd name="T9" fmla="*/ 48 h 50"/>
                <a:gd name="T10" fmla="*/ 4 w 34"/>
                <a:gd name="T11" fmla="*/ 50 h 50"/>
                <a:gd name="T12" fmla="*/ 34 w 34"/>
                <a:gd name="T13" fmla="*/ 39 h 50"/>
              </a:gdLst>
              <a:ahLst/>
              <a:cxnLst>
                <a:cxn ang="0">
                  <a:pos x="T0" y="T1"/>
                </a:cxn>
                <a:cxn ang="0">
                  <a:pos x="T2" y="T3"/>
                </a:cxn>
                <a:cxn ang="0">
                  <a:pos x="T4" y="T5"/>
                </a:cxn>
                <a:cxn ang="0">
                  <a:pos x="T6" y="T7"/>
                </a:cxn>
                <a:cxn ang="0">
                  <a:pos x="T8" y="T9"/>
                </a:cxn>
                <a:cxn ang="0">
                  <a:pos x="T10" y="T11"/>
                </a:cxn>
                <a:cxn ang="0">
                  <a:pos x="T12" y="T13"/>
                </a:cxn>
              </a:cxnLst>
              <a:rect l="0" t="0" r="r" b="b"/>
              <a:pathLst>
                <a:path w="34" h="50">
                  <a:moveTo>
                    <a:pt x="34" y="39"/>
                  </a:moveTo>
                  <a:cubicBezTo>
                    <a:pt x="34" y="31"/>
                    <a:pt x="34" y="31"/>
                    <a:pt x="34" y="31"/>
                  </a:cubicBezTo>
                  <a:cubicBezTo>
                    <a:pt x="24" y="0"/>
                    <a:pt x="24" y="0"/>
                    <a:pt x="24" y="0"/>
                  </a:cubicBezTo>
                  <a:cubicBezTo>
                    <a:pt x="12" y="24"/>
                    <a:pt x="12" y="24"/>
                    <a:pt x="12" y="24"/>
                  </a:cubicBezTo>
                  <a:cubicBezTo>
                    <a:pt x="9" y="34"/>
                    <a:pt x="4" y="42"/>
                    <a:pt x="0" y="48"/>
                  </a:cubicBezTo>
                  <a:cubicBezTo>
                    <a:pt x="4" y="50"/>
                    <a:pt x="4" y="50"/>
                    <a:pt x="4" y="50"/>
                  </a:cubicBezTo>
                  <a:cubicBezTo>
                    <a:pt x="34" y="39"/>
                    <a:pt x="34" y="39"/>
                    <a:pt x="34" y="39"/>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1" name="Freeform 36"/>
            <p:cNvSpPr>
              <a:spLocks noEditPoints="1"/>
            </p:cNvSpPr>
            <p:nvPr/>
          </p:nvSpPr>
          <p:spPr bwMode="auto">
            <a:xfrm>
              <a:off x="1436688" y="2317750"/>
              <a:ext cx="165100" cy="82550"/>
            </a:xfrm>
            <a:custGeom>
              <a:avLst/>
              <a:gdLst>
                <a:gd name="T0" fmla="*/ 4 w 44"/>
                <a:gd name="T1" fmla="*/ 0 h 22"/>
                <a:gd name="T2" fmla="*/ 0 w 44"/>
                <a:gd name="T3" fmla="*/ 12 h 22"/>
                <a:gd name="T4" fmla="*/ 10 w 44"/>
                <a:gd name="T5" fmla="*/ 22 h 22"/>
                <a:gd name="T6" fmla="*/ 8 w 44"/>
                <a:gd name="T7" fmla="*/ 13 h 22"/>
                <a:gd name="T8" fmla="*/ 18 w 44"/>
                <a:gd name="T9" fmla="*/ 13 h 22"/>
                <a:gd name="T10" fmla="*/ 29 w 44"/>
                <a:gd name="T11" fmla="*/ 18 h 22"/>
                <a:gd name="T12" fmla="*/ 44 w 44"/>
                <a:gd name="T13" fmla="*/ 16 h 22"/>
                <a:gd name="T14" fmla="*/ 44 w 44"/>
                <a:gd name="T15" fmla="*/ 13 h 22"/>
                <a:gd name="T16" fmla="*/ 43 w 44"/>
                <a:gd name="T17" fmla="*/ 5 h 22"/>
                <a:gd name="T18" fmla="*/ 39 w 44"/>
                <a:gd name="T19" fmla="*/ 2 h 22"/>
                <a:gd name="T20" fmla="*/ 35 w 44"/>
                <a:gd name="T21" fmla="*/ 0 h 22"/>
                <a:gd name="T22" fmla="*/ 10 w 44"/>
                <a:gd name="T23" fmla="*/ 6 h 22"/>
                <a:gd name="T24" fmla="*/ 4 w 44"/>
                <a:gd name="T25" fmla="*/ 0 h 22"/>
                <a:gd name="T26" fmla="*/ 5 w 44"/>
                <a:gd name="T27" fmla="*/ 4 h 22"/>
                <a:gd name="T28" fmla="*/ 8 w 44"/>
                <a:gd name="T29" fmla="*/ 5 h 22"/>
                <a:gd name="T30" fmla="*/ 6 w 44"/>
                <a:gd name="T31" fmla="*/ 14 h 22"/>
                <a:gd name="T32" fmla="*/ 2 w 44"/>
                <a:gd name="T33" fmla="*/ 11 h 22"/>
                <a:gd name="T34" fmla="*/ 5 w 44"/>
                <a:gd name="T35"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22">
                  <a:moveTo>
                    <a:pt x="4" y="0"/>
                  </a:moveTo>
                  <a:cubicBezTo>
                    <a:pt x="0" y="12"/>
                    <a:pt x="0" y="12"/>
                    <a:pt x="0" y="12"/>
                  </a:cubicBezTo>
                  <a:cubicBezTo>
                    <a:pt x="10" y="22"/>
                    <a:pt x="10" y="22"/>
                    <a:pt x="10" y="22"/>
                  </a:cubicBezTo>
                  <a:cubicBezTo>
                    <a:pt x="8" y="13"/>
                    <a:pt x="8" y="13"/>
                    <a:pt x="8" y="13"/>
                  </a:cubicBezTo>
                  <a:cubicBezTo>
                    <a:pt x="18" y="13"/>
                    <a:pt x="18" y="13"/>
                    <a:pt x="18" y="13"/>
                  </a:cubicBezTo>
                  <a:cubicBezTo>
                    <a:pt x="29" y="18"/>
                    <a:pt x="29" y="18"/>
                    <a:pt x="29" y="18"/>
                  </a:cubicBezTo>
                  <a:cubicBezTo>
                    <a:pt x="44" y="16"/>
                    <a:pt x="44" y="16"/>
                    <a:pt x="44" y="16"/>
                  </a:cubicBezTo>
                  <a:cubicBezTo>
                    <a:pt x="44" y="15"/>
                    <a:pt x="44" y="14"/>
                    <a:pt x="44" y="13"/>
                  </a:cubicBezTo>
                  <a:cubicBezTo>
                    <a:pt x="43" y="10"/>
                    <a:pt x="43" y="8"/>
                    <a:pt x="43" y="5"/>
                  </a:cubicBezTo>
                  <a:cubicBezTo>
                    <a:pt x="39" y="2"/>
                    <a:pt x="39" y="2"/>
                    <a:pt x="39" y="2"/>
                  </a:cubicBezTo>
                  <a:cubicBezTo>
                    <a:pt x="35" y="0"/>
                    <a:pt x="35" y="0"/>
                    <a:pt x="35" y="0"/>
                  </a:cubicBezTo>
                  <a:cubicBezTo>
                    <a:pt x="28" y="7"/>
                    <a:pt x="20" y="9"/>
                    <a:pt x="10" y="6"/>
                  </a:cubicBezTo>
                  <a:cubicBezTo>
                    <a:pt x="4" y="0"/>
                    <a:pt x="4" y="0"/>
                    <a:pt x="4" y="0"/>
                  </a:cubicBezTo>
                  <a:close/>
                  <a:moveTo>
                    <a:pt x="5" y="4"/>
                  </a:moveTo>
                  <a:cubicBezTo>
                    <a:pt x="8" y="5"/>
                    <a:pt x="8" y="5"/>
                    <a:pt x="8" y="5"/>
                  </a:cubicBezTo>
                  <a:cubicBezTo>
                    <a:pt x="6" y="14"/>
                    <a:pt x="6" y="14"/>
                    <a:pt x="6" y="14"/>
                  </a:cubicBezTo>
                  <a:cubicBezTo>
                    <a:pt x="2" y="11"/>
                    <a:pt x="2" y="11"/>
                    <a:pt x="2" y="11"/>
                  </a:cubicBezTo>
                  <a:cubicBezTo>
                    <a:pt x="5" y="4"/>
                    <a:pt x="5" y="4"/>
                    <a:pt x="5" y="4"/>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2" name="Freeform 37"/>
            <p:cNvSpPr/>
            <p:nvPr/>
          </p:nvSpPr>
          <p:spPr bwMode="auto">
            <a:xfrm>
              <a:off x="1444626" y="2332038"/>
              <a:ext cx="22225" cy="38100"/>
            </a:xfrm>
            <a:custGeom>
              <a:avLst/>
              <a:gdLst>
                <a:gd name="T0" fmla="*/ 14 w 14"/>
                <a:gd name="T1" fmla="*/ 3 h 24"/>
                <a:gd name="T2" fmla="*/ 7 w 14"/>
                <a:gd name="T3" fmla="*/ 0 h 24"/>
                <a:gd name="T4" fmla="*/ 0 w 14"/>
                <a:gd name="T5" fmla="*/ 17 h 24"/>
                <a:gd name="T6" fmla="*/ 9 w 14"/>
                <a:gd name="T7" fmla="*/ 24 h 24"/>
                <a:gd name="T8" fmla="*/ 14 w 14"/>
                <a:gd name="T9" fmla="*/ 3 h 24"/>
                <a:gd name="T10" fmla="*/ 14 w 14"/>
                <a:gd name="T11" fmla="*/ 3 h 24"/>
              </a:gdLst>
              <a:ahLst/>
              <a:cxnLst>
                <a:cxn ang="0">
                  <a:pos x="T0" y="T1"/>
                </a:cxn>
                <a:cxn ang="0">
                  <a:pos x="T2" y="T3"/>
                </a:cxn>
                <a:cxn ang="0">
                  <a:pos x="T4" y="T5"/>
                </a:cxn>
                <a:cxn ang="0">
                  <a:pos x="T6" y="T7"/>
                </a:cxn>
                <a:cxn ang="0">
                  <a:pos x="T8" y="T9"/>
                </a:cxn>
                <a:cxn ang="0">
                  <a:pos x="T10" y="T11"/>
                </a:cxn>
              </a:cxnLst>
              <a:rect l="0" t="0" r="r" b="b"/>
              <a:pathLst>
                <a:path w="14" h="24">
                  <a:moveTo>
                    <a:pt x="14" y="3"/>
                  </a:moveTo>
                  <a:lnTo>
                    <a:pt x="7" y="0"/>
                  </a:lnTo>
                  <a:lnTo>
                    <a:pt x="0" y="17"/>
                  </a:lnTo>
                  <a:lnTo>
                    <a:pt x="9" y="24"/>
                  </a:lnTo>
                  <a:lnTo>
                    <a:pt x="14" y="3"/>
                  </a:lnTo>
                  <a:lnTo>
                    <a:pt x="14" y="3"/>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3" name="Freeform 38"/>
            <p:cNvSpPr>
              <a:spLocks noEditPoints="1"/>
            </p:cNvSpPr>
            <p:nvPr/>
          </p:nvSpPr>
          <p:spPr bwMode="auto">
            <a:xfrm>
              <a:off x="1447801" y="2386013"/>
              <a:ext cx="98425" cy="93663"/>
            </a:xfrm>
            <a:custGeom>
              <a:avLst/>
              <a:gdLst>
                <a:gd name="T0" fmla="*/ 11 w 26"/>
                <a:gd name="T1" fmla="*/ 0 h 25"/>
                <a:gd name="T2" fmla="*/ 9 w 26"/>
                <a:gd name="T3" fmla="*/ 5 h 25"/>
                <a:gd name="T4" fmla="*/ 0 w 26"/>
                <a:gd name="T5" fmla="*/ 25 h 25"/>
                <a:gd name="T6" fmla="*/ 12 w 26"/>
                <a:gd name="T7" fmla="*/ 25 h 25"/>
                <a:gd name="T8" fmla="*/ 26 w 26"/>
                <a:gd name="T9" fmla="*/ 8 h 25"/>
                <a:gd name="T10" fmla="*/ 18 w 26"/>
                <a:gd name="T11" fmla="*/ 4 h 25"/>
                <a:gd name="T12" fmla="*/ 11 w 26"/>
                <a:gd name="T13" fmla="*/ 0 h 25"/>
                <a:gd name="T14" fmla="*/ 11 w 26"/>
                <a:gd name="T15" fmla="*/ 5 h 25"/>
                <a:gd name="T16" fmla="*/ 15 w 26"/>
                <a:gd name="T17" fmla="*/ 5 h 25"/>
                <a:gd name="T18" fmla="*/ 7 w 26"/>
                <a:gd name="T19" fmla="*/ 22 h 25"/>
                <a:gd name="T20" fmla="*/ 3 w 26"/>
                <a:gd name="T21" fmla="*/ 22 h 25"/>
                <a:gd name="T22" fmla="*/ 11 w 26"/>
                <a:gd name="T2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1" y="0"/>
                  </a:moveTo>
                  <a:cubicBezTo>
                    <a:pt x="9" y="5"/>
                    <a:pt x="9" y="5"/>
                    <a:pt x="9" y="5"/>
                  </a:cubicBezTo>
                  <a:cubicBezTo>
                    <a:pt x="0" y="25"/>
                    <a:pt x="0" y="25"/>
                    <a:pt x="0" y="25"/>
                  </a:cubicBezTo>
                  <a:cubicBezTo>
                    <a:pt x="12" y="25"/>
                    <a:pt x="12" y="25"/>
                    <a:pt x="12" y="25"/>
                  </a:cubicBezTo>
                  <a:cubicBezTo>
                    <a:pt x="26" y="8"/>
                    <a:pt x="26" y="8"/>
                    <a:pt x="26" y="8"/>
                  </a:cubicBezTo>
                  <a:cubicBezTo>
                    <a:pt x="23" y="7"/>
                    <a:pt x="20" y="6"/>
                    <a:pt x="18" y="4"/>
                  </a:cubicBezTo>
                  <a:cubicBezTo>
                    <a:pt x="11" y="0"/>
                    <a:pt x="11" y="0"/>
                    <a:pt x="11" y="0"/>
                  </a:cubicBezTo>
                  <a:close/>
                  <a:moveTo>
                    <a:pt x="11" y="5"/>
                  </a:moveTo>
                  <a:cubicBezTo>
                    <a:pt x="15" y="5"/>
                    <a:pt x="15" y="5"/>
                    <a:pt x="15" y="5"/>
                  </a:cubicBezTo>
                  <a:cubicBezTo>
                    <a:pt x="7" y="22"/>
                    <a:pt x="7" y="22"/>
                    <a:pt x="7" y="22"/>
                  </a:cubicBezTo>
                  <a:cubicBezTo>
                    <a:pt x="3" y="22"/>
                    <a:pt x="3" y="22"/>
                    <a:pt x="3" y="22"/>
                  </a:cubicBezTo>
                  <a:cubicBezTo>
                    <a:pt x="11" y="5"/>
                    <a:pt x="11" y="5"/>
                    <a:pt x="11" y="5"/>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4" name="Freeform 39"/>
            <p:cNvSpPr/>
            <p:nvPr/>
          </p:nvSpPr>
          <p:spPr bwMode="auto">
            <a:xfrm>
              <a:off x="1458913" y="2403475"/>
              <a:ext cx="46038" cy="65088"/>
            </a:xfrm>
            <a:custGeom>
              <a:avLst/>
              <a:gdLst>
                <a:gd name="T0" fmla="*/ 29 w 29"/>
                <a:gd name="T1" fmla="*/ 0 h 41"/>
                <a:gd name="T2" fmla="*/ 19 w 29"/>
                <a:gd name="T3" fmla="*/ 0 h 41"/>
                <a:gd name="T4" fmla="*/ 0 w 29"/>
                <a:gd name="T5" fmla="*/ 41 h 41"/>
                <a:gd name="T6" fmla="*/ 10 w 29"/>
                <a:gd name="T7" fmla="*/ 41 h 41"/>
                <a:gd name="T8" fmla="*/ 29 w 29"/>
                <a:gd name="T9" fmla="*/ 0 h 41"/>
                <a:gd name="T10" fmla="*/ 29 w 29"/>
                <a:gd name="T11" fmla="*/ 0 h 41"/>
              </a:gdLst>
              <a:ahLst/>
              <a:cxnLst>
                <a:cxn ang="0">
                  <a:pos x="T0" y="T1"/>
                </a:cxn>
                <a:cxn ang="0">
                  <a:pos x="T2" y="T3"/>
                </a:cxn>
                <a:cxn ang="0">
                  <a:pos x="T4" y="T5"/>
                </a:cxn>
                <a:cxn ang="0">
                  <a:pos x="T6" y="T7"/>
                </a:cxn>
                <a:cxn ang="0">
                  <a:pos x="T8" y="T9"/>
                </a:cxn>
                <a:cxn ang="0">
                  <a:pos x="T10" y="T11"/>
                </a:cxn>
              </a:cxnLst>
              <a:rect l="0" t="0" r="r" b="b"/>
              <a:pathLst>
                <a:path w="29" h="41">
                  <a:moveTo>
                    <a:pt x="29" y="0"/>
                  </a:moveTo>
                  <a:lnTo>
                    <a:pt x="19" y="0"/>
                  </a:lnTo>
                  <a:lnTo>
                    <a:pt x="0" y="41"/>
                  </a:lnTo>
                  <a:lnTo>
                    <a:pt x="10" y="41"/>
                  </a:lnTo>
                  <a:lnTo>
                    <a:pt x="29" y="0"/>
                  </a:lnTo>
                  <a:lnTo>
                    <a:pt x="29" y="0"/>
                  </a:lnTo>
                  <a:close/>
                </a:path>
              </a:pathLst>
            </a:custGeom>
            <a:solidFill>
              <a:srgbClr val="8D8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5" name="Freeform 40"/>
            <p:cNvSpPr/>
            <p:nvPr/>
          </p:nvSpPr>
          <p:spPr bwMode="auto">
            <a:xfrm>
              <a:off x="1466851" y="2366963"/>
              <a:ext cx="146050" cy="52388"/>
            </a:xfrm>
            <a:custGeom>
              <a:avLst/>
              <a:gdLst>
                <a:gd name="T0" fmla="*/ 4 w 39"/>
                <a:gd name="T1" fmla="*/ 10 h 14"/>
                <a:gd name="T2" fmla="*/ 6 w 39"/>
                <a:gd name="T3" fmla="*/ 5 h 14"/>
                <a:gd name="T4" fmla="*/ 13 w 39"/>
                <a:gd name="T5" fmla="*/ 9 h 14"/>
                <a:gd name="T6" fmla="*/ 21 w 39"/>
                <a:gd name="T7" fmla="*/ 13 h 14"/>
                <a:gd name="T8" fmla="*/ 25 w 39"/>
                <a:gd name="T9" fmla="*/ 14 h 14"/>
                <a:gd name="T10" fmla="*/ 39 w 39"/>
                <a:gd name="T11" fmla="*/ 11 h 14"/>
                <a:gd name="T12" fmla="*/ 37 w 39"/>
                <a:gd name="T13" fmla="*/ 7 h 14"/>
                <a:gd name="T14" fmla="*/ 36 w 39"/>
                <a:gd name="T15" fmla="*/ 3 h 14"/>
                <a:gd name="T16" fmla="*/ 21 w 39"/>
                <a:gd name="T17" fmla="*/ 5 h 14"/>
                <a:gd name="T18" fmla="*/ 10 w 39"/>
                <a:gd name="T19" fmla="*/ 0 h 14"/>
                <a:gd name="T20" fmla="*/ 0 w 39"/>
                <a:gd name="T21" fmla="*/ 0 h 14"/>
                <a:gd name="T22" fmla="*/ 2 w 39"/>
                <a:gd name="T23" fmla="*/ 9 h 14"/>
                <a:gd name="T24" fmla="*/ 4 w 39"/>
                <a:gd name="T2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4">
                  <a:moveTo>
                    <a:pt x="4" y="10"/>
                  </a:moveTo>
                  <a:cubicBezTo>
                    <a:pt x="6" y="5"/>
                    <a:pt x="6" y="5"/>
                    <a:pt x="6" y="5"/>
                  </a:cubicBezTo>
                  <a:cubicBezTo>
                    <a:pt x="13" y="9"/>
                    <a:pt x="13" y="9"/>
                    <a:pt x="13" y="9"/>
                  </a:cubicBezTo>
                  <a:cubicBezTo>
                    <a:pt x="15" y="11"/>
                    <a:pt x="18" y="12"/>
                    <a:pt x="21" y="13"/>
                  </a:cubicBezTo>
                  <a:cubicBezTo>
                    <a:pt x="22" y="13"/>
                    <a:pt x="24" y="14"/>
                    <a:pt x="25" y="14"/>
                  </a:cubicBezTo>
                  <a:cubicBezTo>
                    <a:pt x="30" y="14"/>
                    <a:pt x="34" y="13"/>
                    <a:pt x="39" y="11"/>
                  </a:cubicBezTo>
                  <a:cubicBezTo>
                    <a:pt x="38" y="10"/>
                    <a:pt x="38" y="8"/>
                    <a:pt x="37" y="7"/>
                  </a:cubicBezTo>
                  <a:cubicBezTo>
                    <a:pt x="37" y="6"/>
                    <a:pt x="37" y="4"/>
                    <a:pt x="36" y="3"/>
                  </a:cubicBezTo>
                  <a:cubicBezTo>
                    <a:pt x="21" y="5"/>
                    <a:pt x="21" y="5"/>
                    <a:pt x="21" y="5"/>
                  </a:cubicBezTo>
                  <a:cubicBezTo>
                    <a:pt x="10" y="0"/>
                    <a:pt x="10" y="0"/>
                    <a:pt x="10" y="0"/>
                  </a:cubicBezTo>
                  <a:cubicBezTo>
                    <a:pt x="0" y="0"/>
                    <a:pt x="0" y="0"/>
                    <a:pt x="0" y="0"/>
                  </a:cubicBezTo>
                  <a:cubicBezTo>
                    <a:pt x="2" y="9"/>
                    <a:pt x="2" y="9"/>
                    <a:pt x="2" y="9"/>
                  </a:cubicBezTo>
                  <a:cubicBezTo>
                    <a:pt x="4" y="10"/>
                    <a:pt x="4" y="10"/>
                    <a:pt x="4" y="1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6" name="Freeform 41"/>
            <p:cNvSpPr/>
            <p:nvPr/>
          </p:nvSpPr>
          <p:spPr bwMode="auto">
            <a:xfrm>
              <a:off x="1598613" y="2336800"/>
              <a:ext cx="22225" cy="55563"/>
            </a:xfrm>
            <a:custGeom>
              <a:avLst/>
              <a:gdLst>
                <a:gd name="T0" fmla="*/ 1 w 6"/>
                <a:gd name="T1" fmla="*/ 8 h 15"/>
                <a:gd name="T2" fmla="*/ 1 w 6"/>
                <a:gd name="T3" fmla="*/ 11 h 15"/>
                <a:gd name="T4" fmla="*/ 2 w 6"/>
                <a:gd name="T5" fmla="*/ 15 h 15"/>
                <a:gd name="T6" fmla="*/ 6 w 6"/>
                <a:gd name="T7" fmla="*/ 14 h 15"/>
                <a:gd name="T8" fmla="*/ 5 w 6"/>
                <a:gd name="T9" fmla="*/ 8 h 15"/>
                <a:gd name="T10" fmla="*/ 3 w 6"/>
                <a:gd name="T11" fmla="*/ 0 h 15"/>
                <a:gd name="T12" fmla="*/ 0 w 6"/>
                <a:gd name="T13" fmla="*/ 0 h 15"/>
                <a:gd name="T14" fmla="*/ 1 w 6"/>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
                  <a:moveTo>
                    <a:pt x="1" y="8"/>
                  </a:moveTo>
                  <a:cubicBezTo>
                    <a:pt x="1" y="9"/>
                    <a:pt x="1" y="10"/>
                    <a:pt x="1" y="11"/>
                  </a:cubicBezTo>
                  <a:cubicBezTo>
                    <a:pt x="2" y="12"/>
                    <a:pt x="2" y="14"/>
                    <a:pt x="2" y="15"/>
                  </a:cubicBezTo>
                  <a:cubicBezTo>
                    <a:pt x="6" y="14"/>
                    <a:pt x="6" y="14"/>
                    <a:pt x="6" y="14"/>
                  </a:cubicBezTo>
                  <a:cubicBezTo>
                    <a:pt x="6" y="12"/>
                    <a:pt x="5" y="10"/>
                    <a:pt x="5" y="8"/>
                  </a:cubicBezTo>
                  <a:cubicBezTo>
                    <a:pt x="4" y="5"/>
                    <a:pt x="4" y="3"/>
                    <a:pt x="3" y="0"/>
                  </a:cubicBezTo>
                  <a:cubicBezTo>
                    <a:pt x="0" y="0"/>
                    <a:pt x="0" y="0"/>
                    <a:pt x="0" y="0"/>
                  </a:cubicBezTo>
                  <a:cubicBezTo>
                    <a:pt x="0" y="3"/>
                    <a:pt x="0" y="5"/>
                    <a:pt x="1" y="8"/>
                  </a:cubicBez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7" name="Freeform 42"/>
            <p:cNvSpPr/>
            <p:nvPr/>
          </p:nvSpPr>
          <p:spPr bwMode="auto">
            <a:xfrm>
              <a:off x="1606551" y="2389188"/>
              <a:ext cx="33338" cy="52388"/>
            </a:xfrm>
            <a:custGeom>
              <a:avLst/>
              <a:gdLst>
                <a:gd name="T0" fmla="*/ 0 w 9"/>
                <a:gd name="T1" fmla="*/ 1 h 14"/>
                <a:gd name="T2" fmla="*/ 2 w 9"/>
                <a:gd name="T3" fmla="*/ 5 h 14"/>
                <a:gd name="T4" fmla="*/ 6 w 9"/>
                <a:gd name="T5" fmla="*/ 14 h 14"/>
                <a:gd name="T6" fmla="*/ 9 w 9"/>
                <a:gd name="T7" fmla="*/ 14 h 14"/>
                <a:gd name="T8" fmla="*/ 4 w 9"/>
                <a:gd name="T9" fmla="*/ 0 h 14"/>
                <a:gd name="T10" fmla="*/ 0 w 9"/>
                <a:gd name="T11" fmla="*/ 1 h 14"/>
              </a:gdLst>
              <a:ahLst/>
              <a:cxnLst>
                <a:cxn ang="0">
                  <a:pos x="T0" y="T1"/>
                </a:cxn>
                <a:cxn ang="0">
                  <a:pos x="T2" y="T3"/>
                </a:cxn>
                <a:cxn ang="0">
                  <a:pos x="T4" y="T5"/>
                </a:cxn>
                <a:cxn ang="0">
                  <a:pos x="T6" y="T7"/>
                </a:cxn>
                <a:cxn ang="0">
                  <a:pos x="T8" y="T9"/>
                </a:cxn>
                <a:cxn ang="0">
                  <a:pos x="T10" y="T11"/>
                </a:cxn>
              </a:cxnLst>
              <a:rect l="0" t="0" r="r" b="b"/>
              <a:pathLst>
                <a:path w="9" h="14">
                  <a:moveTo>
                    <a:pt x="0" y="1"/>
                  </a:moveTo>
                  <a:cubicBezTo>
                    <a:pt x="1" y="2"/>
                    <a:pt x="1" y="4"/>
                    <a:pt x="2" y="5"/>
                  </a:cubicBezTo>
                  <a:cubicBezTo>
                    <a:pt x="3" y="8"/>
                    <a:pt x="4" y="11"/>
                    <a:pt x="6" y="14"/>
                  </a:cubicBezTo>
                  <a:cubicBezTo>
                    <a:pt x="9" y="14"/>
                    <a:pt x="9" y="14"/>
                    <a:pt x="9" y="14"/>
                  </a:cubicBezTo>
                  <a:cubicBezTo>
                    <a:pt x="7" y="9"/>
                    <a:pt x="5" y="5"/>
                    <a:pt x="4" y="0"/>
                  </a:cubicBezTo>
                  <a:cubicBezTo>
                    <a:pt x="0" y="1"/>
                    <a:pt x="0" y="1"/>
                    <a:pt x="0" y="1"/>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8" name="Freeform 43"/>
            <p:cNvSpPr>
              <a:spLocks noEditPoints="1"/>
            </p:cNvSpPr>
            <p:nvPr/>
          </p:nvSpPr>
          <p:spPr bwMode="auto">
            <a:xfrm>
              <a:off x="1339851" y="2438400"/>
              <a:ext cx="295275" cy="333375"/>
            </a:xfrm>
            <a:custGeom>
              <a:avLst/>
              <a:gdLst>
                <a:gd name="T0" fmla="*/ 79 w 79"/>
                <a:gd name="T1" fmla="*/ 15 h 89"/>
                <a:gd name="T2" fmla="*/ 68 w 79"/>
                <a:gd name="T3" fmla="*/ 0 h 89"/>
                <a:gd name="T4" fmla="*/ 56 w 79"/>
                <a:gd name="T5" fmla="*/ 0 h 89"/>
                <a:gd name="T6" fmla="*/ 46 w 79"/>
                <a:gd name="T7" fmla="*/ 16 h 89"/>
                <a:gd name="T8" fmla="*/ 26 w 79"/>
                <a:gd name="T9" fmla="*/ 16 h 89"/>
                <a:gd name="T10" fmla="*/ 0 w 79"/>
                <a:gd name="T11" fmla="*/ 71 h 89"/>
                <a:gd name="T12" fmla="*/ 3 w 79"/>
                <a:gd name="T13" fmla="*/ 73 h 89"/>
                <a:gd name="T14" fmla="*/ 58 w 79"/>
                <a:gd name="T15" fmla="*/ 69 h 89"/>
                <a:gd name="T16" fmla="*/ 58 w 79"/>
                <a:gd name="T17" fmla="*/ 68 h 89"/>
                <a:gd name="T18" fmla="*/ 79 w 79"/>
                <a:gd name="T19" fmla="*/ 15 h 89"/>
                <a:gd name="T20" fmla="*/ 28 w 79"/>
                <a:gd name="T21" fmla="*/ 18 h 89"/>
                <a:gd name="T22" fmla="*/ 34 w 79"/>
                <a:gd name="T23" fmla="*/ 18 h 89"/>
                <a:gd name="T24" fmla="*/ 9 w 79"/>
                <a:gd name="T25" fmla="*/ 72 h 89"/>
                <a:gd name="T26" fmla="*/ 4 w 79"/>
                <a:gd name="T27" fmla="*/ 70 h 89"/>
                <a:gd name="T28" fmla="*/ 28 w 79"/>
                <a:gd name="T29" fmla="*/ 1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89">
                  <a:moveTo>
                    <a:pt x="79" y="15"/>
                  </a:moveTo>
                  <a:cubicBezTo>
                    <a:pt x="68" y="0"/>
                    <a:pt x="68" y="0"/>
                    <a:pt x="68" y="0"/>
                  </a:cubicBezTo>
                  <a:cubicBezTo>
                    <a:pt x="56" y="0"/>
                    <a:pt x="56" y="0"/>
                    <a:pt x="56" y="0"/>
                  </a:cubicBezTo>
                  <a:cubicBezTo>
                    <a:pt x="46" y="16"/>
                    <a:pt x="46" y="16"/>
                    <a:pt x="46" y="16"/>
                  </a:cubicBezTo>
                  <a:cubicBezTo>
                    <a:pt x="26" y="16"/>
                    <a:pt x="26" y="16"/>
                    <a:pt x="26" y="16"/>
                  </a:cubicBezTo>
                  <a:cubicBezTo>
                    <a:pt x="0" y="71"/>
                    <a:pt x="0" y="71"/>
                    <a:pt x="0" y="71"/>
                  </a:cubicBezTo>
                  <a:cubicBezTo>
                    <a:pt x="1" y="72"/>
                    <a:pt x="2" y="72"/>
                    <a:pt x="3" y="73"/>
                  </a:cubicBezTo>
                  <a:cubicBezTo>
                    <a:pt x="31" y="89"/>
                    <a:pt x="49" y="88"/>
                    <a:pt x="58" y="69"/>
                  </a:cubicBezTo>
                  <a:cubicBezTo>
                    <a:pt x="58" y="69"/>
                    <a:pt x="58" y="69"/>
                    <a:pt x="58" y="68"/>
                  </a:cubicBezTo>
                  <a:cubicBezTo>
                    <a:pt x="79" y="15"/>
                    <a:pt x="79" y="15"/>
                    <a:pt x="79" y="15"/>
                  </a:cubicBezTo>
                  <a:close/>
                  <a:moveTo>
                    <a:pt x="28" y="18"/>
                  </a:moveTo>
                  <a:cubicBezTo>
                    <a:pt x="34" y="18"/>
                    <a:pt x="34" y="18"/>
                    <a:pt x="34" y="18"/>
                  </a:cubicBezTo>
                  <a:cubicBezTo>
                    <a:pt x="9" y="72"/>
                    <a:pt x="9" y="72"/>
                    <a:pt x="9" y="72"/>
                  </a:cubicBezTo>
                  <a:cubicBezTo>
                    <a:pt x="4" y="70"/>
                    <a:pt x="4" y="70"/>
                    <a:pt x="4" y="70"/>
                  </a:cubicBezTo>
                  <a:cubicBezTo>
                    <a:pt x="28" y="18"/>
                    <a:pt x="28" y="18"/>
                    <a:pt x="28" y="18"/>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9" name="Freeform 44"/>
            <p:cNvSpPr/>
            <p:nvPr/>
          </p:nvSpPr>
          <p:spPr bwMode="auto">
            <a:xfrm>
              <a:off x="1354138" y="2505075"/>
              <a:ext cx="112713" cy="203200"/>
            </a:xfrm>
            <a:custGeom>
              <a:avLst/>
              <a:gdLst>
                <a:gd name="T0" fmla="*/ 71 w 71"/>
                <a:gd name="T1" fmla="*/ 0 h 128"/>
                <a:gd name="T2" fmla="*/ 57 w 71"/>
                <a:gd name="T3" fmla="*/ 0 h 128"/>
                <a:gd name="T4" fmla="*/ 0 w 71"/>
                <a:gd name="T5" fmla="*/ 123 h 128"/>
                <a:gd name="T6" fmla="*/ 12 w 71"/>
                <a:gd name="T7" fmla="*/ 128 h 128"/>
                <a:gd name="T8" fmla="*/ 71 w 71"/>
                <a:gd name="T9" fmla="*/ 0 h 128"/>
                <a:gd name="T10" fmla="*/ 71 w 71"/>
                <a:gd name="T11" fmla="*/ 0 h 128"/>
              </a:gdLst>
              <a:ahLst/>
              <a:cxnLst>
                <a:cxn ang="0">
                  <a:pos x="T0" y="T1"/>
                </a:cxn>
                <a:cxn ang="0">
                  <a:pos x="T2" y="T3"/>
                </a:cxn>
                <a:cxn ang="0">
                  <a:pos x="T4" y="T5"/>
                </a:cxn>
                <a:cxn ang="0">
                  <a:pos x="T6" y="T7"/>
                </a:cxn>
                <a:cxn ang="0">
                  <a:pos x="T8" y="T9"/>
                </a:cxn>
                <a:cxn ang="0">
                  <a:pos x="T10" y="T11"/>
                </a:cxn>
              </a:cxnLst>
              <a:rect l="0" t="0" r="r" b="b"/>
              <a:pathLst>
                <a:path w="71" h="128">
                  <a:moveTo>
                    <a:pt x="71" y="0"/>
                  </a:moveTo>
                  <a:lnTo>
                    <a:pt x="57" y="0"/>
                  </a:lnTo>
                  <a:lnTo>
                    <a:pt x="0" y="123"/>
                  </a:lnTo>
                  <a:lnTo>
                    <a:pt x="12" y="128"/>
                  </a:lnTo>
                  <a:lnTo>
                    <a:pt x="71" y="0"/>
                  </a:lnTo>
                  <a:lnTo>
                    <a:pt x="71" y="0"/>
                  </a:lnTo>
                  <a:close/>
                </a:path>
              </a:pathLst>
            </a:custGeom>
            <a:solidFill>
              <a:srgbClr val="8D8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0" name="Freeform 45"/>
            <p:cNvSpPr/>
            <p:nvPr/>
          </p:nvSpPr>
          <p:spPr bwMode="auto">
            <a:xfrm>
              <a:off x="1612901" y="2474913"/>
              <a:ext cx="101600" cy="225425"/>
            </a:xfrm>
            <a:custGeom>
              <a:avLst/>
              <a:gdLst>
                <a:gd name="T0" fmla="*/ 0 w 64"/>
                <a:gd name="T1" fmla="*/ 109 h 142"/>
                <a:gd name="T2" fmla="*/ 33 w 64"/>
                <a:gd name="T3" fmla="*/ 142 h 142"/>
                <a:gd name="T4" fmla="*/ 64 w 64"/>
                <a:gd name="T5" fmla="*/ 118 h 142"/>
                <a:gd name="T6" fmla="*/ 62 w 64"/>
                <a:gd name="T7" fmla="*/ 109 h 142"/>
                <a:gd name="T8" fmla="*/ 50 w 64"/>
                <a:gd name="T9" fmla="*/ 0 h 142"/>
                <a:gd name="T10" fmla="*/ 38 w 64"/>
                <a:gd name="T11" fmla="*/ 3 h 142"/>
                <a:gd name="T12" fmla="*/ 0 w 64"/>
                <a:gd name="T13" fmla="*/ 109 h 142"/>
                <a:gd name="T14" fmla="*/ 0 w 64"/>
                <a:gd name="T15" fmla="*/ 109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42">
                  <a:moveTo>
                    <a:pt x="0" y="109"/>
                  </a:moveTo>
                  <a:lnTo>
                    <a:pt x="33" y="142"/>
                  </a:lnTo>
                  <a:lnTo>
                    <a:pt x="64" y="118"/>
                  </a:lnTo>
                  <a:lnTo>
                    <a:pt x="62" y="109"/>
                  </a:lnTo>
                  <a:lnTo>
                    <a:pt x="50" y="0"/>
                  </a:lnTo>
                  <a:lnTo>
                    <a:pt x="38" y="3"/>
                  </a:lnTo>
                  <a:lnTo>
                    <a:pt x="0" y="109"/>
                  </a:lnTo>
                  <a:lnTo>
                    <a:pt x="0" y="109"/>
                  </a:lnTo>
                  <a:close/>
                </a:path>
              </a:pathLst>
            </a:custGeom>
            <a:solidFill>
              <a:srgbClr val="0F0D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1" name="Freeform 46"/>
            <p:cNvSpPr>
              <a:spLocks noEditPoints="1"/>
            </p:cNvSpPr>
            <p:nvPr/>
          </p:nvSpPr>
          <p:spPr bwMode="auto">
            <a:xfrm>
              <a:off x="1411288" y="2647950"/>
              <a:ext cx="536575" cy="1387475"/>
            </a:xfrm>
            <a:custGeom>
              <a:avLst/>
              <a:gdLst>
                <a:gd name="T0" fmla="*/ 68 w 143"/>
                <a:gd name="T1" fmla="*/ 14 h 370"/>
                <a:gd name="T2" fmla="*/ 54 w 143"/>
                <a:gd name="T3" fmla="*/ 0 h 370"/>
                <a:gd name="T4" fmla="*/ 47 w 143"/>
                <a:gd name="T5" fmla="*/ 18 h 370"/>
                <a:gd name="T6" fmla="*/ 10 w 143"/>
                <a:gd name="T7" fmla="*/ 41 h 370"/>
                <a:gd name="T8" fmla="*/ 10 w 143"/>
                <a:gd name="T9" fmla="*/ 144 h 370"/>
                <a:gd name="T10" fmla="*/ 4 w 143"/>
                <a:gd name="T11" fmla="*/ 301 h 370"/>
                <a:gd name="T12" fmla="*/ 8 w 143"/>
                <a:gd name="T13" fmla="*/ 324 h 370"/>
                <a:gd name="T14" fmla="*/ 2 w 143"/>
                <a:gd name="T15" fmla="*/ 351 h 370"/>
                <a:gd name="T16" fmla="*/ 6 w 143"/>
                <a:gd name="T17" fmla="*/ 351 h 370"/>
                <a:gd name="T18" fmla="*/ 17 w 143"/>
                <a:gd name="T19" fmla="*/ 353 h 370"/>
                <a:gd name="T20" fmla="*/ 31 w 143"/>
                <a:gd name="T21" fmla="*/ 303 h 370"/>
                <a:gd name="T22" fmla="*/ 48 w 143"/>
                <a:gd name="T23" fmla="*/ 111 h 370"/>
                <a:gd name="T24" fmla="*/ 59 w 143"/>
                <a:gd name="T25" fmla="*/ 93 h 370"/>
                <a:gd name="T26" fmla="*/ 56 w 143"/>
                <a:gd name="T27" fmla="*/ 73 h 370"/>
                <a:gd name="T28" fmla="*/ 76 w 143"/>
                <a:gd name="T29" fmla="*/ 50 h 370"/>
                <a:gd name="T30" fmla="*/ 82 w 143"/>
                <a:gd name="T31" fmla="*/ 87 h 370"/>
                <a:gd name="T32" fmla="*/ 83 w 143"/>
                <a:gd name="T33" fmla="*/ 90 h 370"/>
                <a:gd name="T34" fmla="*/ 92 w 143"/>
                <a:gd name="T35" fmla="*/ 139 h 370"/>
                <a:gd name="T36" fmla="*/ 104 w 143"/>
                <a:gd name="T37" fmla="*/ 226 h 370"/>
                <a:gd name="T38" fmla="*/ 109 w 143"/>
                <a:gd name="T39" fmla="*/ 303 h 370"/>
                <a:gd name="T40" fmla="*/ 109 w 143"/>
                <a:gd name="T41" fmla="*/ 306 h 370"/>
                <a:gd name="T42" fmla="*/ 123 w 143"/>
                <a:gd name="T43" fmla="*/ 370 h 370"/>
                <a:gd name="T44" fmla="*/ 133 w 143"/>
                <a:gd name="T45" fmla="*/ 368 h 370"/>
                <a:gd name="T46" fmla="*/ 134 w 143"/>
                <a:gd name="T47" fmla="*/ 367 h 370"/>
                <a:gd name="T48" fmla="*/ 143 w 143"/>
                <a:gd name="T49" fmla="*/ 344 h 370"/>
                <a:gd name="T50" fmla="*/ 140 w 143"/>
                <a:gd name="T51" fmla="*/ 328 h 370"/>
                <a:gd name="T52" fmla="*/ 138 w 143"/>
                <a:gd name="T53" fmla="*/ 238 h 370"/>
                <a:gd name="T54" fmla="*/ 133 w 143"/>
                <a:gd name="T55" fmla="*/ 163 h 370"/>
                <a:gd name="T56" fmla="*/ 135 w 143"/>
                <a:gd name="T57" fmla="*/ 145 h 370"/>
                <a:gd name="T58" fmla="*/ 129 w 143"/>
                <a:gd name="T59" fmla="*/ 55 h 370"/>
                <a:gd name="T60" fmla="*/ 81 w 143"/>
                <a:gd name="T61" fmla="*/ 8 h 370"/>
                <a:gd name="T62" fmla="*/ 81 w 143"/>
                <a:gd name="T63" fmla="*/ 4 h 370"/>
                <a:gd name="T64" fmla="*/ 68 w 143"/>
                <a:gd name="T65" fmla="*/ 14 h 370"/>
                <a:gd name="T66" fmla="*/ 80 w 143"/>
                <a:gd name="T67" fmla="*/ 47 h 370"/>
                <a:gd name="T68" fmla="*/ 86 w 143"/>
                <a:gd name="T69" fmla="*/ 47 h 370"/>
                <a:gd name="T70" fmla="*/ 105 w 143"/>
                <a:gd name="T71" fmla="*/ 142 h 370"/>
                <a:gd name="T72" fmla="*/ 113 w 143"/>
                <a:gd name="T73" fmla="*/ 210 h 370"/>
                <a:gd name="T74" fmla="*/ 120 w 143"/>
                <a:gd name="T75" fmla="*/ 315 h 370"/>
                <a:gd name="T76" fmla="*/ 133 w 143"/>
                <a:gd name="T77" fmla="*/ 362 h 370"/>
                <a:gd name="T78" fmla="*/ 127 w 143"/>
                <a:gd name="T79" fmla="*/ 362 h 370"/>
                <a:gd name="T80" fmla="*/ 114 w 143"/>
                <a:gd name="T81" fmla="*/ 323 h 370"/>
                <a:gd name="T82" fmla="*/ 108 w 143"/>
                <a:gd name="T83" fmla="*/ 223 h 370"/>
                <a:gd name="T84" fmla="*/ 99 w 143"/>
                <a:gd name="T85" fmla="*/ 149 h 370"/>
                <a:gd name="T86" fmla="*/ 92 w 143"/>
                <a:gd name="T87" fmla="*/ 123 h 370"/>
                <a:gd name="T88" fmla="*/ 80 w 143"/>
                <a:gd name="T89" fmla="*/ 47 h 370"/>
                <a:gd name="T90" fmla="*/ 13 w 143"/>
                <a:gd name="T91" fmla="*/ 45 h 370"/>
                <a:gd name="T92" fmla="*/ 18 w 143"/>
                <a:gd name="T93" fmla="*/ 45 h 370"/>
                <a:gd name="T94" fmla="*/ 18 w 143"/>
                <a:gd name="T95" fmla="*/ 154 h 370"/>
                <a:gd name="T96" fmla="*/ 10 w 143"/>
                <a:gd name="T97" fmla="*/ 298 h 370"/>
                <a:gd name="T98" fmla="*/ 16 w 143"/>
                <a:gd name="T99" fmla="*/ 326 h 370"/>
                <a:gd name="T100" fmla="*/ 11 w 143"/>
                <a:gd name="T101" fmla="*/ 347 h 370"/>
                <a:gd name="T102" fmla="*/ 5 w 143"/>
                <a:gd name="T103" fmla="*/ 347 h 370"/>
                <a:gd name="T104" fmla="*/ 10 w 143"/>
                <a:gd name="T105" fmla="*/ 327 h 370"/>
                <a:gd name="T106" fmla="*/ 7 w 143"/>
                <a:gd name="T107" fmla="*/ 301 h 370"/>
                <a:gd name="T108" fmla="*/ 13 w 143"/>
                <a:gd name="T109" fmla="*/ 148 h 370"/>
                <a:gd name="T110" fmla="*/ 13 w 143"/>
                <a:gd name="T111" fmla="*/ 4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3" h="370">
                  <a:moveTo>
                    <a:pt x="68" y="14"/>
                  </a:moveTo>
                  <a:cubicBezTo>
                    <a:pt x="54" y="0"/>
                    <a:pt x="54" y="0"/>
                    <a:pt x="54" y="0"/>
                  </a:cubicBezTo>
                  <a:cubicBezTo>
                    <a:pt x="47" y="18"/>
                    <a:pt x="47" y="18"/>
                    <a:pt x="47" y="18"/>
                  </a:cubicBezTo>
                  <a:cubicBezTo>
                    <a:pt x="41" y="40"/>
                    <a:pt x="29" y="47"/>
                    <a:pt x="10" y="41"/>
                  </a:cubicBezTo>
                  <a:cubicBezTo>
                    <a:pt x="10" y="144"/>
                    <a:pt x="10" y="144"/>
                    <a:pt x="10" y="144"/>
                  </a:cubicBezTo>
                  <a:cubicBezTo>
                    <a:pt x="4" y="301"/>
                    <a:pt x="4" y="301"/>
                    <a:pt x="4" y="301"/>
                  </a:cubicBezTo>
                  <a:cubicBezTo>
                    <a:pt x="8" y="324"/>
                    <a:pt x="8" y="324"/>
                    <a:pt x="8" y="324"/>
                  </a:cubicBezTo>
                  <a:cubicBezTo>
                    <a:pt x="2" y="330"/>
                    <a:pt x="0" y="339"/>
                    <a:pt x="2" y="351"/>
                  </a:cubicBezTo>
                  <a:cubicBezTo>
                    <a:pt x="4" y="351"/>
                    <a:pt x="5" y="351"/>
                    <a:pt x="6" y="351"/>
                  </a:cubicBezTo>
                  <a:cubicBezTo>
                    <a:pt x="10" y="352"/>
                    <a:pt x="14" y="352"/>
                    <a:pt x="17" y="353"/>
                  </a:cubicBezTo>
                  <a:cubicBezTo>
                    <a:pt x="31" y="303"/>
                    <a:pt x="31" y="303"/>
                    <a:pt x="31" y="303"/>
                  </a:cubicBezTo>
                  <a:cubicBezTo>
                    <a:pt x="48" y="111"/>
                    <a:pt x="48" y="111"/>
                    <a:pt x="48" y="111"/>
                  </a:cubicBezTo>
                  <a:cubicBezTo>
                    <a:pt x="59" y="93"/>
                    <a:pt x="59" y="93"/>
                    <a:pt x="59" y="93"/>
                  </a:cubicBezTo>
                  <a:cubicBezTo>
                    <a:pt x="56" y="73"/>
                    <a:pt x="56" y="73"/>
                    <a:pt x="56" y="73"/>
                  </a:cubicBezTo>
                  <a:cubicBezTo>
                    <a:pt x="76" y="50"/>
                    <a:pt x="76" y="50"/>
                    <a:pt x="76" y="50"/>
                  </a:cubicBezTo>
                  <a:cubicBezTo>
                    <a:pt x="82" y="87"/>
                    <a:pt x="82" y="87"/>
                    <a:pt x="82" y="87"/>
                  </a:cubicBezTo>
                  <a:cubicBezTo>
                    <a:pt x="83" y="90"/>
                    <a:pt x="83" y="90"/>
                    <a:pt x="83" y="90"/>
                  </a:cubicBezTo>
                  <a:cubicBezTo>
                    <a:pt x="83" y="110"/>
                    <a:pt x="86" y="126"/>
                    <a:pt x="92" y="139"/>
                  </a:cubicBezTo>
                  <a:cubicBezTo>
                    <a:pt x="104" y="226"/>
                    <a:pt x="104" y="226"/>
                    <a:pt x="104" y="226"/>
                  </a:cubicBezTo>
                  <a:cubicBezTo>
                    <a:pt x="109" y="303"/>
                    <a:pt x="109" y="303"/>
                    <a:pt x="109" y="303"/>
                  </a:cubicBezTo>
                  <a:cubicBezTo>
                    <a:pt x="109" y="304"/>
                    <a:pt x="109" y="305"/>
                    <a:pt x="109" y="306"/>
                  </a:cubicBezTo>
                  <a:cubicBezTo>
                    <a:pt x="110" y="329"/>
                    <a:pt x="115" y="351"/>
                    <a:pt x="123" y="370"/>
                  </a:cubicBezTo>
                  <a:cubicBezTo>
                    <a:pt x="126" y="369"/>
                    <a:pt x="129" y="368"/>
                    <a:pt x="133" y="368"/>
                  </a:cubicBezTo>
                  <a:cubicBezTo>
                    <a:pt x="133" y="367"/>
                    <a:pt x="134" y="367"/>
                    <a:pt x="134" y="367"/>
                  </a:cubicBezTo>
                  <a:cubicBezTo>
                    <a:pt x="143" y="344"/>
                    <a:pt x="143" y="344"/>
                    <a:pt x="143" y="344"/>
                  </a:cubicBezTo>
                  <a:cubicBezTo>
                    <a:pt x="140" y="328"/>
                    <a:pt x="140" y="328"/>
                    <a:pt x="140" y="328"/>
                  </a:cubicBezTo>
                  <a:cubicBezTo>
                    <a:pt x="138" y="238"/>
                    <a:pt x="138" y="238"/>
                    <a:pt x="138" y="238"/>
                  </a:cubicBezTo>
                  <a:cubicBezTo>
                    <a:pt x="133" y="163"/>
                    <a:pt x="133" y="163"/>
                    <a:pt x="133" y="163"/>
                  </a:cubicBezTo>
                  <a:cubicBezTo>
                    <a:pt x="135" y="145"/>
                    <a:pt x="135" y="145"/>
                    <a:pt x="135" y="145"/>
                  </a:cubicBezTo>
                  <a:cubicBezTo>
                    <a:pt x="129" y="55"/>
                    <a:pt x="129" y="55"/>
                    <a:pt x="129" y="55"/>
                  </a:cubicBezTo>
                  <a:cubicBezTo>
                    <a:pt x="99" y="55"/>
                    <a:pt x="83" y="39"/>
                    <a:pt x="81" y="8"/>
                  </a:cubicBezTo>
                  <a:cubicBezTo>
                    <a:pt x="81" y="7"/>
                    <a:pt x="81" y="6"/>
                    <a:pt x="81" y="4"/>
                  </a:cubicBezTo>
                  <a:cubicBezTo>
                    <a:pt x="68" y="14"/>
                    <a:pt x="68" y="14"/>
                    <a:pt x="68" y="14"/>
                  </a:cubicBezTo>
                  <a:close/>
                  <a:moveTo>
                    <a:pt x="80" y="47"/>
                  </a:moveTo>
                  <a:cubicBezTo>
                    <a:pt x="86" y="47"/>
                    <a:pt x="86" y="47"/>
                    <a:pt x="86" y="47"/>
                  </a:cubicBezTo>
                  <a:cubicBezTo>
                    <a:pt x="105" y="142"/>
                    <a:pt x="105" y="142"/>
                    <a:pt x="105" y="142"/>
                  </a:cubicBezTo>
                  <a:cubicBezTo>
                    <a:pt x="113" y="210"/>
                    <a:pt x="113" y="210"/>
                    <a:pt x="113" y="210"/>
                  </a:cubicBezTo>
                  <a:cubicBezTo>
                    <a:pt x="120" y="315"/>
                    <a:pt x="120" y="315"/>
                    <a:pt x="120" y="315"/>
                  </a:cubicBezTo>
                  <a:cubicBezTo>
                    <a:pt x="133" y="362"/>
                    <a:pt x="133" y="362"/>
                    <a:pt x="133" y="362"/>
                  </a:cubicBezTo>
                  <a:cubicBezTo>
                    <a:pt x="127" y="362"/>
                    <a:pt x="127" y="362"/>
                    <a:pt x="127" y="362"/>
                  </a:cubicBezTo>
                  <a:cubicBezTo>
                    <a:pt x="114" y="323"/>
                    <a:pt x="114" y="323"/>
                    <a:pt x="114" y="323"/>
                  </a:cubicBezTo>
                  <a:cubicBezTo>
                    <a:pt x="108" y="223"/>
                    <a:pt x="108" y="223"/>
                    <a:pt x="108" y="223"/>
                  </a:cubicBezTo>
                  <a:cubicBezTo>
                    <a:pt x="99" y="149"/>
                    <a:pt x="99" y="149"/>
                    <a:pt x="99" y="149"/>
                  </a:cubicBezTo>
                  <a:cubicBezTo>
                    <a:pt x="92" y="123"/>
                    <a:pt x="92" y="123"/>
                    <a:pt x="92" y="123"/>
                  </a:cubicBezTo>
                  <a:cubicBezTo>
                    <a:pt x="80" y="47"/>
                    <a:pt x="80" y="47"/>
                    <a:pt x="80" y="47"/>
                  </a:cubicBezTo>
                  <a:close/>
                  <a:moveTo>
                    <a:pt x="13" y="45"/>
                  </a:moveTo>
                  <a:cubicBezTo>
                    <a:pt x="18" y="45"/>
                    <a:pt x="18" y="45"/>
                    <a:pt x="18" y="45"/>
                  </a:cubicBezTo>
                  <a:cubicBezTo>
                    <a:pt x="18" y="154"/>
                    <a:pt x="18" y="154"/>
                    <a:pt x="18" y="154"/>
                  </a:cubicBezTo>
                  <a:cubicBezTo>
                    <a:pt x="10" y="298"/>
                    <a:pt x="10" y="298"/>
                    <a:pt x="10" y="298"/>
                  </a:cubicBezTo>
                  <a:cubicBezTo>
                    <a:pt x="16" y="326"/>
                    <a:pt x="16" y="326"/>
                    <a:pt x="16" y="326"/>
                  </a:cubicBezTo>
                  <a:cubicBezTo>
                    <a:pt x="11" y="347"/>
                    <a:pt x="11" y="347"/>
                    <a:pt x="11" y="347"/>
                  </a:cubicBezTo>
                  <a:cubicBezTo>
                    <a:pt x="5" y="347"/>
                    <a:pt x="5" y="347"/>
                    <a:pt x="5" y="347"/>
                  </a:cubicBezTo>
                  <a:cubicBezTo>
                    <a:pt x="10" y="327"/>
                    <a:pt x="10" y="327"/>
                    <a:pt x="10" y="327"/>
                  </a:cubicBezTo>
                  <a:cubicBezTo>
                    <a:pt x="7" y="301"/>
                    <a:pt x="7" y="301"/>
                    <a:pt x="7" y="301"/>
                  </a:cubicBezTo>
                  <a:cubicBezTo>
                    <a:pt x="13" y="148"/>
                    <a:pt x="13" y="148"/>
                    <a:pt x="13" y="148"/>
                  </a:cubicBezTo>
                  <a:cubicBezTo>
                    <a:pt x="13" y="45"/>
                    <a:pt x="13" y="45"/>
                    <a:pt x="13" y="45"/>
                  </a:cubicBezTo>
                  <a:close/>
                </a:path>
              </a:pathLst>
            </a:custGeom>
            <a:solidFill>
              <a:srgbClr val="CAB7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2" name="Freeform 47"/>
            <p:cNvSpPr/>
            <p:nvPr/>
          </p:nvSpPr>
          <p:spPr bwMode="auto">
            <a:xfrm>
              <a:off x="1711326" y="2824163"/>
              <a:ext cx="198438" cy="1181100"/>
            </a:xfrm>
            <a:custGeom>
              <a:avLst/>
              <a:gdLst>
                <a:gd name="T0" fmla="*/ 14 w 125"/>
                <a:gd name="T1" fmla="*/ 0 h 744"/>
                <a:gd name="T2" fmla="*/ 0 w 125"/>
                <a:gd name="T3" fmla="*/ 0 h 744"/>
                <a:gd name="T4" fmla="*/ 28 w 125"/>
                <a:gd name="T5" fmla="*/ 179 h 744"/>
                <a:gd name="T6" fmla="*/ 45 w 125"/>
                <a:gd name="T7" fmla="*/ 241 h 744"/>
                <a:gd name="T8" fmla="*/ 66 w 125"/>
                <a:gd name="T9" fmla="*/ 416 h 744"/>
                <a:gd name="T10" fmla="*/ 80 w 125"/>
                <a:gd name="T11" fmla="*/ 652 h 744"/>
                <a:gd name="T12" fmla="*/ 111 w 125"/>
                <a:gd name="T13" fmla="*/ 744 h 744"/>
                <a:gd name="T14" fmla="*/ 125 w 125"/>
                <a:gd name="T15" fmla="*/ 744 h 744"/>
                <a:gd name="T16" fmla="*/ 94 w 125"/>
                <a:gd name="T17" fmla="*/ 633 h 744"/>
                <a:gd name="T18" fmla="*/ 78 w 125"/>
                <a:gd name="T19" fmla="*/ 385 h 744"/>
                <a:gd name="T20" fmla="*/ 59 w 125"/>
                <a:gd name="T21" fmla="*/ 224 h 744"/>
                <a:gd name="T22" fmla="*/ 14 w 125"/>
                <a:gd name="T23" fmla="*/ 0 h 744"/>
                <a:gd name="T24" fmla="*/ 14 w 125"/>
                <a:gd name="T2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744">
                  <a:moveTo>
                    <a:pt x="14" y="0"/>
                  </a:moveTo>
                  <a:lnTo>
                    <a:pt x="0" y="0"/>
                  </a:lnTo>
                  <a:lnTo>
                    <a:pt x="28" y="179"/>
                  </a:lnTo>
                  <a:lnTo>
                    <a:pt x="45" y="241"/>
                  </a:lnTo>
                  <a:lnTo>
                    <a:pt x="66" y="416"/>
                  </a:lnTo>
                  <a:lnTo>
                    <a:pt x="80" y="652"/>
                  </a:lnTo>
                  <a:lnTo>
                    <a:pt x="111" y="744"/>
                  </a:lnTo>
                  <a:lnTo>
                    <a:pt x="125" y="744"/>
                  </a:lnTo>
                  <a:lnTo>
                    <a:pt x="94" y="633"/>
                  </a:lnTo>
                  <a:lnTo>
                    <a:pt x="78" y="385"/>
                  </a:lnTo>
                  <a:lnTo>
                    <a:pt x="59" y="224"/>
                  </a:lnTo>
                  <a:lnTo>
                    <a:pt x="14" y="0"/>
                  </a:lnTo>
                  <a:lnTo>
                    <a:pt x="14" y="0"/>
                  </a:lnTo>
                  <a:close/>
                </a:path>
              </a:pathLst>
            </a:custGeom>
            <a:solidFill>
              <a:srgbClr val="ECE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3" name="Freeform 48"/>
            <p:cNvSpPr/>
            <p:nvPr/>
          </p:nvSpPr>
          <p:spPr bwMode="auto">
            <a:xfrm>
              <a:off x="1428751" y="2816225"/>
              <a:ext cx="49213" cy="1131888"/>
            </a:xfrm>
            <a:custGeom>
              <a:avLst/>
              <a:gdLst>
                <a:gd name="T0" fmla="*/ 31 w 31"/>
                <a:gd name="T1" fmla="*/ 0 h 713"/>
                <a:gd name="T2" fmla="*/ 19 w 31"/>
                <a:gd name="T3" fmla="*/ 0 h 713"/>
                <a:gd name="T4" fmla="*/ 19 w 31"/>
                <a:gd name="T5" fmla="*/ 243 h 713"/>
                <a:gd name="T6" fmla="*/ 5 w 31"/>
                <a:gd name="T7" fmla="*/ 605 h 713"/>
                <a:gd name="T8" fmla="*/ 12 w 31"/>
                <a:gd name="T9" fmla="*/ 666 h 713"/>
                <a:gd name="T10" fmla="*/ 0 w 31"/>
                <a:gd name="T11" fmla="*/ 713 h 713"/>
                <a:gd name="T12" fmla="*/ 15 w 31"/>
                <a:gd name="T13" fmla="*/ 713 h 713"/>
                <a:gd name="T14" fmla="*/ 26 w 31"/>
                <a:gd name="T15" fmla="*/ 664 h 713"/>
                <a:gd name="T16" fmla="*/ 12 w 31"/>
                <a:gd name="T17" fmla="*/ 598 h 713"/>
                <a:gd name="T18" fmla="*/ 31 w 31"/>
                <a:gd name="T19" fmla="*/ 258 h 713"/>
                <a:gd name="T20" fmla="*/ 31 w 31"/>
                <a:gd name="T21" fmla="*/ 0 h 713"/>
                <a:gd name="T22" fmla="*/ 31 w 31"/>
                <a:gd name="T23"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713">
                  <a:moveTo>
                    <a:pt x="31" y="0"/>
                  </a:moveTo>
                  <a:lnTo>
                    <a:pt x="19" y="0"/>
                  </a:lnTo>
                  <a:lnTo>
                    <a:pt x="19" y="243"/>
                  </a:lnTo>
                  <a:lnTo>
                    <a:pt x="5" y="605"/>
                  </a:lnTo>
                  <a:lnTo>
                    <a:pt x="12" y="666"/>
                  </a:lnTo>
                  <a:lnTo>
                    <a:pt x="0" y="713"/>
                  </a:lnTo>
                  <a:lnTo>
                    <a:pt x="15" y="713"/>
                  </a:lnTo>
                  <a:lnTo>
                    <a:pt x="26" y="664"/>
                  </a:lnTo>
                  <a:lnTo>
                    <a:pt x="12" y="598"/>
                  </a:lnTo>
                  <a:lnTo>
                    <a:pt x="31" y="258"/>
                  </a:lnTo>
                  <a:lnTo>
                    <a:pt x="31" y="0"/>
                  </a:lnTo>
                  <a:lnTo>
                    <a:pt x="31" y="0"/>
                  </a:lnTo>
                  <a:close/>
                </a:path>
              </a:pathLst>
            </a:custGeom>
            <a:solidFill>
              <a:srgbClr val="ECE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4" name="Freeform 49"/>
            <p:cNvSpPr/>
            <p:nvPr/>
          </p:nvSpPr>
          <p:spPr bwMode="auto">
            <a:xfrm>
              <a:off x="1692276" y="2397125"/>
              <a:ext cx="307975" cy="452438"/>
            </a:xfrm>
            <a:custGeom>
              <a:avLst/>
              <a:gdLst>
                <a:gd name="T0" fmla="*/ 48 w 82"/>
                <a:gd name="T1" fmla="*/ 15 h 121"/>
                <a:gd name="T2" fmla="*/ 72 w 82"/>
                <a:gd name="T3" fmla="*/ 19 h 121"/>
                <a:gd name="T4" fmla="*/ 67 w 82"/>
                <a:gd name="T5" fmla="*/ 0 h 121"/>
                <a:gd name="T6" fmla="*/ 51 w 82"/>
                <a:gd name="T7" fmla="*/ 6 h 121"/>
                <a:gd name="T8" fmla="*/ 0 w 82"/>
                <a:gd name="T9" fmla="*/ 21 h 121"/>
                <a:gd name="T10" fmla="*/ 5 w 82"/>
                <a:gd name="T11" fmla="*/ 67 h 121"/>
                <a:gd name="T12" fmla="*/ 7 w 82"/>
                <a:gd name="T13" fmla="*/ 71 h 121"/>
                <a:gd name="T14" fmla="*/ 82 w 82"/>
                <a:gd name="T15" fmla="*/ 101 h 121"/>
                <a:gd name="T16" fmla="*/ 77 w 82"/>
                <a:gd name="T17" fmla="*/ 39 h 121"/>
                <a:gd name="T18" fmla="*/ 64 w 82"/>
                <a:gd name="T19" fmla="*/ 39 h 121"/>
                <a:gd name="T20" fmla="*/ 46 w 82"/>
                <a:gd name="T21" fmla="*/ 29 h 121"/>
                <a:gd name="T22" fmla="*/ 48 w 82"/>
                <a:gd name="T23"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21">
                  <a:moveTo>
                    <a:pt x="48" y="15"/>
                  </a:moveTo>
                  <a:cubicBezTo>
                    <a:pt x="72" y="19"/>
                    <a:pt x="72" y="19"/>
                    <a:pt x="72" y="19"/>
                  </a:cubicBezTo>
                  <a:cubicBezTo>
                    <a:pt x="67" y="0"/>
                    <a:pt x="67" y="0"/>
                    <a:pt x="67" y="0"/>
                  </a:cubicBezTo>
                  <a:cubicBezTo>
                    <a:pt x="62" y="3"/>
                    <a:pt x="57" y="4"/>
                    <a:pt x="51" y="6"/>
                  </a:cubicBezTo>
                  <a:cubicBezTo>
                    <a:pt x="0" y="21"/>
                    <a:pt x="0" y="21"/>
                    <a:pt x="0" y="21"/>
                  </a:cubicBezTo>
                  <a:cubicBezTo>
                    <a:pt x="5" y="67"/>
                    <a:pt x="5" y="67"/>
                    <a:pt x="5" y="67"/>
                  </a:cubicBezTo>
                  <a:cubicBezTo>
                    <a:pt x="6" y="68"/>
                    <a:pt x="6" y="70"/>
                    <a:pt x="7" y="71"/>
                  </a:cubicBezTo>
                  <a:cubicBezTo>
                    <a:pt x="21" y="111"/>
                    <a:pt x="46" y="121"/>
                    <a:pt x="82" y="101"/>
                  </a:cubicBezTo>
                  <a:cubicBezTo>
                    <a:pt x="77" y="39"/>
                    <a:pt x="77" y="39"/>
                    <a:pt x="77" y="39"/>
                  </a:cubicBezTo>
                  <a:cubicBezTo>
                    <a:pt x="64" y="39"/>
                    <a:pt x="64" y="39"/>
                    <a:pt x="64" y="39"/>
                  </a:cubicBezTo>
                  <a:cubicBezTo>
                    <a:pt x="54" y="38"/>
                    <a:pt x="48" y="35"/>
                    <a:pt x="46" y="29"/>
                  </a:cubicBezTo>
                  <a:cubicBezTo>
                    <a:pt x="45" y="25"/>
                    <a:pt x="46" y="21"/>
                    <a:pt x="48" y="15"/>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5" name="Freeform 50"/>
            <p:cNvSpPr/>
            <p:nvPr/>
          </p:nvSpPr>
          <p:spPr bwMode="auto">
            <a:xfrm>
              <a:off x="1860551" y="2452688"/>
              <a:ext cx="131763" cy="55563"/>
            </a:xfrm>
            <a:custGeom>
              <a:avLst/>
              <a:gdLst>
                <a:gd name="T0" fmla="*/ 27 w 35"/>
                <a:gd name="T1" fmla="*/ 4 h 15"/>
                <a:gd name="T2" fmla="*/ 3 w 35"/>
                <a:gd name="T3" fmla="*/ 0 h 15"/>
                <a:gd name="T4" fmla="*/ 1 w 35"/>
                <a:gd name="T5" fmla="*/ 14 h 15"/>
                <a:gd name="T6" fmla="*/ 5 w 35"/>
                <a:gd name="T7" fmla="*/ 15 h 15"/>
                <a:gd name="T8" fmla="*/ 6 w 35"/>
                <a:gd name="T9" fmla="*/ 5 h 15"/>
                <a:gd name="T10" fmla="*/ 35 w 35"/>
                <a:gd name="T11" fmla="*/ 7 h 15"/>
                <a:gd name="T12" fmla="*/ 34 w 35"/>
                <a:gd name="T13" fmla="*/ 5 h 15"/>
                <a:gd name="T14" fmla="*/ 27 w 35"/>
                <a:gd name="T15" fmla="*/ 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15">
                  <a:moveTo>
                    <a:pt x="27" y="4"/>
                  </a:moveTo>
                  <a:cubicBezTo>
                    <a:pt x="3" y="0"/>
                    <a:pt x="3" y="0"/>
                    <a:pt x="3" y="0"/>
                  </a:cubicBezTo>
                  <a:cubicBezTo>
                    <a:pt x="1" y="6"/>
                    <a:pt x="0" y="10"/>
                    <a:pt x="1" y="14"/>
                  </a:cubicBezTo>
                  <a:cubicBezTo>
                    <a:pt x="2" y="14"/>
                    <a:pt x="4" y="15"/>
                    <a:pt x="5" y="15"/>
                  </a:cubicBezTo>
                  <a:cubicBezTo>
                    <a:pt x="6" y="5"/>
                    <a:pt x="6" y="5"/>
                    <a:pt x="6" y="5"/>
                  </a:cubicBezTo>
                  <a:cubicBezTo>
                    <a:pt x="35" y="7"/>
                    <a:pt x="35" y="7"/>
                    <a:pt x="35" y="7"/>
                  </a:cubicBezTo>
                  <a:cubicBezTo>
                    <a:pt x="35" y="6"/>
                    <a:pt x="34" y="6"/>
                    <a:pt x="34" y="5"/>
                  </a:cubicBezTo>
                  <a:cubicBezTo>
                    <a:pt x="27" y="4"/>
                    <a:pt x="27" y="4"/>
                    <a:pt x="27" y="4"/>
                  </a:cubicBezTo>
                  <a:close/>
                </a:path>
              </a:pathLst>
            </a:custGeom>
            <a:solidFill>
              <a:srgbClr val="8D8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6" name="Freeform 51"/>
            <p:cNvSpPr/>
            <p:nvPr/>
          </p:nvSpPr>
          <p:spPr bwMode="auto">
            <a:xfrm>
              <a:off x="1879601" y="2471738"/>
              <a:ext cx="128588" cy="63500"/>
            </a:xfrm>
            <a:custGeom>
              <a:avLst/>
              <a:gdLst>
                <a:gd name="T0" fmla="*/ 1 w 34"/>
                <a:gd name="T1" fmla="*/ 0 h 17"/>
                <a:gd name="T2" fmla="*/ 0 w 34"/>
                <a:gd name="T3" fmla="*/ 10 h 17"/>
                <a:gd name="T4" fmla="*/ 30 w 34"/>
                <a:gd name="T5" fmla="*/ 2 h 17"/>
                <a:gd name="T6" fmla="*/ 1 w 34"/>
                <a:gd name="T7" fmla="*/ 0 h 17"/>
              </a:gdLst>
              <a:ahLst/>
              <a:cxnLst>
                <a:cxn ang="0">
                  <a:pos x="T0" y="T1"/>
                </a:cxn>
                <a:cxn ang="0">
                  <a:pos x="T2" y="T3"/>
                </a:cxn>
                <a:cxn ang="0">
                  <a:pos x="T4" y="T5"/>
                </a:cxn>
                <a:cxn ang="0">
                  <a:pos x="T6" y="T7"/>
                </a:cxn>
              </a:cxnLst>
              <a:rect l="0" t="0" r="r" b="b"/>
              <a:pathLst>
                <a:path w="34" h="17">
                  <a:moveTo>
                    <a:pt x="1" y="0"/>
                  </a:moveTo>
                  <a:cubicBezTo>
                    <a:pt x="0" y="10"/>
                    <a:pt x="0" y="10"/>
                    <a:pt x="0" y="10"/>
                  </a:cubicBezTo>
                  <a:cubicBezTo>
                    <a:pt x="24" y="17"/>
                    <a:pt x="34" y="15"/>
                    <a:pt x="30" y="2"/>
                  </a:cubicBezTo>
                  <a:cubicBezTo>
                    <a:pt x="1" y="0"/>
                    <a:pt x="1" y="0"/>
                    <a:pt x="1" y="0"/>
                  </a:cubicBezTo>
                  <a:close/>
                </a:path>
              </a:pathLst>
            </a:custGeom>
            <a:solidFill>
              <a:srgbClr val="625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7" name="Freeform 52"/>
            <p:cNvSpPr/>
            <p:nvPr/>
          </p:nvSpPr>
          <p:spPr bwMode="auto">
            <a:xfrm>
              <a:off x="1711326" y="2647950"/>
              <a:ext cx="6350" cy="14288"/>
            </a:xfrm>
            <a:custGeom>
              <a:avLst/>
              <a:gdLst>
                <a:gd name="T0" fmla="*/ 2 w 2"/>
                <a:gd name="T1" fmla="*/ 4 h 4"/>
                <a:gd name="T2" fmla="*/ 0 w 2"/>
                <a:gd name="T3" fmla="*/ 0 h 4"/>
                <a:gd name="T4" fmla="*/ 1 w 2"/>
                <a:gd name="T5" fmla="*/ 4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1" y="4"/>
                    <a:pt x="1" y="4"/>
                    <a:pt x="1" y="4"/>
                  </a:cubicBezTo>
                  <a:cubicBezTo>
                    <a:pt x="2" y="4"/>
                    <a:pt x="2" y="4"/>
                    <a:pt x="2"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8" name="Freeform 53"/>
            <p:cNvSpPr/>
            <p:nvPr/>
          </p:nvSpPr>
          <p:spPr bwMode="auto">
            <a:xfrm>
              <a:off x="1323976" y="3963988"/>
              <a:ext cx="252413" cy="123825"/>
            </a:xfrm>
            <a:custGeom>
              <a:avLst/>
              <a:gdLst>
                <a:gd name="T0" fmla="*/ 13 w 67"/>
                <a:gd name="T1" fmla="*/ 15 h 33"/>
                <a:gd name="T2" fmla="*/ 13 w 67"/>
                <a:gd name="T3" fmla="*/ 33 h 33"/>
                <a:gd name="T4" fmla="*/ 47 w 67"/>
                <a:gd name="T5" fmla="*/ 33 h 33"/>
                <a:gd name="T6" fmla="*/ 51 w 67"/>
                <a:gd name="T7" fmla="*/ 22 h 33"/>
                <a:gd name="T8" fmla="*/ 67 w 67"/>
                <a:gd name="T9" fmla="*/ 22 h 33"/>
                <a:gd name="T10" fmla="*/ 64 w 67"/>
                <a:gd name="T11" fmla="*/ 9 h 33"/>
                <a:gd name="T12" fmla="*/ 40 w 67"/>
                <a:gd name="T13" fmla="*/ 2 h 33"/>
                <a:gd name="T14" fmla="*/ 29 w 67"/>
                <a:gd name="T15" fmla="*/ 0 h 33"/>
                <a:gd name="T16" fmla="*/ 13 w 67"/>
                <a:gd name="T17"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33">
                  <a:moveTo>
                    <a:pt x="13" y="15"/>
                  </a:moveTo>
                  <a:cubicBezTo>
                    <a:pt x="0" y="23"/>
                    <a:pt x="0" y="29"/>
                    <a:pt x="13" y="33"/>
                  </a:cubicBezTo>
                  <a:cubicBezTo>
                    <a:pt x="47" y="33"/>
                    <a:pt x="47" y="33"/>
                    <a:pt x="47" y="33"/>
                  </a:cubicBezTo>
                  <a:cubicBezTo>
                    <a:pt x="51" y="22"/>
                    <a:pt x="51" y="22"/>
                    <a:pt x="51" y="22"/>
                  </a:cubicBezTo>
                  <a:cubicBezTo>
                    <a:pt x="67" y="22"/>
                    <a:pt x="67" y="22"/>
                    <a:pt x="67" y="22"/>
                  </a:cubicBezTo>
                  <a:cubicBezTo>
                    <a:pt x="64" y="9"/>
                    <a:pt x="64" y="9"/>
                    <a:pt x="64" y="9"/>
                  </a:cubicBezTo>
                  <a:cubicBezTo>
                    <a:pt x="40" y="2"/>
                    <a:pt x="40" y="2"/>
                    <a:pt x="40" y="2"/>
                  </a:cubicBezTo>
                  <a:cubicBezTo>
                    <a:pt x="37" y="1"/>
                    <a:pt x="33" y="1"/>
                    <a:pt x="29" y="0"/>
                  </a:cubicBezTo>
                  <a:cubicBezTo>
                    <a:pt x="13" y="15"/>
                    <a:pt x="13" y="15"/>
                    <a:pt x="13"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9" name="Freeform 54"/>
            <p:cNvSpPr/>
            <p:nvPr/>
          </p:nvSpPr>
          <p:spPr bwMode="auto">
            <a:xfrm>
              <a:off x="1474788" y="2835275"/>
              <a:ext cx="242888" cy="1162050"/>
            </a:xfrm>
            <a:custGeom>
              <a:avLst/>
              <a:gdLst>
                <a:gd name="T0" fmla="*/ 65 w 65"/>
                <a:gd name="T1" fmla="*/ 37 h 310"/>
                <a:gd name="T2" fmla="*/ 59 w 65"/>
                <a:gd name="T3" fmla="*/ 0 h 310"/>
                <a:gd name="T4" fmla="*/ 39 w 65"/>
                <a:gd name="T5" fmla="*/ 23 h 310"/>
                <a:gd name="T6" fmla="*/ 42 w 65"/>
                <a:gd name="T7" fmla="*/ 43 h 310"/>
                <a:gd name="T8" fmla="*/ 31 w 65"/>
                <a:gd name="T9" fmla="*/ 61 h 310"/>
                <a:gd name="T10" fmla="*/ 14 w 65"/>
                <a:gd name="T11" fmla="*/ 253 h 310"/>
                <a:gd name="T12" fmla="*/ 0 w 65"/>
                <a:gd name="T13" fmla="*/ 303 h 310"/>
                <a:gd name="T14" fmla="*/ 24 w 65"/>
                <a:gd name="T15" fmla="*/ 310 h 310"/>
                <a:gd name="T16" fmla="*/ 34 w 65"/>
                <a:gd name="T17" fmla="*/ 279 h 310"/>
                <a:gd name="T18" fmla="*/ 34 w 65"/>
                <a:gd name="T19" fmla="*/ 247 h 310"/>
                <a:gd name="T20" fmla="*/ 38 w 65"/>
                <a:gd name="T21" fmla="*/ 169 h 310"/>
                <a:gd name="T22" fmla="*/ 53 w 65"/>
                <a:gd name="T23" fmla="*/ 83 h 310"/>
                <a:gd name="T24" fmla="*/ 60 w 65"/>
                <a:gd name="T25" fmla="*/ 49 h 310"/>
                <a:gd name="T26" fmla="*/ 65 w 65"/>
                <a:gd name="T27" fmla="*/ 3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310">
                  <a:moveTo>
                    <a:pt x="65" y="37"/>
                  </a:moveTo>
                  <a:cubicBezTo>
                    <a:pt x="59" y="0"/>
                    <a:pt x="59" y="0"/>
                    <a:pt x="59" y="0"/>
                  </a:cubicBezTo>
                  <a:cubicBezTo>
                    <a:pt x="39" y="23"/>
                    <a:pt x="39" y="23"/>
                    <a:pt x="39" y="23"/>
                  </a:cubicBezTo>
                  <a:cubicBezTo>
                    <a:pt x="42" y="43"/>
                    <a:pt x="42" y="43"/>
                    <a:pt x="42" y="43"/>
                  </a:cubicBezTo>
                  <a:cubicBezTo>
                    <a:pt x="31" y="61"/>
                    <a:pt x="31" y="61"/>
                    <a:pt x="31" y="61"/>
                  </a:cubicBezTo>
                  <a:cubicBezTo>
                    <a:pt x="14" y="253"/>
                    <a:pt x="14" y="253"/>
                    <a:pt x="14" y="253"/>
                  </a:cubicBezTo>
                  <a:cubicBezTo>
                    <a:pt x="0" y="303"/>
                    <a:pt x="0" y="303"/>
                    <a:pt x="0" y="303"/>
                  </a:cubicBezTo>
                  <a:cubicBezTo>
                    <a:pt x="24" y="310"/>
                    <a:pt x="24" y="310"/>
                    <a:pt x="24" y="310"/>
                  </a:cubicBezTo>
                  <a:cubicBezTo>
                    <a:pt x="30" y="302"/>
                    <a:pt x="33" y="292"/>
                    <a:pt x="34" y="279"/>
                  </a:cubicBezTo>
                  <a:cubicBezTo>
                    <a:pt x="34" y="247"/>
                    <a:pt x="34" y="247"/>
                    <a:pt x="34" y="247"/>
                  </a:cubicBezTo>
                  <a:cubicBezTo>
                    <a:pt x="38" y="169"/>
                    <a:pt x="38" y="169"/>
                    <a:pt x="38" y="169"/>
                  </a:cubicBezTo>
                  <a:cubicBezTo>
                    <a:pt x="53" y="83"/>
                    <a:pt x="53" y="83"/>
                    <a:pt x="53" y="83"/>
                  </a:cubicBezTo>
                  <a:cubicBezTo>
                    <a:pt x="58" y="76"/>
                    <a:pt x="60" y="64"/>
                    <a:pt x="60" y="49"/>
                  </a:cubicBezTo>
                  <a:cubicBezTo>
                    <a:pt x="65" y="37"/>
                    <a:pt x="65" y="37"/>
                    <a:pt x="65" y="37"/>
                  </a:cubicBezTo>
                  <a:close/>
                </a:path>
              </a:pathLst>
            </a:custGeom>
            <a:solidFill>
              <a:srgbClr val="8D7C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0" name="Freeform 55"/>
            <p:cNvSpPr/>
            <p:nvPr/>
          </p:nvSpPr>
          <p:spPr bwMode="auto">
            <a:xfrm>
              <a:off x="1895476" y="2843213"/>
              <a:ext cx="130175" cy="1184275"/>
            </a:xfrm>
            <a:custGeom>
              <a:avLst/>
              <a:gdLst>
                <a:gd name="T0" fmla="*/ 22 w 35"/>
                <a:gd name="T1" fmla="*/ 0 h 316"/>
                <a:gd name="T2" fmla="*/ 0 w 35"/>
                <a:gd name="T3" fmla="*/ 3 h 316"/>
                <a:gd name="T4" fmla="*/ 6 w 35"/>
                <a:gd name="T5" fmla="*/ 93 h 316"/>
                <a:gd name="T6" fmla="*/ 4 w 35"/>
                <a:gd name="T7" fmla="*/ 111 h 316"/>
                <a:gd name="T8" fmla="*/ 9 w 35"/>
                <a:gd name="T9" fmla="*/ 186 h 316"/>
                <a:gd name="T10" fmla="*/ 11 w 35"/>
                <a:gd name="T11" fmla="*/ 276 h 316"/>
                <a:gd name="T12" fmla="*/ 14 w 35"/>
                <a:gd name="T13" fmla="*/ 292 h 316"/>
                <a:gd name="T14" fmla="*/ 5 w 35"/>
                <a:gd name="T15" fmla="*/ 315 h 316"/>
                <a:gd name="T16" fmla="*/ 4 w 35"/>
                <a:gd name="T17" fmla="*/ 316 h 316"/>
                <a:gd name="T18" fmla="*/ 29 w 35"/>
                <a:gd name="T19" fmla="*/ 314 h 316"/>
                <a:gd name="T20" fmla="*/ 33 w 35"/>
                <a:gd name="T21" fmla="*/ 315 h 316"/>
                <a:gd name="T22" fmla="*/ 29 w 35"/>
                <a:gd name="T23" fmla="*/ 299 h 316"/>
                <a:gd name="T24" fmla="*/ 35 w 35"/>
                <a:gd name="T25" fmla="*/ 258 h 316"/>
                <a:gd name="T26" fmla="*/ 27 w 35"/>
                <a:gd name="T27" fmla="*/ 105 h 316"/>
                <a:gd name="T28" fmla="*/ 22 w 35"/>
                <a:gd name="T29"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16">
                  <a:moveTo>
                    <a:pt x="22" y="0"/>
                  </a:moveTo>
                  <a:cubicBezTo>
                    <a:pt x="0" y="3"/>
                    <a:pt x="0" y="3"/>
                    <a:pt x="0" y="3"/>
                  </a:cubicBezTo>
                  <a:cubicBezTo>
                    <a:pt x="6" y="93"/>
                    <a:pt x="6" y="93"/>
                    <a:pt x="6" y="93"/>
                  </a:cubicBezTo>
                  <a:cubicBezTo>
                    <a:pt x="4" y="111"/>
                    <a:pt x="4" y="111"/>
                    <a:pt x="4" y="111"/>
                  </a:cubicBezTo>
                  <a:cubicBezTo>
                    <a:pt x="9" y="186"/>
                    <a:pt x="9" y="186"/>
                    <a:pt x="9" y="186"/>
                  </a:cubicBezTo>
                  <a:cubicBezTo>
                    <a:pt x="11" y="276"/>
                    <a:pt x="11" y="276"/>
                    <a:pt x="11" y="276"/>
                  </a:cubicBezTo>
                  <a:cubicBezTo>
                    <a:pt x="14" y="292"/>
                    <a:pt x="14" y="292"/>
                    <a:pt x="14" y="292"/>
                  </a:cubicBezTo>
                  <a:cubicBezTo>
                    <a:pt x="5" y="315"/>
                    <a:pt x="5" y="315"/>
                    <a:pt x="5" y="315"/>
                  </a:cubicBezTo>
                  <a:cubicBezTo>
                    <a:pt x="5" y="315"/>
                    <a:pt x="4" y="315"/>
                    <a:pt x="4" y="316"/>
                  </a:cubicBezTo>
                  <a:cubicBezTo>
                    <a:pt x="29" y="314"/>
                    <a:pt x="29" y="314"/>
                    <a:pt x="29" y="314"/>
                  </a:cubicBezTo>
                  <a:cubicBezTo>
                    <a:pt x="30" y="314"/>
                    <a:pt x="32" y="314"/>
                    <a:pt x="33" y="315"/>
                  </a:cubicBezTo>
                  <a:cubicBezTo>
                    <a:pt x="29" y="299"/>
                    <a:pt x="29" y="299"/>
                    <a:pt x="29" y="299"/>
                  </a:cubicBezTo>
                  <a:cubicBezTo>
                    <a:pt x="33" y="288"/>
                    <a:pt x="35" y="274"/>
                    <a:pt x="35" y="258"/>
                  </a:cubicBezTo>
                  <a:cubicBezTo>
                    <a:pt x="27" y="105"/>
                    <a:pt x="27" y="105"/>
                    <a:pt x="27" y="105"/>
                  </a:cubicBezTo>
                  <a:cubicBezTo>
                    <a:pt x="25" y="71"/>
                    <a:pt x="24" y="36"/>
                    <a:pt x="22" y="0"/>
                  </a:cubicBezTo>
                  <a:close/>
                </a:path>
              </a:pathLst>
            </a:custGeom>
            <a:solidFill>
              <a:srgbClr val="8D7C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1" name="Freeform 56"/>
            <p:cNvSpPr/>
            <p:nvPr/>
          </p:nvSpPr>
          <p:spPr bwMode="auto">
            <a:xfrm>
              <a:off x="1871663" y="4019550"/>
              <a:ext cx="184150" cy="115888"/>
            </a:xfrm>
            <a:custGeom>
              <a:avLst/>
              <a:gdLst>
                <a:gd name="T0" fmla="*/ 10 w 49"/>
                <a:gd name="T1" fmla="*/ 2 h 31"/>
                <a:gd name="T2" fmla="*/ 0 w 49"/>
                <a:gd name="T3" fmla="*/ 4 h 31"/>
                <a:gd name="T4" fmla="*/ 0 w 49"/>
                <a:gd name="T5" fmla="*/ 17 h 31"/>
                <a:gd name="T6" fmla="*/ 8 w 49"/>
                <a:gd name="T7" fmla="*/ 17 h 31"/>
                <a:gd name="T8" fmla="*/ 8 w 49"/>
                <a:gd name="T9" fmla="*/ 26 h 31"/>
                <a:gd name="T10" fmla="*/ 49 w 49"/>
                <a:gd name="T11" fmla="*/ 26 h 31"/>
                <a:gd name="T12" fmla="*/ 40 w 49"/>
                <a:gd name="T13" fmla="*/ 13 h 31"/>
                <a:gd name="T14" fmla="*/ 35 w 49"/>
                <a:gd name="T15" fmla="*/ 0 h 31"/>
                <a:gd name="T16" fmla="*/ 10 w 49"/>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1">
                  <a:moveTo>
                    <a:pt x="10" y="2"/>
                  </a:moveTo>
                  <a:cubicBezTo>
                    <a:pt x="6" y="2"/>
                    <a:pt x="3" y="3"/>
                    <a:pt x="0" y="4"/>
                  </a:cubicBezTo>
                  <a:cubicBezTo>
                    <a:pt x="0" y="17"/>
                    <a:pt x="0" y="17"/>
                    <a:pt x="0" y="17"/>
                  </a:cubicBezTo>
                  <a:cubicBezTo>
                    <a:pt x="8" y="17"/>
                    <a:pt x="8" y="17"/>
                    <a:pt x="8" y="17"/>
                  </a:cubicBezTo>
                  <a:cubicBezTo>
                    <a:pt x="8" y="26"/>
                    <a:pt x="8" y="26"/>
                    <a:pt x="8" y="26"/>
                  </a:cubicBezTo>
                  <a:cubicBezTo>
                    <a:pt x="23" y="31"/>
                    <a:pt x="37" y="31"/>
                    <a:pt x="49" y="26"/>
                  </a:cubicBezTo>
                  <a:cubicBezTo>
                    <a:pt x="49" y="20"/>
                    <a:pt x="46" y="15"/>
                    <a:pt x="40" y="13"/>
                  </a:cubicBezTo>
                  <a:cubicBezTo>
                    <a:pt x="35" y="0"/>
                    <a:pt x="35" y="0"/>
                    <a:pt x="35" y="0"/>
                  </a:cubicBezTo>
                  <a:cubicBezTo>
                    <a:pt x="10" y="2"/>
                    <a:pt x="10" y="2"/>
                    <a:pt x="10"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42" name="组合 141"/>
          <p:cNvGrpSpPr/>
          <p:nvPr/>
        </p:nvGrpSpPr>
        <p:grpSpPr>
          <a:xfrm>
            <a:off x="6228184" y="1563638"/>
            <a:ext cx="1944216" cy="2141923"/>
            <a:chOff x="517541" y="1563637"/>
            <a:chExt cx="1944216" cy="2141923"/>
          </a:xfrm>
        </p:grpSpPr>
        <p:sp>
          <p:nvSpPr>
            <p:cNvPr id="143" name="圆角矩形 142"/>
            <p:cNvSpPr/>
            <p:nvPr/>
          </p:nvSpPr>
          <p:spPr>
            <a:xfrm>
              <a:off x="517541" y="1563637"/>
              <a:ext cx="1944216" cy="2141923"/>
            </a:xfrm>
            <a:prstGeom prst="roundRect">
              <a:avLst>
                <a:gd name="adj" fmla="val 4748"/>
              </a:avLst>
            </a:prstGeom>
            <a:solidFill>
              <a:sysClr val="window" lastClr="FFFFFF">
                <a:lumMod val="95000"/>
              </a:sysClr>
            </a:solidFill>
            <a:ln w="1270" cap="flat" cmpd="sng" algn="ctr">
              <a:solidFill>
                <a:sysClr val="windowText" lastClr="000000">
                  <a:lumMod val="65000"/>
                  <a:lumOff val="35000"/>
                </a:sys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44" name="图片 1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4703" y="1641868"/>
              <a:ext cx="119657" cy="119657"/>
            </a:xfrm>
            <a:prstGeom prst="rect">
              <a:avLst/>
            </a:prstGeom>
          </p:spPr>
        </p:pic>
        <p:pic>
          <p:nvPicPr>
            <p:cNvPr id="145" name="图片 1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086" y="1612478"/>
              <a:ext cx="119657" cy="119657"/>
            </a:xfrm>
            <a:prstGeom prst="rect">
              <a:avLst/>
            </a:prstGeom>
          </p:spPr>
        </p:pic>
        <p:pic>
          <p:nvPicPr>
            <p:cNvPr id="146" name="图片 1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061" y="3533564"/>
              <a:ext cx="119657" cy="119657"/>
            </a:xfrm>
            <a:prstGeom prst="rect">
              <a:avLst/>
            </a:prstGeom>
          </p:spPr>
        </p:pic>
        <p:pic>
          <p:nvPicPr>
            <p:cNvPr id="147" name="图片 1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2470" y="3519512"/>
              <a:ext cx="119657" cy="119657"/>
            </a:xfrm>
            <a:prstGeom prst="rect">
              <a:avLst/>
            </a:prstGeom>
          </p:spPr>
        </p:pic>
        <p:sp>
          <p:nvSpPr>
            <p:cNvPr id="148" name="Text Box 11"/>
            <p:cNvSpPr txBox="1">
              <a:spLocks noChangeArrowheads="1"/>
            </p:cNvSpPr>
            <p:nvPr/>
          </p:nvSpPr>
          <p:spPr bwMode="auto">
            <a:xfrm>
              <a:off x="674938" y="1702645"/>
              <a:ext cx="162942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本套图表使用了主题色设置，可以任意更换您喜欢的颜色，但需要主题色文件，大家可以联系作者，由作者通过</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QQ</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或其它方式将主题色文件发给您，您只要把文件储存到</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PPT</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主题色文件夹中就可以了。</a:t>
              </a:r>
            </a:p>
          </p:txBody>
        </p:sp>
      </p:grpSp>
      <p:grpSp>
        <p:nvGrpSpPr>
          <p:cNvPr id="149" name="组合 148"/>
          <p:cNvGrpSpPr/>
          <p:nvPr/>
        </p:nvGrpSpPr>
        <p:grpSpPr>
          <a:xfrm rot="5400000">
            <a:off x="4192002" y="1864442"/>
            <a:ext cx="681065" cy="1206608"/>
            <a:chOff x="2014905" y="3570149"/>
            <a:chExt cx="451485" cy="623200"/>
          </a:xfrm>
        </p:grpSpPr>
        <p:sp>
          <p:nvSpPr>
            <p:cNvPr id="150" name="Freeform 60"/>
            <p:cNvSpPr/>
            <p:nvPr/>
          </p:nvSpPr>
          <p:spPr bwMode="auto">
            <a:xfrm>
              <a:off x="2120604" y="3570149"/>
              <a:ext cx="345786" cy="402863"/>
            </a:xfrm>
            <a:custGeom>
              <a:avLst/>
              <a:gdLst>
                <a:gd name="T0" fmla="*/ 6 w 23"/>
                <a:gd name="T1" fmla="*/ 11 h 31"/>
                <a:gd name="T2" fmla="*/ 0 w 23"/>
                <a:gd name="T3" fmla="*/ 11 h 31"/>
                <a:gd name="T4" fmla="*/ 12 w 23"/>
                <a:gd name="T5" fmla="*/ 0 h 31"/>
                <a:gd name="T6" fmla="*/ 23 w 23"/>
                <a:gd name="T7" fmla="*/ 11 h 31"/>
                <a:gd name="T8" fmla="*/ 18 w 23"/>
                <a:gd name="T9" fmla="*/ 11 h 31"/>
                <a:gd name="T10" fmla="*/ 18 w 23"/>
                <a:gd name="T11" fmla="*/ 25 h 31"/>
                <a:gd name="T12" fmla="*/ 18 w 23"/>
                <a:gd name="T13" fmla="*/ 25 h 31"/>
                <a:gd name="T14" fmla="*/ 12 w 23"/>
                <a:gd name="T15" fmla="*/ 31 h 31"/>
                <a:gd name="T16" fmla="*/ 6 w 23"/>
                <a:gd name="T17" fmla="*/ 25 h 31"/>
                <a:gd name="T18" fmla="*/ 6 w 23"/>
                <a:gd name="T19" fmla="*/ 25 h 31"/>
                <a:gd name="T20" fmla="*/ 6 w 23"/>
                <a:gd name="T21" fmla="*/ 25 h 31"/>
                <a:gd name="T22" fmla="*/ 6 w 23"/>
                <a:gd name="T23"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1">
                  <a:moveTo>
                    <a:pt x="6" y="11"/>
                  </a:moveTo>
                  <a:cubicBezTo>
                    <a:pt x="0" y="11"/>
                    <a:pt x="0" y="11"/>
                    <a:pt x="0" y="11"/>
                  </a:cubicBezTo>
                  <a:cubicBezTo>
                    <a:pt x="12" y="0"/>
                    <a:pt x="12" y="0"/>
                    <a:pt x="12" y="0"/>
                  </a:cubicBezTo>
                  <a:cubicBezTo>
                    <a:pt x="23" y="11"/>
                    <a:pt x="23" y="11"/>
                    <a:pt x="23" y="11"/>
                  </a:cubicBezTo>
                  <a:cubicBezTo>
                    <a:pt x="18" y="11"/>
                    <a:pt x="18" y="11"/>
                    <a:pt x="18" y="11"/>
                  </a:cubicBezTo>
                  <a:cubicBezTo>
                    <a:pt x="18" y="25"/>
                    <a:pt x="18" y="25"/>
                    <a:pt x="18" y="25"/>
                  </a:cubicBezTo>
                  <a:cubicBezTo>
                    <a:pt x="18" y="25"/>
                    <a:pt x="18" y="25"/>
                    <a:pt x="18" y="25"/>
                  </a:cubicBezTo>
                  <a:cubicBezTo>
                    <a:pt x="18" y="29"/>
                    <a:pt x="15" y="31"/>
                    <a:pt x="12" y="31"/>
                  </a:cubicBezTo>
                  <a:cubicBezTo>
                    <a:pt x="8" y="31"/>
                    <a:pt x="6" y="29"/>
                    <a:pt x="6" y="25"/>
                  </a:cubicBezTo>
                  <a:cubicBezTo>
                    <a:pt x="6" y="25"/>
                    <a:pt x="6" y="25"/>
                    <a:pt x="6" y="25"/>
                  </a:cubicBezTo>
                  <a:cubicBezTo>
                    <a:pt x="6" y="25"/>
                    <a:pt x="6" y="25"/>
                    <a:pt x="6" y="25"/>
                  </a:cubicBezTo>
                  <a:lnTo>
                    <a:pt x="6" y="11"/>
                  </a:lnTo>
                  <a:close/>
                </a:path>
              </a:pathLst>
            </a:custGeom>
            <a:gradFill>
              <a:gsLst>
                <a:gs pos="0">
                  <a:srgbClr val="64961E"/>
                </a:gs>
                <a:gs pos="100000">
                  <a:srgbClr val="96E623"/>
                </a:gs>
              </a:gsLst>
              <a:lin ang="21594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1" name="Freeform 61"/>
            <p:cNvSpPr/>
            <p:nvPr/>
          </p:nvSpPr>
          <p:spPr bwMode="auto">
            <a:xfrm>
              <a:off x="2014905" y="3777448"/>
              <a:ext cx="345786" cy="415901"/>
            </a:xfrm>
            <a:custGeom>
              <a:avLst/>
              <a:gdLst>
                <a:gd name="T0" fmla="*/ 10 w 23"/>
                <a:gd name="T1" fmla="*/ 10 h 32"/>
                <a:gd name="T2" fmla="*/ 10 w 23"/>
                <a:gd name="T3" fmla="*/ 0 h 32"/>
                <a:gd name="T4" fmla="*/ 6 w 23"/>
                <a:gd name="T5" fmla="*/ 6 h 32"/>
                <a:gd name="T6" fmla="*/ 6 w 23"/>
                <a:gd name="T7" fmla="*/ 20 h 32"/>
                <a:gd name="T8" fmla="*/ 0 w 23"/>
                <a:gd name="T9" fmla="*/ 20 h 32"/>
                <a:gd name="T10" fmla="*/ 12 w 23"/>
                <a:gd name="T11" fmla="*/ 32 h 32"/>
                <a:gd name="T12" fmla="*/ 23 w 23"/>
                <a:gd name="T13" fmla="*/ 20 h 32"/>
                <a:gd name="T14" fmla="*/ 18 w 23"/>
                <a:gd name="T15" fmla="*/ 20 h 32"/>
                <a:gd name="T16" fmla="*/ 18 w 23"/>
                <a:gd name="T17" fmla="*/ 18 h 32"/>
                <a:gd name="T18" fmla="*/ 10 w 23"/>
                <a:gd name="T1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2">
                  <a:moveTo>
                    <a:pt x="10" y="10"/>
                  </a:moveTo>
                  <a:cubicBezTo>
                    <a:pt x="10" y="0"/>
                    <a:pt x="10" y="0"/>
                    <a:pt x="10" y="0"/>
                  </a:cubicBezTo>
                  <a:cubicBezTo>
                    <a:pt x="8" y="1"/>
                    <a:pt x="6" y="3"/>
                    <a:pt x="6" y="6"/>
                  </a:cubicBezTo>
                  <a:cubicBezTo>
                    <a:pt x="6" y="20"/>
                    <a:pt x="6" y="20"/>
                    <a:pt x="6" y="20"/>
                  </a:cubicBezTo>
                  <a:cubicBezTo>
                    <a:pt x="0" y="20"/>
                    <a:pt x="0" y="20"/>
                    <a:pt x="0" y="20"/>
                  </a:cubicBezTo>
                  <a:cubicBezTo>
                    <a:pt x="12" y="32"/>
                    <a:pt x="12" y="32"/>
                    <a:pt x="12" y="32"/>
                  </a:cubicBezTo>
                  <a:cubicBezTo>
                    <a:pt x="23" y="20"/>
                    <a:pt x="23" y="20"/>
                    <a:pt x="23" y="20"/>
                  </a:cubicBezTo>
                  <a:cubicBezTo>
                    <a:pt x="18" y="20"/>
                    <a:pt x="18" y="20"/>
                    <a:pt x="18" y="20"/>
                  </a:cubicBezTo>
                  <a:cubicBezTo>
                    <a:pt x="18" y="18"/>
                    <a:pt x="18" y="18"/>
                    <a:pt x="18" y="18"/>
                  </a:cubicBezTo>
                  <a:cubicBezTo>
                    <a:pt x="13" y="18"/>
                    <a:pt x="10" y="14"/>
                    <a:pt x="10" y="10"/>
                  </a:cubicBezTo>
                  <a:close/>
                </a:path>
              </a:pathLst>
            </a:custGeom>
            <a:gradFill>
              <a:gsLst>
                <a:gs pos="0">
                  <a:srgbClr val="0073C4"/>
                </a:gs>
                <a:gs pos="100000">
                  <a:srgbClr val="00AFF0"/>
                </a:gs>
              </a:gsLst>
              <a:lin ang="21594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par>
                                    <p:cTn id="14" presetID="2" presetClass="entr" presetSubtype="9" fill="hold" nodeType="withEffect" p14:presetBounceEnd="63000">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14:bounceEnd="63000">
                                          <p:cBhvr additive="base">
                                            <p:cTn id="16" dur="300" fill="hold"/>
                                            <p:tgtEl>
                                              <p:spTgt spid="24"/>
                                            </p:tgtEl>
                                            <p:attrNameLst>
                                              <p:attrName>ppt_x</p:attrName>
                                            </p:attrNameLst>
                                          </p:cBhvr>
                                          <p:tavLst>
                                            <p:tav tm="0">
                                              <p:val>
                                                <p:strVal val="0-#ppt_w/2"/>
                                              </p:val>
                                            </p:tav>
                                            <p:tav tm="100000">
                                              <p:val>
                                                <p:strVal val="#ppt_x"/>
                                              </p:val>
                                            </p:tav>
                                          </p:tavLst>
                                        </p:anim>
                                        <p:anim calcmode="lin" valueType="num" p14:bounceEnd="63000">
                                          <p:cBhvr additive="base">
                                            <p:cTn id="17" dur="30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3" fill="hold" nodeType="withEffect" p14:presetBounceEnd="63000">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14:bounceEnd="63000">
                                          <p:cBhvr additive="base">
                                            <p:cTn id="20" dur="300" fill="hold"/>
                                            <p:tgtEl>
                                              <p:spTgt spid="16"/>
                                            </p:tgtEl>
                                            <p:attrNameLst>
                                              <p:attrName>ppt_x</p:attrName>
                                            </p:attrNameLst>
                                          </p:cBhvr>
                                          <p:tavLst>
                                            <p:tav tm="0">
                                              <p:val>
                                                <p:strVal val="1+#ppt_w/2"/>
                                              </p:val>
                                            </p:tav>
                                            <p:tav tm="100000">
                                              <p:val>
                                                <p:strVal val="#ppt_x"/>
                                              </p:val>
                                            </p:tav>
                                          </p:tavLst>
                                        </p:anim>
                                        <p:anim calcmode="lin" valueType="num" p14:bounceEnd="63000">
                                          <p:cBhvr additive="base">
                                            <p:cTn id="21" dur="300" fill="hold"/>
                                            <p:tgtEl>
                                              <p:spTgt spid="16"/>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fade">
                                          <p:cBhvr>
                                            <p:cTn id="25" dur="300"/>
                                            <p:tgtEl>
                                              <p:spTgt spid="90"/>
                                            </p:tgtEl>
                                          </p:cBhvr>
                                        </p:animEffect>
                                        <p:anim calcmode="lin" valueType="num">
                                          <p:cBhvr>
                                            <p:cTn id="26" dur="300" fill="hold"/>
                                            <p:tgtEl>
                                              <p:spTgt spid="90"/>
                                            </p:tgtEl>
                                            <p:attrNameLst>
                                              <p:attrName>ppt_x</p:attrName>
                                            </p:attrNameLst>
                                          </p:cBhvr>
                                          <p:tavLst>
                                            <p:tav tm="0">
                                              <p:val>
                                                <p:strVal val="#ppt_x"/>
                                              </p:val>
                                            </p:tav>
                                            <p:tav tm="100000">
                                              <p:val>
                                                <p:strVal val="#ppt_x"/>
                                              </p:val>
                                            </p:tav>
                                          </p:tavLst>
                                        </p:anim>
                                        <p:anim calcmode="lin" valueType="num">
                                          <p:cBhvr>
                                            <p:cTn id="27" dur="300" fill="hold"/>
                                            <p:tgtEl>
                                              <p:spTgt spid="90"/>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300" fill="hold"/>
                                            <p:tgtEl>
                                              <p:spTgt spid="13"/>
                                            </p:tgtEl>
                                            <p:attrNameLst>
                                              <p:attrName>ppt_w</p:attrName>
                                            </p:attrNameLst>
                                          </p:cBhvr>
                                          <p:tavLst>
                                            <p:tav tm="0">
                                              <p:val>
                                                <p:fltVal val="0"/>
                                              </p:val>
                                            </p:tav>
                                            <p:tav tm="100000">
                                              <p:val>
                                                <p:strVal val="#ppt_w"/>
                                              </p:val>
                                            </p:tav>
                                          </p:tavLst>
                                        </p:anim>
                                        <p:anim calcmode="lin" valueType="num">
                                          <p:cBhvr>
                                            <p:cTn id="32" dur="300" fill="hold"/>
                                            <p:tgtEl>
                                              <p:spTgt spid="13"/>
                                            </p:tgtEl>
                                            <p:attrNameLst>
                                              <p:attrName>ppt_h</p:attrName>
                                            </p:attrNameLst>
                                          </p:cBhvr>
                                          <p:tavLst>
                                            <p:tav tm="0">
                                              <p:val>
                                                <p:fltVal val="0"/>
                                              </p:val>
                                            </p:tav>
                                            <p:tav tm="100000">
                                              <p:val>
                                                <p:strVal val="#ppt_h"/>
                                              </p:val>
                                            </p:tav>
                                          </p:tavLst>
                                        </p:anim>
                                        <p:animEffect transition="in" filter="fade">
                                          <p:cBhvr>
                                            <p:cTn id="33" dur="300"/>
                                            <p:tgtEl>
                                              <p:spTgt spid="13"/>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300" fill="hold"/>
                                            <p:tgtEl>
                                              <p:spTgt spid="12"/>
                                            </p:tgtEl>
                                            <p:attrNameLst>
                                              <p:attrName>ppt_w</p:attrName>
                                            </p:attrNameLst>
                                          </p:cBhvr>
                                          <p:tavLst>
                                            <p:tav tm="0">
                                              <p:val>
                                                <p:fltVal val="0"/>
                                              </p:val>
                                            </p:tav>
                                            <p:tav tm="100000">
                                              <p:val>
                                                <p:strVal val="#ppt_w"/>
                                              </p:val>
                                            </p:tav>
                                          </p:tavLst>
                                        </p:anim>
                                        <p:anim calcmode="lin" valueType="num">
                                          <p:cBhvr>
                                            <p:cTn id="38" dur="300" fill="hold"/>
                                            <p:tgtEl>
                                              <p:spTgt spid="12"/>
                                            </p:tgtEl>
                                            <p:attrNameLst>
                                              <p:attrName>ppt_h</p:attrName>
                                            </p:attrNameLst>
                                          </p:cBhvr>
                                          <p:tavLst>
                                            <p:tav tm="0">
                                              <p:val>
                                                <p:fltVal val="0"/>
                                              </p:val>
                                            </p:tav>
                                            <p:tav tm="100000">
                                              <p:val>
                                                <p:strVal val="#ppt_h"/>
                                              </p:val>
                                            </p:tav>
                                          </p:tavLst>
                                        </p:anim>
                                        <p:animEffect transition="in" filter="fade">
                                          <p:cBhvr>
                                            <p:cTn id="39" dur="300"/>
                                            <p:tgtEl>
                                              <p:spTgt spid="12"/>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par>
                              <p:cTn id="46" fill="hold">
                                <p:stCondLst>
                                  <p:cond delay="3000"/>
                                </p:stCondLst>
                                <p:childTnLst>
                                  <p:par>
                                    <p:cTn id="47" presetID="42"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300"/>
                                            <p:tgtEl>
                                              <p:spTgt spid="32"/>
                                            </p:tgtEl>
                                          </p:cBhvr>
                                        </p:animEffect>
                                        <p:anim calcmode="lin" valueType="num">
                                          <p:cBhvr>
                                            <p:cTn id="50" dur="300" fill="hold"/>
                                            <p:tgtEl>
                                              <p:spTgt spid="32"/>
                                            </p:tgtEl>
                                            <p:attrNameLst>
                                              <p:attrName>ppt_x</p:attrName>
                                            </p:attrNameLst>
                                          </p:cBhvr>
                                          <p:tavLst>
                                            <p:tav tm="0">
                                              <p:val>
                                                <p:strVal val="#ppt_x"/>
                                              </p:val>
                                            </p:tav>
                                            <p:tav tm="100000">
                                              <p:val>
                                                <p:strVal val="#ppt_x"/>
                                              </p:val>
                                            </p:tav>
                                          </p:tavLst>
                                        </p:anim>
                                        <p:anim calcmode="lin" valueType="num">
                                          <p:cBhvr>
                                            <p:cTn id="51" dur="300" fill="hold"/>
                                            <p:tgtEl>
                                              <p:spTgt spid="32"/>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300" fill="hold"/>
                                            <p:tgtEl>
                                              <p:spTgt spid="15"/>
                                            </p:tgtEl>
                                            <p:attrNameLst>
                                              <p:attrName>ppt_w</p:attrName>
                                            </p:attrNameLst>
                                          </p:cBhvr>
                                          <p:tavLst>
                                            <p:tav tm="0">
                                              <p:val>
                                                <p:fltVal val="0"/>
                                              </p:val>
                                            </p:tav>
                                            <p:tav tm="100000">
                                              <p:val>
                                                <p:strVal val="#ppt_w"/>
                                              </p:val>
                                            </p:tav>
                                          </p:tavLst>
                                        </p:anim>
                                        <p:anim calcmode="lin" valueType="num">
                                          <p:cBhvr>
                                            <p:cTn id="56" dur="300" fill="hold"/>
                                            <p:tgtEl>
                                              <p:spTgt spid="15"/>
                                            </p:tgtEl>
                                            <p:attrNameLst>
                                              <p:attrName>ppt_h</p:attrName>
                                            </p:attrNameLst>
                                          </p:cBhvr>
                                          <p:tavLst>
                                            <p:tav tm="0">
                                              <p:val>
                                                <p:fltVal val="0"/>
                                              </p:val>
                                            </p:tav>
                                            <p:tav tm="100000">
                                              <p:val>
                                                <p:strVal val="#ppt_h"/>
                                              </p:val>
                                            </p:tav>
                                          </p:tavLst>
                                        </p:anim>
                                        <p:animEffect transition="in" filter="fade">
                                          <p:cBhvr>
                                            <p:cTn id="57" dur="300"/>
                                            <p:tgtEl>
                                              <p:spTgt spid="15"/>
                                            </p:tgtEl>
                                          </p:cBhvr>
                                        </p:animEffect>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300" fill="hold"/>
                                            <p:tgtEl>
                                              <p:spTgt spid="14"/>
                                            </p:tgtEl>
                                            <p:attrNameLst>
                                              <p:attrName>ppt_w</p:attrName>
                                            </p:attrNameLst>
                                          </p:cBhvr>
                                          <p:tavLst>
                                            <p:tav tm="0">
                                              <p:val>
                                                <p:fltVal val="0"/>
                                              </p:val>
                                            </p:tav>
                                            <p:tav tm="100000">
                                              <p:val>
                                                <p:strVal val="#ppt_w"/>
                                              </p:val>
                                            </p:tav>
                                          </p:tavLst>
                                        </p:anim>
                                        <p:anim calcmode="lin" valueType="num">
                                          <p:cBhvr>
                                            <p:cTn id="62" dur="300" fill="hold"/>
                                            <p:tgtEl>
                                              <p:spTgt spid="14"/>
                                            </p:tgtEl>
                                            <p:attrNameLst>
                                              <p:attrName>ppt_h</p:attrName>
                                            </p:attrNameLst>
                                          </p:cBhvr>
                                          <p:tavLst>
                                            <p:tav tm="0">
                                              <p:val>
                                                <p:fltVal val="0"/>
                                              </p:val>
                                            </p:tav>
                                            <p:tav tm="100000">
                                              <p:val>
                                                <p:strVal val="#ppt_h"/>
                                              </p:val>
                                            </p:tav>
                                          </p:tavLst>
                                        </p:anim>
                                        <p:animEffect transition="in" filter="fade">
                                          <p:cBhvr>
                                            <p:cTn id="63" dur="300"/>
                                            <p:tgtEl>
                                              <p:spTgt spid="14"/>
                                            </p:tgtEl>
                                          </p:cBhvr>
                                        </p:animEffect>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142"/>
                                            </p:tgtEl>
                                            <p:attrNameLst>
                                              <p:attrName>style.visibility</p:attrName>
                                            </p:attrNameLst>
                                          </p:cBhvr>
                                          <p:to>
                                            <p:strVal val="visible"/>
                                          </p:to>
                                        </p:set>
                                        <p:anim calcmode="lin" valueType="num">
                                          <p:cBhvr>
                                            <p:cTn id="67" dur="500" fill="hold"/>
                                            <p:tgtEl>
                                              <p:spTgt spid="142"/>
                                            </p:tgtEl>
                                            <p:attrNameLst>
                                              <p:attrName>ppt_w</p:attrName>
                                            </p:attrNameLst>
                                          </p:cBhvr>
                                          <p:tavLst>
                                            <p:tav tm="0">
                                              <p:val>
                                                <p:fltVal val="0"/>
                                              </p:val>
                                            </p:tav>
                                            <p:tav tm="100000">
                                              <p:val>
                                                <p:strVal val="#ppt_w"/>
                                              </p:val>
                                            </p:tav>
                                          </p:tavLst>
                                        </p:anim>
                                        <p:anim calcmode="lin" valueType="num">
                                          <p:cBhvr>
                                            <p:cTn id="68" dur="500" fill="hold"/>
                                            <p:tgtEl>
                                              <p:spTgt spid="142"/>
                                            </p:tgtEl>
                                            <p:attrNameLst>
                                              <p:attrName>ppt_h</p:attrName>
                                            </p:attrNameLst>
                                          </p:cBhvr>
                                          <p:tavLst>
                                            <p:tav tm="0">
                                              <p:val>
                                                <p:fltVal val="0"/>
                                              </p:val>
                                            </p:tav>
                                            <p:tav tm="100000">
                                              <p:val>
                                                <p:strVal val="#ppt_h"/>
                                              </p:val>
                                            </p:tav>
                                          </p:tavLst>
                                        </p:anim>
                                        <p:animEffect transition="in" filter="fade">
                                          <p:cBhvr>
                                            <p:cTn id="69" dur="500"/>
                                            <p:tgtEl>
                                              <p:spTgt spid="142"/>
                                            </p:tgtEl>
                                          </p:cBhvr>
                                        </p:animEffect>
                                      </p:childTnLst>
                                    </p:cTn>
                                  </p:par>
                                </p:childTnLst>
                              </p:cTn>
                            </p:par>
                            <p:par>
                              <p:cTn id="70" fill="hold">
                                <p:stCondLst>
                                  <p:cond delay="5000"/>
                                </p:stCondLst>
                                <p:childTnLst>
                                  <p:par>
                                    <p:cTn id="71" presetID="42" presetClass="entr" presetSubtype="0" fill="hold" nodeType="afterEffect">
                                      <p:stCondLst>
                                        <p:cond delay="0"/>
                                      </p:stCondLst>
                                      <p:childTnLst>
                                        <p:set>
                                          <p:cBhvr>
                                            <p:cTn id="72" dur="1" fill="hold">
                                              <p:stCondLst>
                                                <p:cond delay="0"/>
                                              </p:stCondLst>
                                            </p:cTn>
                                            <p:tgtEl>
                                              <p:spTgt spid="149"/>
                                            </p:tgtEl>
                                            <p:attrNameLst>
                                              <p:attrName>style.visibility</p:attrName>
                                            </p:attrNameLst>
                                          </p:cBhvr>
                                          <p:to>
                                            <p:strVal val="visible"/>
                                          </p:to>
                                        </p:set>
                                        <p:animEffect transition="in" filter="fade">
                                          <p:cBhvr>
                                            <p:cTn id="73" dur="800"/>
                                            <p:tgtEl>
                                              <p:spTgt spid="149"/>
                                            </p:tgtEl>
                                          </p:cBhvr>
                                        </p:animEffect>
                                        <p:anim calcmode="lin" valueType="num">
                                          <p:cBhvr>
                                            <p:cTn id="74" dur="800" fill="hold"/>
                                            <p:tgtEl>
                                              <p:spTgt spid="149"/>
                                            </p:tgtEl>
                                            <p:attrNameLst>
                                              <p:attrName>ppt_x</p:attrName>
                                            </p:attrNameLst>
                                          </p:cBhvr>
                                          <p:tavLst>
                                            <p:tav tm="0">
                                              <p:val>
                                                <p:strVal val="#ppt_x"/>
                                              </p:val>
                                            </p:tav>
                                            <p:tav tm="100000">
                                              <p:val>
                                                <p:strVal val="#ppt_x"/>
                                              </p:val>
                                            </p:tav>
                                          </p:tavLst>
                                        </p:anim>
                                        <p:anim calcmode="lin" valueType="num">
                                          <p:cBhvr>
                                            <p:cTn id="75" dur="800" fill="hold"/>
                                            <p:tgtEl>
                                              <p:spTgt spid="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par>
                                    <p:cTn id="14" presetID="2" presetClass="entr" presetSubtype="9"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300" fill="hold"/>
                                            <p:tgtEl>
                                              <p:spTgt spid="24"/>
                                            </p:tgtEl>
                                            <p:attrNameLst>
                                              <p:attrName>ppt_x</p:attrName>
                                            </p:attrNameLst>
                                          </p:cBhvr>
                                          <p:tavLst>
                                            <p:tav tm="0">
                                              <p:val>
                                                <p:strVal val="0-#ppt_w/2"/>
                                              </p:val>
                                            </p:tav>
                                            <p:tav tm="100000">
                                              <p:val>
                                                <p:strVal val="#ppt_x"/>
                                              </p:val>
                                            </p:tav>
                                          </p:tavLst>
                                        </p:anim>
                                        <p:anim calcmode="lin" valueType="num">
                                          <p:cBhvr additive="base">
                                            <p:cTn id="17" dur="30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300" fill="hold"/>
                                            <p:tgtEl>
                                              <p:spTgt spid="16"/>
                                            </p:tgtEl>
                                            <p:attrNameLst>
                                              <p:attrName>ppt_x</p:attrName>
                                            </p:attrNameLst>
                                          </p:cBhvr>
                                          <p:tavLst>
                                            <p:tav tm="0">
                                              <p:val>
                                                <p:strVal val="1+#ppt_w/2"/>
                                              </p:val>
                                            </p:tav>
                                            <p:tav tm="100000">
                                              <p:val>
                                                <p:strVal val="#ppt_x"/>
                                              </p:val>
                                            </p:tav>
                                          </p:tavLst>
                                        </p:anim>
                                        <p:anim calcmode="lin" valueType="num">
                                          <p:cBhvr additive="base">
                                            <p:cTn id="21" dur="300" fill="hold"/>
                                            <p:tgtEl>
                                              <p:spTgt spid="16"/>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fade">
                                          <p:cBhvr>
                                            <p:cTn id="25" dur="300"/>
                                            <p:tgtEl>
                                              <p:spTgt spid="90"/>
                                            </p:tgtEl>
                                          </p:cBhvr>
                                        </p:animEffect>
                                        <p:anim calcmode="lin" valueType="num">
                                          <p:cBhvr>
                                            <p:cTn id="26" dur="300" fill="hold"/>
                                            <p:tgtEl>
                                              <p:spTgt spid="90"/>
                                            </p:tgtEl>
                                            <p:attrNameLst>
                                              <p:attrName>ppt_x</p:attrName>
                                            </p:attrNameLst>
                                          </p:cBhvr>
                                          <p:tavLst>
                                            <p:tav tm="0">
                                              <p:val>
                                                <p:strVal val="#ppt_x"/>
                                              </p:val>
                                            </p:tav>
                                            <p:tav tm="100000">
                                              <p:val>
                                                <p:strVal val="#ppt_x"/>
                                              </p:val>
                                            </p:tav>
                                          </p:tavLst>
                                        </p:anim>
                                        <p:anim calcmode="lin" valueType="num">
                                          <p:cBhvr>
                                            <p:cTn id="27" dur="300" fill="hold"/>
                                            <p:tgtEl>
                                              <p:spTgt spid="90"/>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300" fill="hold"/>
                                            <p:tgtEl>
                                              <p:spTgt spid="13"/>
                                            </p:tgtEl>
                                            <p:attrNameLst>
                                              <p:attrName>ppt_w</p:attrName>
                                            </p:attrNameLst>
                                          </p:cBhvr>
                                          <p:tavLst>
                                            <p:tav tm="0">
                                              <p:val>
                                                <p:fltVal val="0"/>
                                              </p:val>
                                            </p:tav>
                                            <p:tav tm="100000">
                                              <p:val>
                                                <p:strVal val="#ppt_w"/>
                                              </p:val>
                                            </p:tav>
                                          </p:tavLst>
                                        </p:anim>
                                        <p:anim calcmode="lin" valueType="num">
                                          <p:cBhvr>
                                            <p:cTn id="32" dur="300" fill="hold"/>
                                            <p:tgtEl>
                                              <p:spTgt spid="13"/>
                                            </p:tgtEl>
                                            <p:attrNameLst>
                                              <p:attrName>ppt_h</p:attrName>
                                            </p:attrNameLst>
                                          </p:cBhvr>
                                          <p:tavLst>
                                            <p:tav tm="0">
                                              <p:val>
                                                <p:fltVal val="0"/>
                                              </p:val>
                                            </p:tav>
                                            <p:tav tm="100000">
                                              <p:val>
                                                <p:strVal val="#ppt_h"/>
                                              </p:val>
                                            </p:tav>
                                          </p:tavLst>
                                        </p:anim>
                                        <p:animEffect transition="in" filter="fade">
                                          <p:cBhvr>
                                            <p:cTn id="33" dur="300"/>
                                            <p:tgtEl>
                                              <p:spTgt spid="13"/>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300" fill="hold"/>
                                            <p:tgtEl>
                                              <p:spTgt spid="12"/>
                                            </p:tgtEl>
                                            <p:attrNameLst>
                                              <p:attrName>ppt_w</p:attrName>
                                            </p:attrNameLst>
                                          </p:cBhvr>
                                          <p:tavLst>
                                            <p:tav tm="0">
                                              <p:val>
                                                <p:fltVal val="0"/>
                                              </p:val>
                                            </p:tav>
                                            <p:tav tm="100000">
                                              <p:val>
                                                <p:strVal val="#ppt_w"/>
                                              </p:val>
                                            </p:tav>
                                          </p:tavLst>
                                        </p:anim>
                                        <p:anim calcmode="lin" valueType="num">
                                          <p:cBhvr>
                                            <p:cTn id="38" dur="300" fill="hold"/>
                                            <p:tgtEl>
                                              <p:spTgt spid="12"/>
                                            </p:tgtEl>
                                            <p:attrNameLst>
                                              <p:attrName>ppt_h</p:attrName>
                                            </p:attrNameLst>
                                          </p:cBhvr>
                                          <p:tavLst>
                                            <p:tav tm="0">
                                              <p:val>
                                                <p:fltVal val="0"/>
                                              </p:val>
                                            </p:tav>
                                            <p:tav tm="100000">
                                              <p:val>
                                                <p:strVal val="#ppt_h"/>
                                              </p:val>
                                            </p:tav>
                                          </p:tavLst>
                                        </p:anim>
                                        <p:animEffect transition="in" filter="fade">
                                          <p:cBhvr>
                                            <p:cTn id="39" dur="300"/>
                                            <p:tgtEl>
                                              <p:spTgt spid="12"/>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par>
                              <p:cTn id="46" fill="hold">
                                <p:stCondLst>
                                  <p:cond delay="3000"/>
                                </p:stCondLst>
                                <p:childTnLst>
                                  <p:par>
                                    <p:cTn id="47" presetID="42"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300"/>
                                            <p:tgtEl>
                                              <p:spTgt spid="32"/>
                                            </p:tgtEl>
                                          </p:cBhvr>
                                        </p:animEffect>
                                        <p:anim calcmode="lin" valueType="num">
                                          <p:cBhvr>
                                            <p:cTn id="50" dur="300" fill="hold"/>
                                            <p:tgtEl>
                                              <p:spTgt spid="32"/>
                                            </p:tgtEl>
                                            <p:attrNameLst>
                                              <p:attrName>ppt_x</p:attrName>
                                            </p:attrNameLst>
                                          </p:cBhvr>
                                          <p:tavLst>
                                            <p:tav tm="0">
                                              <p:val>
                                                <p:strVal val="#ppt_x"/>
                                              </p:val>
                                            </p:tav>
                                            <p:tav tm="100000">
                                              <p:val>
                                                <p:strVal val="#ppt_x"/>
                                              </p:val>
                                            </p:tav>
                                          </p:tavLst>
                                        </p:anim>
                                        <p:anim calcmode="lin" valueType="num">
                                          <p:cBhvr>
                                            <p:cTn id="51" dur="300" fill="hold"/>
                                            <p:tgtEl>
                                              <p:spTgt spid="32"/>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300" fill="hold"/>
                                            <p:tgtEl>
                                              <p:spTgt spid="15"/>
                                            </p:tgtEl>
                                            <p:attrNameLst>
                                              <p:attrName>ppt_w</p:attrName>
                                            </p:attrNameLst>
                                          </p:cBhvr>
                                          <p:tavLst>
                                            <p:tav tm="0">
                                              <p:val>
                                                <p:fltVal val="0"/>
                                              </p:val>
                                            </p:tav>
                                            <p:tav tm="100000">
                                              <p:val>
                                                <p:strVal val="#ppt_w"/>
                                              </p:val>
                                            </p:tav>
                                          </p:tavLst>
                                        </p:anim>
                                        <p:anim calcmode="lin" valueType="num">
                                          <p:cBhvr>
                                            <p:cTn id="56" dur="300" fill="hold"/>
                                            <p:tgtEl>
                                              <p:spTgt spid="15"/>
                                            </p:tgtEl>
                                            <p:attrNameLst>
                                              <p:attrName>ppt_h</p:attrName>
                                            </p:attrNameLst>
                                          </p:cBhvr>
                                          <p:tavLst>
                                            <p:tav tm="0">
                                              <p:val>
                                                <p:fltVal val="0"/>
                                              </p:val>
                                            </p:tav>
                                            <p:tav tm="100000">
                                              <p:val>
                                                <p:strVal val="#ppt_h"/>
                                              </p:val>
                                            </p:tav>
                                          </p:tavLst>
                                        </p:anim>
                                        <p:animEffect transition="in" filter="fade">
                                          <p:cBhvr>
                                            <p:cTn id="57" dur="300"/>
                                            <p:tgtEl>
                                              <p:spTgt spid="15"/>
                                            </p:tgtEl>
                                          </p:cBhvr>
                                        </p:animEffect>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300" fill="hold"/>
                                            <p:tgtEl>
                                              <p:spTgt spid="14"/>
                                            </p:tgtEl>
                                            <p:attrNameLst>
                                              <p:attrName>ppt_w</p:attrName>
                                            </p:attrNameLst>
                                          </p:cBhvr>
                                          <p:tavLst>
                                            <p:tav tm="0">
                                              <p:val>
                                                <p:fltVal val="0"/>
                                              </p:val>
                                            </p:tav>
                                            <p:tav tm="100000">
                                              <p:val>
                                                <p:strVal val="#ppt_w"/>
                                              </p:val>
                                            </p:tav>
                                          </p:tavLst>
                                        </p:anim>
                                        <p:anim calcmode="lin" valueType="num">
                                          <p:cBhvr>
                                            <p:cTn id="62" dur="300" fill="hold"/>
                                            <p:tgtEl>
                                              <p:spTgt spid="14"/>
                                            </p:tgtEl>
                                            <p:attrNameLst>
                                              <p:attrName>ppt_h</p:attrName>
                                            </p:attrNameLst>
                                          </p:cBhvr>
                                          <p:tavLst>
                                            <p:tav tm="0">
                                              <p:val>
                                                <p:fltVal val="0"/>
                                              </p:val>
                                            </p:tav>
                                            <p:tav tm="100000">
                                              <p:val>
                                                <p:strVal val="#ppt_h"/>
                                              </p:val>
                                            </p:tav>
                                          </p:tavLst>
                                        </p:anim>
                                        <p:animEffect transition="in" filter="fade">
                                          <p:cBhvr>
                                            <p:cTn id="63" dur="300"/>
                                            <p:tgtEl>
                                              <p:spTgt spid="14"/>
                                            </p:tgtEl>
                                          </p:cBhvr>
                                        </p:animEffect>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142"/>
                                            </p:tgtEl>
                                            <p:attrNameLst>
                                              <p:attrName>style.visibility</p:attrName>
                                            </p:attrNameLst>
                                          </p:cBhvr>
                                          <p:to>
                                            <p:strVal val="visible"/>
                                          </p:to>
                                        </p:set>
                                        <p:anim calcmode="lin" valueType="num">
                                          <p:cBhvr>
                                            <p:cTn id="67" dur="500" fill="hold"/>
                                            <p:tgtEl>
                                              <p:spTgt spid="142"/>
                                            </p:tgtEl>
                                            <p:attrNameLst>
                                              <p:attrName>ppt_w</p:attrName>
                                            </p:attrNameLst>
                                          </p:cBhvr>
                                          <p:tavLst>
                                            <p:tav tm="0">
                                              <p:val>
                                                <p:fltVal val="0"/>
                                              </p:val>
                                            </p:tav>
                                            <p:tav tm="100000">
                                              <p:val>
                                                <p:strVal val="#ppt_w"/>
                                              </p:val>
                                            </p:tav>
                                          </p:tavLst>
                                        </p:anim>
                                        <p:anim calcmode="lin" valueType="num">
                                          <p:cBhvr>
                                            <p:cTn id="68" dur="500" fill="hold"/>
                                            <p:tgtEl>
                                              <p:spTgt spid="142"/>
                                            </p:tgtEl>
                                            <p:attrNameLst>
                                              <p:attrName>ppt_h</p:attrName>
                                            </p:attrNameLst>
                                          </p:cBhvr>
                                          <p:tavLst>
                                            <p:tav tm="0">
                                              <p:val>
                                                <p:fltVal val="0"/>
                                              </p:val>
                                            </p:tav>
                                            <p:tav tm="100000">
                                              <p:val>
                                                <p:strVal val="#ppt_h"/>
                                              </p:val>
                                            </p:tav>
                                          </p:tavLst>
                                        </p:anim>
                                        <p:animEffect transition="in" filter="fade">
                                          <p:cBhvr>
                                            <p:cTn id="69" dur="500"/>
                                            <p:tgtEl>
                                              <p:spTgt spid="142"/>
                                            </p:tgtEl>
                                          </p:cBhvr>
                                        </p:animEffect>
                                      </p:childTnLst>
                                    </p:cTn>
                                  </p:par>
                                </p:childTnLst>
                              </p:cTn>
                            </p:par>
                            <p:par>
                              <p:cTn id="70" fill="hold">
                                <p:stCondLst>
                                  <p:cond delay="5000"/>
                                </p:stCondLst>
                                <p:childTnLst>
                                  <p:par>
                                    <p:cTn id="71" presetID="42" presetClass="entr" presetSubtype="0" fill="hold" nodeType="afterEffect">
                                      <p:stCondLst>
                                        <p:cond delay="0"/>
                                      </p:stCondLst>
                                      <p:childTnLst>
                                        <p:set>
                                          <p:cBhvr>
                                            <p:cTn id="72" dur="1" fill="hold">
                                              <p:stCondLst>
                                                <p:cond delay="0"/>
                                              </p:stCondLst>
                                            </p:cTn>
                                            <p:tgtEl>
                                              <p:spTgt spid="149"/>
                                            </p:tgtEl>
                                            <p:attrNameLst>
                                              <p:attrName>style.visibility</p:attrName>
                                            </p:attrNameLst>
                                          </p:cBhvr>
                                          <p:to>
                                            <p:strVal val="visible"/>
                                          </p:to>
                                        </p:set>
                                        <p:animEffect transition="in" filter="fade">
                                          <p:cBhvr>
                                            <p:cTn id="73" dur="800"/>
                                            <p:tgtEl>
                                              <p:spTgt spid="149"/>
                                            </p:tgtEl>
                                          </p:cBhvr>
                                        </p:animEffect>
                                        <p:anim calcmode="lin" valueType="num">
                                          <p:cBhvr>
                                            <p:cTn id="74" dur="800" fill="hold"/>
                                            <p:tgtEl>
                                              <p:spTgt spid="149"/>
                                            </p:tgtEl>
                                            <p:attrNameLst>
                                              <p:attrName>ppt_x</p:attrName>
                                            </p:attrNameLst>
                                          </p:cBhvr>
                                          <p:tavLst>
                                            <p:tav tm="0">
                                              <p:val>
                                                <p:strVal val="#ppt_x"/>
                                              </p:val>
                                            </p:tav>
                                            <p:tav tm="100000">
                                              <p:val>
                                                <p:strVal val="#ppt_x"/>
                                              </p:val>
                                            </p:tav>
                                          </p:tavLst>
                                        </p:anim>
                                        <p:anim calcmode="lin" valueType="num">
                                          <p:cBhvr>
                                            <p:cTn id="75" dur="800" fill="hold"/>
                                            <p:tgtEl>
                                              <p:spTgt spid="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animBg="1"/>
          <p:bldP spid="15"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267494"/>
            <a:ext cx="3438128" cy="456348"/>
          </a:xfrm>
          <a:custGeom>
            <a:avLst/>
            <a:gdLst/>
            <a:ahLst/>
            <a:cxnLst/>
            <a:rect l="l" t="t" r="r" b="b"/>
            <a:pathLst>
              <a:path w="3438128" h="456348">
                <a:moveTo>
                  <a:pt x="0" y="0"/>
                </a:moveTo>
                <a:lnTo>
                  <a:pt x="3209954" y="0"/>
                </a:lnTo>
                <a:cubicBezTo>
                  <a:pt x="3335971" y="0"/>
                  <a:pt x="3438128" y="102157"/>
                  <a:pt x="3438128" y="228174"/>
                </a:cubicBezTo>
                <a:cubicBezTo>
                  <a:pt x="3438128" y="354191"/>
                  <a:pt x="3335971" y="456348"/>
                  <a:pt x="3209954" y="456348"/>
                </a:cubicBezTo>
                <a:lnTo>
                  <a:pt x="0" y="456348"/>
                </a:lnTo>
                <a:close/>
              </a:path>
            </a:pathLst>
          </a:custGeom>
          <a:solidFill>
            <a:schemeClr val="bg2">
              <a:lumMod val="75000"/>
              <a:lumOff val="2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a:spLocks noChangeArrowheads="1"/>
          </p:cNvSpPr>
          <p:nvPr/>
        </p:nvSpPr>
        <p:spPr bwMode="auto">
          <a:xfrm>
            <a:off x="323528" y="311002"/>
            <a:ext cx="3168972" cy="369332"/>
          </a:xfrm>
          <a:prstGeom prst="rect">
            <a:avLst/>
          </a:prstGeom>
          <a:noFill/>
          <a:ln>
            <a:noFill/>
          </a:ln>
          <a:effectLst>
            <a:outerShdw blurRad="127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在这里填写本次课件的内容</a:t>
            </a:r>
          </a:p>
        </p:txBody>
      </p:sp>
      <p:sp>
        <p:nvSpPr>
          <p:cNvPr id="5" name="千图PPT彼岸天：ID 8661124Freeform: Shape 3"/>
          <p:cNvSpPr/>
          <p:nvPr>
            <p:custDataLst>
              <p:tags r:id="rId1"/>
            </p:custDataLst>
          </p:nvPr>
        </p:nvSpPr>
        <p:spPr bwMode="auto">
          <a:xfrm>
            <a:off x="2928729" y="2682426"/>
            <a:ext cx="308813" cy="622789"/>
          </a:xfrm>
          <a:custGeom>
            <a:avLst/>
            <a:gdLst>
              <a:gd name="T0" fmla="*/ 88 w 104"/>
              <a:gd name="T1" fmla="*/ 0 h 210"/>
              <a:gd name="T2" fmla="*/ 0 w 104"/>
              <a:gd name="T3" fmla="*/ 208 h 210"/>
              <a:gd name="T4" fmla="*/ 20 w 104"/>
              <a:gd name="T5" fmla="*/ 210 h 210"/>
              <a:gd name="T6" fmla="*/ 104 w 104"/>
              <a:gd name="T7" fmla="*/ 13 h 210"/>
              <a:gd name="T8" fmla="*/ 88 w 104"/>
              <a:gd name="T9" fmla="*/ 0 h 210"/>
            </a:gdLst>
            <a:ahLst/>
            <a:cxnLst>
              <a:cxn ang="0">
                <a:pos x="T0" y="T1"/>
              </a:cxn>
              <a:cxn ang="0">
                <a:pos x="T2" y="T3"/>
              </a:cxn>
              <a:cxn ang="0">
                <a:pos x="T4" y="T5"/>
              </a:cxn>
              <a:cxn ang="0">
                <a:pos x="T6" y="T7"/>
              </a:cxn>
              <a:cxn ang="0">
                <a:pos x="T8" y="T9"/>
              </a:cxn>
            </a:cxnLst>
            <a:rect l="0" t="0" r="r" b="b"/>
            <a:pathLst>
              <a:path w="104" h="210">
                <a:moveTo>
                  <a:pt x="88" y="0"/>
                </a:moveTo>
                <a:cubicBezTo>
                  <a:pt x="46" y="62"/>
                  <a:pt x="16" y="133"/>
                  <a:pt x="0" y="208"/>
                </a:cubicBezTo>
                <a:cubicBezTo>
                  <a:pt x="7" y="208"/>
                  <a:pt x="14" y="209"/>
                  <a:pt x="20" y="210"/>
                </a:cubicBezTo>
                <a:cubicBezTo>
                  <a:pt x="35" y="139"/>
                  <a:pt x="64" y="72"/>
                  <a:pt x="104" y="13"/>
                </a:cubicBezTo>
                <a:cubicBezTo>
                  <a:pt x="98" y="9"/>
                  <a:pt x="93" y="5"/>
                  <a:pt x="88" y="0"/>
                </a:cubicBezTo>
                <a:close/>
              </a:path>
            </a:pathLst>
          </a:custGeom>
          <a:solidFill>
            <a:schemeClr val="tx2"/>
          </a:solidFill>
          <a:ln>
            <a:noFill/>
          </a:ln>
        </p:spPr>
        <p:txBody>
          <a:bodyPr lIns="68580" tIns="34290" rIns="68580" bIns="34290" anchor="ctr"/>
          <a:lstStyle/>
          <a:p>
            <a:pPr algn="ctr"/>
            <a:endParaRPr/>
          </a:p>
        </p:txBody>
      </p:sp>
      <p:sp>
        <p:nvSpPr>
          <p:cNvPr id="6" name="千图PPT彼岸天：ID 8661124Freeform: Shape 4"/>
          <p:cNvSpPr/>
          <p:nvPr>
            <p:custDataLst>
              <p:tags r:id="rId2"/>
            </p:custDataLst>
          </p:nvPr>
        </p:nvSpPr>
        <p:spPr bwMode="auto">
          <a:xfrm>
            <a:off x="5963097" y="2682426"/>
            <a:ext cx="307562" cy="622789"/>
          </a:xfrm>
          <a:custGeom>
            <a:avLst/>
            <a:gdLst>
              <a:gd name="T0" fmla="*/ 104 w 104"/>
              <a:gd name="T1" fmla="*/ 208 h 210"/>
              <a:gd name="T2" fmla="*/ 16 w 104"/>
              <a:gd name="T3" fmla="*/ 0 h 210"/>
              <a:gd name="T4" fmla="*/ 0 w 104"/>
              <a:gd name="T5" fmla="*/ 13 h 210"/>
              <a:gd name="T6" fmla="*/ 84 w 104"/>
              <a:gd name="T7" fmla="*/ 210 h 210"/>
              <a:gd name="T8" fmla="*/ 104 w 104"/>
              <a:gd name="T9" fmla="*/ 208 h 210"/>
            </a:gdLst>
            <a:ahLst/>
            <a:cxnLst>
              <a:cxn ang="0">
                <a:pos x="T0" y="T1"/>
              </a:cxn>
              <a:cxn ang="0">
                <a:pos x="T2" y="T3"/>
              </a:cxn>
              <a:cxn ang="0">
                <a:pos x="T4" y="T5"/>
              </a:cxn>
              <a:cxn ang="0">
                <a:pos x="T6" y="T7"/>
              </a:cxn>
              <a:cxn ang="0">
                <a:pos x="T8" y="T9"/>
              </a:cxn>
            </a:cxnLst>
            <a:rect l="0" t="0" r="r" b="b"/>
            <a:pathLst>
              <a:path w="104" h="210">
                <a:moveTo>
                  <a:pt x="104" y="208"/>
                </a:moveTo>
                <a:cubicBezTo>
                  <a:pt x="88" y="133"/>
                  <a:pt x="58" y="62"/>
                  <a:pt x="16" y="0"/>
                </a:cubicBezTo>
                <a:cubicBezTo>
                  <a:pt x="11" y="5"/>
                  <a:pt x="6" y="9"/>
                  <a:pt x="0" y="13"/>
                </a:cubicBezTo>
                <a:cubicBezTo>
                  <a:pt x="40" y="72"/>
                  <a:pt x="69" y="139"/>
                  <a:pt x="84" y="210"/>
                </a:cubicBezTo>
                <a:cubicBezTo>
                  <a:pt x="90" y="209"/>
                  <a:pt x="97" y="208"/>
                  <a:pt x="104" y="208"/>
                </a:cubicBezTo>
                <a:close/>
              </a:path>
            </a:pathLst>
          </a:custGeom>
          <a:solidFill>
            <a:schemeClr val="tx2"/>
          </a:solidFill>
          <a:ln>
            <a:noFill/>
          </a:ln>
        </p:spPr>
        <p:txBody>
          <a:bodyPr lIns="68580" tIns="34290" rIns="68580" bIns="34290" anchor="ctr"/>
          <a:lstStyle/>
          <a:p>
            <a:pPr algn="ctr"/>
            <a:endParaRPr/>
          </a:p>
        </p:txBody>
      </p:sp>
      <p:sp>
        <p:nvSpPr>
          <p:cNvPr id="7" name="千图PPT彼岸天：ID 8661124Freeform: Shape 5"/>
          <p:cNvSpPr/>
          <p:nvPr>
            <p:custDataLst>
              <p:tags r:id="rId3"/>
            </p:custDataLst>
          </p:nvPr>
        </p:nvSpPr>
        <p:spPr bwMode="auto">
          <a:xfrm>
            <a:off x="4926636" y="1968345"/>
            <a:ext cx="610124" cy="296387"/>
          </a:xfrm>
          <a:custGeom>
            <a:avLst/>
            <a:gdLst>
              <a:gd name="T0" fmla="*/ 194 w 206"/>
              <a:gd name="T1" fmla="*/ 100 h 100"/>
              <a:gd name="T2" fmla="*/ 206 w 206"/>
              <a:gd name="T3" fmla="*/ 84 h 100"/>
              <a:gd name="T4" fmla="*/ 1 w 206"/>
              <a:gd name="T5" fmla="*/ 0 h 100"/>
              <a:gd name="T6" fmla="*/ 1 w 206"/>
              <a:gd name="T7" fmla="*/ 1 h 100"/>
              <a:gd name="T8" fmla="*/ 0 w 206"/>
              <a:gd name="T9" fmla="*/ 20 h 100"/>
              <a:gd name="T10" fmla="*/ 194 w 206"/>
              <a:gd name="T11" fmla="*/ 100 h 100"/>
            </a:gdLst>
            <a:ahLst/>
            <a:cxnLst>
              <a:cxn ang="0">
                <a:pos x="T0" y="T1"/>
              </a:cxn>
              <a:cxn ang="0">
                <a:pos x="T2" y="T3"/>
              </a:cxn>
              <a:cxn ang="0">
                <a:pos x="T4" y="T5"/>
              </a:cxn>
              <a:cxn ang="0">
                <a:pos x="T6" y="T7"/>
              </a:cxn>
              <a:cxn ang="0">
                <a:pos x="T8" y="T9"/>
              </a:cxn>
              <a:cxn ang="0">
                <a:pos x="T10" y="T11"/>
              </a:cxn>
            </a:cxnLst>
            <a:rect l="0" t="0" r="r" b="b"/>
            <a:pathLst>
              <a:path w="206" h="100">
                <a:moveTo>
                  <a:pt x="194" y="100"/>
                </a:moveTo>
                <a:cubicBezTo>
                  <a:pt x="197" y="94"/>
                  <a:pt x="202" y="89"/>
                  <a:pt x="206" y="84"/>
                </a:cubicBezTo>
                <a:cubicBezTo>
                  <a:pt x="145" y="44"/>
                  <a:pt x="76" y="15"/>
                  <a:pt x="1" y="0"/>
                </a:cubicBezTo>
                <a:cubicBezTo>
                  <a:pt x="1" y="0"/>
                  <a:pt x="1" y="1"/>
                  <a:pt x="1" y="1"/>
                </a:cubicBezTo>
                <a:cubicBezTo>
                  <a:pt x="1" y="8"/>
                  <a:pt x="1" y="14"/>
                  <a:pt x="0" y="20"/>
                </a:cubicBezTo>
                <a:cubicBezTo>
                  <a:pt x="70" y="34"/>
                  <a:pt x="136" y="62"/>
                  <a:pt x="194" y="100"/>
                </a:cubicBezTo>
                <a:close/>
              </a:path>
            </a:pathLst>
          </a:custGeom>
          <a:solidFill>
            <a:schemeClr val="tx2"/>
          </a:solidFill>
          <a:ln>
            <a:noFill/>
          </a:ln>
        </p:spPr>
        <p:txBody>
          <a:bodyPr lIns="68580" tIns="34290" rIns="68580" bIns="34290" anchor="ctr"/>
          <a:lstStyle/>
          <a:p>
            <a:pPr algn="ctr"/>
            <a:endParaRPr/>
          </a:p>
        </p:txBody>
      </p:sp>
      <p:sp>
        <p:nvSpPr>
          <p:cNvPr id="8" name="千图PPT彼岸天：ID 8661124Freeform: Shape 6"/>
          <p:cNvSpPr/>
          <p:nvPr>
            <p:custDataLst>
              <p:tags r:id="rId4"/>
            </p:custDataLst>
          </p:nvPr>
        </p:nvSpPr>
        <p:spPr bwMode="auto">
          <a:xfrm>
            <a:off x="3660127" y="1968345"/>
            <a:ext cx="612625" cy="296387"/>
          </a:xfrm>
          <a:custGeom>
            <a:avLst/>
            <a:gdLst>
              <a:gd name="T0" fmla="*/ 205 w 207"/>
              <a:gd name="T1" fmla="*/ 1 h 100"/>
              <a:gd name="T2" fmla="*/ 205 w 207"/>
              <a:gd name="T3" fmla="*/ 0 h 100"/>
              <a:gd name="T4" fmla="*/ 0 w 207"/>
              <a:gd name="T5" fmla="*/ 84 h 100"/>
              <a:gd name="T6" fmla="*/ 13 w 207"/>
              <a:gd name="T7" fmla="*/ 100 h 100"/>
              <a:gd name="T8" fmla="*/ 207 w 207"/>
              <a:gd name="T9" fmla="*/ 20 h 100"/>
              <a:gd name="T10" fmla="*/ 205 w 207"/>
              <a:gd name="T11" fmla="*/ 1 h 100"/>
            </a:gdLst>
            <a:ahLst/>
            <a:cxnLst>
              <a:cxn ang="0">
                <a:pos x="T0" y="T1"/>
              </a:cxn>
              <a:cxn ang="0">
                <a:pos x="T2" y="T3"/>
              </a:cxn>
              <a:cxn ang="0">
                <a:pos x="T4" y="T5"/>
              </a:cxn>
              <a:cxn ang="0">
                <a:pos x="T6" y="T7"/>
              </a:cxn>
              <a:cxn ang="0">
                <a:pos x="T8" y="T9"/>
              </a:cxn>
              <a:cxn ang="0">
                <a:pos x="T10" y="T11"/>
              </a:cxn>
            </a:cxnLst>
            <a:rect l="0" t="0" r="r" b="b"/>
            <a:pathLst>
              <a:path w="207" h="100">
                <a:moveTo>
                  <a:pt x="205" y="1"/>
                </a:moveTo>
                <a:cubicBezTo>
                  <a:pt x="205" y="1"/>
                  <a:pt x="205" y="0"/>
                  <a:pt x="205" y="0"/>
                </a:cubicBezTo>
                <a:cubicBezTo>
                  <a:pt x="131" y="15"/>
                  <a:pt x="62" y="44"/>
                  <a:pt x="0" y="84"/>
                </a:cubicBezTo>
                <a:cubicBezTo>
                  <a:pt x="5" y="89"/>
                  <a:pt x="9" y="94"/>
                  <a:pt x="13" y="100"/>
                </a:cubicBezTo>
                <a:cubicBezTo>
                  <a:pt x="71" y="62"/>
                  <a:pt x="137" y="34"/>
                  <a:pt x="207" y="20"/>
                </a:cubicBezTo>
                <a:cubicBezTo>
                  <a:pt x="206" y="14"/>
                  <a:pt x="205" y="8"/>
                  <a:pt x="205" y="1"/>
                </a:cubicBezTo>
                <a:close/>
              </a:path>
            </a:pathLst>
          </a:custGeom>
          <a:solidFill>
            <a:schemeClr val="tx2"/>
          </a:solidFill>
          <a:ln>
            <a:noFill/>
          </a:ln>
        </p:spPr>
        <p:txBody>
          <a:bodyPr lIns="68580" tIns="34290" rIns="68580" bIns="34290" anchor="ctr"/>
          <a:lstStyle/>
          <a:p>
            <a:pPr algn="ctr"/>
            <a:endParaRPr/>
          </a:p>
        </p:txBody>
      </p:sp>
      <p:sp>
        <p:nvSpPr>
          <p:cNvPr id="9" name="千图PPT彼岸天：ID 8661124Freeform: Shape 8"/>
          <p:cNvSpPr/>
          <p:nvPr>
            <p:custDataLst>
              <p:tags r:id="rId5"/>
            </p:custDataLst>
          </p:nvPr>
        </p:nvSpPr>
        <p:spPr bwMode="auto">
          <a:xfrm>
            <a:off x="4285255" y="1658201"/>
            <a:ext cx="627628" cy="627791"/>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tx2"/>
          </a:solidFill>
          <a:ln>
            <a:noFill/>
          </a:ln>
        </p:spPr>
        <p:txBody>
          <a:bodyPr lIns="68580" tIns="34290" rIns="68580" bIns="34290" anchor="ctr"/>
          <a:lstStyle/>
          <a:p>
            <a:pPr algn="ctr"/>
            <a:endParaRPr/>
          </a:p>
        </p:txBody>
      </p:sp>
      <p:sp>
        <p:nvSpPr>
          <p:cNvPr id="10" name="千图PPT彼岸天：ID 8661124Freeform: Shape 10"/>
          <p:cNvSpPr/>
          <p:nvPr>
            <p:custDataLst>
              <p:tags r:id="rId6"/>
            </p:custDataLst>
          </p:nvPr>
        </p:nvSpPr>
        <p:spPr bwMode="auto">
          <a:xfrm>
            <a:off x="4506888" y="1832459"/>
            <a:ext cx="188770" cy="270494"/>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tx2"/>
          </a:solidFill>
          <a:ln>
            <a:noFill/>
          </a:ln>
        </p:spPr>
        <p:txBody>
          <a:bodyPr lIns="68580" tIns="34290" rIns="68580" bIns="34290" anchor="ctr"/>
          <a:lstStyle/>
          <a:p>
            <a:pPr algn="ctr"/>
            <a:endParaRPr/>
          </a:p>
        </p:txBody>
      </p:sp>
      <p:sp>
        <p:nvSpPr>
          <p:cNvPr id="11" name="千图PPT彼岸天：ID 8661124Freeform: Shape 11"/>
          <p:cNvSpPr/>
          <p:nvPr>
            <p:custDataLst>
              <p:tags r:id="rId7"/>
            </p:custDataLst>
          </p:nvPr>
        </p:nvSpPr>
        <p:spPr bwMode="auto">
          <a:xfrm>
            <a:off x="4549909" y="1874614"/>
            <a:ext cx="56192" cy="5532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solidFill>
            <a:schemeClr val="tx2"/>
          </a:solidFill>
          <a:ln>
            <a:noFill/>
          </a:ln>
        </p:spPr>
        <p:txBody>
          <a:bodyPr lIns="68580" tIns="34290" rIns="68580" bIns="34290" anchor="ctr"/>
          <a:lstStyle/>
          <a:p>
            <a:pPr algn="ctr"/>
            <a:endParaRPr/>
          </a:p>
        </p:txBody>
      </p:sp>
      <p:sp>
        <p:nvSpPr>
          <p:cNvPr id="12" name="千图PPT彼岸天：ID 8661124Freeform: Shape 60"/>
          <p:cNvSpPr/>
          <p:nvPr>
            <p:custDataLst>
              <p:tags r:id="rId8"/>
            </p:custDataLst>
          </p:nvPr>
        </p:nvSpPr>
        <p:spPr bwMode="auto">
          <a:xfrm>
            <a:off x="2609914" y="3316470"/>
            <a:ext cx="627628" cy="62904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tx2"/>
          </a:solidFill>
          <a:ln>
            <a:noFill/>
          </a:ln>
        </p:spPr>
        <p:txBody>
          <a:bodyPr lIns="68580" tIns="34290" rIns="68580" bIns="34290" anchor="ctr"/>
          <a:lstStyle/>
          <a:p>
            <a:pPr algn="ctr"/>
            <a:endParaRPr/>
          </a:p>
        </p:txBody>
      </p:sp>
      <p:sp>
        <p:nvSpPr>
          <p:cNvPr id="13" name="千图PPT彼岸天：ID 8661124Freeform: Shape 61"/>
          <p:cNvSpPr/>
          <p:nvPr>
            <p:custDataLst>
              <p:tags r:id="rId9"/>
            </p:custDataLst>
          </p:nvPr>
        </p:nvSpPr>
        <p:spPr bwMode="auto">
          <a:xfrm>
            <a:off x="2812181" y="3516893"/>
            <a:ext cx="214977" cy="215033"/>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tx2"/>
          </a:solidFill>
          <a:ln>
            <a:noFill/>
          </a:ln>
          <a:effectLst/>
        </p:spPr>
        <p:txBody>
          <a:bodyPr lIns="68580" tIns="34290" rIns="68580" bIns="34290" anchor="ctr"/>
          <a:lstStyle/>
          <a:p>
            <a:pPr algn="ctr"/>
            <a:endParaRPr/>
          </a:p>
        </p:txBody>
      </p:sp>
      <p:sp>
        <p:nvSpPr>
          <p:cNvPr id="14" name="千图PPT彼岸天：ID 8661124Freeform: Shape 63"/>
          <p:cNvSpPr/>
          <p:nvPr>
            <p:custDataLst>
              <p:tags r:id="rId10"/>
            </p:custDataLst>
          </p:nvPr>
        </p:nvSpPr>
        <p:spPr bwMode="auto">
          <a:xfrm>
            <a:off x="3106265" y="2132171"/>
            <a:ext cx="627628" cy="627791"/>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tx2"/>
          </a:solidFill>
          <a:ln>
            <a:noFill/>
          </a:ln>
        </p:spPr>
        <p:txBody>
          <a:bodyPr lIns="68580" tIns="34290" rIns="68580" bIns="34290" anchor="ctr"/>
          <a:lstStyle/>
          <a:p>
            <a:pPr algn="ctr"/>
            <a:endParaRPr/>
          </a:p>
        </p:txBody>
      </p:sp>
      <p:sp>
        <p:nvSpPr>
          <p:cNvPr id="15" name="千图PPT彼岸天：ID 8661124Freeform: Shape 64"/>
          <p:cNvSpPr/>
          <p:nvPr>
            <p:custDataLst>
              <p:tags r:id="rId11"/>
            </p:custDataLst>
          </p:nvPr>
        </p:nvSpPr>
        <p:spPr bwMode="auto">
          <a:xfrm>
            <a:off x="3307377" y="2334836"/>
            <a:ext cx="222662" cy="221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tx2"/>
          </a:solidFill>
          <a:ln>
            <a:noFill/>
          </a:ln>
          <a:effectLst/>
        </p:spPr>
        <p:txBody>
          <a:bodyPr lIns="68580" tIns="34290" rIns="68580" bIns="34290" anchor="ctr"/>
          <a:lstStyle/>
          <a:p>
            <a:pPr algn="ctr"/>
            <a:endParaRPr/>
          </a:p>
        </p:txBody>
      </p:sp>
      <p:sp>
        <p:nvSpPr>
          <p:cNvPr id="16" name="千图PPT彼岸天：ID 8661124Freeform: Shape 66"/>
          <p:cNvSpPr/>
          <p:nvPr>
            <p:custDataLst>
              <p:tags r:id="rId12"/>
            </p:custDataLst>
          </p:nvPr>
        </p:nvSpPr>
        <p:spPr bwMode="auto">
          <a:xfrm>
            <a:off x="5462995" y="2132171"/>
            <a:ext cx="627628" cy="627791"/>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tx2"/>
          </a:solidFill>
          <a:ln>
            <a:noFill/>
          </a:ln>
        </p:spPr>
        <p:txBody>
          <a:bodyPr lIns="68580" tIns="34290" rIns="68580" bIns="34290" anchor="ctr"/>
          <a:lstStyle/>
          <a:p>
            <a:pPr algn="ctr"/>
            <a:endParaRPr/>
          </a:p>
        </p:txBody>
      </p:sp>
      <p:sp>
        <p:nvSpPr>
          <p:cNvPr id="17" name="千图PPT彼岸天：ID 8661124Freeform: Shape 67"/>
          <p:cNvSpPr/>
          <p:nvPr>
            <p:custDataLst>
              <p:tags r:id="rId13"/>
            </p:custDataLst>
          </p:nvPr>
        </p:nvSpPr>
        <p:spPr bwMode="auto">
          <a:xfrm>
            <a:off x="5666255" y="2343047"/>
            <a:ext cx="223512" cy="199775"/>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tx2"/>
          </a:solidFill>
          <a:ln>
            <a:noFill/>
          </a:ln>
          <a:effectLst/>
        </p:spPr>
        <p:txBody>
          <a:bodyPr lIns="68580" tIns="34290" rIns="68580" bIns="34290" anchor="ctr"/>
          <a:lstStyle/>
          <a:p>
            <a:pPr algn="ctr"/>
            <a:endParaRPr/>
          </a:p>
        </p:txBody>
      </p:sp>
      <p:sp>
        <p:nvSpPr>
          <p:cNvPr id="18" name="千图PPT彼岸天：ID 8661124Freeform: Shape 69"/>
          <p:cNvSpPr/>
          <p:nvPr>
            <p:custDataLst>
              <p:tags r:id="rId14"/>
            </p:custDataLst>
          </p:nvPr>
        </p:nvSpPr>
        <p:spPr bwMode="auto">
          <a:xfrm>
            <a:off x="5960596" y="3316470"/>
            <a:ext cx="627628" cy="62904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tx2"/>
          </a:solidFill>
          <a:ln>
            <a:noFill/>
          </a:ln>
        </p:spPr>
        <p:txBody>
          <a:bodyPr lIns="68580" tIns="34290" rIns="68580" bIns="34290" anchor="ctr"/>
          <a:lstStyle/>
          <a:p>
            <a:pPr algn="ctr"/>
            <a:endParaRPr/>
          </a:p>
        </p:txBody>
      </p:sp>
      <p:sp>
        <p:nvSpPr>
          <p:cNvPr id="19" name="千图PPT彼岸天：ID 8661124Freeform: Shape 70"/>
          <p:cNvSpPr/>
          <p:nvPr>
            <p:custDataLst>
              <p:tags r:id="rId15"/>
            </p:custDataLst>
          </p:nvPr>
        </p:nvSpPr>
        <p:spPr bwMode="auto">
          <a:xfrm>
            <a:off x="6169582" y="3518699"/>
            <a:ext cx="214026" cy="2132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tx2"/>
          </a:solidFill>
          <a:ln>
            <a:noFill/>
          </a:ln>
          <a:effectLst/>
        </p:spPr>
        <p:txBody>
          <a:bodyPr lIns="68580" tIns="34290" rIns="68580" bIns="34290" anchor="ctr"/>
          <a:lstStyle/>
          <a:p>
            <a:pPr algn="ctr"/>
            <a:endParaRPr/>
          </a:p>
        </p:txBody>
      </p:sp>
      <p:sp>
        <p:nvSpPr>
          <p:cNvPr id="20" name="千图PPT彼岸天：ID 8661124椭圆 1"/>
          <p:cNvSpPr/>
          <p:nvPr>
            <p:custDataLst>
              <p:tags r:id="rId16"/>
            </p:custDataLst>
          </p:nvPr>
        </p:nvSpPr>
        <p:spPr>
          <a:xfrm>
            <a:off x="3427639" y="2485490"/>
            <a:ext cx="2342858" cy="2318508"/>
          </a:xfrm>
          <a:prstGeom prst="ellipse">
            <a:avLst/>
          </a:prstGeom>
          <a:blipFill dpi="0" rotWithShape="1">
            <a:blip r:embed="rId18"/>
            <a:srcRect/>
            <a:stretch>
              <a:fillRect l="-24221" r="-24221"/>
            </a:stretch>
          </a:blipFill>
          <a:ln w="50800" cap="flat" cmpd="sng" algn="ctr">
            <a:solidFill>
              <a:schemeClr val="tx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a:p>
        </p:txBody>
      </p:sp>
      <p:sp>
        <p:nvSpPr>
          <p:cNvPr id="21" name="矩形 20"/>
          <p:cNvSpPr/>
          <p:nvPr/>
        </p:nvSpPr>
        <p:spPr>
          <a:xfrm>
            <a:off x="395536" y="3391514"/>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2" name="矩形 21"/>
          <p:cNvSpPr/>
          <p:nvPr/>
        </p:nvSpPr>
        <p:spPr>
          <a:xfrm>
            <a:off x="755576" y="2169067"/>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3" name="矩形 22"/>
          <p:cNvSpPr/>
          <p:nvPr/>
        </p:nvSpPr>
        <p:spPr>
          <a:xfrm>
            <a:off x="3591059" y="987599"/>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4" name="矩形 23"/>
          <p:cNvSpPr/>
          <p:nvPr/>
        </p:nvSpPr>
        <p:spPr>
          <a:xfrm>
            <a:off x="6383608" y="2169067"/>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5" name="矩形 24"/>
          <p:cNvSpPr/>
          <p:nvPr/>
        </p:nvSpPr>
        <p:spPr>
          <a:xfrm>
            <a:off x="6804248" y="3391514"/>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down)">
                                      <p:cBhvr>
                                        <p:cTn id="13" dur="3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 calcmode="lin" valueType="num">
                                      <p:cBhvr>
                                        <p:cTn id="25" dur="500" fill="hold"/>
                                        <p:tgtEl>
                                          <p:spTgt spid="12"/>
                                        </p:tgtEl>
                                        <p:attrNameLst>
                                          <p:attrName>style.rotation</p:attrName>
                                        </p:attrNameLst>
                                      </p:cBhvr>
                                      <p:tavLst>
                                        <p:tav tm="0">
                                          <p:val>
                                            <p:fltVal val="360"/>
                                          </p:val>
                                        </p:tav>
                                        <p:tav tm="100000">
                                          <p:val>
                                            <p:fltVal val="0"/>
                                          </p:val>
                                        </p:tav>
                                      </p:tavLst>
                                    </p:anim>
                                    <p:animEffect transition="in" filter="fade">
                                      <p:cBhvr>
                                        <p:cTn id="26" dur="500"/>
                                        <p:tgtEl>
                                          <p:spTgt spid="12"/>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style.rotation</p:attrName>
                                        </p:attrNameLst>
                                      </p:cBhvr>
                                      <p:tavLst>
                                        <p:tav tm="0">
                                          <p:val>
                                            <p:fltVal val="360"/>
                                          </p:val>
                                        </p:tav>
                                        <p:tav tm="100000">
                                          <p:val>
                                            <p:fltVal val="0"/>
                                          </p:val>
                                        </p:tav>
                                      </p:tavLst>
                                    </p:anim>
                                    <p:animEffect transition="in" filter="fade">
                                      <p:cBhvr>
                                        <p:cTn id="32" dur="500"/>
                                        <p:tgtEl>
                                          <p:spTgt spid="13"/>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par>
                          <p:cTn id="37" fill="hold">
                            <p:stCondLst>
                              <p:cond delay="2500"/>
                            </p:stCondLst>
                            <p:childTnLst>
                              <p:par>
                                <p:cTn id="38" presetID="49" presetClass="entr" presetSubtype="0" decel="10000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 calcmode="lin" valueType="num">
                                      <p:cBhvr>
                                        <p:cTn id="42" dur="500" fill="hold"/>
                                        <p:tgtEl>
                                          <p:spTgt spid="14"/>
                                        </p:tgtEl>
                                        <p:attrNameLst>
                                          <p:attrName>style.rotation</p:attrName>
                                        </p:attrNameLst>
                                      </p:cBhvr>
                                      <p:tavLst>
                                        <p:tav tm="0">
                                          <p:val>
                                            <p:fltVal val="360"/>
                                          </p:val>
                                        </p:tav>
                                        <p:tav tm="100000">
                                          <p:val>
                                            <p:fltVal val="0"/>
                                          </p:val>
                                        </p:tav>
                                      </p:tavLst>
                                    </p:anim>
                                    <p:animEffect transition="in" filter="fade">
                                      <p:cBhvr>
                                        <p:cTn id="43" dur="500"/>
                                        <p:tgtEl>
                                          <p:spTgt spid="14"/>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 calcmode="lin" valueType="num">
                                      <p:cBhvr>
                                        <p:cTn id="48" dur="500" fill="hold"/>
                                        <p:tgtEl>
                                          <p:spTgt spid="15"/>
                                        </p:tgtEl>
                                        <p:attrNameLst>
                                          <p:attrName>style.rotation</p:attrName>
                                        </p:attrNameLst>
                                      </p:cBhvr>
                                      <p:tavLst>
                                        <p:tav tm="0">
                                          <p:val>
                                            <p:fltVal val="360"/>
                                          </p:val>
                                        </p:tav>
                                        <p:tav tm="100000">
                                          <p:val>
                                            <p:fltVal val="0"/>
                                          </p:val>
                                        </p:tav>
                                      </p:tavLst>
                                    </p:anim>
                                    <p:animEffect transition="in" filter="fade">
                                      <p:cBhvr>
                                        <p:cTn id="49" dur="500"/>
                                        <p:tgtEl>
                                          <p:spTgt spid="15"/>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childTnLst>
                          </p:cTn>
                        </p:par>
                        <p:par>
                          <p:cTn id="54" fill="hold">
                            <p:stCondLst>
                              <p:cond delay="3500"/>
                            </p:stCondLst>
                            <p:childTnLst>
                              <p:par>
                                <p:cTn id="55" presetID="49" presetClass="entr" presetSubtype="0" decel="10000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 calcmode="lin" valueType="num">
                                      <p:cBhvr>
                                        <p:cTn id="59" dur="500" fill="hold"/>
                                        <p:tgtEl>
                                          <p:spTgt spid="9"/>
                                        </p:tgtEl>
                                        <p:attrNameLst>
                                          <p:attrName>style.rotation</p:attrName>
                                        </p:attrNameLst>
                                      </p:cBhvr>
                                      <p:tavLst>
                                        <p:tav tm="0">
                                          <p:val>
                                            <p:fltVal val="360"/>
                                          </p:val>
                                        </p:tav>
                                        <p:tav tm="100000">
                                          <p:val>
                                            <p:fltVal val="0"/>
                                          </p:val>
                                        </p:tav>
                                      </p:tavLst>
                                    </p:anim>
                                    <p:animEffect transition="in" filter="fade">
                                      <p:cBhvr>
                                        <p:cTn id="60" dur="500"/>
                                        <p:tgtEl>
                                          <p:spTgt spid="9"/>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 calcmode="lin" valueType="num">
                                      <p:cBhvr>
                                        <p:cTn id="71" dur="500" fill="hold"/>
                                        <p:tgtEl>
                                          <p:spTgt spid="11"/>
                                        </p:tgtEl>
                                        <p:attrNameLst>
                                          <p:attrName>style.rotation</p:attrName>
                                        </p:attrNameLst>
                                      </p:cBhvr>
                                      <p:tavLst>
                                        <p:tav tm="0">
                                          <p:val>
                                            <p:fltVal val="360"/>
                                          </p:val>
                                        </p:tav>
                                        <p:tav tm="100000">
                                          <p:val>
                                            <p:fltVal val="0"/>
                                          </p:val>
                                        </p:tav>
                                      </p:tavLst>
                                    </p:anim>
                                    <p:animEffect transition="in" filter="fade">
                                      <p:cBhvr>
                                        <p:cTn id="72" dur="500"/>
                                        <p:tgtEl>
                                          <p:spTgt spid="11"/>
                                        </p:tgtEl>
                                      </p:cBhvr>
                                    </p:animEffect>
                                  </p:childTnLst>
                                </p:cTn>
                              </p:par>
                            </p:childTnLst>
                          </p:cTn>
                        </p:par>
                        <p:par>
                          <p:cTn id="73" fill="hold">
                            <p:stCondLst>
                              <p:cond delay="4000"/>
                            </p:stCondLst>
                            <p:childTnLst>
                              <p:par>
                                <p:cTn id="74" presetID="22" presetClass="entr" presetSubtype="8"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par>
                          <p:cTn id="77" fill="hold">
                            <p:stCondLst>
                              <p:cond delay="4500"/>
                            </p:stCondLst>
                            <p:childTnLst>
                              <p:par>
                                <p:cTn id="78" presetID="49" presetClass="entr" presetSubtype="0" decel="100000"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 calcmode="lin" valueType="num">
                                      <p:cBhvr>
                                        <p:cTn id="82" dur="500" fill="hold"/>
                                        <p:tgtEl>
                                          <p:spTgt spid="16"/>
                                        </p:tgtEl>
                                        <p:attrNameLst>
                                          <p:attrName>style.rotation</p:attrName>
                                        </p:attrNameLst>
                                      </p:cBhvr>
                                      <p:tavLst>
                                        <p:tav tm="0">
                                          <p:val>
                                            <p:fltVal val="360"/>
                                          </p:val>
                                        </p:tav>
                                        <p:tav tm="100000">
                                          <p:val>
                                            <p:fltVal val="0"/>
                                          </p:val>
                                        </p:tav>
                                      </p:tavLst>
                                    </p:anim>
                                    <p:animEffect transition="in" filter="fade">
                                      <p:cBhvr>
                                        <p:cTn id="83" dur="500"/>
                                        <p:tgtEl>
                                          <p:spTgt spid="16"/>
                                        </p:tgtEl>
                                      </p:cBhvr>
                                    </p:animEffect>
                                  </p:childTnLst>
                                </p:cTn>
                              </p:par>
                              <p:par>
                                <p:cTn id="84" presetID="49" presetClass="entr" presetSubtype="0" decel="100000"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 calcmode="lin" valueType="num">
                                      <p:cBhvr>
                                        <p:cTn id="88" dur="500" fill="hold"/>
                                        <p:tgtEl>
                                          <p:spTgt spid="17"/>
                                        </p:tgtEl>
                                        <p:attrNameLst>
                                          <p:attrName>style.rotation</p:attrName>
                                        </p:attrNameLst>
                                      </p:cBhvr>
                                      <p:tavLst>
                                        <p:tav tm="0">
                                          <p:val>
                                            <p:fltVal val="360"/>
                                          </p:val>
                                        </p:tav>
                                        <p:tav tm="100000">
                                          <p:val>
                                            <p:fltVal val="0"/>
                                          </p:val>
                                        </p:tav>
                                      </p:tavLst>
                                    </p:anim>
                                    <p:animEffect transition="in" filter="fade">
                                      <p:cBhvr>
                                        <p:cTn id="89" dur="500"/>
                                        <p:tgtEl>
                                          <p:spTgt spid="17"/>
                                        </p:tgtEl>
                                      </p:cBhvr>
                                    </p:animEffect>
                                  </p:childTnLst>
                                </p:cTn>
                              </p:par>
                            </p:childTnLst>
                          </p:cTn>
                        </p:par>
                        <p:par>
                          <p:cTn id="90" fill="hold">
                            <p:stCondLst>
                              <p:cond delay="5000"/>
                            </p:stCondLst>
                            <p:childTnLst>
                              <p:par>
                                <p:cTn id="91" presetID="22" presetClass="entr" presetSubtype="1" fill="hold" grpId="0" nodeType="after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wipe(up)">
                                      <p:cBhvr>
                                        <p:cTn id="93" dur="500"/>
                                        <p:tgtEl>
                                          <p:spTgt spid="6"/>
                                        </p:tgtEl>
                                      </p:cBhvr>
                                    </p:animEffect>
                                  </p:childTnLst>
                                </p:cTn>
                              </p:par>
                            </p:childTnLst>
                          </p:cTn>
                        </p:par>
                        <p:par>
                          <p:cTn id="94" fill="hold">
                            <p:stCondLst>
                              <p:cond delay="5500"/>
                            </p:stCondLst>
                            <p:childTnLst>
                              <p:par>
                                <p:cTn id="95" presetID="49" presetClass="entr" presetSubtype="0" decel="100000"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ppt_w</p:attrName>
                                        </p:attrNameLst>
                                      </p:cBhvr>
                                      <p:tavLst>
                                        <p:tav tm="0">
                                          <p:val>
                                            <p:fltVal val="0"/>
                                          </p:val>
                                        </p:tav>
                                        <p:tav tm="100000">
                                          <p:val>
                                            <p:strVal val="#ppt_w"/>
                                          </p:val>
                                        </p:tav>
                                      </p:tavLst>
                                    </p:anim>
                                    <p:anim calcmode="lin" valueType="num">
                                      <p:cBhvr>
                                        <p:cTn id="98" dur="500" fill="hold"/>
                                        <p:tgtEl>
                                          <p:spTgt spid="18"/>
                                        </p:tgtEl>
                                        <p:attrNameLst>
                                          <p:attrName>ppt_h</p:attrName>
                                        </p:attrNameLst>
                                      </p:cBhvr>
                                      <p:tavLst>
                                        <p:tav tm="0">
                                          <p:val>
                                            <p:fltVal val="0"/>
                                          </p:val>
                                        </p:tav>
                                        <p:tav tm="100000">
                                          <p:val>
                                            <p:strVal val="#ppt_h"/>
                                          </p:val>
                                        </p:tav>
                                      </p:tavLst>
                                    </p:anim>
                                    <p:anim calcmode="lin" valueType="num">
                                      <p:cBhvr>
                                        <p:cTn id="99" dur="500" fill="hold"/>
                                        <p:tgtEl>
                                          <p:spTgt spid="18"/>
                                        </p:tgtEl>
                                        <p:attrNameLst>
                                          <p:attrName>style.rotation</p:attrName>
                                        </p:attrNameLst>
                                      </p:cBhvr>
                                      <p:tavLst>
                                        <p:tav tm="0">
                                          <p:val>
                                            <p:fltVal val="360"/>
                                          </p:val>
                                        </p:tav>
                                        <p:tav tm="100000">
                                          <p:val>
                                            <p:fltVal val="0"/>
                                          </p:val>
                                        </p:tav>
                                      </p:tavLst>
                                    </p:anim>
                                    <p:animEffect transition="in" filter="fade">
                                      <p:cBhvr>
                                        <p:cTn id="100" dur="500"/>
                                        <p:tgtEl>
                                          <p:spTgt spid="18"/>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fltVal val="0"/>
                                          </p:val>
                                        </p:tav>
                                        <p:tav tm="100000">
                                          <p:val>
                                            <p:strVal val="#ppt_w"/>
                                          </p:val>
                                        </p:tav>
                                      </p:tavLst>
                                    </p:anim>
                                    <p:anim calcmode="lin" valueType="num">
                                      <p:cBhvr>
                                        <p:cTn id="104" dur="500" fill="hold"/>
                                        <p:tgtEl>
                                          <p:spTgt spid="19"/>
                                        </p:tgtEl>
                                        <p:attrNameLst>
                                          <p:attrName>ppt_h</p:attrName>
                                        </p:attrNameLst>
                                      </p:cBhvr>
                                      <p:tavLst>
                                        <p:tav tm="0">
                                          <p:val>
                                            <p:fltVal val="0"/>
                                          </p:val>
                                        </p:tav>
                                        <p:tav tm="100000">
                                          <p:val>
                                            <p:strVal val="#ppt_h"/>
                                          </p:val>
                                        </p:tav>
                                      </p:tavLst>
                                    </p:anim>
                                    <p:anim calcmode="lin" valueType="num">
                                      <p:cBhvr>
                                        <p:cTn id="105" dur="500" fill="hold"/>
                                        <p:tgtEl>
                                          <p:spTgt spid="19"/>
                                        </p:tgtEl>
                                        <p:attrNameLst>
                                          <p:attrName>style.rotation</p:attrName>
                                        </p:attrNameLst>
                                      </p:cBhvr>
                                      <p:tavLst>
                                        <p:tav tm="0">
                                          <p:val>
                                            <p:fltVal val="360"/>
                                          </p:val>
                                        </p:tav>
                                        <p:tav tm="100000">
                                          <p:val>
                                            <p:fltVal val="0"/>
                                          </p:val>
                                        </p:tav>
                                      </p:tavLst>
                                    </p:anim>
                                    <p:animEffect transition="in" filter="fade">
                                      <p:cBhvr>
                                        <p:cTn id="106" dur="500"/>
                                        <p:tgtEl>
                                          <p:spTgt spid="19"/>
                                        </p:tgtEl>
                                      </p:cBhvr>
                                    </p:animEffect>
                                  </p:childTnLst>
                                </p:cTn>
                              </p:par>
                              <p:par>
                                <p:cTn id="107" presetID="47" presetClass="entr" presetSubtype="0" fill="hold" grpId="0" nodeType="withEffect">
                                  <p:stCondLst>
                                    <p:cond delay="30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600"/>
                                  </p:stCondLst>
                                  <p:childTnLst>
                                    <p:set>
                                      <p:cBhvr>
                                        <p:cTn id="113" dur="1" fill="hold">
                                          <p:stCondLst>
                                            <p:cond delay="0"/>
                                          </p:stCondLst>
                                        </p:cTn>
                                        <p:tgtEl>
                                          <p:spTgt spid="22"/>
                                        </p:tgtEl>
                                        <p:attrNameLst>
                                          <p:attrName>style.visibility</p:attrName>
                                        </p:attrNameLst>
                                      </p:cBhvr>
                                      <p:to>
                                        <p:strVal val="visible"/>
                                      </p:to>
                                    </p:set>
                                    <p:animEffect transition="in" filter="fade">
                                      <p:cBhvr>
                                        <p:cTn id="114" dur="1000"/>
                                        <p:tgtEl>
                                          <p:spTgt spid="22"/>
                                        </p:tgtEl>
                                      </p:cBhvr>
                                    </p:animEffect>
                                    <p:anim calcmode="lin" valueType="num">
                                      <p:cBhvr>
                                        <p:cTn id="115" dur="1000" fill="hold"/>
                                        <p:tgtEl>
                                          <p:spTgt spid="22"/>
                                        </p:tgtEl>
                                        <p:attrNameLst>
                                          <p:attrName>ppt_x</p:attrName>
                                        </p:attrNameLst>
                                      </p:cBhvr>
                                      <p:tavLst>
                                        <p:tav tm="0">
                                          <p:val>
                                            <p:strVal val="#ppt_x"/>
                                          </p:val>
                                        </p:tav>
                                        <p:tav tm="100000">
                                          <p:val>
                                            <p:strVal val="#ppt_x"/>
                                          </p:val>
                                        </p:tav>
                                      </p:tavLst>
                                    </p:anim>
                                    <p:anim calcmode="lin" valueType="num">
                                      <p:cBhvr>
                                        <p:cTn id="116" dur="1000" fill="hold"/>
                                        <p:tgtEl>
                                          <p:spTgt spid="22"/>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90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1000"/>
                                        <p:tgtEl>
                                          <p:spTgt spid="23"/>
                                        </p:tgtEl>
                                      </p:cBhvr>
                                    </p:animEffect>
                                    <p:anim calcmode="lin" valueType="num">
                                      <p:cBhvr>
                                        <p:cTn id="120" dur="1000" fill="hold"/>
                                        <p:tgtEl>
                                          <p:spTgt spid="23"/>
                                        </p:tgtEl>
                                        <p:attrNameLst>
                                          <p:attrName>ppt_x</p:attrName>
                                        </p:attrNameLst>
                                      </p:cBhvr>
                                      <p:tavLst>
                                        <p:tav tm="0">
                                          <p:val>
                                            <p:strVal val="#ppt_x"/>
                                          </p:val>
                                        </p:tav>
                                        <p:tav tm="100000">
                                          <p:val>
                                            <p:strVal val="#ppt_x"/>
                                          </p:val>
                                        </p:tav>
                                      </p:tavLst>
                                    </p:anim>
                                    <p:anim calcmode="lin" valueType="num">
                                      <p:cBhvr>
                                        <p:cTn id="121" dur="1000" fill="hold"/>
                                        <p:tgtEl>
                                          <p:spTgt spid="23"/>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120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1000"/>
                                        <p:tgtEl>
                                          <p:spTgt spid="24"/>
                                        </p:tgtEl>
                                      </p:cBhvr>
                                    </p:animEffect>
                                    <p:anim calcmode="lin" valueType="num">
                                      <p:cBhvr>
                                        <p:cTn id="125" dur="1000" fill="hold"/>
                                        <p:tgtEl>
                                          <p:spTgt spid="24"/>
                                        </p:tgtEl>
                                        <p:attrNameLst>
                                          <p:attrName>ppt_x</p:attrName>
                                        </p:attrNameLst>
                                      </p:cBhvr>
                                      <p:tavLst>
                                        <p:tav tm="0">
                                          <p:val>
                                            <p:strVal val="#ppt_x"/>
                                          </p:val>
                                        </p:tav>
                                        <p:tav tm="100000">
                                          <p:val>
                                            <p:strVal val="#ppt_x"/>
                                          </p:val>
                                        </p:tav>
                                      </p:tavLst>
                                    </p:anim>
                                    <p:anim calcmode="lin" valueType="num">
                                      <p:cBhvr>
                                        <p:cTn id="126" dur="1000" fill="hold"/>
                                        <p:tgtEl>
                                          <p:spTgt spid="24"/>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1500"/>
                                  </p:stCondLst>
                                  <p:childTnLst>
                                    <p:set>
                                      <p:cBhvr>
                                        <p:cTn id="128" dur="1" fill="hold">
                                          <p:stCondLst>
                                            <p:cond delay="0"/>
                                          </p:stCondLst>
                                        </p:cTn>
                                        <p:tgtEl>
                                          <p:spTgt spid="25"/>
                                        </p:tgtEl>
                                        <p:attrNameLst>
                                          <p:attrName>style.visibility</p:attrName>
                                        </p:attrNameLst>
                                      </p:cBhvr>
                                      <p:to>
                                        <p:strVal val="visible"/>
                                      </p:to>
                                    </p:set>
                                    <p:animEffect transition="in" filter="fade">
                                      <p:cBhvr>
                                        <p:cTn id="129" dur="1000"/>
                                        <p:tgtEl>
                                          <p:spTgt spid="25"/>
                                        </p:tgtEl>
                                      </p:cBhvr>
                                    </p:animEffect>
                                    <p:anim calcmode="lin" valueType="num">
                                      <p:cBhvr>
                                        <p:cTn id="130" dur="1000" fill="hold"/>
                                        <p:tgtEl>
                                          <p:spTgt spid="25"/>
                                        </p:tgtEl>
                                        <p:attrNameLst>
                                          <p:attrName>ppt_x</p:attrName>
                                        </p:attrNameLst>
                                      </p:cBhvr>
                                      <p:tavLst>
                                        <p:tav tm="0">
                                          <p:val>
                                            <p:strVal val="#ppt_x"/>
                                          </p:val>
                                        </p:tav>
                                        <p:tav tm="100000">
                                          <p:val>
                                            <p:strVal val="#ppt_x"/>
                                          </p:val>
                                        </p:tav>
                                      </p:tavLst>
                                    </p:anim>
                                    <p:anim calcmode="lin" valueType="num">
                                      <p:cBhvr>
                                        <p:cTn id="1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EB6200"/>
      </a:dk2>
      <a:lt2>
        <a:srgbClr val="480F00"/>
      </a:lt2>
      <a:accent1>
        <a:srgbClr val="005987"/>
      </a:accent1>
      <a:accent2>
        <a:srgbClr val="42B1FF"/>
      </a:accent2>
      <a:accent3>
        <a:srgbClr val="005987"/>
      </a:accent3>
      <a:accent4>
        <a:srgbClr val="42B1FF"/>
      </a:accent4>
      <a:accent5>
        <a:srgbClr val="005987"/>
      </a:accent5>
      <a:accent6>
        <a:srgbClr val="42B1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1868</Words>
  <Application>Microsoft Office PowerPoint</Application>
  <PresentationFormat>全屏显示(16:9)</PresentationFormat>
  <Paragraphs>112</Paragraphs>
  <Slides>20</Slides>
  <Notes>0</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Lato Light</vt:lpstr>
      <vt:lpstr>迷你简菱心</vt:lpstr>
      <vt:lpstr>宋体</vt:lpstr>
      <vt:lpstr>微软雅黑</vt:lpstr>
      <vt:lpstr>Arial</vt:lpstr>
      <vt:lpstr>Berlin Sans FB</vt:lpstr>
      <vt:lpstr>Calibri</vt:lpstr>
      <vt:lpstr>Century Gothic</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天 下</cp:lastModifiedBy>
  <cp:revision>515</cp:revision>
  <dcterms:created xsi:type="dcterms:W3CDTF">2013-02-20T08:47:00Z</dcterms:created>
  <dcterms:modified xsi:type="dcterms:W3CDTF">2021-01-05T22:47:04Z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