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7" r:id="rId2"/>
    <p:sldId id="308" r:id="rId3"/>
    <p:sldId id="297" r:id="rId4"/>
    <p:sldId id="300" r:id="rId5"/>
    <p:sldId id="290" r:id="rId6"/>
    <p:sldId id="282" r:id="rId7"/>
    <p:sldId id="284" r:id="rId8"/>
    <p:sldId id="304" r:id="rId9"/>
    <p:sldId id="266" r:id="rId10"/>
    <p:sldId id="277" r:id="rId11"/>
    <p:sldId id="285" r:id="rId12"/>
    <p:sldId id="305" r:id="rId13"/>
    <p:sldId id="275" r:id="rId14"/>
    <p:sldId id="279" r:id="rId15"/>
    <p:sldId id="294" r:id="rId16"/>
    <p:sldId id="306" r:id="rId17"/>
    <p:sldId id="281" r:id="rId18"/>
    <p:sldId id="286" r:id="rId19"/>
    <p:sldId id="269" r:id="rId20"/>
    <p:sldId id="287" r:id="rId21"/>
    <p:sldId id="309" r:id="rId22"/>
    <p:sldId id="296" r:id="rId23"/>
    <p:sldId id="293" r:id="rId24"/>
    <p:sldId id="271" r:id="rId25"/>
    <p:sldId id="310" r:id="rId26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087"/>
    <a:srgbClr val="DE4477"/>
    <a:srgbClr val="961A43"/>
    <a:srgbClr val="442872"/>
    <a:srgbClr val="140C22"/>
    <a:srgbClr val="2BA854"/>
    <a:srgbClr val="F4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26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7FBEC6-6AFB-4744-A48D-5892632784A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018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DEB6D28-0782-4620-9685-80D5D9D4F3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6D28-0782-4620-9685-80D5D9D4F37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C1BDD9-C168-4483-B8FD-8B68BDB37A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48C4683-4697-4A40-8977-011CE26180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704088" y="1524762"/>
            <a:ext cx="10783824" cy="410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226663" y="189529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spc="600" dirty="0">
                <a:solidFill>
                  <a:srgbClr val="DE44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您的公司名称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59512" y="2532949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公司宣传介绍</a:t>
            </a:r>
          </a:p>
        </p:txBody>
      </p:sp>
      <p:sp>
        <p:nvSpPr>
          <p:cNvPr id="42" name="矩形 41"/>
          <p:cNvSpPr/>
          <p:nvPr/>
        </p:nvSpPr>
        <p:spPr>
          <a:xfrm>
            <a:off x="4157129" y="3989454"/>
            <a:ext cx="6639562" cy="36817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Far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far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away, behind the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wordthe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word mountains, far from the countries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Vokalia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and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ConsonantiaFar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far away, behind the word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mountainsmountains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far from the countries Vokalia and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ConsonantiaFar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far away,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behindthe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word mountains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3763544" y="2061652"/>
            <a:ext cx="20290" cy="29433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: 圆角 159"/>
          <p:cNvSpPr/>
          <p:nvPr/>
        </p:nvSpPr>
        <p:spPr>
          <a:xfrm>
            <a:off x="4226358" y="4741880"/>
            <a:ext cx="1295665" cy="348581"/>
          </a:xfrm>
          <a:prstGeom prst="roundRect">
            <a:avLst>
              <a:gd name="adj" fmla="val 50000"/>
            </a:avLst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261341" y="4793280"/>
            <a:ext cx="1260682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202X.10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: 圆角 159"/>
          <p:cNvSpPr/>
          <p:nvPr/>
        </p:nvSpPr>
        <p:spPr>
          <a:xfrm>
            <a:off x="5888069" y="4748556"/>
            <a:ext cx="1295665" cy="348581"/>
          </a:xfrm>
          <a:prstGeom prst="roundRect">
            <a:avLst>
              <a:gd name="adj" fmla="val 50000"/>
            </a:avLst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923052" y="4803818"/>
            <a:ext cx="1260682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>
            <a:fillRect/>
          </a:stretch>
        </p:blipFill>
        <p:spPr>
          <a:xfrm>
            <a:off x="1087388" y="2429405"/>
            <a:ext cx="2423984" cy="231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7" grpId="0" animBg="1"/>
      <p:bldP spid="48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/>
          <a:stretch>
            <a:fillRect/>
          </a:stretch>
        </p:blipFill>
        <p:spPr bwMode="auto">
          <a:xfrm>
            <a:off x="6523038" y="2160588"/>
            <a:ext cx="44719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椭圆 3"/>
          <p:cNvSpPr>
            <a:spLocks noChangeArrowheads="1"/>
          </p:cNvSpPr>
          <p:nvPr/>
        </p:nvSpPr>
        <p:spPr bwMode="auto">
          <a:xfrm>
            <a:off x="3722688" y="4540250"/>
            <a:ext cx="1185862" cy="1184275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椭圆 5"/>
          <p:cNvSpPr>
            <a:spLocks noChangeArrowheads="1"/>
          </p:cNvSpPr>
          <p:nvPr/>
        </p:nvSpPr>
        <p:spPr bwMode="auto">
          <a:xfrm>
            <a:off x="4221163" y="2716213"/>
            <a:ext cx="1185862" cy="11858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椭圆 6"/>
          <p:cNvSpPr>
            <a:spLocks noChangeArrowheads="1"/>
          </p:cNvSpPr>
          <p:nvPr/>
        </p:nvSpPr>
        <p:spPr bwMode="auto">
          <a:xfrm>
            <a:off x="1819275" y="4530725"/>
            <a:ext cx="1184275" cy="118586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9" name="椭圆 7"/>
          <p:cNvSpPr>
            <a:spLocks noChangeArrowheads="1"/>
          </p:cNvSpPr>
          <p:nvPr/>
        </p:nvSpPr>
        <p:spPr bwMode="auto">
          <a:xfrm>
            <a:off x="1238250" y="2716213"/>
            <a:ext cx="1185863" cy="118586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椭圆 8"/>
          <p:cNvSpPr>
            <a:spLocks noChangeArrowheads="1"/>
          </p:cNvSpPr>
          <p:nvPr/>
        </p:nvSpPr>
        <p:spPr bwMode="auto">
          <a:xfrm>
            <a:off x="2787650" y="1601788"/>
            <a:ext cx="1185863" cy="11858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Freeform 11"/>
          <p:cNvSpPr/>
          <p:nvPr/>
        </p:nvSpPr>
        <p:spPr bwMode="auto">
          <a:xfrm rot="2160000">
            <a:off x="3946525" y="2586038"/>
            <a:ext cx="314325" cy="398462"/>
          </a:xfrm>
          <a:custGeom>
            <a:avLst/>
            <a:gdLst>
              <a:gd name="T0" fmla="*/ 0 w 253496"/>
              <a:gd name="T1" fmla="*/ 79692 h 320765"/>
              <a:gd name="T2" fmla="*/ 157163 w 253496"/>
              <a:gd name="T3" fmla="*/ 79692 h 320765"/>
              <a:gd name="T4" fmla="*/ 157163 w 253496"/>
              <a:gd name="T5" fmla="*/ 0 h 320765"/>
              <a:gd name="T6" fmla="*/ 314325 w 253496"/>
              <a:gd name="T7" fmla="*/ 199232 h 320765"/>
              <a:gd name="T8" fmla="*/ 157163 w 253496"/>
              <a:gd name="T9" fmla="*/ 398462 h 320765"/>
              <a:gd name="T10" fmla="*/ 157163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85515" rIns="101371" bIns="85514" anchor="ctr"/>
          <a:lstStyle/>
          <a:p>
            <a:endParaRPr lang="zh-CN" altLang="en-US"/>
          </a:p>
        </p:txBody>
      </p:sp>
      <p:sp>
        <p:nvSpPr>
          <p:cNvPr id="28682" name="Freeform 13"/>
          <p:cNvSpPr/>
          <p:nvPr/>
        </p:nvSpPr>
        <p:spPr bwMode="auto">
          <a:xfrm rot="-4320000">
            <a:off x="4433094" y="4045744"/>
            <a:ext cx="314325" cy="398463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3 h 320765"/>
              <a:gd name="T6" fmla="*/ 0 w 253496"/>
              <a:gd name="T7" fmla="*/ 199231 h 320765"/>
              <a:gd name="T8" fmla="*/ 157163 w 253496"/>
              <a:gd name="T9" fmla="*/ 0 h 320765"/>
              <a:gd name="T10" fmla="*/ 157163 w 253496"/>
              <a:gd name="T11" fmla="*/ 79693 h 320765"/>
              <a:gd name="T12" fmla="*/ 314325 w 253496"/>
              <a:gd name="T13" fmla="*/ 79693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1" tIns="85515" rIns="1" bIns="85514" anchor="ctr"/>
          <a:lstStyle/>
          <a:p>
            <a:endParaRPr lang="zh-CN" altLang="en-US"/>
          </a:p>
        </p:txBody>
      </p:sp>
      <p:sp>
        <p:nvSpPr>
          <p:cNvPr id="28683" name="Freeform 15"/>
          <p:cNvSpPr/>
          <p:nvPr/>
        </p:nvSpPr>
        <p:spPr bwMode="auto">
          <a:xfrm>
            <a:off x="3186113" y="4953000"/>
            <a:ext cx="315912" cy="398463"/>
          </a:xfrm>
          <a:custGeom>
            <a:avLst/>
            <a:gdLst>
              <a:gd name="T0" fmla="*/ 315912 w 253496"/>
              <a:gd name="T1" fmla="*/ 318770 h 320765"/>
              <a:gd name="T2" fmla="*/ 157956 w 253496"/>
              <a:gd name="T3" fmla="*/ 318770 h 320765"/>
              <a:gd name="T4" fmla="*/ 157956 w 253496"/>
              <a:gd name="T5" fmla="*/ 398463 h 320765"/>
              <a:gd name="T6" fmla="*/ 0 w 253496"/>
              <a:gd name="T7" fmla="*/ 199231 h 320765"/>
              <a:gd name="T8" fmla="*/ 157956 w 253496"/>
              <a:gd name="T9" fmla="*/ 0 h 320765"/>
              <a:gd name="T10" fmla="*/ 157956 w 253496"/>
              <a:gd name="T11" fmla="*/ 79693 h 320765"/>
              <a:gd name="T12" fmla="*/ 315912 w 253496"/>
              <a:gd name="T13" fmla="*/ 79693 h 320765"/>
              <a:gd name="T14" fmla="*/ 315912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6" rIns="1" bIns="85515" anchor="ctr"/>
          <a:lstStyle/>
          <a:p>
            <a:endParaRPr lang="zh-CN" altLang="en-US"/>
          </a:p>
        </p:txBody>
      </p:sp>
      <p:sp>
        <p:nvSpPr>
          <p:cNvPr id="28684" name="Freeform 17"/>
          <p:cNvSpPr/>
          <p:nvPr/>
        </p:nvSpPr>
        <p:spPr bwMode="auto">
          <a:xfrm rot="4320000">
            <a:off x="1932781" y="4055270"/>
            <a:ext cx="314325" cy="398462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2 h 320765"/>
              <a:gd name="T6" fmla="*/ 0 w 253496"/>
              <a:gd name="T7" fmla="*/ 199230 h 320765"/>
              <a:gd name="T8" fmla="*/ 157163 w 253496"/>
              <a:gd name="T9" fmla="*/ 0 h 320765"/>
              <a:gd name="T10" fmla="*/ 157163 w 253496"/>
              <a:gd name="T11" fmla="*/ 79692 h 320765"/>
              <a:gd name="T12" fmla="*/ 314325 w 253496"/>
              <a:gd name="T13" fmla="*/ 79692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5" rIns="0" bIns="85515" anchor="ctr"/>
          <a:lstStyle/>
          <a:p>
            <a:endParaRPr lang="zh-CN" altLang="en-US"/>
          </a:p>
        </p:txBody>
      </p:sp>
      <p:sp>
        <p:nvSpPr>
          <p:cNvPr id="28685" name="Freeform 19"/>
          <p:cNvSpPr/>
          <p:nvPr/>
        </p:nvSpPr>
        <p:spPr bwMode="auto">
          <a:xfrm rot="-2160000">
            <a:off x="2387600" y="2582863"/>
            <a:ext cx="315913" cy="398462"/>
          </a:xfrm>
          <a:custGeom>
            <a:avLst/>
            <a:gdLst>
              <a:gd name="T0" fmla="*/ 0 w 253496"/>
              <a:gd name="T1" fmla="*/ 79692 h 320765"/>
              <a:gd name="T2" fmla="*/ 157957 w 253496"/>
              <a:gd name="T3" fmla="*/ 79692 h 320765"/>
              <a:gd name="T4" fmla="*/ 157957 w 253496"/>
              <a:gd name="T5" fmla="*/ 0 h 320765"/>
              <a:gd name="T6" fmla="*/ 315913 w 253496"/>
              <a:gd name="T7" fmla="*/ 199232 h 320765"/>
              <a:gd name="T8" fmla="*/ 157957 w 253496"/>
              <a:gd name="T9" fmla="*/ 398462 h 320765"/>
              <a:gd name="T10" fmla="*/ 157957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-1" tIns="85514" rIns="101372" bIns="85515" anchor="ctr"/>
          <a:lstStyle/>
          <a:p>
            <a:endParaRPr lang="zh-CN" altLang="en-US"/>
          </a:p>
        </p:txBody>
      </p:sp>
      <p:sp>
        <p:nvSpPr>
          <p:cNvPr id="28686" name="文本框 14"/>
          <p:cNvSpPr txBox="1">
            <a:spLocks noChangeArrowheads="1"/>
          </p:cNvSpPr>
          <p:nvPr/>
        </p:nvSpPr>
        <p:spPr bwMode="auto">
          <a:xfrm>
            <a:off x="2859088" y="20367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28687" name="文本框 15"/>
          <p:cNvSpPr txBox="1">
            <a:spLocks noChangeArrowheads="1"/>
          </p:cNvSpPr>
          <p:nvPr/>
        </p:nvSpPr>
        <p:spPr bwMode="auto">
          <a:xfrm>
            <a:off x="4291013" y="3124200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28688" name="文本框 16"/>
          <p:cNvSpPr txBox="1">
            <a:spLocks noChangeArrowheads="1"/>
          </p:cNvSpPr>
          <p:nvPr/>
        </p:nvSpPr>
        <p:spPr bwMode="auto">
          <a:xfrm>
            <a:off x="3825875" y="4967288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28689" name="文本框 17"/>
          <p:cNvSpPr txBox="1">
            <a:spLocks noChangeArrowheads="1"/>
          </p:cNvSpPr>
          <p:nvPr/>
        </p:nvSpPr>
        <p:spPr bwMode="auto">
          <a:xfrm>
            <a:off x="1895475" y="4967288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28690" name="文本框 18"/>
          <p:cNvSpPr txBox="1">
            <a:spLocks noChangeArrowheads="1"/>
          </p:cNvSpPr>
          <p:nvPr/>
        </p:nvSpPr>
        <p:spPr bwMode="auto">
          <a:xfrm>
            <a:off x="1285875" y="3151188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28691" name="矩形 19"/>
          <p:cNvSpPr>
            <a:spLocks noChangeArrowheads="1"/>
          </p:cNvSpPr>
          <p:nvPr/>
        </p:nvSpPr>
        <p:spPr bwMode="auto">
          <a:xfrm>
            <a:off x="6523038" y="4594225"/>
            <a:ext cx="44719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1" name="矩形 20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28" name="矩形 27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/>
          <p:cNvSpPr/>
          <p:nvPr/>
        </p:nvSpPr>
        <p:spPr bwMode="auto">
          <a:xfrm>
            <a:off x="4413250" y="1662113"/>
            <a:ext cx="1601788" cy="1368425"/>
          </a:xfrm>
          <a:custGeom>
            <a:avLst/>
            <a:gdLst>
              <a:gd name="T0" fmla="*/ 711906 w 21600"/>
              <a:gd name="T1" fmla="*/ 1368425 h 21600"/>
              <a:gd name="T2" fmla="*/ 0 w 21600"/>
              <a:gd name="T3" fmla="*/ 929705 h 21600"/>
              <a:gd name="T4" fmla="*/ 1549433 w 21600"/>
              <a:gd name="T5" fmla="*/ 0 h 21600"/>
              <a:gd name="T6" fmla="*/ 1601788 w 21600"/>
              <a:gd name="T7" fmla="*/ 835690 h 21600"/>
              <a:gd name="T8" fmla="*/ 711906 w 21600"/>
              <a:gd name="T9" fmla="*/ 1368425 h 21600"/>
              <a:gd name="T10" fmla="*/ 711906 w 21600"/>
              <a:gd name="T11" fmla="*/ 136842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0" name="AutoShape 3"/>
          <p:cNvSpPr/>
          <p:nvPr/>
        </p:nvSpPr>
        <p:spPr bwMode="auto">
          <a:xfrm>
            <a:off x="7081838" y="2714625"/>
            <a:ext cx="965200" cy="1808163"/>
          </a:xfrm>
          <a:custGeom>
            <a:avLst/>
            <a:gdLst>
              <a:gd name="T0" fmla="*/ 0 w 20053"/>
              <a:gd name="T1" fmla="*/ 386746 h 21600"/>
              <a:gd name="T2" fmla="*/ 741865 w 20053"/>
              <a:gd name="T3" fmla="*/ 0 h 21600"/>
              <a:gd name="T4" fmla="*/ 741865 w 20053"/>
              <a:gd name="T5" fmla="*/ 1808163 h 21600"/>
              <a:gd name="T6" fmla="*/ 0 w 20053"/>
              <a:gd name="T7" fmla="*/ 1421417 h 21600"/>
              <a:gd name="T8" fmla="*/ 125385 w 20053"/>
              <a:gd name="T9" fmla="*/ 904082 h 21600"/>
              <a:gd name="T10" fmla="*/ 0 w 20053"/>
              <a:gd name="T11" fmla="*/ 386746 h 21600"/>
              <a:gd name="T12" fmla="*/ 0 w 20053"/>
              <a:gd name="T13" fmla="*/ 386746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1" name="AutoShape 4"/>
          <p:cNvSpPr/>
          <p:nvPr/>
        </p:nvSpPr>
        <p:spPr bwMode="auto">
          <a:xfrm>
            <a:off x="6156325" y="4203700"/>
            <a:ext cx="1604963" cy="1370013"/>
          </a:xfrm>
          <a:custGeom>
            <a:avLst/>
            <a:gdLst>
              <a:gd name="T0" fmla="*/ 888748 w 21600"/>
              <a:gd name="T1" fmla="*/ 0 h 21600"/>
              <a:gd name="T2" fmla="*/ 1604963 w 21600"/>
              <a:gd name="T3" fmla="*/ 439229 h 21600"/>
              <a:gd name="T4" fmla="*/ 52310 w 21600"/>
              <a:gd name="T5" fmla="*/ 1370013 h 21600"/>
              <a:gd name="T6" fmla="*/ 0 w 21600"/>
              <a:gd name="T7" fmla="*/ 538618 h 21600"/>
              <a:gd name="T8" fmla="*/ 888748 w 21600"/>
              <a:gd name="T9" fmla="*/ 0 h 21600"/>
              <a:gd name="T10" fmla="*/ 888748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2" name="AutoShape 5"/>
          <p:cNvSpPr/>
          <p:nvPr/>
        </p:nvSpPr>
        <p:spPr bwMode="auto">
          <a:xfrm>
            <a:off x="6650038" y="4665663"/>
            <a:ext cx="474662" cy="501650"/>
          </a:xfrm>
          <a:custGeom>
            <a:avLst/>
            <a:gdLst>
              <a:gd name="T0" fmla="*/ 306448 w 21104"/>
              <a:gd name="T1" fmla="*/ 344420 h 21600"/>
              <a:gd name="T2" fmla="*/ 474617 w 21104"/>
              <a:gd name="T3" fmla="*/ 97334 h 21600"/>
              <a:gd name="T4" fmla="*/ 474617 w 21104"/>
              <a:gd name="T5" fmla="*/ 78615 h 21600"/>
              <a:gd name="T6" fmla="*/ 437236 w 21104"/>
              <a:gd name="T7" fmla="*/ 37438 h 21600"/>
              <a:gd name="T8" fmla="*/ 414812 w 21104"/>
              <a:gd name="T9" fmla="*/ 37438 h 21600"/>
              <a:gd name="T10" fmla="*/ 396121 w 21104"/>
              <a:gd name="T11" fmla="*/ 56157 h 21600"/>
              <a:gd name="T12" fmla="*/ 373720 w 21104"/>
              <a:gd name="T13" fmla="*/ 59896 h 21600"/>
              <a:gd name="T14" fmla="*/ 377453 w 21104"/>
              <a:gd name="T15" fmla="*/ 0 h 21600"/>
              <a:gd name="T16" fmla="*/ 100897 w 21104"/>
              <a:gd name="T17" fmla="*/ 0 h 21600"/>
              <a:gd name="T18" fmla="*/ 100897 w 21104"/>
              <a:gd name="T19" fmla="*/ 59896 h 21600"/>
              <a:gd name="T20" fmla="*/ 82229 w 21104"/>
              <a:gd name="T21" fmla="*/ 56157 h 21600"/>
              <a:gd name="T22" fmla="*/ 63539 w 21104"/>
              <a:gd name="T23" fmla="*/ 37438 h 21600"/>
              <a:gd name="T24" fmla="*/ 41115 w 21104"/>
              <a:gd name="T25" fmla="*/ 37438 h 21600"/>
              <a:gd name="T26" fmla="*/ 0 w 21104"/>
              <a:gd name="T27" fmla="*/ 78615 h 21600"/>
              <a:gd name="T28" fmla="*/ 0 w 21104"/>
              <a:gd name="T29" fmla="*/ 97334 h 21600"/>
              <a:gd name="T30" fmla="*/ 171903 w 21104"/>
              <a:gd name="T31" fmla="*/ 344420 h 21600"/>
              <a:gd name="T32" fmla="*/ 216751 w 21104"/>
              <a:gd name="T33" fmla="*/ 363139 h 21600"/>
              <a:gd name="T34" fmla="*/ 216751 w 21104"/>
              <a:gd name="T35" fmla="*/ 385597 h 21600"/>
              <a:gd name="T36" fmla="*/ 198061 w 21104"/>
              <a:gd name="T37" fmla="*/ 393075 h 21600"/>
              <a:gd name="T38" fmla="*/ 216751 w 21104"/>
              <a:gd name="T39" fmla="*/ 404316 h 21600"/>
              <a:gd name="T40" fmla="*/ 216751 w 21104"/>
              <a:gd name="T41" fmla="*/ 426774 h 21600"/>
              <a:gd name="T42" fmla="*/ 201794 w 21104"/>
              <a:gd name="T43" fmla="*/ 445493 h 21600"/>
              <a:gd name="T44" fmla="*/ 179393 w 21104"/>
              <a:gd name="T45" fmla="*/ 464212 h 21600"/>
              <a:gd name="T46" fmla="*/ 160702 w 21104"/>
              <a:gd name="T47" fmla="*/ 482931 h 21600"/>
              <a:gd name="T48" fmla="*/ 179393 w 21104"/>
              <a:gd name="T49" fmla="*/ 501650 h 21600"/>
              <a:gd name="T50" fmla="*/ 295224 w 21104"/>
              <a:gd name="T51" fmla="*/ 501650 h 21600"/>
              <a:gd name="T52" fmla="*/ 317648 w 21104"/>
              <a:gd name="T53" fmla="*/ 482931 h 21600"/>
              <a:gd name="T54" fmla="*/ 295224 w 21104"/>
              <a:gd name="T55" fmla="*/ 464212 h 21600"/>
              <a:gd name="T56" fmla="*/ 276556 w 21104"/>
              <a:gd name="T57" fmla="*/ 441754 h 21600"/>
              <a:gd name="T58" fmla="*/ 257866 w 21104"/>
              <a:gd name="T59" fmla="*/ 426774 h 21600"/>
              <a:gd name="T60" fmla="*/ 257866 w 21104"/>
              <a:gd name="T61" fmla="*/ 404316 h 21600"/>
              <a:gd name="T62" fmla="*/ 276556 w 21104"/>
              <a:gd name="T63" fmla="*/ 393075 h 21600"/>
              <a:gd name="T64" fmla="*/ 257866 w 21104"/>
              <a:gd name="T65" fmla="*/ 385597 h 21600"/>
              <a:gd name="T66" fmla="*/ 257866 w 21104"/>
              <a:gd name="T67" fmla="*/ 363139 h 21600"/>
              <a:gd name="T68" fmla="*/ 306448 w 21104"/>
              <a:gd name="T69" fmla="*/ 344420 h 21600"/>
              <a:gd name="T70" fmla="*/ 377453 w 21104"/>
              <a:gd name="T71" fmla="*/ 78615 h 21600"/>
              <a:gd name="T72" fmla="*/ 396121 w 21104"/>
              <a:gd name="T73" fmla="*/ 78615 h 21600"/>
              <a:gd name="T74" fmla="*/ 418546 w 21104"/>
              <a:gd name="T75" fmla="*/ 59896 h 21600"/>
              <a:gd name="T76" fmla="*/ 437236 w 21104"/>
              <a:gd name="T77" fmla="*/ 78615 h 21600"/>
              <a:gd name="T78" fmla="*/ 437236 w 21104"/>
              <a:gd name="T79" fmla="*/ 97334 h 21600"/>
              <a:gd name="T80" fmla="*/ 336339 w 21104"/>
              <a:gd name="T81" fmla="*/ 265805 h 21600"/>
              <a:gd name="T82" fmla="*/ 377453 w 21104"/>
              <a:gd name="T83" fmla="*/ 78615 h 21600"/>
              <a:gd name="T84" fmla="*/ 134545 w 21104"/>
              <a:gd name="T85" fmla="*/ 269544 h 21600"/>
              <a:gd name="T86" fmla="*/ 33647 w 21104"/>
              <a:gd name="T87" fmla="*/ 101073 h 21600"/>
              <a:gd name="T88" fmla="*/ 33647 w 21104"/>
              <a:gd name="T89" fmla="*/ 82354 h 21600"/>
              <a:gd name="T90" fmla="*/ 52315 w 21104"/>
              <a:gd name="T91" fmla="*/ 59896 h 21600"/>
              <a:gd name="T92" fmla="*/ 74739 w 21104"/>
              <a:gd name="T93" fmla="*/ 82354 h 21600"/>
              <a:gd name="T94" fmla="*/ 93430 w 21104"/>
              <a:gd name="T95" fmla="*/ 82354 h 21600"/>
              <a:gd name="T96" fmla="*/ 134545 w 21104"/>
              <a:gd name="T97" fmla="*/ 269544 h 21600"/>
              <a:gd name="T98" fmla="*/ 134545 w 21104"/>
              <a:gd name="T99" fmla="*/ 269544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3" name="AutoShape 6"/>
          <p:cNvSpPr/>
          <p:nvPr/>
        </p:nvSpPr>
        <p:spPr bwMode="auto">
          <a:xfrm>
            <a:off x="6145213" y="1662113"/>
            <a:ext cx="1604962" cy="1360487"/>
          </a:xfrm>
          <a:custGeom>
            <a:avLst/>
            <a:gdLst>
              <a:gd name="T0" fmla="*/ 0 w 21600"/>
              <a:gd name="T1" fmla="*/ 837203 h 21600"/>
              <a:gd name="T2" fmla="*/ 41833 w 21600"/>
              <a:gd name="T3" fmla="*/ 0 h 21600"/>
              <a:gd name="T4" fmla="*/ 1604962 w 21600"/>
              <a:gd name="T5" fmla="*/ 915683 h 21600"/>
              <a:gd name="T6" fmla="*/ 893949 w 21600"/>
              <a:gd name="T7" fmla="*/ 1360487 h 21600"/>
              <a:gd name="T8" fmla="*/ 0 w 21600"/>
              <a:gd name="T9" fmla="*/ 837203 h 21600"/>
              <a:gd name="T10" fmla="*/ 0 w 21600"/>
              <a:gd name="T11" fmla="*/ 83720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4" name="AutoShape 7"/>
          <p:cNvSpPr/>
          <p:nvPr/>
        </p:nvSpPr>
        <p:spPr bwMode="auto">
          <a:xfrm>
            <a:off x="4451350" y="4235450"/>
            <a:ext cx="1604963" cy="1344613"/>
          </a:xfrm>
          <a:custGeom>
            <a:avLst/>
            <a:gdLst>
              <a:gd name="T0" fmla="*/ 1604963 w 21600"/>
              <a:gd name="T1" fmla="*/ 507529 h 21600"/>
              <a:gd name="T2" fmla="*/ 1578808 w 21600"/>
              <a:gd name="T3" fmla="*/ 1344613 h 21600"/>
              <a:gd name="T4" fmla="*/ 0 w 21600"/>
              <a:gd name="T5" fmla="*/ 465635 h 21600"/>
              <a:gd name="T6" fmla="*/ 695335 w 21600"/>
              <a:gd name="T7" fmla="*/ 0 h 21600"/>
              <a:gd name="T8" fmla="*/ 1604963 w 21600"/>
              <a:gd name="T9" fmla="*/ 507529 h 21600"/>
              <a:gd name="T10" fmla="*/ 1604963 w 21600"/>
              <a:gd name="T11" fmla="*/ 5075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5" name="AutoShape 8"/>
          <p:cNvSpPr/>
          <p:nvPr/>
        </p:nvSpPr>
        <p:spPr bwMode="auto">
          <a:xfrm>
            <a:off x="5065713" y="2084388"/>
            <a:ext cx="434975" cy="431800"/>
          </a:xfrm>
          <a:custGeom>
            <a:avLst/>
            <a:gdLst>
              <a:gd name="T0" fmla="*/ 0 w 21600"/>
              <a:gd name="T1" fmla="*/ 215900 h 21600"/>
              <a:gd name="T2" fmla="*/ 434975 w 21600"/>
              <a:gd name="T3" fmla="*/ 215900 h 21600"/>
              <a:gd name="T4" fmla="*/ 300858 w 21600"/>
              <a:gd name="T5" fmla="*/ 86360 h 21600"/>
              <a:gd name="T6" fmla="*/ 311732 w 21600"/>
              <a:gd name="T7" fmla="*/ 50377 h 21600"/>
              <a:gd name="T8" fmla="*/ 311732 w 21600"/>
              <a:gd name="T9" fmla="*/ 100753 h 21600"/>
              <a:gd name="T10" fmla="*/ 170365 w 21600"/>
              <a:gd name="T11" fmla="*/ 277072 h 21600"/>
              <a:gd name="T12" fmla="*/ 148616 w 21600"/>
              <a:gd name="T13" fmla="*/ 316653 h 21600"/>
              <a:gd name="T14" fmla="*/ 137742 w 21600"/>
              <a:gd name="T15" fmla="*/ 341842 h 21600"/>
              <a:gd name="T16" fmla="*/ 134117 w 21600"/>
              <a:gd name="T17" fmla="*/ 395817 h 21600"/>
              <a:gd name="T18" fmla="*/ 112369 w 21600"/>
              <a:gd name="T19" fmla="*/ 356235 h 21600"/>
              <a:gd name="T20" fmla="*/ 94245 w 21600"/>
              <a:gd name="T21" fmla="*/ 320252 h 21600"/>
              <a:gd name="T22" fmla="*/ 61621 w 21600"/>
              <a:gd name="T23" fmla="*/ 295063 h 21600"/>
              <a:gd name="T24" fmla="*/ 57997 w 21600"/>
              <a:gd name="T25" fmla="*/ 244687 h 21600"/>
              <a:gd name="T26" fmla="*/ 54372 w 21600"/>
              <a:gd name="T27" fmla="*/ 215900 h 21600"/>
              <a:gd name="T28" fmla="*/ 36248 w 21600"/>
              <a:gd name="T29" fmla="*/ 194310 h 21600"/>
              <a:gd name="T30" fmla="*/ 36248 w 21600"/>
              <a:gd name="T31" fmla="*/ 161925 h 21600"/>
              <a:gd name="T32" fmla="*/ 137742 w 21600"/>
              <a:gd name="T33" fmla="*/ 71967 h 21600"/>
              <a:gd name="T34" fmla="*/ 112369 w 21600"/>
              <a:gd name="T35" fmla="*/ 71967 h 21600"/>
              <a:gd name="T36" fmla="*/ 101494 w 21600"/>
              <a:gd name="T37" fmla="*/ 93557 h 21600"/>
              <a:gd name="T38" fmla="*/ 115993 w 21600"/>
              <a:gd name="T39" fmla="*/ 100753 h 21600"/>
              <a:gd name="T40" fmla="*/ 112369 w 21600"/>
              <a:gd name="T41" fmla="*/ 86360 h 21600"/>
              <a:gd name="T42" fmla="*/ 170365 w 21600"/>
              <a:gd name="T43" fmla="*/ 107950 h 21600"/>
              <a:gd name="T44" fmla="*/ 148616 w 21600"/>
              <a:gd name="T45" fmla="*/ 122343 h 21600"/>
              <a:gd name="T46" fmla="*/ 134117 w 21600"/>
              <a:gd name="T47" fmla="*/ 129540 h 21600"/>
              <a:gd name="T48" fmla="*/ 137742 w 21600"/>
              <a:gd name="T49" fmla="*/ 154728 h 21600"/>
              <a:gd name="T50" fmla="*/ 119618 w 21600"/>
              <a:gd name="T51" fmla="*/ 176318 h 21600"/>
              <a:gd name="T52" fmla="*/ 105119 w 21600"/>
              <a:gd name="T53" fmla="*/ 183515 h 21600"/>
              <a:gd name="T54" fmla="*/ 76121 w 21600"/>
              <a:gd name="T55" fmla="*/ 176318 h 21600"/>
              <a:gd name="T56" fmla="*/ 54372 w 21600"/>
              <a:gd name="T57" fmla="*/ 194310 h 21600"/>
              <a:gd name="T58" fmla="*/ 57997 w 21600"/>
              <a:gd name="T59" fmla="*/ 208703 h 21600"/>
              <a:gd name="T60" fmla="*/ 97869 w 21600"/>
              <a:gd name="T61" fmla="*/ 223097 h 21600"/>
              <a:gd name="T62" fmla="*/ 148616 w 21600"/>
              <a:gd name="T63" fmla="*/ 237490 h 21600"/>
              <a:gd name="T64" fmla="*/ 170365 w 21600"/>
              <a:gd name="T65" fmla="*/ 277072 h 21600"/>
              <a:gd name="T66" fmla="*/ 199364 w 21600"/>
              <a:gd name="T67" fmla="*/ 75565 h 21600"/>
              <a:gd name="T68" fmla="*/ 159491 w 21600"/>
              <a:gd name="T69" fmla="*/ 53975 h 21600"/>
              <a:gd name="T70" fmla="*/ 228362 w 21600"/>
              <a:gd name="T71" fmla="*/ 35983 h 21600"/>
              <a:gd name="T72" fmla="*/ 387853 w 21600"/>
              <a:gd name="T73" fmla="*/ 223097 h 21600"/>
              <a:gd name="T74" fmla="*/ 333481 w 21600"/>
              <a:gd name="T75" fmla="*/ 367030 h 21600"/>
              <a:gd name="T76" fmla="*/ 329856 w 21600"/>
              <a:gd name="T77" fmla="*/ 331047 h 21600"/>
              <a:gd name="T78" fmla="*/ 304483 w 21600"/>
              <a:gd name="T79" fmla="*/ 291465 h 21600"/>
              <a:gd name="T80" fmla="*/ 239236 w 21600"/>
              <a:gd name="T81" fmla="*/ 241088 h 21600"/>
              <a:gd name="T82" fmla="*/ 351605 w 21600"/>
              <a:gd name="T83" fmla="*/ 201507 h 21600"/>
              <a:gd name="T84" fmla="*/ 380603 w 21600"/>
              <a:gd name="T85" fmla="*/ 176318 h 21600"/>
              <a:gd name="T86" fmla="*/ 337106 w 21600"/>
              <a:gd name="T87" fmla="*/ 140335 h 21600"/>
              <a:gd name="T88" fmla="*/ 329856 w 21600"/>
              <a:gd name="T89" fmla="*/ 187113 h 21600"/>
              <a:gd name="T90" fmla="*/ 286359 w 21600"/>
              <a:gd name="T91" fmla="*/ 176318 h 21600"/>
              <a:gd name="T92" fmla="*/ 264610 w 21600"/>
              <a:gd name="T93" fmla="*/ 158327 h 21600"/>
              <a:gd name="T94" fmla="*/ 275484 w 21600"/>
              <a:gd name="T95" fmla="*/ 125942 h 21600"/>
              <a:gd name="T96" fmla="*/ 326231 w 21600"/>
              <a:gd name="T97" fmla="*/ 129540 h 21600"/>
              <a:gd name="T98" fmla="*/ 362479 w 21600"/>
              <a:gd name="T99" fmla="*/ 129540 h 21600"/>
              <a:gd name="T100" fmla="*/ 380603 w 21600"/>
              <a:gd name="T101" fmla="*/ 115147 h 21600"/>
              <a:gd name="T102" fmla="*/ 398727 w 21600"/>
              <a:gd name="T103" fmla="*/ 205105 h 21600"/>
              <a:gd name="T104" fmla="*/ 387853 w 21600"/>
              <a:gd name="T105" fmla="*/ 22309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6" name="AutoShape 9"/>
          <p:cNvSpPr/>
          <p:nvPr/>
        </p:nvSpPr>
        <p:spPr bwMode="auto">
          <a:xfrm>
            <a:off x="4122738" y="2735263"/>
            <a:ext cx="969962" cy="1808162"/>
          </a:xfrm>
          <a:custGeom>
            <a:avLst/>
            <a:gdLst>
              <a:gd name="T0" fmla="*/ 969962 w 20023"/>
              <a:gd name="T1" fmla="*/ 1410952 h 21600"/>
              <a:gd name="T2" fmla="*/ 232281 w 20023"/>
              <a:gd name="T3" fmla="*/ 1808162 h 21600"/>
              <a:gd name="T4" fmla="*/ 211354 w 20023"/>
              <a:gd name="T5" fmla="*/ 0 h 21600"/>
              <a:gd name="T6" fmla="*/ 959498 w 20023"/>
              <a:gd name="T7" fmla="*/ 376282 h 21600"/>
              <a:gd name="T8" fmla="*/ 839168 w 20023"/>
              <a:gd name="T9" fmla="*/ 883153 h 21600"/>
              <a:gd name="T10" fmla="*/ 969962 w 20023"/>
              <a:gd name="T11" fmla="*/ 1410952 h 21600"/>
              <a:gd name="T12" fmla="*/ 969962 w 20023"/>
              <a:gd name="T13" fmla="*/ 1410952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7" name="AutoShape 10"/>
          <p:cNvSpPr/>
          <p:nvPr/>
        </p:nvSpPr>
        <p:spPr bwMode="auto">
          <a:xfrm>
            <a:off x="5068888" y="2603500"/>
            <a:ext cx="2033587" cy="2035175"/>
          </a:xfrm>
          <a:custGeom>
            <a:avLst/>
            <a:gdLst>
              <a:gd name="T0" fmla="*/ 1735664 w 19679"/>
              <a:gd name="T1" fmla="*/ 298052 h 19679"/>
              <a:gd name="T2" fmla="*/ 1735664 w 19679"/>
              <a:gd name="T3" fmla="*/ 1737019 h 19679"/>
              <a:gd name="T4" fmla="*/ 297820 w 19679"/>
              <a:gd name="T5" fmla="*/ 1737019 h 19679"/>
              <a:gd name="T6" fmla="*/ 297820 w 19679"/>
              <a:gd name="T7" fmla="*/ 298052 h 19679"/>
              <a:gd name="T8" fmla="*/ 1735664 w 19679"/>
              <a:gd name="T9" fmla="*/ 298052 h 19679"/>
              <a:gd name="T10" fmla="*/ 1735664 w 19679"/>
              <a:gd name="T11" fmla="*/ 29805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8" name="AutoShape 11"/>
          <p:cNvSpPr/>
          <p:nvPr/>
        </p:nvSpPr>
        <p:spPr bwMode="auto">
          <a:xfrm>
            <a:off x="4362450" y="3505200"/>
            <a:ext cx="357188" cy="298450"/>
          </a:xfrm>
          <a:custGeom>
            <a:avLst/>
            <a:gdLst>
              <a:gd name="T0" fmla="*/ 335079 w 21600"/>
              <a:gd name="T1" fmla="*/ 44533 h 21600"/>
              <a:gd name="T2" fmla="*/ 350706 w 21600"/>
              <a:gd name="T3" fmla="*/ 51317 h 21600"/>
              <a:gd name="T4" fmla="*/ 357188 w 21600"/>
              <a:gd name="T5" fmla="*/ 67220 h 21600"/>
              <a:gd name="T6" fmla="*/ 357188 w 21600"/>
              <a:gd name="T7" fmla="*/ 276122 h 21600"/>
              <a:gd name="T8" fmla="*/ 350706 w 21600"/>
              <a:gd name="T9" fmla="*/ 291832 h 21600"/>
              <a:gd name="T10" fmla="*/ 335079 w 21600"/>
              <a:gd name="T11" fmla="*/ 298450 h 21600"/>
              <a:gd name="T12" fmla="*/ 22308 w 21600"/>
              <a:gd name="T13" fmla="*/ 298450 h 21600"/>
              <a:gd name="T14" fmla="*/ 6598 w 21600"/>
              <a:gd name="T15" fmla="*/ 291832 h 21600"/>
              <a:gd name="T16" fmla="*/ 0 w 21600"/>
              <a:gd name="T17" fmla="*/ 276122 h 21600"/>
              <a:gd name="T18" fmla="*/ 0 w 21600"/>
              <a:gd name="T19" fmla="*/ 67220 h 21600"/>
              <a:gd name="T20" fmla="*/ 6598 w 21600"/>
              <a:gd name="T21" fmla="*/ 51317 h 21600"/>
              <a:gd name="T22" fmla="*/ 22308 w 21600"/>
              <a:gd name="T23" fmla="*/ 44533 h 21600"/>
              <a:gd name="T24" fmla="*/ 93233 w 21600"/>
              <a:gd name="T25" fmla="*/ 44533 h 21600"/>
              <a:gd name="T26" fmla="*/ 104494 w 21600"/>
              <a:gd name="T27" fmla="*/ 20173 h 21600"/>
              <a:gd name="T28" fmla="*/ 117244 w 21600"/>
              <a:gd name="T29" fmla="*/ 5886 h 21600"/>
              <a:gd name="T30" fmla="*/ 135665 w 21600"/>
              <a:gd name="T31" fmla="*/ 0 h 21600"/>
              <a:gd name="T32" fmla="*/ 221523 w 21600"/>
              <a:gd name="T33" fmla="*/ 0 h 21600"/>
              <a:gd name="T34" fmla="*/ 239944 w 21600"/>
              <a:gd name="T35" fmla="*/ 5886 h 21600"/>
              <a:gd name="T36" fmla="*/ 252909 w 21600"/>
              <a:gd name="T37" fmla="*/ 20173 h 21600"/>
              <a:gd name="T38" fmla="*/ 263955 w 21600"/>
              <a:gd name="T39" fmla="*/ 44533 h 21600"/>
              <a:gd name="T40" fmla="*/ 335079 w 21600"/>
              <a:gd name="T41" fmla="*/ 44533 h 21600"/>
              <a:gd name="T42" fmla="*/ 178693 w 21600"/>
              <a:gd name="T43" fmla="*/ 265082 h 21600"/>
              <a:gd name="T44" fmla="*/ 214759 w 21600"/>
              <a:gd name="T45" fmla="*/ 257689 h 21600"/>
              <a:gd name="T46" fmla="*/ 244327 w 21600"/>
              <a:gd name="T47" fmla="*/ 237599 h 21600"/>
              <a:gd name="T48" fmla="*/ 264154 w 21600"/>
              <a:gd name="T49" fmla="*/ 207920 h 21600"/>
              <a:gd name="T50" fmla="*/ 271529 w 21600"/>
              <a:gd name="T51" fmla="*/ 171636 h 21600"/>
              <a:gd name="T52" fmla="*/ 264154 w 21600"/>
              <a:gd name="T53" fmla="*/ 135339 h 21600"/>
              <a:gd name="T54" fmla="*/ 244327 w 21600"/>
              <a:gd name="T55" fmla="*/ 105632 h 21600"/>
              <a:gd name="T56" fmla="*/ 214759 w 21600"/>
              <a:gd name="T57" fmla="*/ 85652 h 21600"/>
              <a:gd name="T58" fmla="*/ 178693 w 21600"/>
              <a:gd name="T59" fmla="*/ 78302 h 21600"/>
              <a:gd name="T60" fmla="*/ 142544 w 21600"/>
              <a:gd name="T61" fmla="*/ 85652 h 21600"/>
              <a:gd name="T62" fmla="*/ 112911 w 21600"/>
              <a:gd name="T63" fmla="*/ 105632 h 21600"/>
              <a:gd name="T64" fmla="*/ 93034 w 21600"/>
              <a:gd name="T65" fmla="*/ 135256 h 21600"/>
              <a:gd name="T66" fmla="*/ 85659 w 21600"/>
              <a:gd name="T67" fmla="*/ 171636 h 21600"/>
              <a:gd name="T68" fmla="*/ 93034 w 21600"/>
              <a:gd name="T69" fmla="*/ 207920 h 21600"/>
              <a:gd name="T70" fmla="*/ 112911 w 21600"/>
              <a:gd name="T71" fmla="*/ 237599 h 21600"/>
              <a:gd name="T72" fmla="*/ 142544 w 21600"/>
              <a:gd name="T73" fmla="*/ 257689 h 21600"/>
              <a:gd name="T74" fmla="*/ 178693 w 21600"/>
              <a:gd name="T75" fmla="*/ 265082 h 21600"/>
              <a:gd name="T76" fmla="*/ 178693 w 21600"/>
              <a:gd name="T77" fmla="*/ 108230 h 21600"/>
              <a:gd name="T78" fmla="*/ 203316 w 21600"/>
              <a:gd name="T79" fmla="*/ 113176 h 21600"/>
              <a:gd name="T80" fmla="*/ 223276 w 21600"/>
              <a:gd name="T81" fmla="*/ 126689 h 21600"/>
              <a:gd name="T82" fmla="*/ 236753 w 21600"/>
              <a:gd name="T83" fmla="*/ 146793 h 21600"/>
              <a:gd name="T84" fmla="*/ 241681 w 21600"/>
              <a:gd name="T85" fmla="*/ 171636 h 21600"/>
              <a:gd name="T86" fmla="*/ 236753 w 21600"/>
              <a:gd name="T87" fmla="*/ 196272 h 21600"/>
              <a:gd name="T88" fmla="*/ 223276 w 21600"/>
              <a:gd name="T89" fmla="*/ 216487 h 21600"/>
              <a:gd name="T90" fmla="*/ 203233 w 21600"/>
              <a:gd name="T91" fmla="*/ 230207 h 21600"/>
              <a:gd name="T92" fmla="*/ 178693 w 21600"/>
              <a:gd name="T93" fmla="*/ 235126 h 21600"/>
              <a:gd name="T94" fmla="*/ 154004 w 21600"/>
              <a:gd name="T95" fmla="*/ 230207 h 21600"/>
              <a:gd name="T96" fmla="*/ 133962 w 21600"/>
              <a:gd name="T97" fmla="*/ 216487 h 21600"/>
              <a:gd name="T98" fmla="*/ 120485 w 21600"/>
              <a:gd name="T99" fmla="*/ 196189 h 21600"/>
              <a:gd name="T100" fmla="*/ 115507 w 21600"/>
              <a:gd name="T101" fmla="*/ 171636 h 21600"/>
              <a:gd name="T102" fmla="*/ 120485 w 21600"/>
              <a:gd name="T103" fmla="*/ 146793 h 21600"/>
              <a:gd name="T104" fmla="*/ 133962 w 21600"/>
              <a:gd name="T105" fmla="*/ 126689 h 21600"/>
              <a:gd name="T106" fmla="*/ 154004 w 21600"/>
              <a:gd name="T107" fmla="*/ 113176 h 21600"/>
              <a:gd name="T108" fmla="*/ 178693 w 21600"/>
              <a:gd name="T109" fmla="*/ 108230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9" name="AutoShape 12"/>
          <p:cNvSpPr/>
          <p:nvPr/>
        </p:nvSpPr>
        <p:spPr bwMode="auto">
          <a:xfrm>
            <a:off x="6726238" y="2184400"/>
            <a:ext cx="357187" cy="296863"/>
          </a:xfrm>
          <a:custGeom>
            <a:avLst/>
            <a:gdLst>
              <a:gd name="T0" fmla="*/ 357187 w 21600"/>
              <a:gd name="T1" fmla="*/ 129192 h 21579"/>
              <a:gd name="T2" fmla="*/ 350870 w 21600"/>
              <a:gd name="T3" fmla="*/ 147159 h 21579"/>
              <a:gd name="T4" fmla="*/ 335078 w 21600"/>
              <a:gd name="T5" fmla="*/ 157215 h 21579"/>
              <a:gd name="T6" fmla="*/ 335078 w 21600"/>
              <a:gd name="T7" fmla="*/ 228518 h 21579"/>
              <a:gd name="T8" fmla="*/ 326264 w 21600"/>
              <a:gd name="T9" fmla="*/ 249387 h 21579"/>
              <a:gd name="T10" fmla="*/ 305246 w 21600"/>
              <a:gd name="T11" fmla="*/ 258068 h 21579"/>
              <a:gd name="T12" fmla="*/ 273463 w 21600"/>
              <a:gd name="T13" fmla="*/ 232549 h 21579"/>
              <a:gd name="T14" fmla="*/ 233428 w 21600"/>
              <a:gd name="T15" fmla="*/ 209864 h 21579"/>
              <a:gd name="T16" fmla="*/ 189342 w 21600"/>
              <a:gd name="T17" fmla="*/ 192172 h 21579"/>
              <a:gd name="T18" fmla="*/ 145339 w 21600"/>
              <a:gd name="T19" fmla="*/ 182528 h 21579"/>
              <a:gd name="T20" fmla="*/ 131779 w 21600"/>
              <a:gd name="T21" fmla="*/ 190246 h 21579"/>
              <a:gd name="T22" fmla="*/ 124602 w 21600"/>
              <a:gd name="T23" fmla="*/ 202311 h 21579"/>
              <a:gd name="T24" fmla="*/ 124205 w 21600"/>
              <a:gd name="T25" fmla="*/ 215958 h 21579"/>
              <a:gd name="T26" fmla="*/ 131415 w 21600"/>
              <a:gd name="T27" fmla="*/ 228518 h 21579"/>
              <a:gd name="T28" fmla="*/ 126950 w 21600"/>
              <a:gd name="T29" fmla="*/ 243128 h 21579"/>
              <a:gd name="T30" fmla="*/ 130919 w 21600"/>
              <a:gd name="T31" fmla="*/ 255963 h 21579"/>
              <a:gd name="T32" fmla="*/ 140527 w 21600"/>
              <a:gd name="T33" fmla="*/ 267836 h 21579"/>
              <a:gd name="T34" fmla="*/ 153309 w 21600"/>
              <a:gd name="T35" fmla="*/ 279144 h 21579"/>
              <a:gd name="T36" fmla="*/ 139832 w 21600"/>
              <a:gd name="T37" fmla="*/ 291828 h 21579"/>
              <a:gd name="T38" fmla="*/ 119261 w 21600"/>
              <a:gd name="T39" fmla="*/ 296753 h 21579"/>
              <a:gd name="T40" fmla="*/ 97846 w 21600"/>
              <a:gd name="T41" fmla="*/ 294731 h 21579"/>
              <a:gd name="T42" fmla="*/ 81409 w 21600"/>
              <a:gd name="T43" fmla="*/ 286298 h 21579"/>
              <a:gd name="T44" fmla="*/ 73637 w 21600"/>
              <a:gd name="T45" fmla="*/ 262154 h 21579"/>
              <a:gd name="T46" fmla="*/ 66675 w 21600"/>
              <a:gd name="T47" fmla="*/ 236951 h 21579"/>
              <a:gd name="T48" fmla="*/ 63963 w 21600"/>
              <a:gd name="T49" fmla="*/ 210221 h 21579"/>
              <a:gd name="T50" fmla="*/ 68626 w 21600"/>
              <a:gd name="T51" fmla="*/ 180960 h 21579"/>
              <a:gd name="T52" fmla="*/ 29832 w 21600"/>
              <a:gd name="T53" fmla="*/ 180960 h 21579"/>
              <a:gd name="T54" fmla="*/ 8830 w 21600"/>
              <a:gd name="T55" fmla="*/ 172279 h 21579"/>
              <a:gd name="T56" fmla="*/ 0 w 21600"/>
              <a:gd name="T57" fmla="*/ 151204 h 21579"/>
              <a:gd name="T58" fmla="*/ 0 w 21600"/>
              <a:gd name="T59" fmla="*/ 106947 h 21579"/>
              <a:gd name="T60" fmla="*/ 8698 w 21600"/>
              <a:gd name="T61" fmla="*/ 85913 h 21579"/>
              <a:gd name="T62" fmla="*/ 29832 w 21600"/>
              <a:gd name="T63" fmla="*/ 77108 h 21579"/>
              <a:gd name="T64" fmla="*/ 126553 w 21600"/>
              <a:gd name="T65" fmla="*/ 77108 h 21579"/>
              <a:gd name="T66" fmla="*/ 174046 w 21600"/>
              <a:gd name="T67" fmla="*/ 70656 h 21579"/>
              <a:gd name="T68" fmla="*/ 223424 w 21600"/>
              <a:gd name="T69" fmla="*/ 53295 h 21579"/>
              <a:gd name="T70" fmla="*/ 269097 w 21600"/>
              <a:gd name="T71" fmla="*/ 28505 h 21579"/>
              <a:gd name="T72" fmla="*/ 305246 w 21600"/>
              <a:gd name="T73" fmla="*/ 0 h 21579"/>
              <a:gd name="T74" fmla="*/ 326264 w 21600"/>
              <a:gd name="T75" fmla="*/ 8722 h 21579"/>
              <a:gd name="T76" fmla="*/ 335078 w 21600"/>
              <a:gd name="T77" fmla="*/ 29798 h 21579"/>
              <a:gd name="T78" fmla="*/ 335078 w 21600"/>
              <a:gd name="T79" fmla="*/ 100894 h 21579"/>
              <a:gd name="T80" fmla="*/ 350870 w 21600"/>
              <a:gd name="T81" fmla="*/ 111033 h 21579"/>
              <a:gd name="T82" fmla="*/ 357187 w 21600"/>
              <a:gd name="T83" fmla="*/ 129192 h 21579"/>
              <a:gd name="T84" fmla="*/ 305246 w 21600"/>
              <a:gd name="T85" fmla="*/ 39276 h 21579"/>
              <a:gd name="T86" fmla="*/ 273066 w 21600"/>
              <a:gd name="T87" fmla="*/ 61246 h 21579"/>
              <a:gd name="T88" fmla="*/ 236140 w 21600"/>
              <a:gd name="T89" fmla="*/ 80259 h 21579"/>
              <a:gd name="T90" fmla="*/ 196420 w 21600"/>
              <a:gd name="T91" fmla="*/ 95240 h 21579"/>
              <a:gd name="T92" fmla="*/ 156385 w 21600"/>
              <a:gd name="T93" fmla="*/ 104608 h 21579"/>
              <a:gd name="T94" fmla="*/ 156385 w 21600"/>
              <a:gd name="T95" fmla="*/ 153707 h 21579"/>
              <a:gd name="T96" fmla="*/ 196420 w 21600"/>
              <a:gd name="T97" fmla="*/ 163186 h 21579"/>
              <a:gd name="T98" fmla="*/ 236140 w 21600"/>
              <a:gd name="T99" fmla="*/ 178250 h 21579"/>
              <a:gd name="T100" fmla="*/ 273265 w 21600"/>
              <a:gd name="T101" fmla="*/ 197386 h 21579"/>
              <a:gd name="T102" fmla="*/ 305246 w 21600"/>
              <a:gd name="T103" fmla="*/ 219026 h 21579"/>
              <a:gd name="T104" fmla="*/ 305246 w 21600"/>
              <a:gd name="T105" fmla="*/ 39276 h 21579"/>
              <a:gd name="T106" fmla="*/ 305246 w 21600"/>
              <a:gd name="T107" fmla="*/ 39276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10" name="AutoShape 13"/>
          <p:cNvSpPr/>
          <p:nvPr/>
        </p:nvSpPr>
        <p:spPr bwMode="auto">
          <a:xfrm>
            <a:off x="7456488" y="3449638"/>
            <a:ext cx="357187" cy="358775"/>
          </a:xfrm>
          <a:custGeom>
            <a:avLst/>
            <a:gdLst>
              <a:gd name="T0" fmla="*/ 353169 w 21600"/>
              <a:gd name="T1" fmla="*/ 312300 h 21600"/>
              <a:gd name="T2" fmla="*/ 357187 w 21600"/>
              <a:gd name="T3" fmla="*/ 322848 h 21600"/>
              <a:gd name="T4" fmla="*/ 353169 w 21600"/>
              <a:gd name="T5" fmla="*/ 332515 h 21600"/>
              <a:gd name="T6" fmla="*/ 343081 w 21600"/>
              <a:gd name="T7" fmla="*/ 344507 h 21600"/>
              <a:gd name="T8" fmla="*/ 331109 w 21600"/>
              <a:gd name="T9" fmla="*/ 354606 h 21600"/>
              <a:gd name="T10" fmla="*/ 321584 w 21600"/>
              <a:gd name="T11" fmla="*/ 358775 h 21600"/>
              <a:gd name="T12" fmla="*/ 311067 w 21600"/>
              <a:gd name="T13" fmla="*/ 354506 h 21600"/>
              <a:gd name="T14" fmla="*/ 230799 w 21600"/>
              <a:gd name="T15" fmla="*/ 274114 h 21600"/>
              <a:gd name="T16" fmla="*/ 191657 w 21600"/>
              <a:gd name="T17" fmla="*/ 292402 h 21600"/>
              <a:gd name="T18" fmla="*/ 148944 w 21600"/>
              <a:gd name="T19" fmla="*/ 298830 h 21600"/>
              <a:gd name="T20" fmla="*/ 91248 w 21600"/>
              <a:gd name="T21" fmla="*/ 287203 h 21600"/>
              <a:gd name="T22" fmla="*/ 43739 w 21600"/>
              <a:gd name="T23" fmla="*/ 255029 h 21600"/>
              <a:gd name="T24" fmla="*/ 11592 w 21600"/>
              <a:gd name="T25" fmla="*/ 207408 h 21600"/>
              <a:gd name="T26" fmla="*/ 0 w 21600"/>
              <a:gd name="T27" fmla="*/ 149490 h 21600"/>
              <a:gd name="T28" fmla="*/ 11592 w 21600"/>
              <a:gd name="T29" fmla="*/ 91604 h 21600"/>
              <a:gd name="T30" fmla="*/ 43739 w 21600"/>
              <a:gd name="T31" fmla="*/ 43950 h 21600"/>
              <a:gd name="T32" fmla="*/ 91149 w 21600"/>
              <a:gd name="T33" fmla="*/ 11776 h 21600"/>
              <a:gd name="T34" fmla="*/ 148944 w 21600"/>
              <a:gd name="T35" fmla="*/ 0 h 21600"/>
              <a:gd name="T36" fmla="*/ 206507 w 21600"/>
              <a:gd name="T37" fmla="*/ 11776 h 21600"/>
              <a:gd name="T38" fmla="*/ 253983 w 21600"/>
              <a:gd name="T39" fmla="*/ 43950 h 21600"/>
              <a:gd name="T40" fmla="*/ 286080 w 21600"/>
              <a:gd name="T41" fmla="*/ 91604 h 21600"/>
              <a:gd name="T42" fmla="*/ 297705 w 21600"/>
              <a:gd name="T43" fmla="*/ 149490 h 21600"/>
              <a:gd name="T44" fmla="*/ 291306 w 21600"/>
              <a:gd name="T45" fmla="*/ 192493 h 21600"/>
              <a:gd name="T46" fmla="*/ 273083 w 21600"/>
              <a:gd name="T47" fmla="*/ 231659 h 21600"/>
              <a:gd name="T48" fmla="*/ 353169 w 21600"/>
              <a:gd name="T49" fmla="*/ 312300 h 21600"/>
              <a:gd name="T50" fmla="*/ 59482 w 21600"/>
              <a:gd name="T51" fmla="*/ 149490 h 21600"/>
              <a:gd name="T52" fmla="*/ 66625 w 21600"/>
              <a:gd name="T53" fmla="*/ 184669 h 21600"/>
              <a:gd name="T54" fmla="*/ 85874 w 21600"/>
              <a:gd name="T55" fmla="*/ 212956 h 21600"/>
              <a:gd name="T56" fmla="*/ 114234 w 21600"/>
              <a:gd name="T57" fmla="*/ 232041 h 21600"/>
              <a:gd name="T58" fmla="*/ 148894 w 21600"/>
              <a:gd name="T59" fmla="*/ 239084 h 21600"/>
              <a:gd name="T60" fmla="*/ 183422 w 21600"/>
              <a:gd name="T61" fmla="*/ 232041 h 21600"/>
              <a:gd name="T62" fmla="*/ 211699 w 21600"/>
              <a:gd name="T63" fmla="*/ 212956 h 21600"/>
              <a:gd name="T64" fmla="*/ 230948 w 21600"/>
              <a:gd name="T65" fmla="*/ 184669 h 21600"/>
              <a:gd name="T66" fmla="*/ 238092 w 21600"/>
              <a:gd name="T67" fmla="*/ 149490 h 21600"/>
              <a:gd name="T68" fmla="*/ 230948 w 21600"/>
              <a:gd name="T69" fmla="*/ 114825 h 21600"/>
              <a:gd name="T70" fmla="*/ 211699 w 21600"/>
              <a:gd name="T71" fmla="*/ 86255 h 21600"/>
              <a:gd name="T72" fmla="*/ 183422 w 21600"/>
              <a:gd name="T73" fmla="*/ 66971 h 21600"/>
              <a:gd name="T74" fmla="*/ 148894 w 21600"/>
              <a:gd name="T75" fmla="*/ 59895 h 21600"/>
              <a:gd name="T76" fmla="*/ 114234 w 21600"/>
              <a:gd name="T77" fmla="*/ 66971 h 21600"/>
              <a:gd name="T78" fmla="*/ 85874 w 21600"/>
              <a:gd name="T79" fmla="*/ 86255 h 21600"/>
              <a:gd name="T80" fmla="*/ 66625 w 21600"/>
              <a:gd name="T81" fmla="*/ 114825 h 21600"/>
              <a:gd name="T82" fmla="*/ 59482 w 21600"/>
              <a:gd name="T83" fmla="*/ 149490 h 21600"/>
              <a:gd name="T84" fmla="*/ 148944 w 21600"/>
              <a:gd name="T85" fmla="*/ 92866 h 21600"/>
              <a:gd name="T86" fmla="*/ 156650 w 21600"/>
              <a:gd name="T87" fmla="*/ 96105 h 21600"/>
              <a:gd name="T88" fmla="*/ 159874 w 21600"/>
              <a:gd name="T89" fmla="*/ 104311 h 21600"/>
              <a:gd name="T90" fmla="*/ 156650 w 21600"/>
              <a:gd name="T91" fmla="*/ 112051 h 21600"/>
              <a:gd name="T92" fmla="*/ 148944 w 21600"/>
              <a:gd name="T93" fmla="*/ 115340 h 21600"/>
              <a:gd name="T94" fmla="*/ 124883 w 21600"/>
              <a:gd name="T95" fmla="*/ 125189 h 21600"/>
              <a:gd name="T96" fmla="*/ 114928 w 21600"/>
              <a:gd name="T97" fmla="*/ 149440 h 21600"/>
              <a:gd name="T98" fmla="*/ 111704 w 21600"/>
              <a:gd name="T99" fmla="*/ 157230 h 21600"/>
              <a:gd name="T100" fmla="*/ 103998 w 21600"/>
              <a:gd name="T101" fmla="*/ 160419 h 21600"/>
              <a:gd name="T102" fmla="*/ 95680 w 21600"/>
              <a:gd name="T103" fmla="*/ 157230 h 21600"/>
              <a:gd name="T104" fmla="*/ 92604 w 21600"/>
              <a:gd name="T105" fmla="*/ 149440 h 21600"/>
              <a:gd name="T106" fmla="*/ 96953 w 21600"/>
              <a:gd name="T107" fmla="*/ 127664 h 21600"/>
              <a:gd name="T108" fmla="*/ 109091 w 21600"/>
              <a:gd name="T109" fmla="*/ 109476 h 21600"/>
              <a:gd name="T110" fmla="*/ 126950 w 21600"/>
              <a:gd name="T111" fmla="*/ 97284 h 21600"/>
              <a:gd name="T112" fmla="*/ 148944 w 21600"/>
              <a:gd name="T113" fmla="*/ 92866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11" name="AutoShape 14"/>
          <p:cNvSpPr/>
          <p:nvPr/>
        </p:nvSpPr>
        <p:spPr bwMode="auto">
          <a:xfrm>
            <a:off x="5202238" y="4794250"/>
            <a:ext cx="355600" cy="355600"/>
          </a:xfrm>
          <a:custGeom>
            <a:avLst/>
            <a:gdLst>
              <a:gd name="T0" fmla="*/ 311117 w 21600"/>
              <a:gd name="T1" fmla="*/ 0 h 21600"/>
              <a:gd name="T2" fmla="*/ 342644 w 21600"/>
              <a:gd name="T3" fmla="*/ 13105 h 21600"/>
              <a:gd name="T4" fmla="*/ 355600 w 21600"/>
              <a:gd name="T5" fmla="*/ 44631 h 21600"/>
              <a:gd name="T6" fmla="*/ 355600 w 21600"/>
              <a:gd name="T7" fmla="*/ 310870 h 21600"/>
              <a:gd name="T8" fmla="*/ 352028 w 21600"/>
              <a:gd name="T9" fmla="*/ 328469 h 21600"/>
              <a:gd name="T10" fmla="*/ 342495 w 21600"/>
              <a:gd name="T11" fmla="*/ 342495 h 21600"/>
              <a:gd name="T12" fmla="*/ 328271 w 21600"/>
              <a:gd name="T13" fmla="*/ 351929 h 21600"/>
              <a:gd name="T14" fmla="*/ 311117 w 21600"/>
              <a:gd name="T15" fmla="*/ 355501 h 21600"/>
              <a:gd name="T16" fmla="*/ 198642 w 21600"/>
              <a:gd name="T17" fmla="*/ 355501 h 21600"/>
              <a:gd name="T18" fmla="*/ 198642 w 21600"/>
              <a:gd name="T19" fmla="*/ 206643 h 21600"/>
              <a:gd name="T20" fmla="*/ 238482 w 21600"/>
              <a:gd name="T21" fmla="*/ 206643 h 21600"/>
              <a:gd name="T22" fmla="*/ 243471 w 21600"/>
              <a:gd name="T23" fmla="*/ 204816 h 21600"/>
              <a:gd name="T24" fmla="*/ 245644 w 21600"/>
              <a:gd name="T25" fmla="*/ 199926 h 21600"/>
              <a:gd name="T26" fmla="*/ 248393 w 21600"/>
              <a:gd name="T27" fmla="*/ 160991 h 21600"/>
              <a:gd name="T28" fmla="*/ 246566 w 21600"/>
              <a:gd name="T29" fmla="*/ 155476 h 21600"/>
              <a:gd name="T30" fmla="*/ 241248 w 21600"/>
              <a:gd name="T31" fmla="*/ 153155 h 21600"/>
              <a:gd name="T32" fmla="*/ 198642 w 21600"/>
              <a:gd name="T33" fmla="*/ 153155 h 21600"/>
              <a:gd name="T34" fmla="*/ 198642 w 21600"/>
              <a:gd name="T35" fmla="*/ 136033 h 21600"/>
              <a:gd name="T36" fmla="*/ 201112 w 21600"/>
              <a:gd name="T37" fmla="*/ 123423 h 21600"/>
              <a:gd name="T38" fmla="*/ 213442 w 21600"/>
              <a:gd name="T39" fmla="*/ 120328 h 21600"/>
              <a:gd name="T40" fmla="*/ 226300 w 21600"/>
              <a:gd name="T41" fmla="*/ 121283 h 21600"/>
              <a:gd name="T42" fmla="*/ 239832 w 21600"/>
              <a:gd name="T43" fmla="*/ 123801 h 21600"/>
              <a:gd name="T44" fmla="*/ 242977 w 21600"/>
              <a:gd name="T45" fmla="*/ 123456 h 21600"/>
              <a:gd name="T46" fmla="*/ 245644 w 21600"/>
              <a:gd name="T47" fmla="*/ 122205 h 21600"/>
              <a:gd name="T48" fmla="*/ 248887 w 21600"/>
              <a:gd name="T49" fmla="*/ 117134 h 21600"/>
              <a:gd name="T50" fmla="*/ 254155 w 21600"/>
              <a:gd name="T51" fmla="*/ 79648 h 21600"/>
              <a:gd name="T52" fmla="*/ 248393 w 21600"/>
              <a:gd name="T53" fmla="*/ 71565 h 21600"/>
              <a:gd name="T54" fmla="*/ 204882 w 21600"/>
              <a:gd name="T55" fmla="*/ 66016 h 21600"/>
              <a:gd name="T56" fmla="*/ 135194 w 21600"/>
              <a:gd name="T57" fmla="*/ 133811 h 21600"/>
              <a:gd name="T58" fmla="*/ 135194 w 21600"/>
              <a:gd name="T59" fmla="*/ 153254 h 21600"/>
              <a:gd name="T60" fmla="*/ 111355 w 21600"/>
              <a:gd name="T61" fmla="*/ 153254 h 21600"/>
              <a:gd name="T62" fmla="*/ 104013 w 21600"/>
              <a:gd name="T63" fmla="*/ 160646 h 21600"/>
              <a:gd name="T64" fmla="*/ 104013 w 21600"/>
              <a:gd name="T65" fmla="*/ 199531 h 21600"/>
              <a:gd name="T66" fmla="*/ 106087 w 21600"/>
              <a:gd name="T67" fmla="*/ 204569 h 21600"/>
              <a:gd name="T68" fmla="*/ 111355 w 21600"/>
              <a:gd name="T69" fmla="*/ 206742 h 21600"/>
              <a:gd name="T70" fmla="*/ 135194 w 21600"/>
              <a:gd name="T71" fmla="*/ 206742 h 21600"/>
              <a:gd name="T72" fmla="*/ 135194 w 21600"/>
              <a:gd name="T73" fmla="*/ 355600 h 21600"/>
              <a:gd name="T74" fmla="*/ 44203 w 21600"/>
              <a:gd name="T75" fmla="*/ 355600 h 21600"/>
              <a:gd name="T76" fmla="*/ 27131 w 21600"/>
              <a:gd name="T77" fmla="*/ 352028 h 21600"/>
              <a:gd name="T78" fmla="*/ 13105 w 21600"/>
              <a:gd name="T79" fmla="*/ 342594 h 21600"/>
              <a:gd name="T80" fmla="*/ 3622 w 21600"/>
              <a:gd name="T81" fmla="*/ 328568 h 21600"/>
              <a:gd name="T82" fmla="*/ 0 w 21600"/>
              <a:gd name="T83" fmla="*/ 310969 h 21600"/>
              <a:gd name="T84" fmla="*/ 0 w 21600"/>
              <a:gd name="T85" fmla="*/ 44730 h 21600"/>
              <a:gd name="T86" fmla="*/ 3622 w 21600"/>
              <a:gd name="T87" fmla="*/ 27361 h 21600"/>
              <a:gd name="T88" fmla="*/ 13105 w 21600"/>
              <a:gd name="T89" fmla="*/ 13203 h 21600"/>
              <a:gd name="T90" fmla="*/ 27131 w 21600"/>
              <a:gd name="T91" fmla="*/ 3671 h 21600"/>
              <a:gd name="T92" fmla="*/ 44203 w 21600"/>
              <a:gd name="T93" fmla="*/ 99 h 21600"/>
              <a:gd name="T94" fmla="*/ 311117 w 21600"/>
              <a:gd name="T95" fmla="*/ 99 h 21600"/>
              <a:gd name="T96" fmla="*/ 311117 w 21600"/>
              <a:gd name="T97" fmla="*/ 0 h 21600"/>
              <a:gd name="T98" fmla="*/ 311117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12" name="AutoShape 25"/>
          <p:cNvSpPr/>
          <p:nvPr/>
        </p:nvSpPr>
        <p:spPr bwMode="auto">
          <a:xfrm>
            <a:off x="5715000" y="3314700"/>
            <a:ext cx="762000" cy="635000"/>
          </a:xfrm>
          <a:custGeom>
            <a:avLst/>
            <a:gdLst>
              <a:gd name="T0" fmla="*/ 762000 w 21600"/>
              <a:gd name="T1" fmla="*/ 47566 h 21600"/>
              <a:gd name="T2" fmla="*/ 714834 w 21600"/>
              <a:gd name="T3" fmla="*/ 635000 h 21600"/>
              <a:gd name="T4" fmla="*/ 0 w 21600"/>
              <a:gd name="T5" fmla="*/ 587434 h 21600"/>
              <a:gd name="T6" fmla="*/ 47484 w 21600"/>
              <a:gd name="T7" fmla="*/ 0 h 21600"/>
              <a:gd name="T8" fmla="*/ 138430 w 21600"/>
              <a:gd name="T9" fmla="*/ 52417 h 21600"/>
              <a:gd name="T10" fmla="*/ 52246 w 21600"/>
              <a:gd name="T11" fmla="*/ 52241 h 21600"/>
              <a:gd name="T12" fmla="*/ 51999 w 21600"/>
              <a:gd name="T13" fmla="*/ 138406 h 21600"/>
              <a:gd name="T14" fmla="*/ 138183 w 21600"/>
              <a:gd name="T15" fmla="*/ 138671 h 21600"/>
              <a:gd name="T16" fmla="*/ 142946 w 21600"/>
              <a:gd name="T17" fmla="*/ 211725 h 21600"/>
              <a:gd name="T18" fmla="*/ 63571 w 21600"/>
              <a:gd name="T19" fmla="*/ 195674 h 21600"/>
              <a:gd name="T20" fmla="*/ 47413 w 21600"/>
              <a:gd name="T21" fmla="*/ 275461 h 21600"/>
              <a:gd name="T22" fmla="*/ 126788 w 21600"/>
              <a:gd name="T23" fmla="*/ 291512 h 21600"/>
              <a:gd name="T24" fmla="*/ 142946 w 21600"/>
              <a:gd name="T25" fmla="*/ 211725 h 21600"/>
              <a:gd name="T26" fmla="*/ 126788 w 21600"/>
              <a:gd name="T27" fmla="*/ 343576 h 21600"/>
              <a:gd name="T28" fmla="*/ 47413 w 21600"/>
              <a:gd name="T29" fmla="*/ 359628 h 21600"/>
              <a:gd name="T30" fmla="*/ 63571 w 21600"/>
              <a:gd name="T31" fmla="*/ 439414 h 21600"/>
              <a:gd name="T32" fmla="*/ 142946 w 21600"/>
              <a:gd name="T33" fmla="*/ 423363 h 21600"/>
              <a:gd name="T34" fmla="*/ 138430 w 21600"/>
              <a:gd name="T35" fmla="*/ 496770 h 21600"/>
              <a:gd name="T36" fmla="*/ 52246 w 21600"/>
              <a:gd name="T37" fmla="*/ 496594 h 21600"/>
              <a:gd name="T38" fmla="*/ 51999 w 21600"/>
              <a:gd name="T39" fmla="*/ 582759 h 21600"/>
              <a:gd name="T40" fmla="*/ 138183 w 21600"/>
              <a:gd name="T41" fmla="*/ 582936 h 21600"/>
              <a:gd name="T42" fmla="*/ 571288 w 21600"/>
              <a:gd name="T43" fmla="*/ 63823 h 21600"/>
              <a:gd name="T44" fmla="*/ 206657 w 21600"/>
              <a:gd name="T45" fmla="*/ 47654 h 21600"/>
              <a:gd name="T46" fmla="*/ 190535 w 21600"/>
              <a:gd name="T47" fmla="*/ 275461 h 21600"/>
              <a:gd name="T48" fmla="*/ 555166 w 21600"/>
              <a:gd name="T49" fmla="*/ 291512 h 21600"/>
              <a:gd name="T50" fmla="*/ 571288 w 21600"/>
              <a:gd name="T51" fmla="*/ 63823 h 21600"/>
              <a:gd name="T52" fmla="*/ 555166 w 21600"/>
              <a:gd name="T53" fmla="*/ 343576 h 21600"/>
              <a:gd name="T54" fmla="*/ 190535 w 21600"/>
              <a:gd name="T55" fmla="*/ 359628 h 21600"/>
              <a:gd name="T56" fmla="*/ 206657 w 21600"/>
              <a:gd name="T57" fmla="*/ 587434 h 21600"/>
              <a:gd name="T58" fmla="*/ 571288 w 21600"/>
              <a:gd name="T59" fmla="*/ 571265 h 21600"/>
              <a:gd name="T60" fmla="*/ 710106 w 21600"/>
              <a:gd name="T61" fmla="*/ 52417 h 21600"/>
              <a:gd name="T62" fmla="*/ 623641 w 21600"/>
              <a:gd name="T63" fmla="*/ 52241 h 21600"/>
              <a:gd name="T64" fmla="*/ 623641 w 21600"/>
              <a:gd name="T65" fmla="*/ 138406 h 21600"/>
              <a:gd name="T66" fmla="*/ 710106 w 21600"/>
              <a:gd name="T67" fmla="*/ 138671 h 21600"/>
              <a:gd name="T68" fmla="*/ 714834 w 21600"/>
              <a:gd name="T69" fmla="*/ 211725 h 21600"/>
              <a:gd name="T70" fmla="*/ 635035 w 21600"/>
              <a:gd name="T71" fmla="*/ 195674 h 21600"/>
              <a:gd name="T72" fmla="*/ 618984 w 21600"/>
              <a:gd name="T73" fmla="*/ 275461 h 21600"/>
              <a:gd name="T74" fmla="*/ 698712 w 21600"/>
              <a:gd name="T75" fmla="*/ 291512 h 21600"/>
              <a:gd name="T76" fmla="*/ 714834 w 21600"/>
              <a:gd name="T77" fmla="*/ 211725 h 21600"/>
              <a:gd name="T78" fmla="*/ 698712 w 21600"/>
              <a:gd name="T79" fmla="*/ 343576 h 21600"/>
              <a:gd name="T80" fmla="*/ 618984 w 21600"/>
              <a:gd name="T81" fmla="*/ 359628 h 21600"/>
              <a:gd name="T82" fmla="*/ 635035 w 21600"/>
              <a:gd name="T83" fmla="*/ 439414 h 21600"/>
              <a:gd name="T84" fmla="*/ 714834 w 21600"/>
              <a:gd name="T85" fmla="*/ 423363 h 21600"/>
              <a:gd name="T86" fmla="*/ 710106 w 21600"/>
              <a:gd name="T87" fmla="*/ 496770 h 21600"/>
              <a:gd name="T88" fmla="*/ 623641 w 21600"/>
              <a:gd name="T89" fmla="*/ 496594 h 21600"/>
              <a:gd name="T90" fmla="*/ 623641 w 21600"/>
              <a:gd name="T91" fmla="*/ 582759 h 21600"/>
              <a:gd name="T92" fmla="*/ 710106 w 21600"/>
              <a:gd name="T93" fmla="*/ 582936 h 21600"/>
              <a:gd name="T94" fmla="*/ 714834 w 21600"/>
              <a:gd name="T95" fmla="*/ 508147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9713" name="组合 17"/>
          <p:cNvGrpSpPr/>
          <p:nvPr/>
        </p:nvGrpSpPr>
        <p:grpSpPr bwMode="auto">
          <a:xfrm>
            <a:off x="7975600" y="2098675"/>
            <a:ext cx="2338388" cy="655638"/>
            <a:chOff x="0" y="0"/>
            <a:chExt cx="2338080" cy="655237"/>
          </a:xfrm>
        </p:grpSpPr>
        <p:sp>
          <p:nvSpPr>
            <p:cNvPr id="2973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2973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14" name="组合 20"/>
          <p:cNvGrpSpPr/>
          <p:nvPr/>
        </p:nvGrpSpPr>
        <p:grpSpPr bwMode="auto">
          <a:xfrm>
            <a:off x="8669338" y="3370263"/>
            <a:ext cx="2338387" cy="654050"/>
            <a:chOff x="0" y="0"/>
            <a:chExt cx="2338080" cy="655237"/>
          </a:xfrm>
        </p:grpSpPr>
        <p:sp>
          <p:nvSpPr>
            <p:cNvPr id="2972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2972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15" name="组合 23"/>
          <p:cNvGrpSpPr/>
          <p:nvPr/>
        </p:nvGrpSpPr>
        <p:grpSpPr bwMode="auto">
          <a:xfrm>
            <a:off x="7975600" y="4579938"/>
            <a:ext cx="2338388" cy="655637"/>
            <a:chOff x="0" y="0"/>
            <a:chExt cx="2338080" cy="655237"/>
          </a:xfrm>
        </p:grpSpPr>
        <p:sp>
          <p:nvSpPr>
            <p:cNvPr id="2972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2972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16" name="组合 26"/>
          <p:cNvGrpSpPr/>
          <p:nvPr/>
        </p:nvGrpSpPr>
        <p:grpSpPr bwMode="auto">
          <a:xfrm>
            <a:off x="2054225" y="2098675"/>
            <a:ext cx="2338388" cy="655638"/>
            <a:chOff x="0" y="0"/>
            <a:chExt cx="2338080" cy="655237"/>
          </a:xfrm>
        </p:grpSpPr>
        <p:sp>
          <p:nvSpPr>
            <p:cNvPr id="2972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2972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17" name="组合 29"/>
          <p:cNvGrpSpPr/>
          <p:nvPr/>
        </p:nvGrpSpPr>
        <p:grpSpPr bwMode="auto">
          <a:xfrm>
            <a:off x="1511300" y="3370263"/>
            <a:ext cx="2338388" cy="654050"/>
            <a:chOff x="0" y="0"/>
            <a:chExt cx="2338080" cy="655237"/>
          </a:xfrm>
        </p:grpSpPr>
        <p:sp>
          <p:nvSpPr>
            <p:cNvPr id="29722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2972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18" name="组合 32"/>
          <p:cNvGrpSpPr/>
          <p:nvPr/>
        </p:nvGrpSpPr>
        <p:grpSpPr bwMode="auto">
          <a:xfrm>
            <a:off x="2054225" y="4579938"/>
            <a:ext cx="2338388" cy="655637"/>
            <a:chOff x="0" y="0"/>
            <a:chExt cx="2338080" cy="655237"/>
          </a:xfrm>
        </p:grpSpPr>
        <p:sp>
          <p:nvSpPr>
            <p:cNvPr id="2972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2972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36" name="矩形 35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43" name="矩形 42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428813"/>
            <a:ext cx="12192000" cy="13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65321" y="2210493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第三部分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9347" y="3565490"/>
            <a:ext cx="7243253" cy="1038366"/>
            <a:chOff x="382010" y="2731268"/>
            <a:chExt cx="5432440" cy="778775"/>
          </a:xfrm>
        </p:grpSpPr>
        <p:sp>
          <p:nvSpPr>
            <p:cNvPr id="34" name="矩形 33"/>
            <p:cNvSpPr/>
            <p:nvPr/>
          </p:nvSpPr>
          <p:spPr>
            <a:xfrm>
              <a:off x="382010" y="2731268"/>
              <a:ext cx="3411030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265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12490" y="3233044"/>
              <a:ext cx="54019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Thought for customer service "is the sacred mission of hi design.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231014" y="3156613"/>
            <a:ext cx="283652" cy="60959"/>
            <a:chOff x="8136396" y="1704236"/>
            <a:chExt cx="366876" cy="78844"/>
          </a:xfrm>
          <a:solidFill>
            <a:schemeClr val="bg1">
              <a:alpha val="36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8136396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280412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424428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4811422"/>
            <a:ext cx="12192000" cy="71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65321" y="6261315"/>
            <a:ext cx="100380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5" i="1" dirty="0">
                <a:solidFill>
                  <a:schemeClr val="bg1">
                    <a:alpha val="49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 design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6" b="32335"/>
          <a:stretch>
            <a:fillRect/>
          </a:stretch>
        </p:blipFill>
        <p:spPr bwMode="auto">
          <a:xfrm>
            <a:off x="1554163" y="2163763"/>
            <a:ext cx="16256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0"/>
          <a:stretch>
            <a:fillRect/>
          </a:stretch>
        </p:blipFill>
        <p:spPr bwMode="auto">
          <a:xfrm>
            <a:off x="1546225" y="3870325"/>
            <a:ext cx="1685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847" r="37341" b="29666"/>
          <a:stretch>
            <a:fillRect/>
          </a:stretch>
        </p:blipFill>
        <p:spPr bwMode="auto">
          <a:xfrm>
            <a:off x="6248400" y="3870325"/>
            <a:ext cx="1635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3642"/>
          <a:stretch>
            <a:fillRect/>
          </a:stretch>
        </p:blipFill>
        <p:spPr bwMode="auto">
          <a:xfrm>
            <a:off x="6248400" y="2171700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Pentagon 21"/>
          <p:cNvSpPr>
            <a:spLocks noChangeArrowheads="1"/>
          </p:cNvSpPr>
          <p:nvPr/>
        </p:nvSpPr>
        <p:spPr bwMode="auto">
          <a:xfrm>
            <a:off x="1731963" y="2157413"/>
            <a:ext cx="787400" cy="387350"/>
          </a:xfrm>
          <a:prstGeom prst="homePlate">
            <a:avLst>
              <a:gd name="adj" fmla="val 32845"/>
            </a:avLst>
          </a:prstGeom>
          <a:solidFill>
            <a:srgbClr val="4428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48" name="Pentagon 29"/>
          <p:cNvSpPr>
            <a:spLocks noChangeArrowheads="1"/>
          </p:cNvSpPr>
          <p:nvPr/>
        </p:nvSpPr>
        <p:spPr bwMode="auto">
          <a:xfrm>
            <a:off x="1554163" y="2157413"/>
            <a:ext cx="752475" cy="387350"/>
          </a:xfrm>
          <a:prstGeom prst="homePlate">
            <a:avLst>
              <a:gd name="adj" fmla="val 25056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49" name="Subtitle 2"/>
          <p:cNvSpPr txBox="1">
            <a:spLocks noChangeArrowheads="1"/>
          </p:cNvSpPr>
          <p:nvPr/>
        </p:nvSpPr>
        <p:spPr bwMode="auto">
          <a:xfrm>
            <a:off x="1598613" y="2103438"/>
            <a:ext cx="688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Franchise"/>
                <a:cs typeface="Franchise"/>
              </a:rPr>
              <a:t>01.</a:t>
            </a:r>
          </a:p>
        </p:txBody>
      </p:sp>
      <p:sp>
        <p:nvSpPr>
          <p:cNvPr id="35850" name="Pentagon 28"/>
          <p:cNvSpPr>
            <a:spLocks noChangeArrowheads="1"/>
          </p:cNvSpPr>
          <p:nvPr/>
        </p:nvSpPr>
        <p:spPr bwMode="auto">
          <a:xfrm>
            <a:off x="6427788" y="2157413"/>
            <a:ext cx="787400" cy="387350"/>
          </a:xfrm>
          <a:prstGeom prst="homePlate">
            <a:avLst>
              <a:gd name="adj" fmla="val 32845"/>
            </a:avLst>
          </a:prstGeom>
          <a:solidFill>
            <a:srgbClr val="961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51" name="Pentagon 31"/>
          <p:cNvSpPr>
            <a:spLocks noChangeArrowheads="1"/>
          </p:cNvSpPr>
          <p:nvPr/>
        </p:nvSpPr>
        <p:spPr bwMode="auto">
          <a:xfrm>
            <a:off x="6248400" y="2157413"/>
            <a:ext cx="754063" cy="387350"/>
          </a:xfrm>
          <a:prstGeom prst="homePlate">
            <a:avLst>
              <a:gd name="adj" fmla="val 25109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52" name="Subtitle 2"/>
          <p:cNvSpPr txBox="1">
            <a:spLocks noChangeArrowheads="1"/>
          </p:cNvSpPr>
          <p:nvPr/>
        </p:nvSpPr>
        <p:spPr bwMode="auto">
          <a:xfrm>
            <a:off x="6294438" y="2090738"/>
            <a:ext cx="6889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Franchise"/>
                <a:cs typeface="Franchise"/>
              </a:rPr>
              <a:t>02.</a:t>
            </a:r>
          </a:p>
        </p:txBody>
      </p:sp>
      <p:sp>
        <p:nvSpPr>
          <p:cNvPr id="35853" name="Pentagon 36"/>
          <p:cNvSpPr>
            <a:spLocks noChangeArrowheads="1"/>
          </p:cNvSpPr>
          <p:nvPr/>
        </p:nvSpPr>
        <p:spPr bwMode="auto">
          <a:xfrm>
            <a:off x="1731963" y="3881438"/>
            <a:ext cx="787400" cy="387350"/>
          </a:xfrm>
          <a:prstGeom prst="homePlate">
            <a:avLst>
              <a:gd name="adj" fmla="val 32845"/>
            </a:avLst>
          </a:prstGeom>
          <a:solidFill>
            <a:srgbClr val="961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54" name="Pentagon 37"/>
          <p:cNvSpPr>
            <a:spLocks noChangeArrowheads="1"/>
          </p:cNvSpPr>
          <p:nvPr/>
        </p:nvSpPr>
        <p:spPr bwMode="auto">
          <a:xfrm>
            <a:off x="1554163" y="3881438"/>
            <a:ext cx="752475" cy="387350"/>
          </a:xfrm>
          <a:prstGeom prst="homePlate">
            <a:avLst>
              <a:gd name="adj" fmla="val 25056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55" name="Subtitle 2"/>
          <p:cNvSpPr txBox="1">
            <a:spLocks noChangeArrowheads="1"/>
          </p:cNvSpPr>
          <p:nvPr/>
        </p:nvSpPr>
        <p:spPr bwMode="auto">
          <a:xfrm>
            <a:off x="1598613" y="3833813"/>
            <a:ext cx="688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Franchise"/>
                <a:cs typeface="Franchise"/>
              </a:rPr>
              <a:t>03.</a:t>
            </a:r>
          </a:p>
        </p:txBody>
      </p:sp>
      <p:sp>
        <p:nvSpPr>
          <p:cNvPr id="35856" name="Pentagon 44"/>
          <p:cNvSpPr>
            <a:spLocks noChangeArrowheads="1"/>
          </p:cNvSpPr>
          <p:nvPr/>
        </p:nvSpPr>
        <p:spPr bwMode="auto">
          <a:xfrm>
            <a:off x="6427788" y="3881438"/>
            <a:ext cx="787400" cy="387350"/>
          </a:xfrm>
          <a:prstGeom prst="homePlate">
            <a:avLst>
              <a:gd name="adj" fmla="val 32845"/>
            </a:avLst>
          </a:prstGeom>
          <a:solidFill>
            <a:srgbClr val="4428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57" name="Pentagon 45"/>
          <p:cNvSpPr>
            <a:spLocks noChangeArrowheads="1"/>
          </p:cNvSpPr>
          <p:nvPr/>
        </p:nvSpPr>
        <p:spPr bwMode="auto">
          <a:xfrm>
            <a:off x="6248400" y="3881438"/>
            <a:ext cx="754063" cy="387350"/>
          </a:xfrm>
          <a:prstGeom prst="homePlate">
            <a:avLst>
              <a:gd name="adj" fmla="val 25109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500">
              <a:solidFill>
                <a:srgbClr val="FFFFFF"/>
              </a:solidFill>
            </a:endParaRPr>
          </a:p>
        </p:txBody>
      </p:sp>
      <p:sp>
        <p:nvSpPr>
          <p:cNvPr id="35858" name="Subtitle 2"/>
          <p:cNvSpPr txBox="1">
            <a:spLocks noChangeArrowheads="1"/>
          </p:cNvSpPr>
          <p:nvPr/>
        </p:nvSpPr>
        <p:spPr bwMode="auto">
          <a:xfrm>
            <a:off x="6294438" y="3833813"/>
            <a:ext cx="688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Franchise"/>
                <a:cs typeface="Franchise"/>
              </a:rPr>
              <a:t>04.</a:t>
            </a:r>
          </a:p>
        </p:txBody>
      </p:sp>
      <p:sp>
        <p:nvSpPr>
          <p:cNvPr id="35859" name="TextBox 13"/>
          <p:cNvSpPr txBox="1">
            <a:spLocks noChangeArrowheads="1"/>
          </p:cNvSpPr>
          <p:nvPr/>
        </p:nvSpPr>
        <p:spPr bwMode="auto">
          <a:xfrm>
            <a:off x="3400425" y="26622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0" name="TextBox 13"/>
          <p:cNvSpPr txBox="1">
            <a:spLocks noChangeArrowheads="1"/>
          </p:cNvSpPr>
          <p:nvPr/>
        </p:nvSpPr>
        <p:spPr bwMode="auto">
          <a:xfrm>
            <a:off x="3405188" y="2947988"/>
            <a:ext cx="2071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5861" name="TextBox 13"/>
          <p:cNvSpPr txBox="1">
            <a:spLocks noChangeArrowheads="1"/>
          </p:cNvSpPr>
          <p:nvPr/>
        </p:nvSpPr>
        <p:spPr bwMode="auto">
          <a:xfrm>
            <a:off x="8096250" y="26622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2" name="TextBox 13"/>
          <p:cNvSpPr txBox="1">
            <a:spLocks noChangeArrowheads="1"/>
          </p:cNvSpPr>
          <p:nvPr/>
        </p:nvSpPr>
        <p:spPr bwMode="auto">
          <a:xfrm>
            <a:off x="8101013" y="2947988"/>
            <a:ext cx="2071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>
            <a:off x="3400425" y="4408488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4" name="TextBox 13"/>
          <p:cNvSpPr txBox="1">
            <a:spLocks noChangeArrowheads="1"/>
          </p:cNvSpPr>
          <p:nvPr/>
        </p:nvSpPr>
        <p:spPr bwMode="auto">
          <a:xfrm>
            <a:off x="3405188" y="4695825"/>
            <a:ext cx="2071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>
            <a:off x="8096250" y="4408488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6" name="TextBox 13"/>
          <p:cNvSpPr txBox="1">
            <a:spLocks noChangeArrowheads="1"/>
          </p:cNvSpPr>
          <p:nvPr/>
        </p:nvSpPr>
        <p:spPr bwMode="auto">
          <a:xfrm>
            <a:off x="8101013" y="4695825"/>
            <a:ext cx="2071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8" name="矩形 27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35" name="矩形 34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/>
          <p:cNvSpPr/>
          <p:nvPr/>
        </p:nvSpPr>
        <p:spPr bwMode="auto">
          <a:xfrm>
            <a:off x="2025650" y="4832350"/>
            <a:ext cx="801688" cy="801688"/>
          </a:xfrm>
          <a:custGeom>
            <a:avLst/>
            <a:gdLst>
              <a:gd name="T0" fmla="*/ 684240 w 19679"/>
              <a:gd name="T1" fmla="*/ 117408 h 19679"/>
              <a:gd name="T2" fmla="*/ 684240 w 19679"/>
              <a:gd name="T3" fmla="*/ 684240 h 19679"/>
              <a:gd name="T4" fmla="*/ 117408 w 19679"/>
              <a:gd name="T5" fmla="*/ 684240 h 19679"/>
              <a:gd name="T6" fmla="*/ 117408 w 19679"/>
              <a:gd name="T7" fmla="*/ 117408 h 19679"/>
              <a:gd name="T8" fmla="*/ 684240 w 19679"/>
              <a:gd name="T9" fmla="*/ 117408 h 19679"/>
              <a:gd name="T10" fmla="*/ 684240 w 19679"/>
              <a:gd name="T11" fmla="*/ 117408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8" name="AutoShape 4"/>
          <p:cNvSpPr/>
          <p:nvPr/>
        </p:nvSpPr>
        <p:spPr bwMode="auto">
          <a:xfrm>
            <a:off x="6418263" y="3779838"/>
            <a:ext cx="803275" cy="801687"/>
          </a:xfrm>
          <a:custGeom>
            <a:avLst/>
            <a:gdLst>
              <a:gd name="T0" fmla="*/ 685594 w 19679"/>
              <a:gd name="T1" fmla="*/ 117407 h 19679"/>
              <a:gd name="T2" fmla="*/ 685594 w 19679"/>
              <a:gd name="T3" fmla="*/ 684239 h 19679"/>
              <a:gd name="T4" fmla="*/ 117640 w 19679"/>
              <a:gd name="T5" fmla="*/ 684239 h 19679"/>
              <a:gd name="T6" fmla="*/ 117640 w 19679"/>
              <a:gd name="T7" fmla="*/ 117407 h 19679"/>
              <a:gd name="T8" fmla="*/ 685594 w 19679"/>
              <a:gd name="T9" fmla="*/ 117407 h 19679"/>
              <a:gd name="T10" fmla="*/ 685594 w 19679"/>
              <a:gd name="T11" fmla="*/ 11740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9" name="AutoShape 5"/>
          <p:cNvSpPr/>
          <p:nvPr/>
        </p:nvSpPr>
        <p:spPr bwMode="auto">
          <a:xfrm>
            <a:off x="4213225" y="4311650"/>
            <a:ext cx="803275" cy="801688"/>
          </a:xfrm>
          <a:custGeom>
            <a:avLst/>
            <a:gdLst>
              <a:gd name="T0" fmla="*/ 685594 w 19679"/>
              <a:gd name="T1" fmla="*/ 117408 h 19679"/>
              <a:gd name="T2" fmla="*/ 685594 w 19679"/>
              <a:gd name="T3" fmla="*/ 684240 h 19679"/>
              <a:gd name="T4" fmla="*/ 117640 w 19679"/>
              <a:gd name="T5" fmla="*/ 684240 h 19679"/>
              <a:gd name="T6" fmla="*/ 117640 w 19679"/>
              <a:gd name="T7" fmla="*/ 117408 h 19679"/>
              <a:gd name="T8" fmla="*/ 685594 w 19679"/>
              <a:gd name="T9" fmla="*/ 117408 h 19679"/>
              <a:gd name="T10" fmla="*/ 685594 w 19679"/>
              <a:gd name="T11" fmla="*/ 117408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0" name="AutoShape 6"/>
          <p:cNvSpPr/>
          <p:nvPr/>
        </p:nvSpPr>
        <p:spPr bwMode="auto">
          <a:xfrm>
            <a:off x="8582025" y="3248025"/>
            <a:ext cx="801688" cy="801688"/>
          </a:xfrm>
          <a:custGeom>
            <a:avLst/>
            <a:gdLst>
              <a:gd name="T0" fmla="*/ 684240 w 19679"/>
              <a:gd name="T1" fmla="*/ 117408 h 19679"/>
              <a:gd name="T2" fmla="*/ 684240 w 19679"/>
              <a:gd name="T3" fmla="*/ 684240 h 19679"/>
              <a:gd name="T4" fmla="*/ 117408 w 19679"/>
              <a:gd name="T5" fmla="*/ 684240 h 19679"/>
              <a:gd name="T6" fmla="*/ 117408 w 19679"/>
              <a:gd name="T7" fmla="*/ 117408 h 19679"/>
              <a:gd name="T8" fmla="*/ 684240 w 19679"/>
              <a:gd name="T9" fmla="*/ 117408 h 19679"/>
              <a:gd name="T10" fmla="*/ 684240 w 19679"/>
              <a:gd name="T11" fmla="*/ 117408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1" name="AutoShape 7"/>
          <p:cNvSpPr/>
          <p:nvPr/>
        </p:nvSpPr>
        <p:spPr bwMode="auto">
          <a:xfrm>
            <a:off x="1552575" y="4414838"/>
            <a:ext cx="2230438" cy="1344612"/>
          </a:xfrm>
          <a:custGeom>
            <a:avLst/>
            <a:gdLst>
              <a:gd name="T0" fmla="*/ 0 w 21600"/>
              <a:gd name="T1" fmla="*/ 0 h 21600"/>
              <a:gd name="T2" fmla="*/ 2230438 w 21600"/>
              <a:gd name="T3" fmla="*/ 0 h 21600"/>
              <a:gd name="T4" fmla="*/ 2230438 w 21600"/>
              <a:gd name="T5" fmla="*/ 238669 h 21600"/>
              <a:gd name="T6" fmla="*/ 224283 w 21600"/>
              <a:gd name="T7" fmla="*/ 238669 h 21600"/>
              <a:gd name="T8" fmla="*/ 22428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2" name="AutoShape 8"/>
          <p:cNvSpPr/>
          <p:nvPr/>
        </p:nvSpPr>
        <p:spPr bwMode="auto">
          <a:xfrm>
            <a:off x="3776663" y="3914775"/>
            <a:ext cx="2228850" cy="1343025"/>
          </a:xfrm>
          <a:custGeom>
            <a:avLst/>
            <a:gdLst>
              <a:gd name="T0" fmla="*/ 0 w 21600"/>
              <a:gd name="T1" fmla="*/ 0 h 21600"/>
              <a:gd name="T2" fmla="*/ 2228850 w 21600"/>
              <a:gd name="T3" fmla="*/ 0 h 21600"/>
              <a:gd name="T4" fmla="*/ 2228850 w 21600"/>
              <a:gd name="T5" fmla="*/ 238387 h 21600"/>
              <a:gd name="T6" fmla="*/ 224123 w 21600"/>
              <a:gd name="T7" fmla="*/ 238387 h 21600"/>
              <a:gd name="T8" fmla="*/ 224123 w 21600"/>
              <a:gd name="T9" fmla="*/ 1343025 h 21600"/>
              <a:gd name="T10" fmla="*/ 0 w 21600"/>
              <a:gd name="T11" fmla="*/ 1343025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3" name="AutoShape 9"/>
          <p:cNvSpPr/>
          <p:nvPr/>
        </p:nvSpPr>
        <p:spPr bwMode="auto">
          <a:xfrm>
            <a:off x="5999163" y="3408363"/>
            <a:ext cx="2228850" cy="1344612"/>
          </a:xfrm>
          <a:custGeom>
            <a:avLst/>
            <a:gdLst>
              <a:gd name="T0" fmla="*/ 0 w 21600"/>
              <a:gd name="T1" fmla="*/ 0 h 21600"/>
              <a:gd name="T2" fmla="*/ 2228850 w 21600"/>
              <a:gd name="T3" fmla="*/ 0 h 21600"/>
              <a:gd name="T4" fmla="*/ 2228850 w 21600"/>
              <a:gd name="T5" fmla="*/ 238669 h 21600"/>
              <a:gd name="T6" fmla="*/ 224123 w 21600"/>
              <a:gd name="T7" fmla="*/ 238669 h 21600"/>
              <a:gd name="T8" fmla="*/ 22412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4" name="AutoShape 10"/>
          <p:cNvSpPr/>
          <p:nvPr/>
        </p:nvSpPr>
        <p:spPr bwMode="auto">
          <a:xfrm>
            <a:off x="8215313" y="2906713"/>
            <a:ext cx="2230437" cy="1344612"/>
          </a:xfrm>
          <a:custGeom>
            <a:avLst/>
            <a:gdLst>
              <a:gd name="T0" fmla="*/ 0 w 21600"/>
              <a:gd name="T1" fmla="*/ 0 h 21600"/>
              <a:gd name="T2" fmla="*/ 2230437 w 21600"/>
              <a:gd name="T3" fmla="*/ 0 h 21600"/>
              <a:gd name="T4" fmla="*/ 2230437 w 21600"/>
              <a:gd name="T5" fmla="*/ 238669 h 21600"/>
              <a:gd name="T6" fmla="*/ 224283 w 21600"/>
              <a:gd name="T7" fmla="*/ 238669 h 21600"/>
              <a:gd name="T8" fmla="*/ 224283 w 21600"/>
              <a:gd name="T9" fmla="*/ 1344612 h 21600"/>
              <a:gd name="T10" fmla="*/ 0 w 21600"/>
              <a:gd name="T11" fmla="*/ 1344612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5" name="AutoShape 11"/>
          <p:cNvSpPr/>
          <p:nvPr/>
        </p:nvSpPr>
        <p:spPr bwMode="auto">
          <a:xfrm>
            <a:off x="8836025" y="3503613"/>
            <a:ext cx="323850" cy="287337"/>
          </a:xfrm>
          <a:custGeom>
            <a:avLst/>
            <a:gdLst>
              <a:gd name="T0" fmla="*/ 322007 w 21263"/>
              <a:gd name="T1" fmla="*/ 34725 h 21266"/>
              <a:gd name="T2" fmla="*/ 292536 w 21263"/>
              <a:gd name="T3" fmla="*/ 7756 h 21266"/>
              <a:gd name="T4" fmla="*/ 277808 w 21263"/>
              <a:gd name="T5" fmla="*/ 7756 h 21266"/>
              <a:gd name="T6" fmla="*/ 275356 w 21263"/>
              <a:gd name="T7" fmla="*/ 15106 h 21266"/>
              <a:gd name="T8" fmla="*/ 267999 w 21263"/>
              <a:gd name="T9" fmla="*/ 17565 h 21266"/>
              <a:gd name="T10" fmla="*/ 267999 w 21263"/>
              <a:gd name="T11" fmla="*/ 17565 h 21266"/>
              <a:gd name="T12" fmla="*/ 194344 w 21263"/>
              <a:gd name="T13" fmla="*/ 91136 h 21266"/>
              <a:gd name="T14" fmla="*/ 189424 w 21263"/>
              <a:gd name="T15" fmla="*/ 110754 h 21266"/>
              <a:gd name="T16" fmla="*/ 196796 w 21263"/>
              <a:gd name="T17" fmla="*/ 118118 h 21266"/>
              <a:gd name="T18" fmla="*/ 196796 w 21263"/>
              <a:gd name="T19" fmla="*/ 118118 h 21266"/>
              <a:gd name="T20" fmla="*/ 199248 w 21263"/>
              <a:gd name="T21" fmla="*/ 120564 h 21266"/>
              <a:gd name="T22" fmla="*/ 182068 w 21263"/>
              <a:gd name="T23" fmla="*/ 135278 h 21266"/>
              <a:gd name="T24" fmla="*/ 128044 w 21263"/>
              <a:gd name="T25" fmla="*/ 81326 h 21266"/>
              <a:gd name="T26" fmla="*/ 110864 w 21263"/>
              <a:gd name="T27" fmla="*/ 20011 h 21266"/>
              <a:gd name="T28" fmla="*/ 47032 w 21263"/>
              <a:gd name="T29" fmla="*/ 2851 h 21266"/>
              <a:gd name="T30" fmla="*/ 83860 w 21263"/>
              <a:gd name="T31" fmla="*/ 39629 h 21266"/>
              <a:gd name="T32" fmla="*/ 74036 w 21263"/>
              <a:gd name="T33" fmla="*/ 73962 h 21266"/>
              <a:gd name="T34" fmla="*/ 39661 w 21263"/>
              <a:gd name="T35" fmla="*/ 83772 h 21266"/>
              <a:gd name="T36" fmla="*/ 2848 w 21263"/>
              <a:gd name="T37" fmla="*/ 46993 h 21266"/>
              <a:gd name="T38" fmla="*/ 20028 w 21263"/>
              <a:gd name="T39" fmla="*/ 110754 h 21266"/>
              <a:gd name="T40" fmla="*/ 83860 w 21263"/>
              <a:gd name="T41" fmla="*/ 125468 h 21266"/>
              <a:gd name="T42" fmla="*/ 86312 w 21263"/>
              <a:gd name="T43" fmla="*/ 125468 h 21266"/>
              <a:gd name="T44" fmla="*/ 137868 w 21263"/>
              <a:gd name="T45" fmla="*/ 179420 h 21266"/>
              <a:gd name="T46" fmla="*/ 88764 w 21263"/>
              <a:gd name="T47" fmla="*/ 230926 h 21266"/>
              <a:gd name="T48" fmla="*/ 83860 w 21263"/>
              <a:gd name="T49" fmla="*/ 228481 h 21266"/>
              <a:gd name="T50" fmla="*/ 71584 w 21263"/>
              <a:gd name="T51" fmla="*/ 238290 h 21266"/>
              <a:gd name="T52" fmla="*/ 47032 w 21263"/>
              <a:gd name="T53" fmla="*/ 277528 h 21266"/>
              <a:gd name="T54" fmla="*/ 51937 w 21263"/>
              <a:gd name="T55" fmla="*/ 282432 h 21266"/>
              <a:gd name="T56" fmla="*/ 91232 w 21263"/>
              <a:gd name="T57" fmla="*/ 257909 h 21266"/>
              <a:gd name="T58" fmla="*/ 101040 w 21263"/>
              <a:gd name="T59" fmla="*/ 243195 h 21266"/>
              <a:gd name="T60" fmla="*/ 98588 w 21263"/>
              <a:gd name="T61" fmla="*/ 240736 h 21266"/>
              <a:gd name="T62" fmla="*/ 150144 w 21263"/>
              <a:gd name="T63" fmla="*/ 191689 h 21266"/>
              <a:gd name="T64" fmla="*/ 236076 w 21263"/>
              <a:gd name="T65" fmla="*/ 277528 h 21266"/>
              <a:gd name="T66" fmla="*/ 258175 w 21263"/>
              <a:gd name="T67" fmla="*/ 287337 h 21266"/>
              <a:gd name="T68" fmla="*/ 280275 w 21263"/>
              <a:gd name="T69" fmla="*/ 277528 h 21266"/>
              <a:gd name="T70" fmla="*/ 280275 w 21263"/>
              <a:gd name="T71" fmla="*/ 233385 h 21266"/>
              <a:gd name="T72" fmla="*/ 194344 w 21263"/>
              <a:gd name="T73" fmla="*/ 147546 h 21266"/>
              <a:gd name="T74" fmla="*/ 209072 w 21263"/>
              <a:gd name="T75" fmla="*/ 132832 h 21266"/>
              <a:gd name="T76" fmla="*/ 216428 w 21263"/>
              <a:gd name="T77" fmla="*/ 140183 h 21266"/>
              <a:gd name="T78" fmla="*/ 236076 w 21263"/>
              <a:gd name="T79" fmla="*/ 135278 h 21266"/>
              <a:gd name="T80" fmla="*/ 309731 w 21263"/>
              <a:gd name="T81" fmla="*/ 59248 h 21266"/>
              <a:gd name="T82" fmla="*/ 309731 w 21263"/>
              <a:gd name="T83" fmla="*/ 59248 h 21266"/>
              <a:gd name="T84" fmla="*/ 309731 w 21263"/>
              <a:gd name="T85" fmla="*/ 59248 h 21266"/>
              <a:gd name="T86" fmla="*/ 312183 w 21263"/>
              <a:gd name="T87" fmla="*/ 51898 h 21266"/>
              <a:gd name="T88" fmla="*/ 322007 w 21263"/>
              <a:gd name="T89" fmla="*/ 49439 h 21266"/>
              <a:gd name="T90" fmla="*/ 322007 w 21263"/>
              <a:gd name="T91" fmla="*/ 34725 h 21266"/>
              <a:gd name="T92" fmla="*/ 260627 w 21263"/>
              <a:gd name="T93" fmla="*/ 248099 h 21266"/>
              <a:gd name="T94" fmla="*/ 272903 w 21263"/>
              <a:gd name="T95" fmla="*/ 260354 h 21266"/>
              <a:gd name="T96" fmla="*/ 260627 w 21263"/>
              <a:gd name="T97" fmla="*/ 272623 h 21266"/>
              <a:gd name="T98" fmla="*/ 248352 w 21263"/>
              <a:gd name="T99" fmla="*/ 260354 h 21266"/>
              <a:gd name="T100" fmla="*/ 260627 w 21263"/>
              <a:gd name="T101" fmla="*/ 248099 h 21266"/>
              <a:gd name="T102" fmla="*/ 218895 w 21263"/>
              <a:gd name="T103" fmla="*/ 96040 h 21266"/>
              <a:gd name="T104" fmla="*/ 213976 w 21263"/>
              <a:gd name="T105" fmla="*/ 91136 h 21266"/>
              <a:gd name="T106" fmla="*/ 270451 w 21263"/>
              <a:gd name="T107" fmla="*/ 37184 h 21266"/>
              <a:gd name="T108" fmla="*/ 275356 w 21263"/>
              <a:gd name="T109" fmla="*/ 42089 h 21266"/>
              <a:gd name="T110" fmla="*/ 218895 w 21263"/>
              <a:gd name="T111" fmla="*/ 96040 h 21266"/>
              <a:gd name="T112" fmla="*/ 236076 w 21263"/>
              <a:gd name="T113" fmla="*/ 113213 h 21266"/>
              <a:gd name="T114" fmla="*/ 231171 w 21263"/>
              <a:gd name="T115" fmla="*/ 110754 h 21266"/>
              <a:gd name="T116" fmla="*/ 287631 w 21263"/>
              <a:gd name="T117" fmla="*/ 54344 h 21266"/>
              <a:gd name="T118" fmla="*/ 292536 w 21263"/>
              <a:gd name="T119" fmla="*/ 59248 h 21266"/>
              <a:gd name="T120" fmla="*/ 236076 w 21263"/>
              <a:gd name="T121" fmla="*/ 113213 h 21266"/>
              <a:gd name="T122" fmla="*/ 236076 w 21263"/>
              <a:gd name="T123" fmla="*/ 113213 h 212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263" h="21266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6" name="AutoShape 27"/>
          <p:cNvSpPr/>
          <p:nvPr/>
        </p:nvSpPr>
        <p:spPr bwMode="auto">
          <a:xfrm>
            <a:off x="2216150" y="5040313"/>
            <a:ext cx="407988" cy="404812"/>
          </a:xfrm>
          <a:custGeom>
            <a:avLst/>
            <a:gdLst>
              <a:gd name="T0" fmla="*/ 39121 w 20931"/>
              <a:gd name="T1" fmla="*/ 36287 h 20973"/>
              <a:gd name="T2" fmla="*/ 39121 w 20931"/>
              <a:gd name="T3" fmla="*/ 218687 h 20973"/>
              <a:gd name="T4" fmla="*/ 169522 w 20931"/>
              <a:gd name="T5" fmla="*/ 252194 h 20973"/>
              <a:gd name="T6" fmla="*/ 210514 w 20931"/>
              <a:gd name="T7" fmla="*/ 293133 h 20973"/>
              <a:gd name="T8" fmla="*/ 266398 w 20931"/>
              <a:gd name="T9" fmla="*/ 281977 h 20973"/>
              <a:gd name="T10" fmla="*/ 266398 w 20931"/>
              <a:gd name="T11" fmla="*/ 334091 h 20973"/>
              <a:gd name="T12" fmla="*/ 281309 w 20931"/>
              <a:gd name="T13" fmla="*/ 348973 h 20973"/>
              <a:gd name="T14" fmla="*/ 329747 w 20931"/>
              <a:gd name="T15" fmla="*/ 348973 h 20973"/>
              <a:gd name="T16" fmla="*/ 329747 w 20931"/>
              <a:gd name="T17" fmla="*/ 404812 h 20973"/>
              <a:gd name="T18" fmla="*/ 407988 w 20931"/>
              <a:gd name="T19" fmla="*/ 404812 h 20973"/>
              <a:gd name="T20" fmla="*/ 407988 w 20931"/>
              <a:gd name="T21" fmla="*/ 326641 h 20973"/>
              <a:gd name="T22" fmla="*/ 251506 w 20931"/>
              <a:gd name="T23" fmla="*/ 170298 h 20973"/>
              <a:gd name="T24" fmla="*/ 221683 w 20931"/>
              <a:gd name="T25" fmla="*/ 36287 h 20973"/>
              <a:gd name="T26" fmla="*/ 39121 w 20931"/>
              <a:gd name="T27" fmla="*/ 36287 h 20973"/>
              <a:gd name="T28" fmla="*/ 50309 w 20931"/>
              <a:gd name="T29" fmla="*/ 185179 h 20973"/>
              <a:gd name="T30" fmla="*/ 65201 w 20931"/>
              <a:gd name="T31" fmla="*/ 62344 h 20973"/>
              <a:gd name="T32" fmla="*/ 184434 w 20931"/>
              <a:gd name="T33" fmla="*/ 51188 h 20973"/>
              <a:gd name="T34" fmla="*/ 50309 w 20931"/>
              <a:gd name="T35" fmla="*/ 185179 h 20973"/>
              <a:gd name="T36" fmla="*/ 50309 w 20931"/>
              <a:gd name="T37" fmla="*/ 185179 h 209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931" h="20973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7" name="AutoShape 29"/>
          <p:cNvSpPr/>
          <p:nvPr/>
        </p:nvSpPr>
        <p:spPr bwMode="auto">
          <a:xfrm>
            <a:off x="4486275" y="4524375"/>
            <a:ext cx="268288" cy="252413"/>
          </a:xfrm>
          <a:custGeom>
            <a:avLst/>
            <a:gdLst>
              <a:gd name="T0" fmla="*/ 183218 w 21600"/>
              <a:gd name="T1" fmla="*/ 216818 h 21600"/>
              <a:gd name="T2" fmla="*/ 183218 w 21600"/>
              <a:gd name="T3" fmla="*/ 252413 h 21600"/>
              <a:gd name="T4" fmla="*/ 268288 w 21600"/>
              <a:gd name="T5" fmla="*/ 132680 h 21600"/>
              <a:gd name="T6" fmla="*/ 134144 w 21600"/>
              <a:gd name="T7" fmla="*/ 0 h 21600"/>
              <a:gd name="T8" fmla="*/ 0 w 21600"/>
              <a:gd name="T9" fmla="*/ 132680 h 21600"/>
              <a:gd name="T10" fmla="*/ 81791 w 21600"/>
              <a:gd name="T11" fmla="*/ 252413 h 21600"/>
              <a:gd name="T12" fmla="*/ 81791 w 21600"/>
              <a:gd name="T13" fmla="*/ 216818 h 21600"/>
              <a:gd name="T14" fmla="*/ 32716 w 21600"/>
              <a:gd name="T15" fmla="*/ 132680 h 21600"/>
              <a:gd name="T16" fmla="*/ 134144 w 21600"/>
              <a:gd name="T17" fmla="*/ 32358 h 21600"/>
              <a:gd name="T18" fmla="*/ 235572 w 21600"/>
              <a:gd name="T19" fmla="*/ 132680 h 21600"/>
              <a:gd name="T20" fmla="*/ 183218 w 21600"/>
              <a:gd name="T21" fmla="*/ 216818 h 21600"/>
              <a:gd name="T22" fmla="*/ 183218 w 21600"/>
              <a:gd name="T23" fmla="*/ 216818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8" name="AutoShape 30"/>
          <p:cNvSpPr/>
          <p:nvPr/>
        </p:nvSpPr>
        <p:spPr bwMode="auto">
          <a:xfrm>
            <a:off x="4427538" y="4465638"/>
            <a:ext cx="387350" cy="373062"/>
          </a:xfrm>
          <a:custGeom>
            <a:avLst/>
            <a:gdLst>
              <a:gd name="T0" fmla="*/ 193675 w 21600"/>
              <a:gd name="T1" fmla="*/ 0 h 21600"/>
              <a:gd name="T2" fmla="*/ 0 w 21600"/>
              <a:gd name="T3" fmla="*/ 191402 h 21600"/>
              <a:gd name="T4" fmla="*/ 141150 w 21600"/>
              <a:gd name="T5" fmla="*/ 373062 h 21600"/>
              <a:gd name="T6" fmla="*/ 141150 w 21600"/>
              <a:gd name="T7" fmla="*/ 347103 h 21600"/>
              <a:gd name="T8" fmla="*/ 26254 w 21600"/>
              <a:gd name="T9" fmla="*/ 191402 h 21600"/>
              <a:gd name="T10" fmla="*/ 193675 w 21600"/>
              <a:gd name="T11" fmla="*/ 25959 h 21600"/>
              <a:gd name="T12" fmla="*/ 361096 w 21600"/>
              <a:gd name="T13" fmla="*/ 191402 h 21600"/>
              <a:gd name="T14" fmla="*/ 242919 w 21600"/>
              <a:gd name="T15" fmla="*/ 347103 h 21600"/>
              <a:gd name="T16" fmla="*/ 242919 w 21600"/>
              <a:gd name="T17" fmla="*/ 373062 h 21600"/>
              <a:gd name="T18" fmla="*/ 387350 w 21600"/>
              <a:gd name="T19" fmla="*/ 191402 h 21600"/>
              <a:gd name="T20" fmla="*/ 193675 w 21600"/>
              <a:gd name="T21" fmla="*/ 0 h 21600"/>
              <a:gd name="T22" fmla="*/ 193675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79" name="AutoShape 31"/>
          <p:cNvSpPr/>
          <p:nvPr/>
        </p:nvSpPr>
        <p:spPr bwMode="auto">
          <a:xfrm>
            <a:off x="4565650" y="4618038"/>
            <a:ext cx="117475" cy="311150"/>
          </a:xfrm>
          <a:custGeom>
            <a:avLst/>
            <a:gdLst>
              <a:gd name="T0" fmla="*/ 78317 w 21600"/>
              <a:gd name="T1" fmla="*/ 265774 h 21600"/>
              <a:gd name="T2" fmla="*/ 78317 w 21600"/>
              <a:gd name="T3" fmla="*/ 68064 h 21600"/>
              <a:gd name="T4" fmla="*/ 94633 w 21600"/>
              <a:gd name="T5" fmla="*/ 38894 h 21600"/>
              <a:gd name="T6" fmla="*/ 55474 w 21600"/>
              <a:gd name="T7" fmla="*/ 0 h 21600"/>
              <a:gd name="T8" fmla="*/ 16316 w 21600"/>
              <a:gd name="T9" fmla="*/ 38894 h 21600"/>
              <a:gd name="T10" fmla="*/ 32632 w 21600"/>
              <a:gd name="T11" fmla="*/ 68064 h 21600"/>
              <a:gd name="T12" fmla="*/ 32632 w 21600"/>
              <a:gd name="T13" fmla="*/ 68064 h 21600"/>
              <a:gd name="T14" fmla="*/ 32632 w 21600"/>
              <a:gd name="T15" fmla="*/ 265774 h 21600"/>
              <a:gd name="T16" fmla="*/ 0 w 21600"/>
              <a:gd name="T17" fmla="*/ 311150 h 21600"/>
              <a:gd name="T18" fmla="*/ 117475 w 21600"/>
              <a:gd name="T19" fmla="*/ 311150 h 21600"/>
              <a:gd name="T20" fmla="*/ 78317 w 21600"/>
              <a:gd name="T21" fmla="*/ 265774 h 21600"/>
              <a:gd name="T22" fmla="*/ 78317 w 21600"/>
              <a:gd name="T23" fmla="*/ 265774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6880" name="Rectangle 33"/>
          <p:cNvSpPr>
            <a:spLocks noChangeArrowheads="1"/>
          </p:cNvSpPr>
          <p:nvPr/>
        </p:nvSpPr>
        <p:spPr bwMode="auto">
          <a:xfrm>
            <a:off x="6815138" y="4010025"/>
            <a:ext cx="58737" cy="331788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Rectangle 34"/>
          <p:cNvSpPr>
            <a:spLocks noChangeArrowheads="1"/>
          </p:cNvSpPr>
          <p:nvPr/>
        </p:nvSpPr>
        <p:spPr bwMode="auto">
          <a:xfrm>
            <a:off x="6718300" y="4076700"/>
            <a:ext cx="58738" cy="265113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2" name="Rectangle 35"/>
          <p:cNvSpPr>
            <a:spLocks noChangeArrowheads="1"/>
          </p:cNvSpPr>
          <p:nvPr/>
        </p:nvSpPr>
        <p:spPr bwMode="auto">
          <a:xfrm>
            <a:off x="6616700" y="4129088"/>
            <a:ext cx="61913" cy="212725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3" name="Rectangle 36"/>
          <p:cNvSpPr>
            <a:spLocks noChangeArrowheads="1"/>
          </p:cNvSpPr>
          <p:nvPr/>
        </p:nvSpPr>
        <p:spPr bwMode="auto">
          <a:xfrm>
            <a:off x="6911975" y="3929063"/>
            <a:ext cx="60325" cy="4127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4" name="TextBox 13"/>
          <p:cNvSpPr txBox="1">
            <a:spLocks noChangeArrowheads="1"/>
          </p:cNvSpPr>
          <p:nvPr/>
        </p:nvSpPr>
        <p:spPr bwMode="auto">
          <a:xfrm>
            <a:off x="1546225" y="340836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85" name="TextBox 13"/>
          <p:cNvSpPr txBox="1">
            <a:spLocks noChangeArrowheads="1"/>
          </p:cNvSpPr>
          <p:nvPr/>
        </p:nvSpPr>
        <p:spPr bwMode="auto">
          <a:xfrm>
            <a:off x="1549400" y="3730625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86" name="TextBox 13"/>
          <p:cNvSpPr txBox="1">
            <a:spLocks noChangeArrowheads="1"/>
          </p:cNvSpPr>
          <p:nvPr/>
        </p:nvSpPr>
        <p:spPr bwMode="auto">
          <a:xfrm>
            <a:off x="3783013" y="280035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87" name="TextBox 13"/>
          <p:cNvSpPr txBox="1">
            <a:spLocks noChangeArrowheads="1"/>
          </p:cNvSpPr>
          <p:nvPr/>
        </p:nvSpPr>
        <p:spPr bwMode="auto">
          <a:xfrm>
            <a:off x="3786188" y="3122613"/>
            <a:ext cx="202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88" name="TextBox 13"/>
          <p:cNvSpPr txBox="1">
            <a:spLocks noChangeArrowheads="1"/>
          </p:cNvSpPr>
          <p:nvPr/>
        </p:nvSpPr>
        <p:spPr bwMode="auto">
          <a:xfrm>
            <a:off x="6005513" y="229711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6010275" y="2619375"/>
            <a:ext cx="2027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90" name="TextBox 13"/>
          <p:cNvSpPr txBox="1">
            <a:spLocks noChangeArrowheads="1"/>
          </p:cNvSpPr>
          <p:nvPr/>
        </p:nvSpPr>
        <p:spPr bwMode="auto">
          <a:xfrm>
            <a:off x="8215313" y="1741488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91" name="TextBox 13"/>
          <p:cNvSpPr txBox="1">
            <a:spLocks noChangeArrowheads="1"/>
          </p:cNvSpPr>
          <p:nvPr/>
        </p:nvSpPr>
        <p:spPr bwMode="auto">
          <a:xfrm>
            <a:off x="8220075" y="2063750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9" name="矩形 28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36" name="矩形 35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7"/>
          <a:stretch>
            <a:fillRect/>
          </a:stretch>
        </p:blipFill>
        <p:spPr bwMode="auto">
          <a:xfrm>
            <a:off x="8194675" y="2006600"/>
            <a:ext cx="334962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r="11969"/>
          <a:stretch>
            <a:fillRect/>
          </a:stretch>
        </p:blipFill>
        <p:spPr bwMode="auto">
          <a:xfrm>
            <a:off x="4548188" y="2006600"/>
            <a:ext cx="335756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6" descr="pi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 t="39827" r="4842" b="1247"/>
          <a:stretch>
            <a:fillRect/>
          </a:stretch>
        </p:blipFill>
        <p:spPr bwMode="auto">
          <a:xfrm>
            <a:off x="912813" y="2006600"/>
            <a:ext cx="33464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1735138" y="5753100"/>
            <a:ext cx="1673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8919" name="圆角矩形 7"/>
          <p:cNvSpPr>
            <a:spLocks noChangeArrowheads="1"/>
          </p:cNvSpPr>
          <p:nvPr/>
        </p:nvSpPr>
        <p:spPr bwMode="auto">
          <a:xfrm>
            <a:off x="1571625" y="5191125"/>
            <a:ext cx="2000250" cy="438150"/>
          </a:xfrm>
          <a:prstGeom prst="roundRect">
            <a:avLst>
              <a:gd name="adj" fmla="val 16667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1403350" y="52879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5324475" y="5753100"/>
            <a:ext cx="1673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8922" name="圆角矩形 10"/>
          <p:cNvSpPr>
            <a:spLocks noChangeArrowheads="1"/>
          </p:cNvSpPr>
          <p:nvPr/>
        </p:nvSpPr>
        <p:spPr bwMode="auto">
          <a:xfrm>
            <a:off x="5160963" y="5191125"/>
            <a:ext cx="2000250" cy="438150"/>
          </a:xfrm>
          <a:prstGeom prst="roundRect">
            <a:avLst>
              <a:gd name="adj" fmla="val 16667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3" name="TextBox 13"/>
          <p:cNvSpPr txBox="1">
            <a:spLocks noChangeArrowheads="1"/>
          </p:cNvSpPr>
          <p:nvPr/>
        </p:nvSpPr>
        <p:spPr bwMode="auto">
          <a:xfrm>
            <a:off x="4992688" y="52879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8924" name="TextBox 13"/>
          <p:cNvSpPr txBox="1">
            <a:spLocks noChangeArrowheads="1"/>
          </p:cNvSpPr>
          <p:nvPr/>
        </p:nvSpPr>
        <p:spPr bwMode="auto">
          <a:xfrm>
            <a:off x="9002713" y="5753100"/>
            <a:ext cx="16716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8925" name="圆角矩形 13"/>
          <p:cNvSpPr>
            <a:spLocks noChangeArrowheads="1"/>
          </p:cNvSpPr>
          <p:nvPr/>
        </p:nvSpPr>
        <p:spPr bwMode="auto">
          <a:xfrm>
            <a:off x="8837613" y="5191125"/>
            <a:ext cx="2000250" cy="438150"/>
          </a:xfrm>
          <a:prstGeom prst="roundRect">
            <a:avLst>
              <a:gd name="adj" fmla="val 16667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8669338" y="52879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pic>
        <p:nvPicPr>
          <p:cNvPr id="38927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1"/>
          <a:stretch>
            <a:fillRect/>
          </a:stretch>
        </p:blipFill>
        <p:spPr bwMode="auto">
          <a:xfrm>
            <a:off x="912813" y="2006600"/>
            <a:ext cx="33162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17" name="矩形 16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24" name="矩形 23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428813"/>
            <a:ext cx="12192000" cy="13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65321" y="2210493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第四部分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9347" y="3565490"/>
            <a:ext cx="7243253" cy="1038366"/>
            <a:chOff x="382010" y="2731268"/>
            <a:chExt cx="5432440" cy="778775"/>
          </a:xfrm>
        </p:grpSpPr>
        <p:sp>
          <p:nvSpPr>
            <p:cNvPr id="34" name="矩形 33"/>
            <p:cNvSpPr/>
            <p:nvPr/>
          </p:nvSpPr>
          <p:spPr>
            <a:xfrm>
              <a:off x="382010" y="2731268"/>
              <a:ext cx="3411030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265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12490" y="3233044"/>
              <a:ext cx="54019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Thought for customer service "is the sacred mission of hi design.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231014" y="3156613"/>
            <a:ext cx="283652" cy="60959"/>
            <a:chOff x="8136396" y="1704236"/>
            <a:chExt cx="366876" cy="78844"/>
          </a:xfrm>
          <a:solidFill>
            <a:schemeClr val="bg1">
              <a:alpha val="36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8136396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280412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424428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4811422"/>
            <a:ext cx="12192000" cy="71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65321" y="6261315"/>
            <a:ext cx="100380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5" i="1" dirty="0">
                <a:solidFill>
                  <a:schemeClr val="bg1">
                    <a:alpha val="49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 design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3903663" y="3948113"/>
            <a:ext cx="1927225" cy="14192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4036" name="Shape 21"/>
          <p:cNvCxnSpPr>
            <a:cxnSpLocks noChangeShapeType="1"/>
            <a:stCxn id="44035" idx="2"/>
          </p:cNvCxnSpPr>
          <p:nvPr/>
        </p:nvCxnSpPr>
        <p:spPr bwMode="auto">
          <a:xfrm rot="5400000">
            <a:off x="3725863" y="4632325"/>
            <a:ext cx="406400" cy="1876425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037" name="Group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303713"/>
            <a:ext cx="58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3903663" y="2427288"/>
            <a:ext cx="1927225" cy="1419225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4039" name="Shape 11"/>
          <p:cNvCxnSpPr>
            <a:cxnSpLocks noChangeShapeType="1"/>
            <a:stCxn id="44038" idx="0"/>
          </p:cNvCxnSpPr>
          <p:nvPr/>
        </p:nvCxnSpPr>
        <p:spPr bwMode="auto">
          <a:xfrm rot="16200000" flipV="1">
            <a:off x="3726656" y="1286669"/>
            <a:ext cx="404813" cy="1876425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040" name="Group 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859088"/>
            <a:ext cx="6397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5"/>
          <p:cNvSpPr>
            <a:spLocks noChangeArrowheads="1"/>
          </p:cNvSpPr>
          <p:nvPr/>
        </p:nvSpPr>
        <p:spPr bwMode="auto">
          <a:xfrm>
            <a:off x="5932488" y="2427288"/>
            <a:ext cx="1925637" cy="14192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4042" name="Shape 16"/>
          <p:cNvCxnSpPr>
            <a:cxnSpLocks noChangeShapeType="1"/>
            <a:stCxn id="44041" idx="0"/>
          </p:cNvCxnSpPr>
          <p:nvPr/>
        </p:nvCxnSpPr>
        <p:spPr bwMode="auto">
          <a:xfrm rot="5400000" flipH="1" flipV="1">
            <a:off x="7681912" y="1236663"/>
            <a:ext cx="404813" cy="1976438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043" name="Group 5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889250"/>
            <a:ext cx="39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7"/>
          <p:cNvSpPr>
            <a:spLocks noChangeArrowheads="1"/>
          </p:cNvSpPr>
          <p:nvPr/>
        </p:nvSpPr>
        <p:spPr bwMode="auto">
          <a:xfrm>
            <a:off x="5932488" y="3948113"/>
            <a:ext cx="1925637" cy="1419225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4045" name="Shape 19"/>
          <p:cNvCxnSpPr>
            <a:cxnSpLocks noChangeShapeType="1"/>
            <a:stCxn id="44044" idx="2"/>
          </p:cNvCxnSpPr>
          <p:nvPr/>
        </p:nvCxnSpPr>
        <p:spPr bwMode="auto">
          <a:xfrm rot="16200000" flipH="1">
            <a:off x="7681119" y="4582319"/>
            <a:ext cx="406400" cy="1976438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046" name="Group 5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303713"/>
            <a:ext cx="504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Box 13"/>
          <p:cNvSpPr txBox="1">
            <a:spLocks noChangeArrowheads="1"/>
          </p:cNvSpPr>
          <p:nvPr/>
        </p:nvSpPr>
        <p:spPr bwMode="auto">
          <a:xfrm>
            <a:off x="8332788" y="23209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4048" name="TextBox 13"/>
          <p:cNvSpPr txBox="1">
            <a:spLocks noChangeArrowheads="1"/>
          </p:cNvSpPr>
          <p:nvPr/>
        </p:nvSpPr>
        <p:spPr bwMode="auto">
          <a:xfrm>
            <a:off x="8332788" y="2643188"/>
            <a:ext cx="273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4049" name="TextBox 13"/>
          <p:cNvSpPr txBox="1">
            <a:spLocks noChangeArrowheads="1"/>
          </p:cNvSpPr>
          <p:nvPr/>
        </p:nvSpPr>
        <p:spPr bwMode="auto">
          <a:xfrm>
            <a:off x="2195513" y="2320925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4050" name="TextBox 13"/>
          <p:cNvSpPr txBox="1">
            <a:spLocks noChangeArrowheads="1"/>
          </p:cNvSpPr>
          <p:nvPr/>
        </p:nvSpPr>
        <p:spPr bwMode="auto">
          <a:xfrm>
            <a:off x="855663" y="2643188"/>
            <a:ext cx="261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4051" name="TextBox 13"/>
          <p:cNvSpPr txBox="1">
            <a:spLocks noChangeArrowheads="1"/>
          </p:cNvSpPr>
          <p:nvPr/>
        </p:nvSpPr>
        <p:spPr bwMode="auto">
          <a:xfrm>
            <a:off x="8332788" y="48990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4052" name="TextBox 13"/>
          <p:cNvSpPr txBox="1">
            <a:spLocks noChangeArrowheads="1"/>
          </p:cNvSpPr>
          <p:nvPr/>
        </p:nvSpPr>
        <p:spPr bwMode="auto">
          <a:xfrm>
            <a:off x="8332788" y="5221288"/>
            <a:ext cx="273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4053" name="TextBox 13"/>
          <p:cNvSpPr txBox="1">
            <a:spLocks noChangeArrowheads="1"/>
          </p:cNvSpPr>
          <p:nvPr/>
        </p:nvSpPr>
        <p:spPr bwMode="auto">
          <a:xfrm>
            <a:off x="2195513" y="4899025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4054" name="TextBox 13"/>
          <p:cNvSpPr txBox="1">
            <a:spLocks noChangeArrowheads="1"/>
          </p:cNvSpPr>
          <p:nvPr/>
        </p:nvSpPr>
        <p:spPr bwMode="auto">
          <a:xfrm>
            <a:off x="855663" y="5221288"/>
            <a:ext cx="2617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4" name="矩形 23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31" name="矩形 30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reeform 5"/>
          <p:cNvSpPr/>
          <p:nvPr/>
        </p:nvSpPr>
        <p:spPr bwMode="auto">
          <a:xfrm>
            <a:off x="5334000" y="1704975"/>
            <a:ext cx="1377950" cy="1976438"/>
          </a:xfrm>
          <a:custGeom>
            <a:avLst/>
            <a:gdLst>
              <a:gd name="T0" fmla="*/ 1377950 w 224"/>
              <a:gd name="T1" fmla="*/ 1258291 h 322"/>
              <a:gd name="T2" fmla="*/ 1273373 w 224"/>
              <a:gd name="T3" fmla="*/ 1405603 h 322"/>
              <a:gd name="T4" fmla="*/ 1236464 w 224"/>
              <a:gd name="T5" fmla="*/ 1350361 h 322"/>
              <a:gd name="T6" fmla="*/ 1101130 w 224"/>
              <a:gd name="T7" fmla="*/ 1295119 h 322"/>
              <a:gd name="T8" fmla="*/ 959644 w 224"/>
              <a:gd name="T9" fmla="*/ 1350361 h 322"/>
              <a:gd name="T10" fmla="*/ 904280 w 224"/>
              <a:gd name="T11" fmla="*/ 1491536 h 322"/>
              <a:gd name="T12" fmla="*/ 959644 w 224"/>
              <a:gd name="T13" fmla="*/ 1626572 h 322"/>
              <a:gd name="T14" fmla="*/ 1076523 w 224"/>
              <a:gd name="T15" fmla="*/ 1687952 h 322"/>
              <a:gd name="T16" fmla="*/ 867370 w 224"/>
              <a:gd name="T17" fmla="*/ 1976438 h 322"/>
              <a:gd name="T18" fmla="*/ 750491 w 224"/>
              <a:gd name="T19" fmla="*/ 1737056 h 322"/>
              <a:gd name="T20" fmla="*/ 627459 w 224"/>
              <a:gd name="T21" fmla="*/ 1976438 h 322"/>
              <a:gd name="T22" fmla="*/ 387548 w 224"/>
              <a:gd name="T23" fmla="*/ 1651124 h 322"/>
              <a:gd name="T24" fmla="*/ 332184 w 224"/>
              <a:gd name="T25" fmla="*/ 1737056 h 322"/>
              <a:gd name="T26" fmla="*/ 196850 w 224"/>
              <a:gd name="T27" fmla="*/ 1798436 h 322"/>
              <a:gd name="T28" fmla="*/ 55364 w 224"/>
              <a:gd name="T29" fmla="*/ 1737056 h 322"/>
              <a:gd name="T30" fmla="*/ 0 w 224"/>
              <a:gd name="T31" fmla="*/ 1602020 h 322"/>
              <a:gd name="T32" fmla="*/ 55364 w 224"/>
              <a:gd name="T33" fmla="*/ 1460845 h 322"/>
              <a:gd name="T34" fmla="*/ 196850 w 224"/>
              <a:gd name="T35" fmla="*/ 1405603 h 322"/>
              <a:gd name="T36" fmla="*/ 203002 w 224"/>
              <a:gd name="T37" fmla="*/ 1405603 h 322"/>
              <a:gd name="T38" fmla="*/ 92273 w 224"/>
              <a:gd name="T39" fmla="*/ 1258291 h 322"/>
              <a:gd name="T40" fmla="*/ 750491 w 224"/>
              <a:gd name="T41" fmla="*/ 0 h 322"/>
              <a:gd name="T42" fmla="*/ 1377950 w 224"/>
              <a:gd name="T43" fmla="*/ 1258291 h 3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DE447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0" name="Freeform 6"/>
          <p:cNvSpPr/>
          <p:nvPr/>
        </p:nvSpPr>
        <p:spPr bwMode="auto">
          <a:xfrm>
            <a:off x="4025900" y="2963863"/>
            <a:ext cx="1935163" cy="1417637"/>
          </a:xfrm>
          <a:custGeom>
            <a:avLst/>
            <a:gdLst>
              <a:gd name="T0" fmla="*/ 1935163 w 315"/>
              <a:gd name="T1" fmla="*/ 718024 h 231"/>
              <a:gd name="T2" fmla="*/ 1670998 w 315"/>
              <a:gd name="T3" fmla="*/ 760983 h 231"/>
              <a:gd name="T4" fmla="*/ 1861443 w 315"/>
              <a:gd name="T5" fmla="*/ 957365 h 231"/>
              <a:gd name="T6" fmla="*/ 1505127 w 315"/>
              <a:gd name="T7" fmla="*/ 1080104 h 231"/>
              <a:gd name="T8" fmla="*/ 1505127 w 315"/>
              <a:gd name="T9" fmla="*/ 1080104 h 231"/>
              <a:gd name="T10" fmla="*/ 1566561 w 315"/>
              <a:gd name="T11" fmla="*/ 1221254 h 231"/>
              <a:gd name="T12" fmla="*/ 1505127 w 315"/>
              <a:gd name="T13" fmla="*/ 1356267 h 231"/>
              <a:gd name="T14" fmla="*/ 1369973 w 315"/>
              <a:gd name="T15" fmla="*/ 1417637 h 231"/>
              <a:gd name="T16" fmla="*/ 1228675 w 315"/>
              <a:gd name="T17" fmla="*/ 1356267 h 231"/>
              <a:gd name="T18" fmla="*/ 1173385 w 315"/>
              <a:gd name="T19" fmla="*/ 1221254 h 231"/>
              <a:gd name="T20" fmla="*/ 1173385 w 315"/>
              <a:gd name="T21" fmla="*/ 1196707 h 231"/>
              <a:gd name="T22" fmla="*/ 1019800 w 315"/>
              <a:gd name="T23" fmla="*/ 1251939 h 231"/>
              <a:gd name="T24" fmla="*/ 0 w 315"/>
              <a:gd name="T25" fmla="*/ 220930 h 231"/>
              <a:gd name="T26" fmla="*/ 1400689 w 315"/>
              <a:gd name="T27" fmla="*/ 0 h 231"/>
              <a:gd name="T28" fmla="*/ 1511270 w 315"/>
              <a:gd name="T29" fmla="*/ 147287 h 231"/>
              <a:gd name="T30" fmla="*/ 1505127 w 315"/>
              <a:gd name="T31" fmla="*/ 147287 h 231"/>
              <a:gd name="T32" fmla="*/ 1363829 w 315"/>
              <a:gd name="T33" fmla="*/ 202520 h 231"/>
              <a:gd name="T34" fmla="*/ 1308539 w 315"/>
              <a:gd name="T35" fmla="*/ 343670 h 231"/>
              <a:gd name="T36" fmla="*/ 1363829 w 315"/>
              <a:gd name="T37" fmla="*/ 478683 h 231"/>
              <a:gd name="T38" fmla="*/ 1505127 w 315"/>
              <a:gd name="T39" fmla="*/ 540052 h 231"/>
              <a:gd name="T40" fmla="*/ 1640281 w 315"/>
              <a:gd name="T41" fmla="*/ 478683 h 231"/>
              <a:gd name="T42" fmla="*/ 1695571 w 315"/>
              <a:gd name="T43" fmla="*/ 392765 h 231"/>
              <a:gd name="T44" fmla="*/ 1935163 w 315"/>
              <a:gd name="T45" fmla="*/ 718024 h 2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51308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1" name="Freeform 7"/>
          <p:cNvSpPr/>
          <p:nvPr/>
        </p:nvSpPr>
        <p:spPr bwMode="auto">
          <a:xfrm>
            <a:off x="4725988" y="3919538"/>
            <a:ext cx="1647825" cy="1806575"/>
          </a:xfrm>
          <a:custGeom>
            <a:avLst/>
            <a:gdLst>
              <a:gd name="T0" fmla="*/ 1162086 w 268"/>
              <a:gd name="T1" fmla="*/ 0 h 294"/>
              <a:gd name="T2" fmla="*/ 1100600 w 268"/>
              <a:gd name="T3" fmla="*/ 282661 h 294"/>
              <a:gd name="T4" fmla="*/ 1358841 w 268"/>
              <a:gd name="T5" fmla="*/ 147476 h 294"/>
              <a:gd name="T6" fmla="*/ 1346544 w 268"/>
              <a:gd name="T7" fmla="*/ 546888 h 294"/>
              <a:gd name="T8" fmla="*/ 1451070 w 268"/>
              <a:gd name="T9" fmla="*/ 516164 h 294"/>
              <a:gd name="T10" fmla="*/ 1586339 w 268"/>
              <a:gd name="T11" fmla="*/ 571468 h 294"/>
              <a:gd name="T12" fmla="*/ 1647825 w 268"/>
              <a:gd name="T13" fmla="*/ 712798 h 294"/>
              <a:gd name="T14" fmla="*/ 1586339 w 268"/>
              <a:gd name="T15" fmla="*/ 847984 h 294"/>
              <a:gd name="T16" fmla="*/ 1451070 w 268"/>
              <a:gd name="T17" fmla="*/ 909432 h 294"/>
              <a:gd name="T18" fmla="*/ 1340395 w 268"/>
              <a:gd name="T19" fmla="*/ 872563 h 294"/>
              <a:gd name="T20" fmla="*/ 1340395 w 268"/>
              <a:gd name="T21" fmla="*/ 1081487 h 294"/>
              <a:gd name="T22" fmla="*/ 0 w 268"/>
              <a:gd name="T23" fmla="*/ 1806575 h 294"/>
              <a:gd name="T24" fmla="*/ 319727 w 268"/>
              <a:gd name="T25" fmla="*/ 294951 h 294"/>
              <a:gd name="T26" fmla="*/ 473442 w 268"/>
              <a:gd name="T27" fmla="*/ 239648 h 294"/>
              <a:gd name="T28" fmla="*/ 473442 w 268"/>
              <a:gd name="T29" fmla="*/ 264227 h 294"/>
              <a:gd name="T30" fmla="*/ 528780 w 268"/>
              <a:gd name="T31" fmla="*/ 399413 h 294"/>
              <a:gd name="T32" fmla="*/ 670197 w 268"/>
              <a:gd name="T33" fmla="*/ 460861 h 294"/>
              <a:gd name="T34" fmla="*/ 805467 w 268"/>
              <a:gd name="T35" fmla="*/ 399413 h 294"/>
              <a:gd name="T36" fmla="*/ 866953 w 268"/>
              <a:gd name="T37" fmla="*/ 264227 h 294"/>
              <a:gd name="T38" fmla="*/ 805467 w 268"/>
              <a:gd name="T39" fmla="*/ 122896 h 294"/>
              <a:gd name="T40" fmla="*/ 805467 w 268"/>
              <a:gd name="T41" fmla="*/ 122896 h 294"/>
              <a:gd name="T42" fmla="*/ 1162086 w 268"/>
              <a:gd name="T43" fmla="*/ 0 h 2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DE447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2" name="Freeform 8"/>
          <p:cNvSpPr/>
          <p:nvPr/>
        </p:nvSpPr>
        <p:spPr bwMode="auto">
          <a:xfrm>
            <a:off x="6065838" y="3841750"/>
            <a:ext cx="1357312" cy="1871663"/>
          </a:xfrm>
          <a:custGeom>
            <a:avLst/>
            <a:gdLst>
              <a:gd name="T0" fmla="*/ 18425 w 221"/>
              <a:gd name="T1" fmla="*/ 227054 h 305"/>
              <a:gd name="T2" fmla="*/ 270234 w 221"/>
              <a:gd name="T3" fmla="*/ 362059 h 305"/>
              <a:gd name="T4" fmla="*/ 214959 w 221"/>
              <a:gd name="T5" fmla="*/ 73639 h 305"/>
              <a:gd name="T6" fmla="*/ 577318 w 221"/>
              <a:gd name="T7" fmla="*/ 196371 h 305"/>
              <a:gd name="T8" fmla="*/ 577318 w 221"/>
              <a:gd name="T9" fmla="*/ 196371 h 305"/>
              <a:gd name="T10" fmla="*/ 632593 w 221"/>
              <a:gd name="T11" fmla="*/ 55229 h 305"/>
              <a:gd name="T12" fmla="*/ 773852 w 221"/>
              <a:gd name="T13" fmla="*/ 0 h 305"/>
              <a:gd name="T14" fmla="*/ 908969 w 221"/>
              <a:gd name="T15" fmla="*/ 55229 h 305"/>
              <a:gd name="T16" fmla="*/ 970386 w 221"/>
              <a:gd name="T17" fmla="*/ 196371 h 305"/>
              <a:gd name="T18" fmla="*/ 927394 w 221"/>
              <a:gd name="T19" fmla="*/ 312967 h 305"/>
              <a:gd name="T20" fmla="*/ 1062511 w 221"/>
              <a:gd name="T21" fmla="*/ 362059 h 305"/>
              <a:gd name="T22" fmla="*/ 1068653 w 221"/>
              <a:gd name="T23" fmla="*/ 362059 h 305"/>
              <a:gd name="T24" fmla="*/ 1357312 w 221"/>
              <a:gd name="T25" fmla="*/ 1865526 h 305"/>
              <a:gd name="T26" fmla="*/ 1351170 w 221"/>
              <a:gd name="T27" fmla="*/ 1871663 h 305"/>
              <a:gd name="T28" fmla="*/ 0 w 221"/>
              <a:gd name="T29" fmla="*/ 1159817 h 305"/>
              <a:gd name="T30" fmla="*/ 0 w 221"/>
              <a:gd name="T31" fmla="*/ 951173 h 305"/>
              <a:gd name="T32" fmla="*/ 110550 w 221"/>
              <a:gd name="T33" fmla="*/ 987993 h 305"/>
              <a:gd name="T34" fmla="*/ 245667 w 221"/>
              <a:gd name="T35" fmla="*/ 926627 h 305"/>
              <a:gd name="T36" fmla="*/ 307084 w 221"/>
              <a:gd name="T37" fmla="*/ 791621 h 305"/>
              <a:gd name="T38" fmla="*/ 245667 w 221"/>
              <a:gd name="T39" fmla="*/ 650480 h 305"/>
              <a:gd name="T40" fmla="*/ 110550 w 221"/>
              <a:gd name="T41" fmla="*/ 595250 h 305"/>
              <a:gd name="T42" fmla="*/ 6142 w 221"/>
              <a:gd name="T43" fmla="*/ 625933 h 305"/>
              <a:gd name="T44" fmla="*/ 18425 w 221"/>
              <a:gd name="T45" fmla="*/ 227054 h 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513087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3" name="Freeform 9"/>
          <p:cNvSpPr/>
          <p:nvPr/>
        </p:nvSpPr>
        <p:spPr bwMode="auto">
          <a:xfrm>
            <a:off x="6200775" y="2963863"/>
            <a:ext cx="1954213" cy="1239837"/>
          </a:xfrm>
          <a:custGeom>
            <a:avLst/>
            <a:gdLst>
              <a:gd name="T0" fmla="*/ 79889 w 318"/>
              <a:gd name="T1" fmla="*/ 951360 h 202"/>
              <a:gd name="T2" fmla="*/ 276540 w 318"/>
              <a:gd name="T3" fmla="*/ 761088 h 202"/>
              <a:gd name="T4" fmla="*/ 0 w 318"/>
              <a:gd name="T5" fmla="*/ 718123 h 202"/>
              <a:gd name="T6" fmla="*/ 208941 w 318"/>
              <a:gd name="T7" fmla="*/ 429646 h 202"/>
              <a:gd name="T8" fmla="*/ 92180 w 318"/>
              <a:gd name="T9" fmla="*/ 368268 h 202"/>
              <a:gd name="T10" fmla="*/ 36872 w 318"/>
              <a:gd name="T11" fmla="*/ 233237 h 202"/>
              <a:gd name="T12" fmla="*/ 92180 w 318"/>
              <a:gd name="T13" fmla="*/ 92067 h 202"/>
              <a:gd name="T14" fmla="*/ 233522 w 318"/>
              <a:gd name="T15" fmla="*/ 36827 h 202"/>
              <a:gd name="T16" fmla="*/ 368719 w 318"/>
              <a:gd name="T17" fmla="*/ 92067 h 202"/>
              <a:gd name="T18" fmla="*/ 405591 w 318"/>
              <a:gd name="T19" fmla="*/ 147307 h 202"/>
              <a:gd name="T20" fmla="*/ 510062 w 318"/>
              <a:gd name="T21" fmla="*/ 0 h 202"/>
              <a:gd name="T22" fmla="*/ 1954213 w 318"/>
              <a:gd name="T23" fmla="*/ 220961 h 202"/>
              <a:gd name="T24" fmla="*/ 927944 w 318"/>
              <a:gd name="T25" fmla="*/ 1239837 h 202"/>
              <a:gd name="T26" fmla="*/ 792747 w 318"/>
              <a:gd name="T27" fmla="*/ 1190735 h 202"/>
              <a:gd name="T28" fmla="*/ 835764 w 318"/>
              <a:gd name="T29" fmla="*/ 1074116 h 202"/>
              <a:gd name="T30" fmla="*/ 774311 w 318"/>
              <a:gd name="T31" fmla="*/ 932947 h 202"/>
              <a:gd name="T32" fmla="*/ 639114 w 318"/>
              <a:gd name="T33" fmla="*/ 877706 h 202"/>
              <a:gd name="T34" fmla="*/ 497771 w 318"/>
              <a:gd name="T35" fmla="*/ 932947 h 202"/>
              <a:gd name="T36" fmla="*/ 442463 w 318"/>
              <a:gd name="T37" fmla="*/ 1074116 h 202"/>
              <a:gd name="T38" fmla="*/ 442463 w 318"/>
              <a:gd name="T39" fmla="*/ 1074116 h 202"/>
              <a:gd name="T40" fmla="*/ 79889 w 318"/>
              <a:gd name="T41" fmla="*/ 951360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67171"/>
          </a:solidFill>
          <a:ln w="19050" cmpd="sng">
            <a:solidFill>
              <a:srgbClr val="FFFFFF"/>
            </a:solidFill>
            <a:bevel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4" name="Freeform 206"/>
          <p:cNvSpPr>
            <a:spLocks noEditPoints="1"/>
          </p:cNvSpPr>
          <p:nvPr/>
        </p:nvSpPr>
        <p:spPr bwMode="auto">
          <a:xfrm>
            <a:off x="5843588" y="2465388"/>
            <a:ext cx="427037" cy="427037"/>
          </a:xfrm>
          <a:custGeom>
            <a:avLst/>
            <a:gdLst>
              <a:gd name="T0" fmla="*/ 415360 w 256"/>
              <a:gd name="T1" fmla="*/ 358644 h 256"/>
              <a:gd name="T2" fmla="*/ 427037 w 256"/>
              <a:gd name="T3" fmla="*/ 387002 h 256"/>
              <a:gd name="T4" fmla="*/ 387002 w 256"/>
              <a:gd name="T5" fmla="*/ 427037 h 256"/>
              <a:gd name="T6" fmla="*/ 358644 w 256"/>
              <a:gd name="T7" fmla="*/ 415360 h 256"/>
              <a:gd name="T8" fmla="*/ 241876 w 256"/>
              <a:gd name="T9" fmla="*/ 298592 h 256"/>
              <a:gd name="T10" fmla="*/ 160139 w 256"/>
              <a:gd name="T11" fmla="*/ 320278 h 256"/>
              <a:gd name="T12" fmla="*/ 0 w 256"/>
              <a:gd name="T13" fmla="*/ 160139 h 256"/>
              <a:gd name="T14" fmla="*/ 160139 w 256"/>
              <a:gd name="T15" fmla="*/ 0 h 256"/>
              <a:gd name="T16" fmla="*/ 320278 w 256"/>
              <a:gd name="T17" fmla="*/ 160139 h 256"/>
              <a:gd name="T18" fmla="*/ 298592 w 256"/>
              <a:gd name="T19" fmla="*/ 241876 h 256"/>
              <a:gd name="T20" fmla="*/ 415360 w 256"/>
              <a:gd name="T21" fmla="*/ 358644 h 256"/>
              <a:gd name="T22" fmla="*/ 160139 w 256"/>
              <a:gd name="T23" fmla="*/ 40035 h 256"/>
              <a:gd name="T24" fmla="*/ 40035 w 256"/>
              <a:gd name="T25" fmla="*/ 160139 h 256"/>
              <a:gd name="T26" fmla="*/ 160139 w 256"/>
              <a:gd name="T27" fmla="*/ 280243 h 256"/>
              <a:gd name="T28" fmla="*/ 280243 w 256"/>
              <a:gd name="T29" fmla="*/ 160139 h 256"/>
              <a:gd name="T30" fmla="*/ 160139 w 256"/>
              <a:gd name="T31" fmla="*/ 40035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5" name="Freeform 170"/>
          <p:cNvSpPr>
            <a:spLocks noEditPoints="1"/>
          </p:cNvSpPr>
          <p:nvPr/>
        </p:nvSpPr>
        <p:spPr bwMode="auto">
          <a:xfrm>
            <a:off x="7072313" y="3290888"/>
            <a:ext cx="417512" cy="352425"/>
          </a:xfrm>
          <a:custGeom>
            <a:avLst/>
            <a:gdLst>
              <a:gd name="T0" fmla="*/ 397941 w 256"/>
              <a:gd name="T1" fmla="*/ 352425 h 216"/>
              <a:gd name="T2" fmla="*/ 19571 w 256"/>
              <a:gd name="T3" fmla="*/ 352425 h 216"/>
              <a:gd name="T4" fmla="*/ 0 w 256"/>
              <a:gd name="T5" fmla="*/ 332846 h 216"/>
              <a:gd name="T6" fmla="*/ 0 w 256"/>
              <a:gd name="T7" fmla="*/ 19579 h 216"/>
              <a:gd name="T8" fmla="*/ 19571 w 256"/>
              <a:gd name="T9" fmla="*/ 0 h 216"/>
              <a:gd name="T10" fmla="*/ 39142 w 256"/>
              <a:gd name="T11" fmla="*/ 19579 h 216"/>
              <a:gd name="T12" fmla="*/ 39142 w 256"/>
              <a:gd name="T13" fmla="*/ 267582 h 216"/>
              <a:gd name="T14" fmla="*/ 39142 w 256"/>
              <a:gd name="T15" fmla="*/ 313267 h 216"/>
              <a:gd name="T16" fmla="*/ 397941 w 256"/>
              <a:gd name="T17" fmla="*/ 313267 h 216"/>
              <a:gd name="T18" fmla="*/ 417512 w 256"/>
              <a:gd name="T19" fmla="*/ 332846 h 216"/>
              <a:gd name="T20" fmla="*/ 397941 w 256"/>
              <a:gd name="T21" fmla="*/ 352425 h 216"/>
              <a:gd name="T22" fmla="*/ 352276 w 256"/>
              <a:gd name="T23" fmla="*/ 293688 h 216"/>
              <a:gd name="T24" fmla="*/ 313134 w 256"/>
              <a:gd name="T25" fmla="*/ 293688 h 216"/>
              <a:gd name="T26" fmla="*/ 293563 w 256"/>
              <a:gd name="T27" fmla="*/ 274108 h 216"/>
              <a:gd name="T28" fmla="*/ 293563 w 256"/>
              <a:gd name="T29" fmla="*/ 137054 h 216"/>
              <a:gd name="T30" fmla="*/ 313134 w 256"/>
              <a:gd name="T31" fmla="*/ 117475 h 216"/>
              <a:gd name="T32" fmla="*/ 352276 w 256"/>
              <a:gd name="T33" fmla="*/ 117475 h 216"/>
              <a:gd name="T34" fmla="*/ 371847 w 256"/>
              <a:gd name="T35" fmla="*/ 137054 h 216"/>
              <a:gd name="T36" fmla="*/ 371847 w 256"/>
              <a:gd name="T37" fmla="*/ 274108 h 216"/>
              <a:gd name="T38" fmla="*/ 352276 w 256"/>
              <a:gd name="T39" fmla="*/ 293688 h 216"/>
              <a:gd name="T40" fmla="*/ 241374 w 256"/>
              <a:gd name="T41" fmla="*/ 293688 h 216"/>
              <a:gd name="T42" fmla="*/ 202232 w 256"/>
              <a:gd name="T43" fmla="*/ 293688 h 216"/>
              <a:gd name="T44" fmla="*/ 182662 w 256"/>
              <a:gd name="T45" fmla="*/ 274108 h 216"/>
              <a:gd name="T46" fmla="*/ 182662 w 256"/>
              <a:gd name="T47" fmla="*/ 58738 h 216"/>
              <a:gd name="T48" fmla="*/ 202232 w 256"/>
              <a:gd name="T49" fmla="*/ 39158 h 216"/>
              <a:gd name="T50" fmla="*/ 241374 w 256"/>
              <a:gd name="T51" fmla="*/ 39158 h 216"/>
              <a:gd name="T52" fmla="*/ 260945 w 256"/>
              <a:gd name="T53" fmla="*/ 58738 h 216"/>
              <a:gd name="T54" fmla="*/ 260945 w 256"/>
              <a:gd name="T55" fmla="*/ 274108 h 216"/>
              <a:gd name="T56" fmla="*/ 241374 w 256"/>
              <a:gd name="T57" fmla="*/ 293688 h 216"/>
              <a:gd name="T58" fmla="*/ 130473 w 256"/>
              <a:gd name="T59" fmla="*/ 293688 h 216"/>
              <a:gd name="T60" fmla="*/ 91331 w 256"/>
              <a:gd name="T61" fmla="*/ 293688 h 216"/>
              <a:gd name="T62" fmla="*/ 71760 w 256"/>
              <a:gd name="T63" fmla="*/ 274108 h 216"/>
              <a:gd name="T64" fmla="*/ 71760 w 256"/>
              <a:gd name="T65" fmla="*/ 234950 h 216"/>
              <a:gd name="T66" fmla="*/ 91331 w 256"/>
              <a:gd name="T67" fmla="*/ 215371 h 216"/>
              <a:gd name="T68" fmla="*/ 130473 w 256"/>
              <a:gd name="T69" fmla="*/ 215371 h 216"/>
              <a:gd name="T70" fmla="*/ 150043 w 256"/>
              <a:gd name="T71" fmla="*/ 234950 h 216"/>
              <a:gd name="T72" fmla="*/ 150043 w 256"/>
              <a:gd name="T73" fmla="*/ 274108 h 216"/>
              <a:gd name="T74" fmla="*/ 130473 w 256"/>
              <a:gd name="T75" fmla="*/ 293688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6" name="Freeform 5"/>
          <p:cNvSpPr>
            <a:spLocks noEditPoints="1"/>
          </p:cNvSpPr>
          <p:nvPr/>
        </p:nvSpPr>
        <p:spPr bwMode="auto">
          <a:xfrm>
            <a:off x="5224463" y="4621213"/>
            <a:ext cx="436562" cy="423862"/>
          </a:xfrm>
          <a:custGeom>
            <a:avLst/>
            <a:gdLst>
              <a:gd name="T0" fmla="*/ 428892 w 683"/>
              <a:gd name="T1" fmla="*/ 46740 h 662"/>
              <a:gd name="T2" fmla="*/ 363695 w 683"/>
              <a:gd name="T3" fmla="*/ 16007 h 662"/>
              <a:gd name="T4" fmla="*/ 368169 w 683"/>
              <a:gd name="T5" fmla="*/ 2561 h 662"/>
              <a:gd name="T6" fmla="*/ 362417 w 683"/>
              <a:gd name="T7" fmla="*/ 0 h 662"/>
              <a:gd name="T8" fmla="*/ 70949 w 683"/>
              <a:gd name="T9" fmla="*/ 640 h 662"/>
              <a:gd name="T10" fmla="*/ 68393 w 683"/>
              <a:gd name="T11" fmla="*/ 11525 h 662"/>
              <a:gd name="T12" fmla="*/ 65836 w 683"/>
              <a:gd name="T13" fmla="*/ 46740 h 662"/>
              <a:gd name="T14" fmla="*/ 2557 w 683"/>
              <a:gd name="T15" fmla="*/ 49301 h 662"/>
              <a:gd name="T16" fmla="*/ 42825 w 683"/>
              <a:gd name="T17" fmla="*/ 162630 h 662"/>
              <a:gd name="T18" fmla="*/ 154043 w 683"/>
              <a:gd name="T19" fmla="*/ 250988 h 662"/>
              <a:gd name="T20" fmla="*/ 173219 w 683"/>
              <a:gd name="T21" fmla="*/ 284282 h 662"/>
              <a:gd name="T22" fmla="*/ 186641 w 683"/>
              <a:gd name="T23" fmla="*/ 377762 h 662"/>
              <a:gd name="T24" fmla="*/ 162352 w 683"/>
              <a:gd name="T25" fmla="*/ 380323 h 662"/>
              <a:gd name="T26" fmla="*/ 130393 w 683"/>
              <a:gd name="T27" fmla="*/ 402733 h 662"/>
              <a:gd name="T28" fmla="*/ 136146 w 683"/>
              <a:gd name="T29" fmla="*/ 423862 h 662"/>
              <a:gd name="T30" fmla="*/ 306169 w 683"/>
              <a:gd name="T31" fmla="*/ 418740 h 662"/>
              <a:gd name="T32" fmla="*/ 301694 w 683"/>
              <a:gd name="T33" fmla="*/ 395050 h 662"/>
              <a:gd name="T34" fmla="*/ 264622 w 683"/>
              <a:gd name="T35" fmla="*/ 377762 h 662"/>
              <a:gd name="T36" fmla="*/ 265900 w 683"/>
              <a:gd name="T37" fmla="*/ 291325 h 662"/>
              <a:gd name="T38" fmla="*/ 259508 w 683"/>
              <a:gd name="T39" fmla="*/ 279800 h 662"/>
              <a:gd name="T40" fmla="*/ 275488 w 683"/>
              <a:gd name="T41" fmla="*/ 254189 h 662"/>
              <a:gd name="T42" fmla="*/ 290828 w 683"/>
              <a:gd name="T43" fmla="*/ 228578 h 662"/>
              <a:gd name="T44" fmla="*/ 436562 w 683"/>
              <a:gd name="T45" fmla="*/ 54423 h 662"/>
              <a:gd name="T46" fmla="*/ 93321 w 683"/>
              <a:gd name="T47" fmla="*/ 184399 h 662"/>
              <a:gd name="T48" fmla="*/ 60722 w 683"/>
              <a:gd name="T49" fmla="*/ 156227 h 662"/>
              <a:gd name="T50" fmla="*/ 51774 w 683"/>
              <a:gd name="T51" fmla="*/ 146623 h 662"/>
              <a:gd name="T52" fmla="*/ 49856 w 683"/>
              <a:gd name="T53" fmla="*/ 143422 h 662"/>
              <a:gd name="T54" fmla="*/ 27485 w 683"/>
              <a:gd name="T55" fmla="*/ 106286 h 662"/>
              <a:gd name="T56" fmla="*/ 26207 w 683"/>
              <a:gd name="T57" fmla="*/ 103084 h 662"/>
              <a:gd name="T58" fmla="*/ 19175 w 683"/>
              <a:gd name="T59" fmla="*/ 83236 h 662"/>
              <a:gd name="T60" fmla="*/ 14701 w 683"/>
              <a:gd name="T61" fmla="*/ 62107 h 662"/>
              <a:gd name="T62" fmla="*/ 115053 w 683"/>
              <a:gd name="T63" fmla="*/ 196564 h 662"/>
              <a:gd name="T64" fmla="*/ 289550 w 683"/>
              <a:gd name="T65" fmla="*/ 90279 h 662"/>
              <a:gd name="T66" fmla="*/ 263983 w 683"/>
              <a:gd name="T67" fmla="*/ 170313 h 662"/>
              <a:gd name="T68" fmla="*/ 218601 w 683"/>
              <a:gd name="T69" fmla="*/ 142141 h 662"/>
              <a:gd name="T70" fmla="*/ 173219 w 683"/>
              <a:gd name="T71" fmla="*/ 170313 h 662"/>
              <a:gd name="T72" fmla="*/ 147012 w 683"/>
              <a:gd name="T73" fmla="*/ 90279 h 662"/>
              <a:gd name="T74" fmla="*/ 200703 w 683"/>
              <a:gd name="T75" fmla="*/ 86437 h 662"/>
              <a:gd name="T76" fmla="*/ 220518 w 683"/>
              <a:gd name="T77" fmla="*/ 36496 h 662"/>
              <a:gd name="T78" fmla="*/ 288911 w 683"/>
              <a:gd name="T79" fmla="*/ 86437 h 662"/>
              <a:gd name="T80" fmla="*/ 417387 w 683"/>
              <a:gd name="T81" fmla="*/ 65948 h 662"/>
              <a:gd name="T82" fmla="*/ 407799 w 683"/>
              <a:gd name="T83" fmla="*/ 99883 h 662"/>
              <a:gd name="T84" fmla="*/ 405881 w 683"/>
              <a:gd name="T85" fmla="*/ 104365 h 662"/>
              <a:gd name="T86" fmla="*/ 400768 w 683"/>
              <a:gd name="T87" fmla="*/ 114609 h 662"/>
              <a:gd name="T88" fmla="*/ 382231 w 683"/>
              <a:gd name="T89" fmla="*/ 144702 h 662"/>
              <a:gd name="T90" fmla="*/ 377757 w 683"/>
              <a:gd name="T91" fmla="*/ 149824 h 662"/>
              <a:gd name="T92" fmla="*/ 359860 w 683"/>
              <a:gd name="T93" fmla="*/ 168392 h 662"/>
              <a:gd name="T94" fmla="*/ 317674 w 683"/>
              <a:gd name="T95" fmla="*/ 196564 h 662"/>
              <a:gd name="T96" fmla="*/ 418026 w 683"/>
              <a:gd name="T97" fmla="*/ 62107 h 662"/>
              <a:gd name="T98" fmla="*/ 417387 w 683"/>
              <a:gd name="T99" fmla="*/ 65948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7" name="Freeform 45"/>
          <p:cNvSpPr>
            <a:spLocks noEditPoints="1"/>
          </p:cNvSpPr>
          <p:nvPr/>
        </p:nvSpPr>
        <p:spPr bwMode="auto">
          <a:xfrm>
            <a:off x="6553200" y="4535488"/>
            <a:ext cx="490538" cy="531812"/>
          </a:xfrm>
          <a:custGeom>
            <a:avLst/>
            <a:gdLst>
              <a:gd name="T0" fmla="*/ 432049 w 889"/>
              <a:gd name="T1" fmla="*/ 447494 h 965"/>
              <a:gd name="T2" fmla="*/ 377422 w 889"/>
              <a:gd name="T3" fmla="*/ 387424 h 965"/>
              <a:gd name="T4" fmla="*/ 385147 w 889"/>
              <a:gd name="T5" fmla="*/ 326252 h 965"/>
              <a:gd name="T6" fmla="*/ 371904 w 889"/>
              <a:gd name="T7" fmla="*/ 266182 h 965"/>
              <a:gd name="T8" fmla="*/ 340452 w 889"/>
              <a:gd name="T9" fmla="*/ 213276 h 965"/>
              <a:gd name="T10" fmla="*/ 293550 w 889"/>
              <a:gd name="T11" fmla="*/ 173597 h 965"/>
              <a:gd name="T12" fmla="*/ 236165 w 889"/>
              <a:gd name="T13" fmla="*/ 151553 h 965"/>
              <a:gd name="T14" fmla="*/ 174364 w 889"/>
              <a:gd name="T15" fmla="*/ 148797 h 965"/>
              <a:gd name="T16" fmla="*/ 115323 w 889"/>
              <a:gd name="T17" fmla="*/ 166983 h 965"/>
              <a:gd name="T18" fmla="*/ 65663 w 889"/>
              <a:gd name="T19" fmla="*/ 202254 h 965"/>
              <a:gd name="T20" fmla="*/ 29796 w 889"/>
              <a:gd name="T21" fmla="*/ 252404 h 965"/>
              <a:gd name="T22" fmla="*/ 12139 w 889"/>
              <a:gd name="T23" fmla="*/ 311372 h 965"/>
              <a:gd name="T24" fmla="*/ 14898 w 889"/>
              <a:gd name="T25" fmla="*/ 373095 h 965"/>
              <a:gd name="T26" fmla="*/ 37521 w 889"/>
              <a:gd name="T27" fmla="*/ 430410 h 965"/>
              <a:gd name="T28" fmla="*/ 77250 w 889"/>
              <a:gd name="T29" fmla="*/ 477253 h 965"/>
              <a:gd name="T30" fmla="*/ 130222 w 889"/>
              <a:gd name="T31" fmla="*/ 508666 h 965"/>
              <a:gd name="T32" fmla="*/ 190366 w 889"/>
              <a:gd name="T33" fmla="*/ 520790 h 965"/>
              <a:gd name="T34" fmla="*/ 251615 w 889"/>
              <a:gd name="T35" fmla="*/ 513075 h 965"/>
              <a:gd name="T36" fmla="*/ 306793 w 889"/>
              <a:gd name="T37" fmla="*/ 486071 h 965"/>
              <a:gd name="T38" fmla="*/ 333831 w 889"/>
              <a:gd name="T39" fmla="*/ 450249 h 965"/>
              <a:gd name="T40" fmla="*/ 424324 w 889"/>
              <a:gd name="T41" fmla="*/ 519688 h 965"/>
              <a:gd name="T42" fmla="*/ 465156 w 889"/>
              <a:gd name="T43" fmla="*/ 450800 h 965"/>
              <a:gd name="T44" fmla="*/ 251615 w 889"/>
              <a:gd name="T45" fmla="*/ 340580 h 965"/>
              <a:gd name="T46" fmla="*/ 174916 w 889"/>
              <a:gd name="T47" fmla="*/ 300350 h 965"/>
              <a:gd name="T48" fmla="*/ 210231 w 889"/>
              <a:gd name="T49" fmla="*/ 347193 h 965"/>
              <a:gd name="T50" fmla="*/ 152293 w 889"/>
              <a:gd name="T51" fmla="*/ 338376 h 965"/>
              <a:gd name="T52" fmla="*/ 224577 w 889"/>
              <a:gd name="T53" fmla="*/ 385770 h 965"/>
              <a:gd name="T54" fmla="*/ 225129 w 889"/>
              <a:gd name="T55" fmla="*/ 443085 h 965"/>
              <a:gd name="T56" fmla="*/ 169398 w 889"/>
              <a:gd name="T57" fmla="*/ 225400 h 965"/>
              <a:gd name="T58" fmla="*/ 303482 w 889"/>
              <a:gd name="T59" fmla="*/ 371442 h 965"/>
              <a:gd name="T60" fmla="*/ 317829 w 889"/>
              <a:gd name="T61" fmla="*/ 379708 h 965"/>
              <a:gd name="T62" fmla="*/ 164984 w 889"/>
              <a:gd name="T63" fmla="*/ 208867 h 965"/>
              <a:gd name="T64" fmla="*/ 228991 w 889"/>
              <a:gd name="T65" fmla="*/ 459067 h 965"/>
              <a:gd name="T66" fmla="*/ 300172 w 889"/>
              <a:gd name="T67" fmla="*/ 430410 h 965"/>
              <a:gd name="T68" fmla="*/ 60145 w 889"/>
              <a:gd name="T69" fmla="*/ 369237 h 965"/>
              <a:gd name="T70" fmla="*/ 333831 w 889"/>
              <a:gd name="T71" fmla="*/ 299248 h 965"/>
              <a:gd name="T72" fmla="*/ 462949 w 889"/>
              <a:gd name="T73" fmla="*/ 495990 h 965"/>
              <a:gd name="T74" fmla="*/ 426531 w 889"/>
              <a:gd name="T75" fmla="*/ 495990 h 965"/>
              <a:gd name="T76" fmla="*/ 445292 w 889"/>
              <a:gd name="T77" fmla="*/ 464027 h 965"/>
              <a:gd name="T78" fmla="*/ 462949 w 889"/>
              <a:gd name="T79" fmla="*/ 495990 h 965"/>
              <a:gd name="T80" fmla="*/ 299620 w 889"/>
              <a:gd name="T81" fmla="*/ 124549 h 965"/>
              <a:gd name="T82" fmla="*/ 314518 w 889"/>
              <a:gd name="T83" fmla="*/ 161472 h 965"/>
              <a:gd name="T84" fmla="*/ 342107 w 889"/>
              <a:gd name="T85" fmla="*/ 171943 h 965"/>
              <a:gd name="T86" fmla="*/ 379077 w 889"/>
              <a:gd name="T87" fmla="*/ 187374 h 965"/>
              <a:gd name="T88" fmla="*/ 406115 w 889"/>
              <a:gd name="T89" fmla="*/ 175250 h 965"/>
              <a:gd name="T90" fmla="*/ 442533 w 889"/>
              <a:gd name="T91" fmla="*/ 159819 h 965"/>
              <a:gd name="T92" fmla="*/ 453017 w 889"/>
              <a:gd name="T93" fmla="*/ 132264 h 965"/>
              <a:gd name="T94" fmla="*/ 468467 w 889"/>
              <a:gd name="T95" fmla="*/ 95340 h 965"/>
              <a:gd name="T96" fmla="*/ 456327 w 889"/>
              <a:gd name="T97" fmla="*/ 68336 h 965"/>
              <a:gd name="T98" fmla="*/ 441429 w 889"/>
              <a:gd name="T99" fmla="*/ 31964 h 965"/>
              <a:gd name="T100" fmla="*/ 413288 w 889"/>
              <a:gd name="T101" fmla="*/ 21493 h 965"/>
              <a:gd name="T102" fmla="*/ 376870 w 889"/>
              <a:gd name="T103" fmla="*/ 6062 h 965"/>
              <a:gd name="T104" fmla="*/ 349832 w 889"/>
              <a:gd name="T105" fmla="*/ 18186 h 965"/>
              <a:gd name="T106" fmla="*/ 312863 w 889"/>
              <a:gd name="T107" fmla="*/ 33066 h 965"/>
              <a:gd name="T108" fmla="*/ 302379 w 889"/>
              <a:gd name="T109" fmla="*/ 61172 h 965"/>
              <a:gd name="T110" fmla="*/ 287481 w 889"/>
              <a:gd name="T111" fmla="*/ 97545 h 965"/>
              <a:gd name="T112" fmla="*/ 377974 w 889"/>
              <a:gd name="T113" fmla="*/ 51252 h 965"/>
              <a:gd name="T114" fmla="*/ 377974 w 889"/>
              <a:gd name="T115" fmla="*/ 142184 h 965"/>
              <a:gd name="T116" fmla="*/ 377974 w 889"/>
              <a:gd name="T117" fmla="*/ 51252 h 965"/>
              <a:gd name="T118" fmla="*/ 377974 w 889"/>
              <a:gd name="T119" fmla="*/ 51252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8" name="Freeform 177"/>
          <p:cNvSpPr>
            <a:spLocks noEditPoints="1"/>
          </p:cNvSpPr>
          <p:nvPr/>
        </p:nvSpPr>
        <p:spPr bwMode="auto">
          <a:xfrm>
            <a:off x="4867275" y="3314700"/>
            <a:ext cx="439738" cy="463550"/>
          </a:xfrm>
          <a:custGeom>
            <a:avLst/>
            <a:gdLst>
              <a:gd name="T0" fmla="*/ 427523 w 360"/>
              <a:gd name="T1" fmla="*/ 219576 h 380"/>
              <a:gd name="T2" fmla="*/ 12215 w 360"/>
              <a:gd name="T3" fmla="*/ 219576 h 380"/>
              <a:gd name="T4" fmla="*/ 6107 w 360"/>
              <a:gd name="T5" fmla="*/ 208598 h 380"/>
              <a:gd name="T6" fmla="*/ 207654 w 360"/>
              <a:gd name="T7" fmla="*/ 9759 h 380"/>
              <a:gd name="T8" fmla="*/ 230862 w 360"/>
              <a:gd name="T9" fmla="*/ 10979 h 380"/>
              <a:gd name="T10" fmla="*/ 305374 w 360"/>
              <a:gd name="T11" fmla="*/ 84171 h 380"/>
              <a:gd name="T12" fmla="*/ 305374 w 360"/>
              <a:gd name="T13" fmla="*/ 54894 h 380"/>
              <a:gd name="T14" fmla="*/ 343240 w 360"/>
              <a:gd name="T15" fmla="*/ 54894 h 380"/>
              <a:gd name="T16" fmla="*/ 343240 w 360"/>
              <a:gd name="T17" fmla="*/ 121987 h 380"/>
              <a:gd name="T18" fmla="*/ 431188 w 360"/>
              <a:gd name="T19" fmla="*/ 208598 h 380"/>
              <a:gd name="T20" fmla="*/ 427523 w 360"/>
              <a:gd name="T21" fmla="*/ 219576 h 380"/>
              <a:gd name="T22" fmla="*/ 383549 w 360"/>
              <a:gd name="T23" fmla="*/ 447692 h 380"/>
              <a:gd name="T24" fmla="*/ 366448 w 360"/>
              <a:gd name="T25" fmla="*/ 463550 h 380"/>
              <a:gd name="T26" fmla="*/ 236970 w 360"/>
              <a:gd name="T27" fmla="*/ 463550 h 380"/>
              <a:gd name="T28" fmla="*/ 236970 w 360"/>
              <a:gd name="T29" fmla="*/ 368400 h 380"/>
              <a:gd name="T30" fmla="*/ 178338 w 360"/>
              <a:gd name="T31" fmla="*/ 368400 h 380"/>
              <a:gd name="T32" fmla="*/ 178338 w 360"/>
              <a:gd name="T33" fmla="*/ 463550 h 380"/>
              <a:gd name="T34" fmla="*/ 70847 w 360"/>
              <a:gd name="T35" fmla="*/ 463550 h 380"/>
              <a:gd name="T36" fmla="*/ 53746 w 360"/>
              <a:gd name="T37" fmla="*/ 446472 h 380"/>
              <a:gd name="T38" fmla="*/ 53746 w 360"/>
              <a:gd name="T39" fmla="*/ 229335 h 380"/>
              <a:gd name="T40" fmla="*/ 383549 w 360"/>
              <a:gd name="T41" fmla="*/ 229335 h 380"/>
              <a:gd name="T42" fmla="*/ 383549 w 360"/>
              <a:gd name="T43" fmla="*/ 447692 h 380"/>
              <a:gd name="T44" fmla="*/ 333468 w 360"/>
              <a:gd name="T45" fmla="*/ 295208 h 380"/>
              <a:gd name="T46" fmla="*/ 274836 w 360"/>
              <a:gd name="T47" fmla="*/ 295208 h 380"/>
              <a:gd name="T48" fmla="*/ 274836 w 360"/>
              <a:gd name="T49" fmla="*/ 344003 h 380"/>
              <a:gd name="T50" fmla="*/ 333468 w 360"/>
              <a:gd name="T51" fmla="*/ 344003 h 380"/>
              <a:gd name="T52" fmla="*/ 333468 w 360"/>
              <a:gd name="T53" fmla="*/ 295208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5069" name="TextBox 13"/>
          <p:cNvSpPr txBox="1">
            <a:spLocks noChangeArrowheads="1"/>
          </p:cNvSpPr>
          <p:nvPr/>
        </p:nvSpPr>
        <p:spPr bwMode="auto">
          <a:xfrm>
            <a:off x="2030413" y="5156200"/>
            <a:ext cx="2333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5070" name="TextBox 13"/>
          <p:cNvSpPr txBox="1">
            <a:spLocks noChangeArrowheads="1"/>
          </p:cNvSpPr>
          <p:nvPr/>
        </p:nvSpPr>
        <p:spPr bwMode="auto">
          <a:xfrm>
            <a:off x="1320800" y="3314700"/>
            <a:ext cx="23352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5071" name="TextBox 13"/>
          <p:cNvSpPr txBox="1">
            <a:spLocks noChangeArrowheads="1"/>
          </p:cNvSpPr>
          <p:nvPr/>
        </p:nvSpPr>
        <p:spPr bwMode="auto">
          <a:xfrm>
            <a:off x="6537325" y="1347788"/>
            <a:ext cx="2333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5072" name="TextBox 13"/>
          <p:cNvSpPr txBox="1">
            <a:spLocks noChangeArrowheads="1"/>
          </p:cNvSpPr>
          <p:nvPr/>
        </p:nvSpPr>
        <p:spPr bwMode="auto">
          <a:xfrm>
            <a:off x="8389938" y="3157538"/>
            <a:ext cx="2333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5073" name="TextBox 13"/>
          <p:cNvSpPr txBox="1">
            <a:spLocks noChangeArrowheads="1"/>
          </p:cNvSpPr>
          <p:nvPr/>
        </p:nvSpPr>
        <p:spPr bwMode="auto">
          <a:xfrm>
            <a:off x="7602538" y="5108575"/>
            <a:ext cx="23352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5074" name="TextBox 13"/>
          <p:cNvSpPr txBox="1">
            <a:spLocks noChangeArrowheads="1"/>
          </p:cNvSpPr>
          <p:nvPr/>
        </p:nvSpPr>
        <p:spPr bwMode="auto">
          <a:xfrm>
            <a:off x="2411413" y="48212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5075" name="TextBox 13"/>
          <p:cNvSpPr txBox="1">
            <a:spLocks noChangeArrowheads="1"/>
          </p:cNvSpPr>
          <p:nvPr/>
        </p:nvSpPr>
        <p:spPr bwMode="auto">
          <a:xfrm>
            <a:off x="1701800" y="296227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5076" name="TextBox 13"/>
          <p:cNvSpPr txBox="1">
            <a:spLocks noChangeArrowheads="1"/>
          </p:cNvSpPr>
          <p:nvPr/>
        </p:nvSpPr>
        <p:spPr bwMode="auto">
          <a:xfrm>
            <a:off x="7602538" y="479901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5077" name="TextBox 13"/>
          <p:cNvSpPr txBox="1">
            <a:spLocks noChangeArrowheads="1"/>
          </p:cNvSpPr>
          <p:nvPr/>
        </p:nvSpPr>
        <p:spPr bwMode="auto">
          <a:xfrm>
            <a:off x="8389938" y="2840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5078" name="TextBox 13"/>
          <p:cNvSpPr txBox="1">
            <a:spLocks noChangeArrowheads="1"/>
          </p:cNvSpPr>
          <p:nvPr/>
        </p:nvSpPr>
        <p:spPr bwMode="auto">
          <a:xfrm>
            <a:off x="6513513" y="10810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4" name="矩形 23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31" name="矩形 30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rc 2"/>
          <p:cNvSpPr/>
          <p:nvPr/>
        </p:nvSpPr>
        <p:spPr bwMode="auto">
          <a:xfrm flipV="1">
            <a:off x="1296988" y="2135188"/>
            <a:ext cx="1695450" cy="1695450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DE4477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89113" y="3594100"/>
            <a:ext cx="70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135%</a:t>
            </a:r>
          </a:p>
        </p:txBody>
      </p:sp>
      <p:pic>
        <p:nvPicPr>
          <p:cNvPr id="18437" name="组合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614613"/>
            <a:ext cx="677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rc 20"/>
          <p:cNvSpPr/>
          <p:nvPr/>
        </p:nvSpPr>
        <p:spPr bwMode="auto">
          <a:xfrm flipV="1">
            <a:off x="3995738" y="2135188"/>
            <a:ext cx="1695450" cy="1695450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513087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4487863" y="3594100"/>
            <a:ext cx="709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174%</a:t>
            </a:r>
          </a:p>
        </p:txBody>
      </p:sp>
      <p:pic>
        <p:nvPicPr>
          <p:cNvPr id="18440" name="组合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682875"/>
            <a:ext cx="6334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rc 16"/>
          <p:cNvSpPr/>
          <p:nvPr/>
        </p:nvSpPr>
        <p:spPr bwMode="auto">
          <a:xfrm flipV="1">
            <a:off x="6689725" y="2135188"/>
            <a:ext cx="1695450" cy="1695450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DE4477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7181850" y="3594100"/>
            <a:ext cx="70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105%</a:t>
            </a:r>
          </a:p>
        </p:txBody>
      </p:sp>
      <p:pic>
        <p:nvPicPr>
          <p:cNvPr id="18443" name="组合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46363"/>
            <a:ext cx="5238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Arc 12"/>
          <p:cNvSpPr/>
          <p:nvPr/>
        </p:nvSpPr>
        <p:spPr bwMode="auto">
          <a:xfrm flipV="1">
            <a:off x="9385300" y="2120900"/>
            <a:ext cx="1695450" cy="1695450"/>
          </a:xfrm>
          <a:custGeom>
            <a:avLst/>
            <a:gdLst>
              <a:gd name="T0" fmla="*/ 1203437 w 1695236"/>
              <a:gd name="T1" fmla="*/ 78240 h 1695236"/>
              <a:gd name="T2" fmla="*/ 1678706 w 1695236"/>
              <a:gd name="T3" fmla="*/ 1015384 h 1695236"/>
              <a:gd name="T4" fmla="*/ 877252 w 1695236"/>
              <a:gd name="T5" fmla="*/ 1694936 h 1695236"/>
              <a:gd name="T6" fmla="*/ 30434 w 1695236"/>
              <a:gd name="T7" fmla="*/ 1072827 h 1695236"/>
              <a:gd name="T8" fmla="*/ 439308 w 1695236"/>
              <a:gd name="T9" fmla="*/ 104870 h 1695236"/>
              <a:gd name="T10" fmla="*/ 847725 w 1695236"/>
              <a:gd name="T11" fmla="*/ 847725 h 1695236"/>
              <a:gd name="T12" fmla="*/ 1203437 w 1695236"/>
              <a:gd name="T13" fmla="*/ 78240 h 1695236"/>
              <a:gd name="T14" fmla="*/ 1203437 w 1695236"/>
              <a:gd name="T15" fmla="*/ 78240 h 1695236"/>
              <a:gd name="T16" fmla="*/ 1678706 w 1695236"/>
              <a:gd name="T17" fmla="*/ 1015384 h 1695236"/>
              <a:gd name="T18" fmla="*/ 877252 w 1695236"/>
              <a:gd name="T19" fmla="*/ 1694936 h 1695236"/>
              <a:gd name="T20" fmla="*/ 30434 w 1695236"/>
              <a:gd name="T21" fmla="*/ 1072827 h 1695236"/>
              <a:gd name="T22" fmla="*/ 439308 w 1695236"/>
              <a:gd name="T23" fmla="*/ 104870 h 16952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5236" h="1695236" stroke="0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w="1695236" h="1695236" fill="none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w="63500" cap="flat" cmpd="sng">
            <a:solidFill>
              <a:srgbClr val="513087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9877425" y="3579813"/>
            <a:ext cx="709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188%</a:t>
            </a:r>
          </a:p>
        </p:txBody>
      </p:sp>
      <p:sp>
        <p:nvSpPr>
          <p:cNvPr id="18446" name="Freeform 710"/>
          <p:cNvSpPr/>
          <p:nvPr/>
        </p:nvSpPr>
        <p:spPr bwMode="auto">
          <a:xfrm>
            <a:off x="10059988" y="2616200"/>
            <a:ext cx="344487" cy="681038"/>
          </a:xfrm>
          <a:custGeom>
            <a:avLst/>
            <a:gdLst>
              <a:gd name="T0" fmla="*/ 112486 w 49"/>
              <a:gd name="T1" fmla="*/ 224672 h 97"/>
              <a:gd name="T2" fmla="*/ 0 w 49"/>
              <a:gd name="T3" fmla="*/ 224672 h 97"/>
              <a:gd name="T4" fmla="*/ 0 w 49"/>
              <a:gd name="T5" fmla="*/ 456366 h 97"/>
              <a:gd name="T6" fmla="*/ 112486 w 49"/>
              <a:gd name="T7" fmla="*/ 456366 h 97"/>
              <a:gd name="T8" fmla="*/ 344487 w 49"/>
              <a:gd name="T9" fmla="*/ 681038 h 97"/>
              <a:gd name="T10" fmla="*/ 344487 w 49"/>
              <a:gd name="T11" fmla="*/ 0 h 97"/>
              <a:gd name="T12" fmla="*/ 112486 w 49"/>
              <a:gd name="T13" fmla="*/ 224672 h 97"/>
              <a:gd name="T14" fmla="*/ 112486 w 49"/>
              <a:gd name="T15" fmla="*/ 224672 h 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" h="97">
                <a:moveTo>
                  <a:pt x="16" y="32"/>
                </a:moveTo>
                <a:lnTo>
                  <a:pt x="0" y="32"/>
                </a:lnTo>
                <a:lnTo>
                  <a:pt x="0" y="65"/>
                </a:lnTo>
                <a:lnTo>
                  <a:pt x="16" y="65"/>
                </a:lnTo>
                <a:lnTo>
                  <a:pt x="49" y="97"/>
                </a:lnTo>
                <a:lnTo>
                  <a:pt x="49" y="0"/>
                </a:lnTo>
                <a:lnTo>
                  <a:pt x="16" y="32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矩形 24"/>
          <p:cNvSpPr>
            <a:spLocks noChangeArrowheads="1"/>
          </p:cNvSpPr>
          <p:nvPr/>
        </p:nvSpPr>
        <p:spPr bwMode="auto">
          <a:xfrm>
            <a:off x="1209675" y="4638675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1601788" y="425767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49" name="矩形 26"/>
          <p:cNvSpPr>
            <a:spLocks noChangeArrowheads="1"/>
          </p:cNvSpPr>
          <p:nvPr/>
        </p:nvSpPr>
        <p:spPr bwMode="auto">
          <a:xfrm>
            <a:off x="3822700" y="4638675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0" name="TextBox 13"/>
          <p:cNvSpPr txBox="1">
            <a:spLocks noChangeArrowheads="1"/>
          </p:cNvSpPr>
          <p:nvPr/>
        </p:nvSpPr>
        <p:spPr bwMode="auto">
          <a:xfrm>
            <a:off x="4214813" y="425767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51" name="矩形 28"/>
          <p:cNvSpPr>
            <a:spLocks noChangeArrowheads="1"/>
          </p:cNvSpPr>
          <p:nvPr/>
        </p:nvSpPr>
        <p:spPr bwMode="auto">
          <a:xfrm>
            <a:off x="6527800" y="4638675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TextBox 13"/>
          <p:cNvSpPr txBox="1">
            <a:spLocks noChangeArrowheads="1"/>
          </p:cNvSpPr>
          <p:nvPr/>
        </p:nvSpPr>
        <p:spPr bwMode="auto">
          <a:xfrm>
            <a:off x="6919913" y="425767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53" name="矩形 30"/>
          <p:cNvSpPr>
            <a:spLocks noChangeArrowheads="1"/>
          </p:cNvSpPr>
          <p:nvPr/>
        </p:nvSpPr>
        <p:spPr bwMode="auto">
          <a:xfrm>
            <a:off x="9232900" y="4638675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TextBox 13"/>
          <p:cNvSpPr txBox="1">
            <a:spLocks noChangeArrowheads="1"/>
          </p:cNvSpPr>
          <p:nvPr/>
        </p:nvSpPr>
        <p:spPr bwMode="auto">
          <a:xfrm>
            <a:off x="9625013" y="425767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4" name="矩形 23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31" name="矩形 30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圆角矩形 76"/>
          <p:cNvSpPr/>
          <p:nvPr/>
        </p:nvSpPr>
        <p:spPr>
          <a:xfrm>
            <a:off x="-167065" y="1700808"/>
            <a:ext cx="575914" cy="3456384"/>
          </a:xfrm>
          <a:prstGeom prst="round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5"/>
          <p:cNvSpPr/>
          <p:nvPr/>
        </p:nvSpPr>
        <p:spPr bwMode="auto">
          <a:xfrm>
            <a:off x="1704655" y="1968223"/>
            <a:ext cx="3239516" cy="2921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180133" y="362527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52559" y="2708921"/>
            <a:ext cx="1952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5448096" y="1700808"/>
            <a:ext cx="424736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6096001" y="1700808"/>
            <a:ext cx="3455484" cy="576064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82"/>
          <p:cNvSpPr txBox="1"/>
          <p:nvPr/>
        </p:nvSpPr>
        <p:spPr>
          <a:xfrm flipH="1">
            <a:off x="5592075" y="1727230"/>
            <a:ext cx="3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Impact MT Std" pitchFamily="34" charset="0"/>
              </a:rPr>
              <a:t>1</a:t>
            </a:r>
          </a:p>
        </p:txBody>
      </p:sp>
      <p:sp>
        <p:nvSpPr>
          <p:cNvPr id="84" name="文本框 9"/>
          <p:cNvSpPr txBox="1"/>
          <p:nvPr/>
        </p:nvSpPr>
        <p:spPr>
          <a:xfrm>
            <a:off x="6513131" y="1769549"/>
            <a:ext cx="21024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5448096" y="2420888"/>
            <a:ext cx="424736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096001" y="2420888"/>
            <a:ext cx="3455484" cy="576064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TextBox 86"/>
          <p:cNvSpPr txBox="1"/>
          <p:nvPr/>
        </p:nvSpPr>
        <p:spPr>
          <a:xfrm flipH="1">
            <a:off x="5592075" y="2447310"/>
            <a:ext cx="3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8" name="文本框 9"/>
          <p:cNvSpPr txBox="1"/>
          <p:nvPr/>
        </p:nvSpPr>
        <p:spPr>
          <a:xfrm>
            <a:off x="6513131" y="2489629"/>
            <a:ext cx="21024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5448096" y="3140968"/>
            <a:ext cx="424736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6096001" y="3140968"/>
            <a:ext cx="3455484" cy="576064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TextBox 90"/>
          <p:cNvSpPr txBox="1"/>
          <p:nvPr/>
        </p:nvSpPr>
        <p:spPr>
          <a:xfrm flipH="1">
            <a:off x="5592075" y="3167390"/>
            <a:ext cx="3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2" name="文本框 9"/>
          <p:cNvSpPr txBox="1"/>
          <p:nvPr/>
        </p:nvSpPr>
        <p:spPr>
          <a:xfrm>
            <a:off x="6513131" y="3209709"/>
            <a:ext cx="21024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</a:p>
        </p:txBody>
      </p:sp>
      <p:sp>
        <p:nvSpPr>
          <p:cNvPr id="93" name="圆角矩形 92"/>
          <p:cNvSpPr/>
          <p:nvPr/>
        </p:nvSpPr>
        <p:spPr>
          <a:xfrm>
            <a:off x="5448096" y="3861048"/>
            <a:ext cx="424736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6096001" y="3861048"/>
            <a:ext cx="3455484" cy="576064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94"/>
          <p:cNvSpPr txBox="1"/>
          <p:nvPr/>
        </p:nvSpPr>
        <p:spPr>
          <a:xfrm flipH="1">
            <a:off x="5592075" y="3887470"/>
            <a:ext cx="3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6" name="文本框 9"/>
          <p:cNvSpPr txBox="1"/>
          <p:nvPr/>
        </p:nvSpPr>
        <p:spPr>
          <a:xfrm>
            <a:off x="6513131" y="3929789"/>
            <a:ext cx="21024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5448096" y="4581128"/>
            <a:ext cx="4247366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6096001" y="4581128"/>
            <a:ext cx="3455484" cy="576064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TextBox 98"/>
          <p:cNvSpPr txBox="1"/>
          <p:nvPr/>
        </p:nvSpPr>
        <p:spPr>
          <a:xfrm flipH="1">
            <a:off x="5592075" y="4607550"/>
            <a:ext cx="3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Impact MT Std" pitchFamily="34" charset="0"/>
              </a:rPr>
              <a:t>5</a:t>
            </a:r>
            <a:endParaRPr lang="id-ID" sz="28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00" name="文本框 9"/>
          <p:cNvSpPr txBox="1"/>
          <p:nvPr/>
        </p:nvSpPr>
        <p:spPr>
          <a:xfrm>
            <a:off x="6513131" y="4649869"/>
            <a:ext cx="21024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101" name="圆角矩形 100"/>
          <p:cNvSpPr/>
          <p:nvPr/>
        </p:nvSpPr>
        <p:spPr>
          <a:xfrm>
            <a:off x="11423204" y="1700808"/>
            <a:ext cx="1079839" cy="345638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49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80" grpId="0"/>
      <p:bldP spid="81" grpId="0" animBg="1"/>
      <p:bldP spid="82" grpId="0" animBg="1"/>
      <p:bldP spid="83" grpId="0"/>
      <p:bldP spid="84" grpId="0"/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ounded Rectangle 4"/>
          <p:cNvSpPr>
            <a:spLocks noChangeArrowheads="1"/>
          </p:cNvSpPr>
          <p:nvPr/>
        </p:nvSpPr>
        <p:spPr bwMode="auto">
          <a:xfrm>
            <a:off x="925513" y="185737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8" name="Rounded Rectangle 91"/>
          <p:cNvSpPr>
            <a:spLocks noChangeArrowheads="1"/>
          </p:cNvSpPr>
          <p:nvPr/>
        </p:nvSpPr>
        <p:spPr bwMode="auto">
          <a:xfrm>
            <a:off x="925513" y="3290888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9" name="Rounded Rectangle 94"/>
          <p:cNvSpPr>
            <a:spLocks noChangeArrowheads="1"/>
          </p:cNvSpPr>
          <p:nvPr/>
        </p:nvSpPr>
        <p:spPr bwMode="auto">
          <a:xfrm>
            <a:off x="925513" y="47244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110" name="Elbow Connector 106"/>
          <p:cNvCxnSpPr>
            <a:cxnSpLocks noChangeShapeType="1"/>
          </p:cNvCxnSpPr>
          <p:nvPr/>
        </p:nvCxnSpPr>
        <p:spPr bwMode="auto">
          <a:xfrm>
            <a:off x="3865563" y="2439988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Elbow Connector 107"/>
          <p:cNvCxnSpPr>
            <a:cxnSpLocks noChangeShapeType="1"/>
          </p:cNvCxnSpPr>
          <p:nvPr/>
        </p:nvCxnSpPr>
        <p:spPr bwMode="auto">
          <a:xfrm flipV="1">
            <a:off x="3865563" y="4454525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Straight Connector 109"/>
          <p:cNvCxnSpPr>
            <a:cxnSpLocks noChangeShapeType="1"/>
          </p:cNvCxnSpPr>
          <p:nvPr/>
        </p:nvCxnSpPr>
        <p:spPr bwMode="auto">
          <a:xfrm>
            <a:off x="3865563" y="3919538"/>
            <a:ext cx="1204912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3" name="Freeform 228"/>
          <p:cNvSpPr/>
          <p:nvPr/>
        </p:nvSpPr>
        <p:spPr bwMode="auto">
          <a:xfrm>
            <a:off x="1098550" y="2163763"/>
            <a:ext cx="546100" cy="550862"/>
          </a:xfrm>
          <a:custGeom>
            <a:avLst/>
            <a:gdLst>
              <a:gd name="T0" fmla="*/ 546100 w 68"/>
              <a:gd name="T1" fmla="*/ 24303 h 68"/>
              <a:gd name="T2" fmla="*/ 465791 w 68"/>
              <a:gd name="T3" fmla="*/ 494156 h 68"/>
              <a:gd name="T4" fmla="*/ 457760 w 68"/>
              <a:gd name="T5" fmla="*/ 510357 h 68"/>
              <a:gd name="T6" fmla="*/ 449729 w 68"/>
              <a:gd name="T7" fmla="*/ 510357 h 68"/>
              <a:gd name="T8" fmla="*/ 441699 w 68"/>
              <a:gd name="T9" fmla="*/ 510357 h 68"/>
              <a:gd name="T10" fmla="*/ 305174 w 68"/>
              <a:gd name="T11" fmla="*/ 453651 h 68"/>
              <a:gd name="T12" fmla="*/ 224865 w 68"/>
              <a:gd name="T13" fmla="*/ 542761 h 68"/>
              <a:gd name="T14" fmla="*/ 208803 w 68"/>
              <a:gd name="T15" fmla="*/ 550862 h 68"/>
              <a:gd name="T16" fmla="*/ 208803 w 68"/>
              <a:gd name="T17" fmla="*/ 550862 h 68"/>
              <a:gd name="T18" fmla="*/ 192741 w 68"/>
              <a:gd name="T19" fmla="*/ 526559 h 68"/>
              <a:gd name="T20" fmla="*/ 192741 w 68"/>
              <a:gd name="T21" fmla="*/ 421247 h 68"/>
              <a:gd name="T22" fmla="*/ 457760 w 68"/>
              <a:gd name="T23" fmla="*/ 97211 h 68"/>
              <a:gd name="T24" fmla="*/ 128494 w 68"/>
              <a:gd name="T25" fmla="*/ 380743 h 68"/>
              <a:gd name="T26" fmla="*/ 8031 w 68"/>
              <a:gd name="T27" fmla="*/ 332137 h 68"/>
              <a:gd name="T28" fmla="*/ 0 w 68"/>
              <a:gd name="T29" fmla="*/ 315936 h 68"/>
              <a:gd name="T30" fmla="*/ 8031 w 68"/>
              <a:gd name="T31" fmla="*/ 291633 h 68"/>
              <a:gd name="T32" fmla="*/ 513976 w 68"/>
              <a:gd name="T33" fmla="*/ 0 h 68"/>
              <a:gd name="T34" fmla="*/ 522007 w 68"/>
              <a:gd name="T35" fmla="*/ 0 h 68"/>
              <a:gd name="T36" fmla="*/ 538069 w 68"/>
              <a:gd name="T37" fmla="*/ 0 h 68"/>
              <a:gd name="T38" fmla="*/ 546100 w 68"/>
              <a:gd name="T39" fmla="*/ 2430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14" name="Freeform 135"/>
          <p:cNvSpPr>
            <a:spLocks noEditPoints="1"/>
          </p:cNvSpPr>
          <p:nvPr/>
        </p:nvSpPr>
        <p:spPr bwMode="auto">
          <a:xfrm>
            <a:off x="1098550" y="3668713"/>
            <a:ext cx="536575" cy="503237"/>
          </a:xfrm>
          <a:custGeom>
            <a:avLst/>
            <a:gdLst>
              <a:gd name="T0" fmla="*/ 95554 w 73"/>
              <a:gd name="T1" fmla="*/ 288621 h 68"/>
              <a:gd name="T2" fmla="*/ 58803 w 73"/>
              <a:gd name="T3" fmla="*/ 288621 h 68"/>
              <a:gd name="T4" fmla="*/ 0 w 73"/>
              <a:gd name="T5" fmla="*/ 244218 h 68"/>
              <a:gd name="T6" fmla="*/ 36752 w 73"/>
              <a:gd name="T7" fmla="*/ 140610 h 68"/>
              <a:gd name="T8" fmla="*/ 110255 w 73"/>
              <a:gd name="T9" fmla="*/ 162812 h 68"/>
              <a:gd name="T10" fmla="*/ 147007 w 73"/>
              <a:gd name="T11" fmla="*/ 155411 h 68"/>
              <a:gd name="T12" fmla="*/ 147007 w 73"/>
              <a:gd name="T13" fmla="*/ 177613 h 68"/>
              <a:gd name="T14" fmla="*/ 169058 w 73"/>
              <a:gd name="T15" fmla="*/ 251619 h 68"/>
              <a:gd name="T16" fmla="*/ 95554 w 73"/>
              <a:gd name="T17" fmla="*/ 288621 h 68"/>
              <a:gd name="T18" fmla="*/ 110255 w 73"/>
              <a:gd name="T19" fmla="*/ 140610 h 68"/>
              <a:gd name="T20" fmla="*/ 36752 w 73"/>
              <a:gd name="T21" fmla="*/ 66605 h 68"/>
              <a:gd name="T22" fmla="*/ 110255 w 73"/>
              <a:gd name="T23" fmla="*/ 0 h 68"/>
              <a:gd name="T24" fmla="*/ 183759 w 73"/>
              <a:gd name="T25" fmla="*/ 66605 h 68"/>
              <a:gd name="T26" fmla="*/ 110255 w 73"/>
              <a:gd name="T27" fmla="*/ 140610 h 68"/>
              <a:gd name="T28" fmla="*/ 389568 w 73"/>
              <a:gd name="T29" fmla="*/ 503237 h 68"/>
              <a:gd name="T30" fmla="*/ 147007 w 73"/>
              <a:gd name="T31" fmla="*/ 503237 h 68"/>
              <a:gd name="T32" fmla="*/ 73503 w 73"/>
              <a:gd name="T33" fmla="*/ 429232 h 68"/>
              <a:gd name="T34" fmla="*/ 169058 w 73"/>
              <a:gd name="T35" fmla="*/ 266420 h 68"/>
              <a:gd name="T36" fmla="*/ 271963 w 73"/>
              <a:gd name="T37" fmla="*/ 303422 h 68"/>
              <a:gd name="T38" fmla="*/ 367517 w 73"/>
              <a:gd name="T39" fmla="*/ 266420 h 68"/>
              <a:gd name="T40" fmla="*/ 470422 w 73"/>
              <a:gd name="T41" fmla="*/ 429232 h 68"/>
              <a:gd name="T42" fmla="*/ 389568 w 73"/>
              <a:gd name="T43" fmla="*/ 503237 h 68"/>
              <a:gd name="T44" fmla="*/ 271963 w 73"/>
              <a:gd name="T45" fmla="*/ 288621 h 68"/>
              <a:gd name="T46" fmla="*/ 161708 w 73"/>
              <a:gd name="T47" fmla="*/ 177613 h 68"/>
              <a:gd name="T48" fmla="*/ 271963 w 73"/>
              <a:gd name="T49" fmla="*/ 66605 h 68"/>
              <a:gd name="T50" fmla="*/ 374867 w 73"/>
              <a:gd name="T51" fmla="*/ 177613 h 68"/>
              <a:gd name="T52" fmla="*/ 271963 w 73"/>
              <a:gd name="T53" fmla="*/ 288621 h 68"/>
              <a:gd name="T54" fmla="*/ 433670 w 73"/>
              <a:gd name="T55" fmla="*/ 140610 h 68"/>
              <a:gd name="T56" fmla="*/ 360167 w 73"/>
              <a:gd name="T57" fmla="*/ 66605 h 68"/>
              <a:gd name="T58" fmla="*/ 433670 w 73"/>
              <a:gd name="T59" fmla="*/ 0 h 68"/>
              <a:gd name="T60" fmla="*/ 499823 w 73"/>
              <a:gd name="T61" fmla="*/ 66605 h 68"/>
              <a:gd name="T62" fmla="*/ 433670 w 73"/>
              <a:gd name="T63" fmla="*/ 140610 h 68"/>
              <a:gd name="T64" fmla="*/ 485123 w 73"/>
              <a:gd name="T65" fmla="*/ 288621 h 68"/>
              <a:gd name="T66" fmla="*/ 448371 w 73"/>
              <a:gd name="T67" fmla="*/ 288621 h 68"/>
              <a:gd name="T68" fmla="*/ 374867 w 73"/>
              <a:gd name="T69" fmla="*/ 251619 h 68"/>
              <a:gd name="T70" fmla="*/ 396918 w 73"/>
              <a:gd name="T71" fmla="*/ 177613 h 68"/>
              <a:gd name="T72" fmla="*/ 396918 w 73"/>
              <a:gd name="T73" fmla="*/ 155411 h 68"/>
              <a:gd name="T74" fmla="*/ 433670 w 73"/>
              <a:gd name="T75" fmla="*/ 162812 h 68"/>
              <a:gd name="T76" fmla="*/ 507174 w 73"/>
              <a:gd name="T77" fmla="*/ 140610 h 68"/>
              <a:gd name="T78" fmla="*/ 536575 w 73"/>
              <a:gd name="T79" fmla="*/ 244218 h 68"/>
              <a:gd name="T80" fmla="*/ 485123 w 73"/>
              <a:gd name="T81" fmla="*/ 28862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15" name="Freeform 103"/>
          <p:cNvSpPr>
            <a:spLocks noEditPoints="1"/>
          </p:cNvSpPr>
          <p:nvPr/>
        </p:nvSpPr>
        <p:spPr bwMode="auto">
          <a:xfrm>
            <a:off x="1168400" y="4997450"/>
            <a:ext cx="409575" cy="601663"/>
          </a:xfrm>
          <a:custGeom>
            <a:avLst/>
            <a:gdLst>
              <a:gd name="T0" fmla="*/ 360816 w 42"/>
              <a:gd name="T1" fmla="*/ 281423 h 62"/>
              <a:gd name="T2" fmla="*/ 302305 w 42"/>
              <a:gd name="T3" fmla="*/ 397874 h 62"/>
              <a:gd name="T4" fmla="*/ 321809 w 42"/>
              <a:gd name="T5" fmla="*/ 426987 h 62"/>
              <a:gd name="T6" fmla="*/ 312057 w 42"/>
              <a:gd name="T7" fmla="*/ 456099 h 62"/>
              <a:gd name="T8" fmla="*/ 321809 w 42"/>
              <a:gd name="T9" fmla="*/ 475508 h 62"/>
              <a:gd name="T10" fmla="*/ 302305 w 42"/>
              <a:gd name="T11" fmla="*/ 514325 h 62"/>
              <a:gd name="T12" fmla="*/ 302305 w 42"/>
              <a:gd name="T13" fmla="*/ 524029 h 62"/>
              <a:gd name="T14" fmla="*/ 263298 w 42"/>
              <a:gd name="T15" fmla="*/ 562846 h 62"/>
              <a:gd name="T16" fmla="*/ 204788 w 42"/>
              <a:gd name="T17" fmla="*/ 601663 h 62"/>
              <a:gd name="T18" fmla="*/ 146277 w 42"/>
              <a:gd name="T19" fmla="*/ 562846 h 62"/>
              <a:gd name="T20" fmla="*/ 107270 w 42"/>
              <a:gd name="T21" fmla="*/ 524029 h 62"/>
              <a:gd name="T22" fmla="*/ 107270 w 42"/>
              <a:gd name="T23" fmla="*/ 514325 h 62"/>
              <a:gd name="T24" fmla="*/ 87766 w 42"/>
              <a:gd name="T25" fmla="*/ 475508 h 62"/>
              <a:gd name="T26" fmla="*/ 97518 w 42"/>
              <a:gd name="T27" fmla="*/ 456099 h 62"/>
              <a:gd name="T28" fmla="*/ 87766 w 42"/>
              <a:gd name="T29" fmla="*/ 426987 h 62"/>
              <a:gd name="T30" fmla="*/ 107270 w 42"/>
              <a:gd name="T31" fmla="*/ 397874 h 62"/>
              <a:gd name="T32" fmla="*/ 48759 w 42"/>
              <a:gd name="T33" fmla="*/ 281423 h 62"/>
              <a:gd name="T34" fmla="*/ 0 w 42"/>
              <a:gd name="T35" fmla="*/ 174676 h 62"/>
              <a:gd name="T36" fmla="*/ 204788 w 42"/>
              <a:gd name="T37" fmla="*/ 0 h 62"/>
              <a:gd name="T38" fmla="*/ 409575 w 42"/>
              <a:gd name="T39" fmla="*/ 174676 h 62"/>
              <a:gd name="T40" fmla="*/ 360816 w 42"/>
              <a:gd name="T41" fmla="*/ 281423 h 62"/>
              <a:gd name="T42" fmla="*/ 204788 w 42"/>
              <a:gd name="T43" fmla="*/ 58225 h 62"/>
              <a:gd name="T44" fmla="*/ 58511 w 42"/>
              <a:gd name="T45" fmla="*/ 174676 h 62"/>
              <a:gd name="T46" fmla="*/ 78014 w 42"/>
              <a:gd name="T47" fmla="*/ 252310 h 62"/>
              <a:gd name="T48" fmla="*/ 107270 w 42"/>
              <a:gd name="T49" fmla="*/ 271719 h 62"/>
              <a:gd name="T50" fmla="*/ 156029 w 42"/>
              <a:gd name="T51" fmla="*/ 388170 h 62"/>
              <a:gd name="T52" fmla="*/ 253546 w 42"/>
              <a:gd name="T53" fmla="*/ 388170 h 62"/>
              <a:gd name="T54" fmla="*/ 302305 w 42"/>
              <a:gd name="T55" fmla="*/ 271719 h 62"/>
              <a:gd name="T56" fmla="*/ 331561 w 42"/>
              <a:gd name="T57" fmla="*/ 252310 h 62"/>
              <a:gd name="T58" fmla="*/ 351064 w 42"/>
              <a:gd name="T59" fmla="*/ 174676 h 62"/>
              <a:gd name="T60" fmla="*/ 204788 w 42"/>
              <a:gd name="T61" fmla="*/ 58225 h 62"/>
              <a:gd name="T62" fmla="*/ 282802 w 42"/>
              <a:gd name="T63" fmla="*/ 194085 h 62"/>
              <a:gd name="T64" fmla="*/ 263298 w 42"/>
              <a:gd name="T65" fmla="*/ 174676 h 62"/>
              <a:gd name="T66" fmla="*/ 204788 w 42"/>
              <a:gd name="T67" fmla="*/ 145564 h 62"/>
              <a:gd name="T68" fmla="*/ 195036 w 42"/>
              <a:gd name="T69" fmla="*/ 126155 h 62"/>
              <a:gd name="T70" fmla="*/ 204788 w 42"/>
              <a:gd name="T71" fmla="*/ 116451 h 62"/>
              <a:gd name="T72" fmla="*/ 292554 w 42"/>
              <a:gd name="T73" fmla="*/ 174676 h 62"/>
              <a:gd name="T74" fmla="*/ 282802 w 42"/>
              <a:gd name="T75" fmla="*/ 194085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16" name="Rounded Rectangle 29"/>
          <p:cNvSpPr>
            <a:spLocks noChangeArrowheads="1"/>
          </p:cNvSpPr>
          <p:nvPr/>
        </p:nvSpPr>
        <p:spPr bwMode="auto">
          <a:xfrm>
            <a:off x="8429625" y="185737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7" name="Rounded Rectangle 32"/>
          <p:cNvSpPr>
            <a:spLocks noChangeArrowheads="1"/>
          </p:cNvSpPr>
          <p:nvPr/>
        </p:nvSpPr>
        <p:spPr bwMode="auto">
          <a:xfrm>
            <a:off x="8429625" y="3290888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8" name="Rounded Rectangle 35"/>
          <p:cNvSpPr>
            <a:spLocks noChangeArrowheads="1"/>
          </p:cNvSpPr>
          <p:nvPr/>
        </p:nvSpPr>
        <p:spPr bwMode="auto">
          <a:xfrm>
            <a:off x="8429625" y="47244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119" name="Elbow Connector 45"/>
          <p:cNvCxnSpPr>
            <a:cxnSpLocks noChangeShapeType="1"/>
          </p:cNvCxnSpPr>
          <p:nvPr/>
        </p:nvCxnSpPr>
        <p:spPr bwMode="auto">
          <a:xfrm flipH="1">
            <a:off x="7085013" y="2439988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Elbow Connector 46"/>
          <p:cNvCxnSpPr>
            <a:cxnSpLocks noChangeShapeType="1"/>
          </p:cNvCxnSpPr>
          <p:nvPr/>
        </p:nvCxnSpPr>
        <p:spPr bwMode="auto">
          <a:xfrm flipH="1" flipV="1">
            <a:off x="7085013" y="4454525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1" name="Straight Connector 47"/>
          <p:cNvCxnSpPr>
            <a:cxnSpLocks noChangeShapeType="1"/>
          </p:cNvCxnSpPr>
          <p:nvPr/>
        </p:nvCxnSpPr>
        <p:spPr bwMode="auto">
          <a:xfrm flipH="1">
            <a:off x="7085013" y="3919538"/>
            <a:ext cx="1230312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2" name="Freeform 105"/>
          <p:cNvSpPr>
            <a:spLocks noEditPoints="1"/>
          </p:cNvSpPr>
          <p:nvPr/>
        </p:nvSpPr>
        <p:spPr bwMode="auto">
          <a:xfrm>
            <a:off x="10523538" y="2198688"/>
            <a:ext cx="496887" cy="500062"/>
          </a:xfrm>
          <a:custGeom>
            <a:avLst/>
            <a:gdLst>
              <a:gd name="T0" fmla="*/ 0 w 71"/>
              <a:gd name="T1" fmla="*/ 323984 h 71"/>
              <a:gd name="T2" fmla="*/ 62986 w 71"/>
              <a:gd name="T3" fmla="*/ 218337 h 71"/>
              <a:gd name="T4" fmla="*/ 27994 w 71"/>
              <a:gd name="T5" fmla="*/ 225380 h 71"/>
              <a:gd name="T6" fmla="*/ 48989 w 71"/>
              <a:gd name="T7" fmla="*/ 176078 h 71"/>
              <a:gd name="T8" fmla="*/ 41990 w 71"/>
              <a:gd name="T9" fmla="*/ 295811 h 71"/>
              <a:gd name="T10" fmla="*/ 76982 w 71"/>
              <a:gd name="T11" fmla="*/ 274682 h 71"/>
              <a:gd name="T12" fmla="*/ 104976 w 71"/>
              <a:gd name="T13" fmla="*/ 323984 h 71"/>
              <a:gd name="T14" fmla="*/ 0 w 71"/>
              <a:gd name="T15" fmla="*/ 485976 h 71"/>
              <a:gd name="T16" fmla="*/ 48989 w 71"/>
              <a:gd name="T17" fmla="*/ 471889 h 71"/>
              <a:gd name="T18" fmla="*/ 34992 w 71"/>
              <a:gd name="T19" fmla="*/ 436674 h 71"/>
              <a:gd name="T20" fmla="*/ 62986 w 71"/>
              <a:gd name="T21" fmla="*/ 387372 h 71"/>
              <a:gd name="T22" fmla="*/ 34992 w 71"/>
              <a:gd name="T23" fmla="*/ 387372 h 71"/>
              <a:gd name="T24" fmla="*/ 6998 w 71"/>
              <a:gd name="T25" fmla="*/ 401458 h 71"/>
              <a:gd name="T26" fmla="*/ 97978 w 71"/>
              <a:gd name="T27" fmla="*/ 359199 h 71"/>
              <a:gd name="T28" fmla="*/ 69984 w 71"/>
              <a:gd name="T29" fmla="*/ 415544 h 71"/>
              <a:gd name="T30" fmla="*/ 48989 w 71"/>
              <a:gd name="T31" fmla="*/ 500062 h 71"/>
              <a:gd name="T32" fmla="*/ 6998 w 71"/>
              <a:gd name="T33" fmla="*/ 140863 h 71"/>
              <a:gd name="T34" fmla="*/ 41990 w 71"/>
              <a:gd name="T35" fmla="*/ 112690 h 71"/>
              <a:gd name="T36" fmla="*/ 41990 w 71"/>
              <a:gd name="T37" fmla="*/ 42259 h 71"/>
              <a:gd name="T38" fmla="*/ 27994 w 71"/>
              <a:gd name="T39" fmla="*/ 56345 h 71"/>
              <a:gd name="T40" fmla="*/ 41990 w 71"/>
              <a:gd name="T41" fmla="*/ 0 h 71"/>
              <a:gd name="T42" fmla="*/ 76982 w 71"/>
              <a:gd name="T43" fmla="*/ 112690 h 71"/>
              <a:gd name="T44" fmla="*/ 104976 w 71"/>
              <a:gd name="T45" fmla="*/ 140863 h 71"/>
              <a:gd name="T46" fmla="*/ 489889 w 71"/>
              <a:gd name="T47" fmla="*/ 140863 h 71"/>
              <a:gd name="T48" fmla="*/ 139968 w 71"/>
              <a:gd name="T49" fmla="*/ 133819 h 71"/>
              <a:gd name="T50" fmla="*/ 146967 w 71"/>
              <a:gd name="T51" fmla="*/ 70431 h 71"/>
              <a:gd name="T52" fmla="*/ 496887 w 71"/>
              <a:gd name="T53" fmla="*/ 77474 h 71"/>
              <a:gd name="T54" fmla="*/ 496887 w 71"/>
              <a:gd name="T55" fmla="*/ 274682 h 71"/>
              <a:gd name="T56" fmla="*/ 146967 w 71"/>
              <a:gd name="T57" fmla="*/ 281725 h 71"/>
              <a:gd name="T58" fmla="*/ 139968 w 71"/>
              <a:gd name="T59" fmla="*/ 218337 h 71"/>
              <a:gd name="T60" fmla="*/ 489889 w 71"/>
              <a:gd name="T61" fmla="*/ 211294 h 71"/>
              <a:gd name="T62" fmla="*/ 496887 w 71"/>
              <a:gd name="T63" fmla="*/ 274682 h 71"/>
              <a:gd name="T64" fmla="*/ 489889 w 71"/>
              <a:gd name="T65" fmla="*/ 429631 h 71"/>
              <a:gd name="T66" fmla="*/ 139968 w 71"/>
              <a:gd name="T67" fmla="*/ 422588 h 71"/>
              <a:gd name="T68" fmla="*/ 146967 w 71"/>
              <a:gd name="T69" fmla="*/ 359199 h 71"/>
              <a:gd name="T70" fmla="*/ 496887 w 71"/>
              <a:gd name="T71" fmla="*/ 366243 h 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3" name="Freeform 66"/>
          <p:cNvSpPr>
            <a:spLocks noEditPoints="1"/>
          </p:cNvSpPr>
          <p:nvPr/>
        </p:nvSpPr>
        <p:spPr bwMode="auto">
          <a:xfrm>
            <a:off x="10523538" y="3668713"/>
            <a:ext cx="522287" cy="404812"/>
          </a:xfrm>
          <a:custGeom>
            <a:avLst/>
            <a:gdLst>
              <a:gd name="T0" fmla="*/ 210366 w 72"/>
              <a:gd name="T1" fmla="*/ 296380 h 56"/>
              <a:gd name="T2" fmla="*/ 159588 w 72"/>
              <a:gd name="T3" fmla="*/ 289151 h 56"/>
              <a:gd name="T4" fmla="*/ 79794 w 72"/>
              <a:gd name="T5" fmla="*/ 325295 h 56"/>
              <a:gd name="T6" fmla="*/ 50778 w 72"/>
              <a:gd name="T7" fmla="*/ 332524 h 56"/>
              <a:gd name="T8" fmla="*/ 50778 w 72"/>
              <a:gd name="T9" fmla="*/ 332524 h 56"/>
              <a:gd name="T10" fmla="*/ 43524 w 72"/>
              <a:gd name="T11" fmla="*/ 325295 h 56"/>
              <a:gd name="T12" fmla="*/ 43524 w 72"/>
              <a:gd name="T13" fmla="*/ 310838 h 56"/>
              <a:gd name="T14" fmla="*/ 79794 w 72"/>
              <a:gd name="T15" fmla="*/ 260236 h 56"/>
              <a:gd name="T16" fmla="*/ 0 w 72"/>
              <a:gd name="T17" fmla="*/ 144576 h 56"/>
              <a:gd name="T18" fmla="*/ 210366 w 72"/>
              <a:gd name="T19" fmla="*/ 0 h 56"/>
              <a:gd name="T20" fmla="*/ 413477 w 72"/>
              <a:gd name="T21" fmla="*/ 144576 h 56"/>
              <a:gd name="T22" fmla="*/ 210366 w 72"/>
              <a:gd name="T23" fmla="*/ 296380 h 56"/>
              <a:gd name="T24" fmla="*/ 449747 w 72"/>
              <a:gd name="T25" fmla="*/ 339753 h 56"/>
              <a:gd name="T26" fmla="*/ 478763 w 72"/>
              <a:gd name="T27" fmla="*/ 383126 h 56"/>
              <a:gd name="T28" fmla="*/ 486017 w 72"/>
              <a:gd name="T29" fmla="*/ 397583 h 56"/>
              <a:gd name="T30" fmla="*/ 478763 w 72"/>
              <a:gd name="T31" fmla="*/ 404812 h 56"/>
              <a:gd name="T32" fmla="*/ 449747 w 72"/>
              <a:gd name="T33" fmla="*/ 397583 h 56"/>
              <a:gd name="T34" fmla="*/ 369953 w 72"/>
              <a:gd name="T35" fmla="*/ 361439 h 56"/>
              <a:gd name="T36" fmla="*/ 319175 w 72"/>
              <a:gd name="T37" fmla="*/ 368668 h 56"/>
              <a:gd name="T38" fmla="*/ 181350 w 72"/>
              <a:gd name="T39" fmla="*/ 332524 h 56"/>
              <a:gd name="T40" fmla="*/ 210366 w 72"/>
              <a:gd name="T41" fmla="*/ 332524 h 56"/>
              <a:gd name="T42" fmla="*/ 377207 w 72"/>
              <a:gd name="T43" fmla="*/ 281923 h 56"/>
              <a:gd name="T44" fmla="*/ 449747 w 72"/>
              <a:gd name="T45" fmla="*/ 144576 h 56"/>
              <a:gd name="T46" fmla="*/ 442493 w 72"/>
              <a:gd name="T47" fmla="*/ 101203 h 56"/>
              <a:gd name="T48" fmla="*/ 522287 w 72"/>
              <a:gd name="T49" fmla="*/ 216864 h 56"/>
              <a:gd name="T50" fmla="*/ 449747 w 72"/>
              <a:gd name="T51" fmla="*/ 339753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4" name="Freeform 15"/>
          <p:cNvSpPr>
            <a:spLocks noEditPoints="1"/>
          </p:cNvSpPr>
          <p:nvPr/>
        </p:nvSpPr>
        <p:spPr bwMode="auto">
          <a:xfrm>
            <a:off x="10496550" y="5110163"/>
            <a:ext cx="654050" cy="488950"/>
          </a:xfrm>
          <a:custGeom>
            <a:avLst/>
            <a:gdLst>
              <a:gd name="T0" fmla="*/ 654050 w 168"/>
              <a:gd name="T1" fmla="*/ 488950 h 126"/>
              <a:gd name="T2" fmla="*/ 0 w 168"/>
              <a:gd name="T3" fmla="*/ 488950 h 126"/>
              <a:gd name="T4" fmla="*/ 0 w 168"/>
              <a:gd name="T5" fmla="*/ 0 h 126"/>
              <a:gd name="T6" fmla="*/ 38932 w 168"/>
              <a:gd name="T7" fmla="*/ 0 h 126"/>
              <a:gd name="T8" fmla="*/ 38932 w 168"/>
              <a:gd name="T9" fmla="*/ 446264 h 126"/>
              <a:gd name="T10" fmla="*/ 654050 w 168"/>
              <a:gd name="T11" fmla="*/ 446264 h 126"/>
              <a:gd name="T12" fmla="*/ 654050 w 168"/>
              <a:gd name="T13" fmla="*/ 488950 h 126"/>
              <a:gd name="T14" fmla="*/ 210230 w 168"/>
              <a:gd name="T15" fmla="*/ 403578 h 126"/>
              <a:gd name="T16" fmla="*/ 124581 w 168"/>
              <a:gd name="T17" fmla="*/ 403578 h 126"/>
              <a:gd name="T18" fmla="*/ 124581 w 168"/>
              <a:gd name="T19" fmla="*/ 244475 h 126"/>
              <a:gd name="T20" fmla="*/ 210230 w 168"/>
              <a:gd name="T21" fmla="*/ 244475 h 126"/>
              <a:gd name="T22" fmla="*/ 210230 w 168"/>
              <a:gd name="T23" fmla="*/ 403578 h 126"/>
              <a:gd name="T24" fmla="*/ 327025 w 168"/>
              <a:gd name="T25" fmla="*/ 403578 h 126"/>
              <a:gd name="T26" fmla="*/ 249162 w 168"/>
              <a:gd name="T27" fmla="*/ 403578 h 126"/>
              <a:gd name="T28" fmla="*/ 249162 w 168"/>
              <a:gd name="T29" fmla="*/ 73731 h 126"/>
              <a:gd name="T30" fmla="*/ 327025 w 168"/>
              <a:gd name="T31" fmla="*/ 73731 h 126"/>
              <a:gd name="T32" fmla="*/ 327025 w 168"/>
              <a:gd name="T33" fmla="*/ 403578 h 126"/>
              <a:gd name="T34" fmla="*/ 451606 w 168"/>
              <a:gd name="T35" fmla="*/ 403578 h 126"/>
              <a:gd name="T36" fmla="*/ 369850 w 168"/>
              <a:gd name="T37" fmla="*/ 403578 h 126"/>
              <a:gd name="T38" fmla="*/ 369850 w 168"/>
              <a:gd name="T39" fmla="*/ 159103 h 126"/>
              <a:gd name="T40" fmla="*/ 451606 w 168"/>
              <a:gd name="T41" fmla="*/ 159103 h 126"/>
              <a:gd name="T42" fmla="*/ 451606 w 168"/>
              <a:gd name="T43" fmla="*/ 403578 h 126"/>
              <a:gd name="T44" fmla="*/ 572294 w 168"/>
              <a:gd name="T45" fmla="*/ 403578 h 126"/>
              <a:gd name="T46" fmla="*/ 494431 w 168"/>
              <a:gd name="T47" fmla="*/ 403578 h 126"/>
              <a:gd name="T48" fmla="*/ 494431 w 168"/>
              <a:gd name="T49" fmla="*/ 34925 h 126"/>
              <a:gd name="T50" fmla="*/ 572294 w 168"/>
              <a:gd name="T51" fmla="*/ 34925 h 126"/>
              <a:gd name="T52" fmla="*/ 572294 w 168"/>
              <a:gd name="T53" fmla="*/ 403578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5" name="Freeform 54@|5FFC:14657585|FBC:16777215|LFC:11765543|LBC:16777215"/>
          <p:cNvSpPr/>
          <p:nvPr/>
        </p:nvSpPr>
        <p:spPr bwMode="auto">
          <a:xfrm>
            <a:off x="5211763" y="3078163"/>
            <a:ext cx="1744662" cy="1744662"/>
          </a:xfrm>
          <a:custGeom>
            <a:avLst/>
            <a:gdLst>
              <a:gd name="T0" fmla="*/ 0 w 661361"/>
              <a:gd name="T1" fmla="*/ 872332 h 661361"/>
              <a:gd name="T2" fmla="*/ 255502 w 661361"/>
              <a:gd name="T3" fmla="*/ 255500 h 661361"/>
              <a:gd name="T4" fmla="*/ 872335 w 661361"/>
              <a:gd name="T5" fmla="*/ 0 h 661361"/>
              <a:gd name="T6" fmla="*/ 1489168 w 661361"/>
              <a:gd name="T7" fmla="*/ 255502 h 661361"/>
              <a:gd name="T8" fmla="*/ 1744667 w 661361"/>
              <a:gd name="T9" fmla="*/ 872335 h 661361"/>
              <a:gd name="T10" fmla="*/ 1489168 w 661361"/>
              <a:gd name="T11" fmla="*/ 1489168 h 661361"/>
              <a:gd name="T12" fmla="*/ 872335 w 661361"/>
              <a:gd name="T13" fmla="*/ 1744667 h 661361"/>
              <a:gd name="T14" fmla="*/ 255502 w 661361"/>
              <a:gd name="T15" fmla="*/ 1489168 h 661361"/>
              <a:gd name="T16" fmla="*/ 3 w 661361"/>
              <a:gd name="T17" fmla="*/ 872335 h 661361"/>
              <a:gd name="T18" fmla="*/ 0 w 661361"/>
              <a:gd name="T19" fmla="*/ 872332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1562" tIns="141562" rIns="141562" bIns="141562" anchor="ctr"/>
          <a:lstStyle/>
          <a:p>
            <a:endParaRPr lang="zh-CN" altLang="en-US"/>
          </a:p>
        </p:txBody>
      </p:sp>
      <p:sp>
        <p:nvSpPr>
          <p:cNvPr id="47126" name="Freeform 78@|5FFC:0|FBC:0|LFC:16777215|LBC:16777215"/>
          <p:cNvSpPr>
            <a:spLocks noEditPoints="1"/>
          </p:cNvSpPr>
          <p:nvPr/>
        </p:nvSpPr>
        <p:spPr bwMode="auto">
          <a:xfrm>
            <a:off x="5721350" y="3422650"/>
            <a:ext cx="725488" cy="1055688"/>
          </a:xfrm>
          <a:custGeom>
            <a:avLst/>
            <a:gdLst>
              <a:gd name="T0" fmla="*/ 358476 w 85"/>
              <a:gd name="T1" fmla="*/ 0 h 123"/>
              <a:gd name="T2" fmla="*/ 0 w 85"/>
              <a:gd name="T3" fmla="*/ 360479 h 123"/>
              <a:gd name="T4" fmla="*/ 162168 w 85"/>
              <a:gd name="T5" fmla="*/ 755289 h 123"/>
              <a:gd name="T6" fmla="*/ 358476 w 85"/>
              <a:gd name="T7" fmla="*/ 1055688 h 123"/>
              <a:gd name="T8" fmla="*/ 554785 w 85"/>
              <a:gd name="T9" fmla="*/ 755289 h 123"/>
              <a:gd name="T10" fmla="*/ 725488 w 85"/>
              <a:gd name="T11" fmla="*/ 360479 h 123"/>
              <a:gd name="T12" fmla="*/ 358476 w 85"/>
              <a:gd name="T13" fmla="*/ 0 h 123"/>
              <a:gd name="T14" fmla="*/ 443828 w 85"/>
              <a:gd name="T15" fmla="*/ 892614 h 123"/>
              <a:gd name="T16" fmla="*/ 281660 w 85"/>
              <a:gd name="T17" fmla="*/ 909780 h 123"/>
              <a:gd name="T18" fmla="*/ 264590 w 85"/>
              <a:gd name="T19" fmla="*/ 849700 h 123"/>
              <a:gd name="T20" fmla="*/ 264590 w 85"/>
              <a:gd name="T21" fmla="*/ 849700 h 123"/>
              <a:gd name="T22" fmla="*/ 469433 w 85"/>
              <a:gd name="T23" fmla="*/ 823952 h 123"/>
              <a:gd name="T24" fmla="*/ 460898 w 85"/>
              <a:gd name="T25" fmla="*/ 849700 h 123"/>
              <a:gd name="T26" fmla="*/ 443828 w 85"/>
              <a:gd name="T27" fmla="*/ 892614 h 123"/>
              <a:gd name="T28" fmla="*/ 256055 w 85"/>
              <a:gd name="T29" fmla="*/ 815369 h 123"/>
              <a:gd name="T30" fmla="*/ 230449 w 85"/>
              <a:gd name="T31" fmla="*/ 755289 h 123"/>
              <a:gd name="T32" fmla="*/ 486504 w 85"/>
              <a:gd name="T33" fmla="*/ 755289 h 123"/>
              <a:gd name="T34" fmla="*/ 477969 w 85"/>
              <a:gd name="T35" fmla="*/ 789620 h 123"/>
              <a:gd name="T36" fmla="*/ 256055 w 85"/>
              <a:gd name="T37" fmla="*/ 815369 h 123"/>
              <a:gd name="T38" fmla="*/ 358476 w 85"/>
              <a:gd name="T39" fmla="*/ 987025 h 123"/>
              <a:gd name="T40" fmla="*/ 298730 w 85"/>
              <a:gd name="T41" fmla="*/ 944111 h 123"/>
              <a:gd name="T42" fmla="*/ 435293 w 85"/>
              <a:gd name="T43" fmla="*/ 926946 h 123"/>
              <a:gd name="T44" fmla="*/ 358476 w 85"/>
              <a:gd name="T45" fmla="*/ 987025 h 123"/>
              <a:gd name="T46" fmla="*/ 512109 w 85"/>
              <a:gd name="T47" fmla="*/ 686626 h 123"/>
              <a:gd name="T48" fmla="*/ 204844 w 85"/>
              <a:gd name="T49" fmla="*/ 686626 h 123"/>
              <a:gd name="T50" fmla="*/ 153633 w 85"/>
              <a:gd name="T51" fmla="*/ 583632 h 123"/>
              <a:gd name="T52" fmla="*/ 68281 w 85"/>
              <a:gd name="T53" fmla="*/ 360479 h 123"/>
              <a:gd name="T54" fmla="*/ 358476 w 85"/>
              <a:gd name="T55" fmla="*/ 68663 h 123"/>
              <a:gd name="T56" fmla="*/ 657207 w 85"/>
              <a:gd name="T57" fmla="*/ 360479 h 123"/>
              <a:gd name="T58" fmla="*/ 571855 w 85"/>
              <a:gd name="T59" fmla="*/ 583632 h 123"/>
              <a:gd name="T60" fmla="*/ 512109 w 85"/>
              <a:gd name="T61" fmla="*/ 686626 h 123"/>
              <a:gd name="T62" fmla="*/ 512109 w 85"/>
              <a:gd name="T63" fmla="*/ 686626 h 123"/>
              <a:gd name="T64" fmla="*/ 512109 w 85"/>
              <a:gd name="T65" fmla="*/ 686626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5" h="123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14" y="74"/>
                  <a:pt x="19" y="88"/>
                </a:cubicBezTo>
                <a:cubicBezTo>
                  <a:pt x="27" y="110"/>
                  <a:pt x="26" y="123"/>
                  <a:pt x="42" y="123"/>
                </a:cubicBezTo>
                <a:cubicBezTo>
                  <a:pt x="59" y="123"/>
                  <a:pt x="58" y="110"/>
                  <a:pt x="65" y="88"/>
                </a:cubicBezTo>
                <a:cubicBezTo>
                  <a:pt x="70" y="74"/>
                  <a:pt x="85" y="57"/>
                  <a:pt x="85" y="42"/>
                </a:cubicBezTo>
                <a:cubicBezTo>
                  <a:pt x="85" y="19"/>
                  <a:pt x="66" y="0"/>
                  <a:pt x="42" y="0"/>
                </a:cubicBezTo>
                <a:close/>
                <a:moveTo>
                  <a:pt x="52" y="104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104"/>
                  <a:pt x="32" y="102"/>
                  <a:pt x="31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7"/>
                  <a:pt x="54" y="98"/>
                  <a:pt x="54" y="99"/>
                </a:cubicBezTo>
                <a:cubicBezTo>
                  <a:pt x="53" y="101"/>
                  <a:pt x="53" y="103"/>
                  <a:pt x="52" y="104"/>
                </a:cubicBezTo>
                <a:close/>
                <a:moveTo>
                  <a:pt x="30" y="95"/>
                </a:moveTo>
                <a:cubicBezTo>
                  <a:pt x="29" y="93"/>
                  <a:pt x="28" y="91"/>
                  <a:pt x="27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9"/>
                  <a:pt x="56" y="91"/>
                  <a:pt x="56" y="92"/>
                </a:cubicBezTo>
                <a:lnTo>
                  <a:pt x="30" y="95"/>
                </a:lnTo>
                <a:close/>
                <a:moveTo>
                  <a:pt x="42" y="115"/>
                </a:moveTo>
                <a:cubicBezTo>
                  <a:pt x="38" y="115"/>
                  <a:pt x="37" y="114"/>
                  <a:pt x="35" y="110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9" y="114"/>
                  <a:pt x="47" y="115"/>
                  <a:pt x="42" y="115"/>
                </a:cubicBezTo>
                <a:close/>
                <a:moveTo>
                  <a:pt x="60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3" y="76"/>
                  <a:pt x="20" y="72"/>
                  <a:pt x="18" y="68"/>
                </a:cubicBezTo>
                <a:cubicBezTo>
                  <a:pt x="13" y="59"/>
                  <a:pt x="8" y="50"/>
                  <a:pt x="8" y="42"/>
                </a:cubicBezTo>
                <a:cubicBezTo>
                  <a:pt x="8" y="23"/>
                  <a:pt x="23" y="8"/>
                  <a:pt x="42" y="8"/>
                </a:cubicBezTo>
                <a:cubicBezTo>
                  <a:pt x="61" y="8"/>
                  <a:pt x="77" y="23"/>
                  <a:pt x="77" y="42"/>
                </a:cubicBezTo>
                <a:cubicBezTo>
                  <a:pt x="77" y="50"/>
                  <a:pt x="72" y="59"/>
                  <a:pt x="67" y="68"/>
                </a:cubicBezTo>
                <a:cubicBezTo>
                  <a:pt x="64" y="72"/>
                  <a:pt x="62" y="76"/>
                  <a:pt x="60" y="80"/>
                </a:cubicBezTo>
                <a:close/>
                <a:moveTo>
                  <a:pt x="60" y="80"/>
                </a:moveTo>
                <a:cubicBezTo>
                  <a:pt x="60" y="80"/>
                  <a:pt x="60" y="80"/>
                  <a:pt x="60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7" name="Freeform 79@|5FFC:0|FBC:0|LFC:16777215|LBC:16777215"/>
          <p:cNvSpPr>
            <a:spLocks noEditPoints="1"/>
          </p:cNvSpPr>
          <p:nvPr/>
        </p:nvSpPr>
        <p:spPr bwMode="auto">
          <a:xfrm>
            <a:off x="5884863" y="3584575"/>
            <a:ext cx="212725" cy="214313"/>
          </a:xfrm>
          <a:custGeom>
            <a:avLst/>
            <a:gdLst>
              <a:gd name="T0" fmla="*/ 195707 w 25"/>
              <a:gd name="T1" fmla="*/ 0 h 25"/>
              <a:gd name="T2" fmla="*/ 0 w 25"/>
              <a:gd name="T3" fmla="*/ 197168 h 25"/>
              <a:gd name="T4" fmla="*/ 17018 w 25"/>
              <a:gd name="T5" fmla="*/ 214313 h 25"/>
              <a:gd name="T6" fmla="*/ 34036 w 25"/>
              <a:gd name="T7" fmla="*/ 197168 h 25"/>
              <a:gd name="T8" fmla="*/ 195707 w 25"/>
              <a:gd name="T9" fmla="*/ 34290 h 25"/>
              <a:gd name="T10" fmla="*/ 212725 w 25"/>
              <a:gd name="T11" fmla="*/ 17145 h 25"/>
              <a:gd name="T12" fmla="*/ 195707 w 25"/>
              <a:gd name="T13" fmla="*/ 0 h 25"/>
              <a:gd name="T14" fmla="*/ 195707 w 25"/>
              <a:gd name="T15" fmla="*/ 0 h 25"/>
              <a:gd name="T16" fmla="*/ 195707 w 25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25">
                <a:moveTo>
                  <a:pt x="23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4" y="24"/>
                  <a:pt x="4" y="23"/>
                </a:cubicBezTo>
                <a:cubicBezTo>
                  <a:pt x="4" y="12"/>
                  <a:pt x="13" y="4"/>
                  <a:pt x="23" y="4"/>
                </a:cubicBezTo>
                <a:cubicBezTo>
                  <a:pt x="24" y="4"/>
                  <a:pt x="25" y="3"/>
                  <a:pt x="25" y="2"/>
                </a:cubicBezTo>
                <a:cubicBezTo>
                  <a:pt x="25" y="1"/>
                  <a:pt x="24" y="0"/>
                  <a:pt x="23" y="0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47128" name="TextBox 13"/>
          <p:cNvSpPr txBox="1">
            <a:spLocks noChangeArrowheads="1"/>
          </p:cNvSpPr>
          <p:nvPr/>
        </p:nvSpPr>
        <p:spPr bwMode="auto">
          <a:xfrm>
            <a:off x="1876425" y="219392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7129" name="TextBox 13"/>
          <p:cNvSpPr txBox="1">
            <a:spLocks noChangeArrowheads="1"/>
          </p:cNvSpPr>
          <p:nvPr/>
        </p:nvSpPr>
        <p:spPr bwMode="auto">
          <a:xfrm>
            <a:off x="1881188" y="2479675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47130" name="TextBox 13"/>
          <p:cNvSpPr txBox="1">
            <a:spLocks noChangeArrowheads="1"/>
          </p:cNvSpPr>
          <p:nvPr/>
        </p:nvSpPr>
        <p:spPr bwMode="auto">
          <a:xfrm>
            <a:off x="1876425" y="3636963"/>
            <a:ext cx="156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7131" name="TextBox 13"/>
          <p:cNvSpPr txBox="1">
            <a:spLocks noChangeArrowheads="1"/>
          </p:cNvSpPr>
          <p:nvPr/>
        </p:nvSpPr>
        <p:spPr bwMode="auto">
          <a:xfrm>
            <a:off x="1881188" y="3922713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47132" name="TextBox 13"/>
          <p:cNvSpPr txBox="1">
            <a:spLocks noChangeArrowheads="1"/>
          </p:cNvSpPr>
          <p:nvPr/>
        </p:nvSpPr>
        <p:spPr bwMode="auto">
          <a:xfrm>
            <a:off x="1876425" y="504507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7133" name="TextBox 13"/>
          <p:cNvSpPr txBox="1">
            <a:spLocks noChangeArrowheads="1"/>
          </p:cNvSpPr>
          <p:nvPr/>
        </p:nvSpPr>
        <p:spPr bwMode="auto">
          <a:xfrm>
            <a:off x="1881188" y="5330825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47134" name="TextBox 13"/>
          <p:cNvSpPr txBox="1">
            <a:spLocks noChangeArrowheads="1"/>
          </p:cNvSpPr>
          <p:nvPr/>
        </p:nvSpPr>
        <p:spPr bwMode="auto">
          <a:xfrm>
            <a:off x="8667750" y="219392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7135" name="TextBox 13"/>
          <p:cNvSpPr txBox="1">
            <a:spLocks noChangeArrowheads="1"/>
          </p:cNvSpPr>
          <p:nvPr/>
        </p:nvSpPr>
        <p:spPr bwMode="auto">
          <a:xfrm>
            <a:off x="8672513" y="2479675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47136" name="TextBox 13"/>
          <p:cNvSpPr txBox="1">
            <a:spLocks noChangeArrowheads="1"/>
          </p:cNvSpPr>
          <p:nvPr/>
        </p:nvSpPr>
        <p:spPr bwMode="auto">
          <a:xfrm>
            <a:off x="8667750" y="3646488"/>
            <a:ext cx="156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7137" name="TextBox 13"/>
          <p:cNvSpPr txBox="1">
            <a:spLocks noChangeArrowheads="1"/>
          </p:cNvSpPr>
          <p:nvPr/>
        </p:nvSpPr>
        <p:spPr bwMode="auto">
          <a:xfrm>
            <a:off x="8672513" y="3932238"/>
            <a:ext cx="15589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47138" name="TextBox 13"/>
          <p:cNvSpPr txBox="1">
            <a:spLocks noChangeArrowheads="1"/>
          </p:cNvSpPr>
          <p:nvPr/>
        </p:nvSpPr>
        <p:spPr bwMode="auto">
          <a:xfrm>
            <a:off x="8667750" y="5054600"/>
            <a:ext cx="156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7139" name="TextBox 13"/>
          <p:cNvSpPr txBox="1">
            <a:spLocks noChangeArrowheads="1"/>
          </p:cNvSpPr>
          <p:nvPr/>
        </p:nvSpPr>
        <p:spPr bwMode="auto">
          <a:xfrm>
            <a:off x="8672513" y="5341938"/>
            <a:ext cx="155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37" name="矩形 36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44" name="矩形 43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428813"/>
            <a:ext cx="12192000" cy="13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65321" y="2210493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第五部分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9347" y="3565490"/>
            <a:ext cx="7243253" cy="1038366"/>
            <a:chOff x="382010" y="2731268"/>
            <a:chExt cx="5432440" cy="778775"/>
          </a:xfrm>
        </p:grpSpPr>
        <p:sp>
          <p:nvSpPr>
            <p:cNvPr id="34" name="矩形 33"/>
            <p:cNvSpPr/>
            <p:nvPr/>
          </p:nvSpPr>
          <p:spPr>
            <a:xfrm>
              <a:off x="382010" y="2731268"/>
              <a:ext cx="3411030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265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12490" y="3233044"/>
              <a:ext cx="54019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Thought for customer service "is the sacred mission of hi design.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231014" y="3156613"/>
            <a:ext cx="283652" cy="60959"/>
            <a:chOff x="8136396" y="1704236"/>
            <a:chExt cx="366876" cy="78844"/>
          </a:xfrm>
          <a:solidFill>
            <a:schemeClr val="bg1">
              <a:alpha val="36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8136396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280412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424428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4811422"/>
            <a:ext cx="12192000" cy="71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8" name="组合 4117"/>
          <p:cNvGrpSpPr/>
          <p:nvPr/>
        </p:nvGrpSpPr>
        <p:grpSpPr>
          <a:xfrm>
            <a:off x="438346" y="2299766"/>
            <a:ext cx="2821541" cy="3438474"/>
            <a:chOff x="543501" y="1724824"/>
            <a:chExt cx="2116156" cy="2578856"/>
          </a:xfrm>
        </p:grpSpPr>
        <p:grpSp>
          <p:nvGrpSpPr>
            <p:cNvPr id="4102" name="组合 4101"/>
            <p:cNvGrpSpPr/>
            <p:nvPr/>
          </p:nvGrpSpPr>
          <p:grpSpPr>
            <a:xfrm>
              <a:off x="543501" y="3625738"/>
              <a:ext cx="2116156" cy="677942"/>
              <a:chOff x="543501" y="3471850"/>
              <a:chExt cx="2116156" cy="677942"/>
            </a:xfrm>
          </p:grpSpPr>
          <p:sp>
            <p:nvSpPr>
              <p:cNvPr id="180" name="矩形 179"/>
              <p:cNvSpPr/>
              <p:nvPr/>
            </p:nvSpPr>
            <p:spPr>
              <a:xfrm>
                <a:off x="981098" y="3471850"/>
                <a:ext cx="1240965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65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543501" y="3799696"/>
                <a:ext cx="2116156" cy="350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6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concepts national income and national product have roughly </a:t>
                </a:r>
              </a:p>
            </p:txBody>
          </p:sp>
        </p:grpSp>
        <p:grpSp>
          <p:nvGrpSpPr>
            <p:cNvPr id="4105" name="组合 4104"/>
            <p:cNvGrpSpPr/>
            <p:nvPr/>
          </p:nvGrpSpPr>
          <p:grpSpPr>
            <a:xfrm>
              <a:off x="843947" y="1724824"/>
              <a:ext cx="1515265" cy="1515265"/>
              <a:chOff x="722888" y="1724824"/>
              <a:chExt cx="1515265" cy="151526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722888" y="1724824"/>
                <a:ext cx="1515265" cy="1515265"/>
              </a:xfrm>
              <a:prstGeom prst="ellipse">
                <a:avLst/>
              </a:prstGeom>
              <a:solidFill>
                <a:srgbClr val="DE4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98" name="组合 4097"/>
              <p:cNvGrpSpPr/>
              <p:nvPr/>
            </p:nvGrpSpPr>
            <p:grpSpPr>
              <a:xfrm>
                <a:off x="1166760" y="2123534"/>
                <a:ext cx="627520" cy="717845"/>
                <a:chOff x="10856093" y="315913"/>
                <a:chExt cx="419100" cy="479425"/>
              </a:xfrm>
              <a:solidFill>
                <a:schemeClr val="bg1"/>
              </a:solidFill>
            </p:grpSpPr>
            <p:sp>
              <p:nvSpPr>
                <p:cNvPr id="4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2"/>
                <p:cNvSpPr/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104" name="椭圆 4103"/>
              <p:cNvSpPr/>
              <p:nvPr/>
            </p:nvSpPr>
            <p:spPr>
              <a:xfrm>
                <a:off x="764952" y="1766888"/>
                <a:ext cx="1431136" cy="1431136"/>
              </a:xfrm>
              <a:prstGeom prst="ellipse">
                <a:avLst/>
              </a:prstGeom>
              <a:noFill/>
              <a:ln w="12700">
                <a:solidFill>
                  <a:srgbClr val="1B89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17" name="组合 4116"/>
          <p:cNvGrpSpPr/>
          <p:nvPr/>
        </p:nvGrpSpPr>
        <p:grpSpPr>
          <a:xfrm>
            <a:off x="3260154" y="2299766"/>
            <a:ext cx="2821541" cy="3438474"/>
            <a:chOff x="2368924" y="1724824"/>
            <a:chExt cx="2116156" cy="2578856"/>
          </a:xfrm>
        </p:grpSpPr>
        <p:grpSp>
          <p:nvGrpSpPr>
            <p:cNvPr id="4107" name="组合 4106"/>
            <p:cNvGrpSpPr/>
            <p:nvPr/>
          </p:nvGrpSpPr>
          <p:grpSpPr>
            <a:xfrm>
              <a:off x="2669370" y="1724824"/>
              <a:ext cx="1515265" cy="1515265"/>
              <a:chOff x="2626235" y="1724824"/>
              <a:chExt cx="1515265" cy="1515265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2626235" y="1724824"/>
                <a:ext cx="1515265" cy="1515265"/>
              </a:xfrm>
              <a:prstGeom prst="ellipse">
                <a:avLst/>
              </a:prstGeom>
              <a:solidFill>
                <a:srgbClr val="394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023756" y="2146114"/>
                <a:ext cx="720223" cy="672684"/>
              </a:xfrm>
              <a:custGeom>
                <a:avLst/>
                <a:gdLst>
                  <a:gd name="T0" fmla="*/ 40 w 128"/>
                  <a:gd name="T1" fmla="*/ 120 h 120"/>
                  <a:gd name="T2" fmla="*/ 12 w 128"/>
                  <a:gd name="T3" fmla="*/ 108 h 120"/>
                  <a:gd name="T4" fmla="*/ 0 w 128"/>
                  <a:gd name="T5" fmla="*/ 80 h 120"/>
                  <a:gd name="T6" fmla="*/ 12 w 128"/>
                  <a:gd name="T7" fmla="*/ 52 h 120"/>
                  <a:gd name="T8" fmla="*/ 58 w 128"/>
                  <a:gd name="T9" fmla="*/ 2 h 120"/>
                  <a:gd name="T10" fmla="*/ 64 w 128"/>
                  <a:gd name="T11" fmla="*/ 8 h 120"/>
                  <a:gd name="T12" fmla="*/ 17 w 128"/>
                  <a:gd name="T13" fmla="*/ 57 h 120"/>
                  <a:gd name="T14" fmla="*/ 8 w 128"/>
                  <a:gd name="T15" fmla="*/ 80 h 120"/>
                  <a:gd name="T16" fmla="*/ 17 w 128"/>
                  <a:gd name="T17" fmla="*/ 103 h 120"/>
                  <a:gd name="T18" fmla="*/ 40 w 128"/>
                  <a:gd name="T19" fmla="*/ 112 h 120"/>
                  <a:gd name="T20" fmla="*/ 63 w 128"/>
                  <a:gd name="T21" fmla="*/ 103 h 120"/>
                  <a:gd name="T22" fmla="*/ 113 w 128"/>
                  <a:gd name="T23" fmla="*/ 49 h 120"/>
                  <a:gd name="T24" fmla="*/ 120 w 128"/>
                  <a:gd name="T25" fmla="*/ 32 h 120"/>
                  <a:gd name="T26" fmla="*/ 113 w 128"/>
                  <a:gd name="T27" fmla="*/ 15 h 120"/>
                  <a:gd name="T28" fmla="*/ 96 w 128"/>
                  <a:gd name="T29" fmla="*/ 8 h 120"/>
                  <a:gd name="T30" fmla="*/ 79 w 128"/>
                  <a:gd name="T31" fmla="*/ 15 h 120"/>
                  <a:gd name="T32" fmla="*/ 29 w 128"/>
                  <a:gd name="T33" fmla="*/ 69 h 120"/>
                  <a:gd name="T34" fmla="*/ 29 w 128"/>
                  <a:gd name="T35" fmla="*/ 91 h 120"/>
                  <a:gd name="T36" fmla="*/ 40 w 128"/>
                  <a:gd name="T37" fmla="*/ 96 h 120"/>
                  <a:gd name="T38" fmla="*/ 40 w 128"/>
                  <a:gd name="T39" fmla="*/ 96 h 120"/>
                  <a:gd name="T40" fmla="*/ 51 w 128"/>
                  <a:gd name="T41" fmla="*/ 91 h 120"/>
                  <a:gd name="T42" fmla="*/ 100 w 128"/>
                  <a:gd name="T43" fmla="*/ 41 h 120"/>
                  <a:gd name="T44" fmla="*/ 105 w 128"/>
                  <a:gd name="T45" fmla="*/ 47 h 120"/>
                  <a:gd name="T46" fmla="*/ 57 w 128"/>
                  <a:gd name="T47" fmla="*/ 97 h 120"/>
                  <a:gd name="T48" fmla="*/ 40 w 128"/>
                  <a:gd name="T49" fmla="*/ 104 h 120"/>
                  <a:gd name="T50" fmla="*/ 40 w 128"/>
                  <a:gd name="T51" fmla="*/ 104 h 120"/>
                  <a:gd name="T52" fmla="*/ 23 w 128"/>
                  <a:gd name="T53" fmla="*/ 97 h 120"/>
                  <a:gd name="T54" fmla="*/ 23 w 128"/>
                  <a:gd name="T55" fmla="*/ 63 h 120"/>
                  <a:gd name="T56" fmla="*/ 73 w 128"/>
                  <a:gd name="T57" fmla="*/ 9 h 120"/>
                  <a:gd name="T58" fmla="*/ 96 w 128"/>
                  <a:gd name="T59" fmla="*/ 0 h 120"/>
                  <a:gd name="T60" fmla="*/ 119 w 128"/>
                  <a:gd name="T61" fmla="*/ 9 h 120"/>
                  <a:gd name="T62" fmla="*/ 128 w 128"/>
                  <a:gd name="T63" fmla="*/ 32 h 120"/>
                  <a:gd name="T64" fmla="*/ 119 w 128"/>
                  <a:gd name="T65" fmla="*/ 55 h 120"/>
                  <a:gd name="T66" fmla="*/ 68 w 128"/>
                  <a:gd name="T67" fmla="*/ 108 h 120"/>
                  <a:gd name="T68" fmla="*/ 40 w 128"/>
                  <a:gd name="T6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" h="120">
                    <a:moveTo>
                      <a:pt x="40" y="120"/>
                    </a:moveTo>
                    <a:cubicBezTo>
                      <a:pt x="29" y="120"/>
                      <a:pt x="19" y="116"/>
                      <a:pt x="12" y="108"/>
                    </a:cubicBezTo>
                    <a:cubicBezTo>
                      <a:pt x="4" y="101"/>
                      <a:pt x="0" y="91"/>
                      <a:pt x="0" y="80"/>
                    </a:cubicBezTo>
                    <a:cubicBezTo>
                      <a:pt x="0" y="69"/>
                      <a:pt x="4" y="59"/>
                      <a:pt x="12" y="5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1" y="63"/>
                      <a:pt x="8" y="71"/>
                      <a:pt x="8" y="80"/>
                    </a:cubicBezTo>
                    <a:cubicBezTo>
                      <a:pt x="8" y="89"/>
                      <a:pt x="11" y="97"/>
                      <a:pt x="17" y="103"/>
                    </a:cubicBezTo>
                    <a:cubicBezTo>
                      <a:pt x="23" y="109"/>
                      <a:pt x="31" y="112"/>
                      <a:pt x="40" y="112"/>
                    </a:cubicBezTo>
                    <a:cubicBezTo>
                      <a:pt x="49" y="112"/>
                      <a:pt x="57" y="109"/>
                      <a:pt x="63" y="103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8" y="44"/>
                      <a:pt x="120" y="38"/>
                      <a:pt x="120" y="32"/>
                    </a:cubicBezTo>
                    <a:cubicBezTo>
                      <a:pt x="120" y="26"/>
                      <a:pt x="118" y="20"/>
                      <a:pt x="113" y="15"/>
                    </a:cubicBezTo>
                    <a:cubicBezTo>
                      <a:pt x="108" y="10"/>
                      <a:pt x="102" y="8"/>
                      <a:pt x="96" y="8"/>
                    </a:cubicBezTo>
                    <a:cubicBezTo>
                      <a:pt x="90" y="8"/>
                      <a:pt x="84" y="10"/>
                      <a:pt x="79" y="15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2" y="75"/>
                      <a:pt x="22" y="85"/>
                      <a:pt x="29" y="91"/>
                    </a:cubicBezTo>
                    <a:cubicBezTo>
                      <a:pt x="32" y="94"/>
                      <a:pt x="36" y="96"/>
                      <a:pt x="4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4" y="96"/>
                      <a:pt x="48" y="94"/>
                      <a:pt x="51" y="9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2" y="102"/>
                      <a:pt x="46" y="104"/>
                      <a:pt x="4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4" y="104"/>
                      <a:pt x="28" y="102"/>
                      <a:pt x="23" y="97"/>
                    </a:cubicBezTo>
                    <a:cubicBezTo>
                      <a:pt x="14" y="88"/>
                      <a:pt x="14" y="72"/>
                      <a:pt x="23" y="63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9" y="3"/>
                      <a:pt x="87" y="0"/>
                      <a:pt x="96" y="0"/>
                    </a:cubicBezTo>
                    <a:cubicBezTo>
                      <a:pt x="105" y="0"/>
                      <a:pt x="113" y="3"/>
                      <a:pt x="119" y="9"/>
                    </a:cubicBezTo>
                    <a:cubicBezTo>
                      <a:pt x="125" y="15"/>
                      <a:pt x="128" y="23"/>
                      <a:pt x="128" y="32"/>
                    </a:cubicBezTo>
                    <a:cubicBezTo>
                      <a:pt x="128" y="41"/>
                      <a:pt x="125" y="49"/>
                      <a:pt x="119" y="55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1" y="116"/>
                      <a:pt x="51" y="120"/>
                      <a:pt x="40" y="12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668299" y="1766888"/>
                <a:ext cx="1431136" cy="1431136"/>
              </a:xfrm>
              <a:prstGeom prst="ellipse">
                <a:avLst/>
              </a:prstGeom>
              <a:noFill/>
              <a:ln w="12700">
                <a:solidFill>
                  <a:srgbClr val="2833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2368924" y="3625738"/>
              <a:ext cx="2116156" cy="677942"/>
              <a:chOff x="543501" y="3471850"/>
              <a:chExt cx="2116156" cy="677942"/>
            </a:xfrm>
          </p:grpSpPr>
          <p:sp>
            <p:nvSpPr>
              <p:cNvPr id="188" name="矩形 187"/>
              <p:cNvSpPr/>
              <p:nvPr/>
            </p:nvSpPr>
            <p:spPr>
              <a:xfrm>
                <a:off x="981098" y="3471850"/>
                <a:ext cx="1240965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65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543501" y="3799696"/>
                <a:ext cx="2116156" cy="350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6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concepts national income and national product have roughly </a:t>
                </a:r>
              </a:p>
            </p:txBody>
          </p:sp>
        </p:grpSp>
      </p:grpSp>
      <p:grpSp>
        <p:nvGrpSpPr>
          <p:cNvPr id="4115" name="组合 4114"/>
          <p:cNvGrpSpPr/>
          <p:nvPr/>
        </p:nvGrpSpPr>
        <p:grpSpPr>
          <a:xfrm>
            <a:off x="6081962" y="2299766"/>
            <a:ext cx="2821541" cy="3438474"/>
            <a:chOff x="4561670" y="1724824"/>
            <a:chExt cx="2116156" cy="2578856"/>
          </a:xfrm>
        </p:grpSpPr>
        <p:grpSp>
          <p:nvGrpSpPr>
            <p:cNvPr id="4108" name="组合 4107"/>
            <p:cNvGrpSpPr/>
            <p:nvPr/>
          </p:nvGrpSpPr>
          <p:grpSpPr>
            <a:xfrm>
              <a:off x="4862116" y="1724824"/>
              <a:ext cx="1515265" cy="1515265"/>
              <a:chOff x="4518811" y="1724824"/>
              <a:chExt cx="1515265" cy="1515265"/>
            </a:xfrm>
          </p:grpSpPr>
          <p:sp>
            <p:nvSpPr>
              <p:cNvPr id="151" name="椭圆 150"/>
              <p:cNvSpPr/>
              <p:nvPr/>
            </p:nvSpPr>
            <p:spPr>
              <a:xfrm>
                <a:off x="4518811" y="1724824"/>
                <a:ext cx="1515265" cy="1515265"/>
              </a:xfrm>
              <a:prstGeom prst="ellipse">
                <a:avLst/>
              </a:prstGeom>
              <a:solidFill>
                <a:srgbClr val="DE4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101" name="组合 4100"/>
              <p:cNvGrpSpPr/>
              <p:nvPr/>
            </p:nvGrpSpPr>
            <p:grpSpPr>
              <a:xfrm>
                <a:off x="4962683" y="2122346"/>
                <a:ext cx="627520" cy="720221"/>
                <a:chOff x="14545443" y="5235576"/>
                <a:chExt cx="419100" cy="481012"/>
              </a:xfrm>
              <a:solidFill>
                <a:schemeClr val="bg1"/>
              </a:solidFill>
            </p:grpSpPr>
            <p:sp>
              <p:nvSpPr>
                <p:cNvPr id="60" name="Freeform 16"/>
                <p:cNvSpPr/>
                <p:nvPr/>
              </p:nvSpPr>
              <p:spPr bwMode="auto">
                <a:xfrm>
                  <a:off x="14545443" y="5303838"/>
                  <a:ext cx="419100" cy="412750"/>
                </a:xfrm>
                <a:custGeom>
                  <a:avLst/>
                  <a:gdLst>
                    <a:gd name="T0" fmla="*/ 56 w 112"/>
                    <a:gd name="T1" fmla="*/ 110 h 110"/>
                    <a:gd name="T2" fmla="*/ 0 w 112"/>
                    <a:gd name="T3" fmla="*/ 54 h 110"/>
                    <a:gd name="T4" fmla="*/ 43 w 112"/>
                    <a:gd name="T5" fmla="*/ 0 h 110"/>
                    <a:gd name="T6" fmla="*/ 45 w 112"/>
                    <a:gd name="T7" fmla="*/ 7 h 110"/>
                    <a:gd name="T8" fmla="*/ 8 w 112"/>
                    <a:gd name="T9" fmla="*/ 54 h 110"/>
                    <a:gd name="T10" fmla="*/ 56 w 112"/>
                    <a:gd name="T11" fmla="*/ 102 h 110"/>
                    <a:gd name="T12" fmla="*/ 104 w 112"/>
                    <a:gd name="T13" fmla="*/ 54 h 110"/>
                    <a:gd name="T14" fmla="*/ 67 w 112"/>
                    <a:gd name="T15" fmla="*/ 7 h 110"/>
                    <a:gd name="T16" fmla="*/ 69 w 112"/>
                    <a:gd name="T17" fmla="*/ 0 h 110"/>
                    <a:gd name="T18" fmla="*/ 112 w 112"/>
                    <a:gd name="T19" fmla="*/ 54 h 110"/>
                    <a:gd name="T20" fmla="*/ 56 w 112"/>
                    <a:gd name="T2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10">
                      <a:moveTo>
                        <a:pt x="56" y="110"/>
                      </a:moveTo>
                      <a:cubicBezTo>
                        <a:pt x="25" y="110"/>
                        <a:pt x="0" y="85"/>
                        <a:pt x="0" y="54"/>
                      </a:cubicBezTo>
                      <a:cubicBezTo>
                        <a:pt x="0" y="28"/>
                        <a:pt x="18" y="5"/>
                        <a:pt x="43" y="0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23" y="12"/>
                        <a:pt x="8" y="32"/>
                        <a:pt x="8" y="54"/>
                      </a:cubicBezTo>
                      <a:cubicBezTo>
                        <a:pt x="8" y="80"/>
                        <a:pt x="30" y="102"/>
                        <a:pt x="56" y="102"/>
                      </a:cubicBezTo>
                      <a:cubicBezTo>
                        <a:pt x="82" y="102"/>
                        <a:pt x="104" y="80"/>
                        <a:pt x="104" y="54"/>
                      </a:cubicBezTo>
                      <a:cubicBezTo>
                        <a:pt x="104" y="32"/>
                        <a:pt x="89" y="12"/>
                        <a:pt x="67" y="7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94" y="5"/>
                        <a:pt x="112" y="28"/>
                        <a:pt x="112" y="54"/>
                      </a:cubicBezTo>
                      <a:cubicBezTo>
                        <a:pt x="112" y="85"/>
                        <a:pt x="87" y="110"/>
                        <a:pt x="56" y="11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Rectangle 17"/>
                <p:cNvSpPr>
                  <a:spLocks noChangeArrowheads="1"/>
                </p:cNvSpPr>
                <p:nvPr/>
              </p:nvSpPr>
              <p:spPr bwMode="auto">
                <a:xfrm>
                  <a:off x="14740706" y="5235576"/>
                  <a:ext cx="30163" cy="904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Rectangle 18"/>
                <p:cNvSpPr>
                  <a:spLocks noChangeArrowheads="1"/>
                </p:cNvSpPr>
                <p:nvPr/>
              </p:nvSpPr>
              <p:spPr bwMode="auto">
                <a:xfrm>
                  <a:off x="14710543" y="5235576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9"/>
                <p:cNvSpPr/>
                <p:nvPr/>
              </p:nvSpPr>
              <p:spPr bwMode="auto">
                <a:xfrm>
                  <a:off x="14658156" y="5486401"/>
                  <a:ext cx="115888" cy="117475"/>
                </a:xfrm>
                <a:custGeom>
                  <a:avLst/>
                  <a:gdLst>
                    <a:gd name="T0" fmla="*/ 0 w 73"/>
                    <a:gd name="T1" fmla="*/ 74 h 74"/>
                    <a:gd name="T2" fmla="*/ 23 w 73"/>
                    <a:gd name="T3" fmla="*/ 0 h 74"/>
                    <a:gd name="T4" fmla="*/ 42 w 73"/>
                    <a:gd name="T5" fmla="*/ 5 h 74"/>
                    <a:gd name="T6" fmla="*/ 28 w 73"/>
                    <a:gd name="T7" fmla="*/ 45 h 74"/>
                    <a:gd name="T8" fmla="*/ 68 w 73"/>
                    <a:gd name="T9" fmla="*/ 31 h 74"/>
                    <a:gd name="T10" fmla="*/ 73 w 73"/>
                    <a:gd name="T11" fmla="*/ 50 h 74"/>
                    <a:gd name="T12" fmla="*/ 0 w 73"/>
                    <a:gd name="T1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74">
                      <a:moveTo>
                        <a:pt x="0" y="74"/>
                      </a:moveTo>
                      <a:lnTo>
                        <a:pt x="23" y="0"/>
                      </a:lnTo>
                      <a:lnTo>
                        <a:pt x="42" y="5"/>
                      </a:lnTo>
                      <a:lnTo>
                        <a:pt x="28" y="45"/>
                      </a:lnTo>
                      <a:lnTo>
                        <a:pt x="68" y="31"/>
                      </a:lnTo>
                      <a:lnTo>
                        <a:pt x="73" y="5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6" name="Freeform 20"/>
                <p:cNvSpPr/>
                <p:nvPr/>
              </p:nvSpPr>
              <p:spPr bwMode="auto">
                <a:xfrm>
                  <a:off x="14735943" y="5408613"/>
                  <a:ext cx="117475" cy="115888"/>
                </a:xfrm>
                <a:custGeom>
                  <a:avLst/>
                  <a:gdLst>
                    <a:gd name="T0" fmla="*/ 50 w 74"/>
                    <a:gd name="T1" fmla="*/ 73 h 73"/>
                    <a:gd name="T2" fmla="*/ 31 w 74"/>
                    <a:gd name="T3" fmla="*/ 68 h 73"/>
                    <a:gd name="T4" fmla="*/ 45 w 74"/>
                    <a:gd name="T5" fmla="*/ 28 h 73"/>
                    <a:gd name="T6" fmla="*/ 5 w 74"/>
                    <a:gd name="T7" fmla="*/ 42 h 73"/>
                    <a:gd name="T8" fmla="*/ 0 w 74"/>
                    <a:gd name="T9" fmla="*/ 23 h 73"/>
                    <a:gd name="T10" fmla="*/ 74 w 74"/>
                    <a:gd name="T11" fmla="*/ 0 h 73"/>
                    <a:gd name="T12" fmla="*/ 50 w 74"/>
                    <a:gd name="T1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73">
                      <a:moveTo>
                        <a:pt x="50" y="73"/>
                      </a:moveTo>
                      <a:lnTo>
                        <a:pt x="31" y="68"/>
                      </a:lnTo>
                      <a:lnTo>
                        <a:pt x="45" y="28"/>
                      </a:lnTo>
                      <a:lnTo>
                        <a:pt x="5" y="42"/>
                      </a:lnTo>
                      <a:lnTo>
                        <a:pt x="0" y="23"/>
                      </a:lnTo>
                      <a:lnTo>
                        <a:pt x="74" y="0"/>
                      </a:lnTo>
                      <a:lnTo>
                        <a:pt x="50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84" name="椭圆 183"/>
              <p:cNvSpPr/>
              <p:nvPr/>
            </p:nvSpPr>
            <p:spPr>
              <a:xfrm>
                <a:off x="4560875" y="1766888"/>
                <a:ext cx="1431136" cy="1431136"/>
              </a:xfrm>
              <a:prstGeom prst="ellipse">
                <a:avLst/>
              </a:prstGeom>
              <a:noFill/>
              <a:ln w="12700">
                <a:solidFill>
                  <a:srgbClr val="1B89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0" name="组合 189"/>
            <p:cNvGrpSpPr/>
            <p:nvPr/>
          </p:nvGrpSpPr>
          <p:grpSpPr>
            <a:xfrm>
              <a:off x="4561670" y="3625738"/>
              <a:ext cx="2116156" cy="677942"/>
              <a:chOff x="543501" y="3471850"/>
              <a:chExt cx="2116156" cy="677942"/>
            </a:xfrm>
          </p:grpSpPr>
          <p:sp>
            <p:nvSpPr>
              <p:cNvPr id="191" name="矩形 190"/>
              <p:cNvSpPr/>
              <p:nvPr/>
            </p:nvSpPr>
            <p:spPr>
              <a:xfrm>
                <a:off x="981098" y="3471850"/>
                <a:ext cx="1240965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65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543501" y="3799696"/>
                <a:ext cx="2116156" cy="350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6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concepts national income and national product have roughly </a:t>
                </a:r>
              </a:p>
            </p:txBody>
          </p:sp>
        </p:grpSp>
      </p:grpSp>
      <p:grpSp>
        <p:nvGrpSpPr>
          <p:cNvPr id="4111" name="组合 4110"/>
          <p:cNvGrpSpPr/>
          <p:nvPr/>
        </p:nvGrpSpPr>
        <p:grpSpPr>
          <a:xfrm>
            <a:off x="8903768" y="2299766"/>
            <a:ext cx="2821541" cy="3438474"/>
            <a:chOff x="6175471" y="1724824"/>
            <a:chExt cx="2116156" cy="2578856"/>
          </a:xfrm>
        </p:grpSpPr>
        <p:grpSp>
          <p:nvGrpSpPr>
            <p:cNvPr id="4109" name="组合 4108"/>
            <p:cNvGrpSpPr/>
            <p:nvPr/>
          </p:nvGrpSpPr>
          <p:grpSpPr>
            <a:xfrm>
              <a:off x="6475917" y="1724824"/>
              <a:ext cx="1515265" cy="1515265"/>
              <a:chOff x="6583181" y="1724824"/>
              <a:chExt cx="1515265" cy="1515265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6583181" y="1724824"/>
                <a:ext cx="1515265" cy="1515265"/>
              </a:xfrm>
              <a:prstGeom prst="ellipse">
                <a:avLst/>
              </a:prstGeom>
              <a:solidFill>
                <a:srgbClr val="394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99" name="组合 4098"/>
              <p:cNvGrpSpPr/>
              <p:nvPr/>
            </p:nvGrpSpPr>
            <p:grpSpPr>
              <a:xfrm>
                <a:off x="6981891" y="2159188"/>
                <a:ext cx="717845" cy="646536"/>
                <a:chOff x="9595618" y="4035426"/>
                <a:chExt cx="479425" cy="431800"/>
              </a:xfrm>
              <a:solidFill>
                <a:schemeClr val="bg1"/>
              </a:solidFill>
            </p:grpSpPr>
            <p:sp>
              <p:nvSpPr>
                <p:cNvPr id="56" name="Freeform 14"/>
                <p:cNvSpPr/>
                <p:nvPr/>
              </p:nvSpPr>
              <p:spPr bwMode="auto">
                <a:xfrm>
                  <a:off x="9595618" y="4035426"/>
                  <a:ext cx="479425" cy="431800"/>
                </a:xfrm>
                <a:custGeom>
                  <a:avLst/>
                  <a:gdLst>
                    <a:gd name="T0" fmla="*/ 65 w 128"/>
                    <a:gd name="T1" fmla="*/ 115 h 115"/>
                    <a:gd name="T2" fmla="*/ 9 w 128"/>
                    <a:gd name="T3" fmla="*/ 63 h 115"/>
                    <a:gd name="T4" fmla="*/ 0 w 128"/>
                    <a:gd name="T5" fmla="*/ 38 h 115"/>
                    <a:gd name="T6" fmla="*/ 38 w 128"/>
                    <a:gd name="T7" fmla="*/ 0 h 115"/>
                    <a:gd name="T8" fmla="*/ 64 w 128"/>
                    <a:gd name="T9" fmla="*/ 10 h 115"/>
                    <a:gd name="T10" fmla="*/ 90 w 128"/>
                    <a:gd name="T11" fmla="*/ 0 h 115"/>
                    <a:gd name="T12" fmla="*/ 128 w 128"/>
                    <a:gd name="T13" fmla="*/ 38 h 115"/>
                    <a:gd name="T14" fmla="*/ 119 w 128"/>
                    <a:gd name="T15" fmla="*/ 63 h 115"/>
                    <a:gd name="T16" fmla="*/ 119 w 128"/>
                    <a:gd name="T17" fmla="*/ 63 h 115"/>
                    <a:gd name="T18" fmla="*/ 75 w 128"/>
                    <a:gd name="T19" fmla="*/ 103 h 115"/>
                    <a:gd name="T20" fmla="*/ 69 w 128"/>
                    <a:gd name="T21" fmla="*/ 97 h 115"/>
                    <a:gd name="T22" fmla="*/ 113 w 128"/>
                    <a:gd name="T23" fmla="*/ 57 h 115"/>
                    <a:gd name="T24" fmla="*/ 120 w 128"/>
                    <a:gd name="T25" fmla="*/ 38 h 115"/>
                    <a:gd name="T26" fmla="*/ 90 w 128"/>
                    <a:gd name="T27" fmla="*/ 8 h 115"/>
                    <a:gd name="T28" fmla="*/ 67 w 128"/>
                    <a:gd name="T29" fmla="*/ 19 h 115"/>
                    <a:gd name="T30" fmla="*/ 64 w 128"/>
                    <a:gd name="T31" fmla="*/ 22 h 115"/>
                    <a:gd name="T32" fmla="*/ 61 w 128"/>
                    <a:gd name="T33" fmla="*/ 19 h 115"/>
                    <a:gd name="T34" fmla="*/ 38 w 128"/>
                    <a:gd name="T35" fmla="*/ 8 h 115"/>
                    <a:gd name="T36" fmla="*/ 8 w 128"/>
                    <a:gd name="T37" fmla="*/ 38 h 115"/>
                    <a:gd name="T38" fmla="*/ 15 w 128"/>
                    <a:gd name="T39" fmla="*/ 57 h 115"/>
                    <a:gd name="T40" fmla="*/ 71 w 128"/>
                    <a:gd name="T41" fmla="*/ 109 h 115"/>
                    <a:gd name="T42" fmla="*/ 65 w 128"/>
                    <a:gd name="T43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115">
                      <a:moveTo>
                        <a:pt x="65" y="115"/>
                      </a:move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3" y="56"/>
                        <a:pt x="0" y="47"/>
                        <a:pt x="0" y="38"/>
                      </a:cubicBezTo>
                      <a:cubicBezTo>
                        <a:pt x="0" y="17"/>
                        <a:pt x="17" y="0"/>
                        <a:pt x="38" y="0"/>
                      </a:cubicBezTo>
                      <a:cubicBezTo>
                        <a:pt x="48" y="0"/>
                        <a:pt x="57" y="4"/>
                        <a:pt x="64" y="10"/>
                      </a:cubicBezTo>
                      <a:cubicBezTo>
                        <a:pt x="71" y="4"/>
                        <a:pt x="80" y="0"/>
                        <a:pt x="90" y="0"/>
                      </a:cubicBezTo>
                      <a:cubicBezTo>
                        <a:pt x="111" y="0"/>
                        <a:pt x="128" y="17"/>
                        <a:pt x="128" y="38"/>
                      </a:cubicBezTo>
                      <a:cubicBezTo>
                        <a:pt x="128" y="47"/>
                        <a:pt x="125" y="56"/>
                        <a:pt x="119" y="63"/>
                      </a:cubicBezTo>
                      <a:cubicBezTo>
                        <a:pt x="119" y="63"/>
                        <a:pt x="119" y="63"/>
                        <a:pt x="119" y="63"/>
                      </a:cubicBezTo>
                      <a:cubicBezTo>
                        <a:pt x="75" y="103"/>
                        <a:pt x="75" y="103"/>
                        <a:pt x="75" y="103"/>
                      </a:cubicBezTo>
                      <a:cubicBezTo>
                        <a:pt x="69" y="97"/>
                        <a:pt x="69" y="97"/>
                        <a:pt x="69" y="97"/>
                      </a:cubicBezTo>
                      <a:cubicBezTo>
                        <a:pt x="113" y="57"/>
                        <a:pt x="113" y="57"/>
                        <a:pt x="113" y="57"/>
                      </a:cubicBezTo>
                      <a:cubicBezTo>
                        <a:pt x="117" y="52"/>
                        <a:pt x="120" y="45"/>
                        <a:pt x="120" y="38"/>
                      </a:cubicBezTo>
                      <a:cubicBezTo>
                        <a:pt x="120" y="21"/>
                        <a:pt x="107" y="8"/>
                        <a:pt x="90" y="8"/>
                      </a:cubicBezTo>
                      <a:cubicBezTo>
                        <a:pt x="81" y="8"/>
                        <a:pt x="73" y="12"/>
                        <a:pt x="67" y="19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55" y="12"/>
                        <a:pt x="47" y="8"/>
                        <a:pt x="38" y="8"/>
                      </a:cubicBezTo>
                      <a:cubicBezTo>
                        <a:pt x="21" y="8"/>
                        <a:pt x="8" y="21"/>
                        <a:pt x="8" y="38"/>
                      </a:cubicBezTo>
                      <a:cubicBezTo>
                        <a:pt x="8" y="45"/>
                        <a:pt x="11" y="52"/>
                        <a:pt x="15" y="57"/>
                      </a:cubicBezTo>
                      <a:cubicBezTo>
                        <a:pt x="71" y="109"/>
                        <a:pt x="71" y="109"/>
                        <a:pt x="71" y="109"/>
                      </a:cubicBezTo>
                      <a:lnTo>
                        <a:pt x="65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9655943" y="4095751"/>
                  <a:ext cx="319088" cy="273050"/>
                </a:xfrm>
                <a:custGeom>
                  <a:avLst/>
                  <a:gdLst>
                    <a:gd name="T0" fmla="*/ 45 w 85"/>
                    <a:gd name="T1" fmla="*/ 73 h 73"/>
                    <a:gd name="T2" fmla="*/ 5 w 85"/>
                    <a:gd name="T3" fmla="*/ 36 h 73"/>
                    <a:gd name="T4" fmla="*/ 0 w 85"/>
                    <a:gd name="T5" fmla="*/ 22 h 73"/>
                    <a:gd name="T6" fmla="*/ 22 w 85"/>
                    <a:gd name="T7" fmla="*/ 0 h 73"/>
                    <a:gd name="T8" fmla="*/ 22 w 85"/>
                    <a:gd name="T9" fmla="*/ 8 h 73"/>
                    <a:gd name="T10" fmla="*/ 8 w 85"/>
                    <a:gd name="T11" fmla="*/ 22 h 73"/>
                    <a:gd name="T12" fmla="*/ 11 w 85"/>
                    <a:gd name="T13" fmla="*/ 30 h 73"/>
                    <a:gd name="T14" fmla="*/ 50 w 85"/>
                    <a:gd name="T15" fmla="*/ 67 h 73"/>
                    <a:gd name="T16" fmla="*/ 45 w 85"/>
                    <a:gd name="T17" fmla="*/ 73 h 73"/>
                    <a:gd name="T18" fmla="*/ 62 w 85"/>
                    <a:gd name="T19" fmla="*/ 16 h 73"/>
                    <a:gd name="T20" fmla="*/ 55 w 85"/>
                    <a:gd name="T21" fmla="*/ 12 h 73"/>
                    <a:gd name="T22" fmla="*/ 68 w 85"/>
                    <a:gd name="T23" fmla="*/ 2 h 73"/>
                    <a:gd name="T24" fmla="*/ 85 w 85"/>
                    <a:gd name="T25" fmla="*/ 4 h 73"/>
                    <a:gd name="T26" fmla="*/ 81 w 85"/>
                    <a:gd name="T27" fmla="*/ 11 h 73"/>
                    <a:gd name="T28" fmla="*/ 70 w 85"/>
                    <a:gd name="T29" fmla="*/ 9 h 73"/>
                    <a:gd name="T30" fmla="*/ 62 w 85"/>
                    <a:gd name="T31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73">
                      <a:moveTo>
                        <a:pt x="45" y="73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2" y="32"/>
                        <a:pt x="0" y="27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14" y="8"/>
                        <a:pt x="8" y="14"/>
                        <a:pt x="8" y="22"/>
                      </a:cubicBezTo>
                      <a:cubicBezTo>
                        <a:pt x="8" y="25"/>
                        <a:pt x="9" y="28"/>
                        <a:pt x="11" y="30"/>
                      </a:cubicBezTo>
                      <a:cubicBezTo>
                        <a:pt x="50" y="67"/>
                        <a:pt x="50" y="67"/>
                        <a:pt x="50" y="67"/>
                      </a:cubicBezTo>
                      <a:lnTo>
                        <a:pt x="45" y="73"/>
                      </a:lnTo>
                      <a:close/>
                      <a:moveTo>
                        <a:pt x="62" y="16"/>
                      </a:move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8" y="7"/>
                        <a:pt x="62" y="3"/>
                        <a:pt x="68" y="2"/>
                      </a:cubicBezTo>
                      <a:cubicBezTo>
                        <a:pt x="74" y="0"/>
                        <a:pt x="80" y="1"/>
                        <a:pt x="85" y="4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78" y="9"/>
                        <a:pt x="74" y="8"/>
                        <a:pt x="70" y="9"/>
                      </a:cubicBezTo>
                      <a:cubicBezTo>
                        <a:pt x="67" y="10"/>
                        <a:pt x="64" y="13"/>
                        <a:pt x="62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86" name="椭圆 185"/>
              <p:cNvSpPr/>
              <p:nvPr/>
            </p:nvSpPr>
            <p:spPr>
              <a:xfrm>
                <a:off x="6625245" y="1766888"/>
                <a:ext cx="1431136" cy="1431136"/>
              </a:xfrm>
              <a:prstGeom prst="ellipse">
                <a:avLst/>
              </a:prstGeom>
              <a:noFill/>
              <a:ln w="12700">
                <a:solidFill>
                  <a:srgbClr val="2833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6175471" y="3625738"/>
              <a:ext cx="2116156" cy="677942"/>
              <a:chOff x="543501" y="3471850"/>
              <a:chExt cx="2116156" cy="677942"/>
            </a:xfrm>
          </p:grpSpPr>
          <p:sp>
            <p:nvSpPr>
              <p:cNvPr id="194" name="矩形 193"/>
              <p:cNvSpPr/>
              <p:nvPr/>
            </p:nvSpPr>
            <p:spPr>
              <a:xfrm>
                <a:off x="981098" y="3471850"/>
                <a:ext cx="1240965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65" b="1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543501" y="3799696"/>
                <a:ext cx="2116156" cy="350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6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concepts national income and national product have roughly 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55" name="矩形 54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66" name="直接连接符 65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68" name="矩形 67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41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" fill="hold"/>
                                        <p:tgtEl>
                                          <p:spTgt spid="41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41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41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3"/>
          <a:stretch>
            <a:fillRect/>
          </a:stretch>
        </p:blipFill>
        <p:spPr bwMode="auto">
          <a:xfrm>
            <a:off x="1341438" y="1646238"/>
            <a:ext cx="31162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522788" y="1646238"/>
            <a:ext cx="3146425" cy="1992312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705725" y="1646238"/>
            <a:ext cx="3144838" cy="1992312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30726" name="Oval 22"/>
          <p:cNvSpPr>
            <a:spLocks noChangeArrowheads="1"/>
          </p:cNvSpPr>
          <p:nvPr/>
        </p:nvSpPr>
        <p:spPr bwMode="auto">
          <a:xfrm>
            <a:off x="7705725" y="4111625"/>
            <a:ext cx="585788" cy="585788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30727" name="Oval 25"/>
          <p:cNvSpPr>
            <a:spLocks noChangeArrowheads="1"/>
          </p:cNvSpPr>
          <p:nvPr/>
        </p:nvSpPr>
        <p:spPr bwMode="auto">
          <a:xfrm>
            <a:off x="7705725" y="4937125"/>
            <a:ext cx="585788" cy="585788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30728" name="Freeform 304"/>
          <p:cNvSpPr/>
          <p:nvPr/>
        </p:nvSpPr>
        <p:spPr bwMode="auto">
          <a:xfrm>
            <a:off x="7861300" y="5086350"/>
            <a:ext cx="285750" cy="285750"/>
          </a:xfrm>
          <a:custGeom>
            <a:avLst/>
            <a:gdLst>
              <a:gd name="T0" fmla="*/ 281902 w 297"/>
              <a:gd name="T1" fmla="*/ 223212 h 297"/>
              <a:gd name="T2" fmla="*/ 221288 w 297"/>
              <a:gd name="T3" fmla="*/ 187614 h 297"/>
              <a:gd name="T4" fmla="*/ 211667 w 297"/>
              <a:gd name="T5" fmla="*/ 188576 h 297"/>
              <a:gd name="T6" fmla="*/ 193386 w 297"/>
              <a:gd name="T7" fmla="*/ 206856 h 297"/>
              <a:gd name="T8" fmla="*/ 182803 w 297"/>
              <a:gd name="T9" fmla="*/ 211667 h 297"/>
              <a:gd name="T10" fmla="*/ 117379 w 297"/>
              <a:gd name="T11" fmla="*/ 169333 h 297"/>
              <a:gd name="T12" fmla="*/ 75045 w 297"/>
              <a:gd name="T13" fmla="*/ 103909 h 297"/>
              <a:gd name="T14" fmla="*/ 78894 w 297"/>
              <a:gd name="T15" fmla="*/ 92364 h 297"/>
              <a:gd name="T16" fmla="*/ 94288 w 297"/>
              <a:gd name="T17" fmla="*/ 76970 h 297"/>
              <a:gd name="T18" fmla="*/ 96212 w 297"/>
              <a:gd name="T19" fmla="*/ 67348 h 297"/>
              <a:gd name="T20" fmla="*/ 62538 w 297"/>
              <a:gd name="T21" fmla="*/ 3848 h 297"/>
              <a:gd name="T22" fmla="*/ 55803 w 297"/>
              <a:gd name="T23" fmla="*/ 2886 h 297"/>
              <a:gd name="T24" fmla="*/ 13470 w 297"/>
              <a:gd name="T25" fmla="*/ 44258 h 297"/>
              <a:gd name="T26" fmla="*/ 8659 w 297"/>
              <a:gd name="T27" fmla="*/ 54841 h 297"/>
              <a:gd name="T28" fmla="*/ 85629 w 297"/>
              <a:gd name="T29" fmla="*/ 201083 h 297"/>
              <a:gd name="T30" fmla="*/ 230909 w 297"/>
              <a:gd name="T31" fmla="*/ 277091 h 297"/>
              <a:gd name="T32" fmla="*/ 242455 w 297"/>
              <a:gd name="T33" fmla="*/ 272280 h 297"/>
              <a:gd name="T34" fmla="*/ 283826 w 297"/>
              <a:gd name="T35" fmla="*/ 230909 h 297"/>
              <a:gd name="T36" fmla="*/ 281902 w 297"/>
              <a:gd name="T37" fmla="*/ 223212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Freeform 451"/>
          <p:cNvSpPr>
            <a:spLocks noEditPoints="1"/>
          </p:cNvSpPr>
          <p:nvPr/>
        </p:nvSpPr>
        <p:spPr bwMode="auto">
          <a:xfrm>
            <a:off x="7861300" y="4262438"/>
            <a:ext cx="274638" cy="276225"/>
          </a:xfrm>
          <a:custGeom>
            <a:avLst/>
            <a:gdLst>
              <a:gd name="T0" fmla="*/ 270810 w 287"/>
              <a:gd name="T1" fmla="*/ 224433 h 288"/>
              <a:gd name="T2" fmla="*/ 236361 w 287"/>
              <a:gd name="T3" fmla="*/ 199496 h 288"/>
              <a:gd name="T4" fmla="*/ 130142 w 287"/>
              <a:gd name="T5" fmla="*/ 92075 h 288"/>
              <a:gd name="T6" fmla="*/ 135884 w 287"/>
              <a:gd name="T7" fmla="*/ 70974 h 288"/>
              <a:gd name="T8" fmla="*/ 65071 w 287"/>
              <a:gd name="T9" fmla="*/ 0 h 288"/>
              <a:gd name="T10" fmla="*/ 58373 w 287"/>
              <a:gd name="T11" fmla="*/ 6714 h 288"/>
              <a:gd name="T12" fmla="*/ 85166 w 287"/>
              <a:gd name="T13" fmla="*/ 48915 h 288"/>
              <a:gd name="T14" fmla="*/ 47846 w 287"/>
              <a:gd name="T15" fmla="*/ 86320 h 288"/>
              <a:gd name="T16" fmla="*/ 5742 w 287"/>
              <a:gd name="T17" fmla="*/ 59465 h 288"/>
              <a:gd name="T18" fmla="*/ 0 w 287"/>
              <a:gd name="T19" fmla="*/ 66179 h 288"/>
              <a:gd name="T20" fmla="*/ 70813 w 287"/>
              <a:gd name="T21" fmla="*/ 137153 h 288"/>
              <a:gd name="T22" fmla="*/ 90908 w 287"/>
              <a:gd name="T23" fmla="*/ 131399 h 288"/>
              <a:gd name="T24" fmla="*/ 198084 w 287"/>
              <a:gd name="T25" fmla="*/ 238820 h 288"/>
              <a:gd name="T26" fmla="*/ 222964 w 287"/>
              <a:gd name="T27" fmla="*/ 272389 h 288"/>
              <a:gd name="T28" fmla="*/ 236361 w 287"/>
              <a:gd name="T29" fmla="*/ 276225 h 288"/>
              <a:gd name="T30" fmla="*/ 274638 w 287"/>
              <a:gd name="T31" fmla="*/ 238820 h 288"/>
              <a:gd name="T32" fmla="*/ 270810 w 287"/>
              <a:gd name="T33" fmla="*/ 224433 h 288"/>
              <a:gd name="T34" fmla="*/ 233490 w 287"/>
              <a:gd name="T35" fmla="*/ 250329 h 288"/>
              <a:gd name="T36" fmla="*/ 217222 w 287"/>
              <a:gd name="T37" fmla="*/ 234024 h 288"/>
              <a:gd name="T38" fmla="*/ 233490 w 287"/>
              <a:gd name="T39" fmla="*/ 218678 h 288"/>
              <a:gd name="T40" fmla="*/ 248801 w 287"/>
              <a:gd name="T41" fmla="*/ 234024 h 288"/>
              <a:gd name="T42" fmla="*/ 233490 w 287"/>
              <a:gd name="T43" fmla="*/ 250329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矩形 38"/>
          <p:cNvSpPr>
            <a:spLocks noChangeArrowheads="1"/>
          </p:cNvSpPr>
          <p:nvPr/>
        </p:nvSpPr>
        <p:spPr bwMode="auto">
          <a:xfrm>
            <a:off x="4819650" y="2279650"/>
            <a:ext cx="2552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4927600" y="195421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32" name="矩形 40"/>
          <p:cNvSpPr>
            <a:spLocks noChangeArrowheads="1"/>
          </p:cNvSpPr>
          <p:nvPr/>
        </p:nvSpPr>
        <p:spPr bwMode="auto">
          <a:xfrm>
            <a:off x="7964488" y="2279650"/>
            <a:ext cx="2554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8072438" y="19542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34" name="矩形 42"/>
          <p:cNvSpPr>
            <a:spLocks noChangeArrowheads="1"/>
          </p:cNvSpPr>
          <p:nvPr/>
        </p:nvSpPr>
        <p:spPr bwMode="auto">
          <a:xfrm>
            <a:off x="1341438" y="4538663"/>
            <a:ext cx="57451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30735" name="TextBox 13"/>
          <p:cNvSpPr txBox="1">
            <a:spLocks noChangeArrowheads="1"/>
          </p:cNvSpPr>
          <p:nvPr/>
        </p:nvSpPr>
        <p:spPr bwMode="auto">
          <a:xfrm>
            <a:off x="1341438" y="413385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36" name="TextBox 13"/>
          <p:cNvSpPr txBox="1">
            <a:spLocks noChangeArrowheads="1"/>
          </p:cNvSpPr>
          <p:nvPr/>
        </p:nvSpPr>
        <p:spPr bwMode="auto">
          <a:xfrm>
            <a:off x="8447088" y="41830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8450263" y="44688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8447088" y="50117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8450263" y="529748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1" name="矩形 20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28" name="矩形 27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3" name="Straight Connector 49"/>
          <p:cNvCxnSpPr>
            <a:cxnSpLocks noChangeShapeType="1"/>
          </p:cNvCxnSpPr>
          <p:nvPr/>
        </p:nvCxnSpPr>
        <p:spPr bwMode="auto">
          <a:xfrm>
            <a:off x="3213100" y="3217863"/>
            <a:ext cx="89376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4" name="Straight Connector 52"/>
          <p:cNvCxnSpPr>
            <a:cxnSpLocks noChangeShapeType="1"/>
          </p:cNvCxnSpPr>
          <p:nvPr/>
        </p:nvCxnSpPr>
        <p:spPr bwMode="auto">
          <a:xfrm>
            <a:off x="3213100" y="4662488"/>
            <a:ext cx="120491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Straight Connector 41"/>
          <p:cNvCxnSpPr>
            <a:cxnSpLocks noChangeShapeType="1"/>
          </p:cNvCxnSpPr>
          <p:nvPr/>
        </p:nvCxnSpPr>
        <p:spPr bwMode="auto">
          <a:xfrm>
            <a:off x="7675563" y="3217863"/>
            <a:ext cx="893762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Straight Connector 51"/>
          <p:cNvCxnSpPr>
            <a:cxnSpLocks noChangeShapeType="1"/>
          </p:cNvCxnSpPr>
          <p:nvPr/>
        </p:nvCxnSpPr>
        <p:spPr bwMode="auto">
          <a:xfrm>
            <a:off x="7315200" y="4662488"/>
            <a:ext cx="125412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8" name="Oval 3"/>
          <p:cNvSpPr>
            <a:spLocks noChangeArrowheads="1"/>
          </p:cNvSpPr>
          <p:nvPr/>
        </p:nvSpPr>
        <p:spPr bwMode="auto">
          <a:xfrm>
            <a:off x="6167438" y="2408238"/>
            <a:ext cx="1595437" cy="161925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69" name="Oval 4"/>
          <p:cNvSpPr>
            <a:spLocks noChangeArrowheads="1"/>
          </p:cNvSpPr>
          <p:nvPr/>
        </p:nvSpPr>
        <p:spPr bwMode="auto">
          <a:xfrm>
            <a:off x="5013325" y="1708150"/>
            <a:ext cx="1595438" cy="1619250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70" name="Oval 5"/>
          <p:cNvSpPr>
            <a:spLocks noChangeArrowheads="1"/>
          </p:cNvSpPr>
          <p:nvPr/>
        </p:nvSpPr>
        <p:spPr bwMode="auto">
          <a:xfrm>
            <a:off x="3997325" y="2408238"/>
            <a:ext cx="1595438" cy="161925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71" name="Oval 6"/>
          <p:cNvSpPr>
            <a:spLocks noChangeArrowheads="1"/>
          </p:cNvSpPr>
          <p:nvPr/>
        </p:nvSpPr>
        <p:spPr bwMode="auto">
          <a:xfrm>
            <a:off x="5811838" y="3738563"/>
            <a:ext cx="1595437" cy="161925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72" name="Oval 7"/>
          <p:cNvSpPr>
            <a:spLocks noChangeArrowheads="1"/>
          </p:cNvSpPr>
          <p:nvPr/>
        </p:nvSpPr>
        <p:spPr bwMode="auto">
          <a:xfrm>
            <a:off x="4356100" y="3738563"/>
            <a:ext cx="1595438" cy="161925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73" name="Freeform 57"/>
          <p:cNvSpPr>
            <a:spLocks noEditPoints="1"/>
          </p:cNvSpPr>
          <p:nvPr/>
        </p:nvSpPr>
        <p:spPr bwMode="auto">
          <a:xfrm>
            <a:off x="5557838" y="2187575"/>
            <a:ext cx="422275" cy="412750"/>
          </a:xfrm>
          <a:custGeom>
            <a:avLst/>
            <a:gdLst>
              <a:gd name="T0" fmla="*/ 363157 w 100"/>
              <a:gd name="T1" fmla="*/ 255309 h 97"/>
              <a:gd name="T2" fmla="*/ 422275 w 100"/>
              <a:gd name="T3" fmla="*/ 229778 h 97"/>
              <a:gd name="T4" fmla="*/ 422275 w 100"/>
              <a:gd name="T5" fmla="*/ 182972 h 97"/>
              <a:gd name="T6" fmla="*/ 363157 w 100"/>
              <a:gd name="T7" fmla="*/ 161696 h 97"/>
              <a:gd name="T8" fmla="*/ 350488 w 100"/>
              <a:gd name="T9" fmla="*/ 136165 h 97"/>
              <a:gd name="T10" fmla="*/ 375825 w 100"/>
              <a:gd name="T11" fmla="*/ 76593 h 97"/>
              <a:gd name="T12" fmla="*/ 342043 w 100"/>
              <a:gd name="T13" fmla="*/ 46807 h 97"/>
              <a:gd name="T14" fmla="*/ 282924 w 100"/>
              <a:gd name="T15" fmla="*/ 68082 h 97"/>
              <a:gd name="T16" fmla="*/ 257588 w 100"/>
              <a:gd name="T17" fmla="*/ 59572 h 97"/>
              <a:gd name="T18" fmla="*/ 232251 w 100"/>
              <a:gd name="T19" fmla="*/ 0 h 97"/>
              <a:gd name="T20" fmla="*/ 185801 w 100"/>
              <a:gd name="T21" fmla="*/ 0 h 97"/>
              <a:gd name="T22" fmla="*/ 164687 w 100"/>
              <a:gd name="T23" fmla="*/ 59572 h 97"/>
              <a:gd name="T24" fmla="*/ 139351 w 100"/>
              <a:gd name="T25" fmla="*/ 68082 h 97"/>
              <a:gd name="T26" fmla="*/ 80232 w 100"/>
              <a:gd name="T27" fmla="*/ 46807 h 97"/>
              <a:gd name="T28" fmla="*/ 46450 w 100"/>
              <a:gd name="T29" fmla="*/ 80848 h 97"/>
              <a:gd name="T30" fmla="*/ 71787 w 100"/>
              <a:gd name="T31" fmla="*/ 136165 h 97"/>
              <a:gd name="T32" fmla="*/ 59119 w 100"/>
              <a:gd name="T33" fmla="*/ 161696 h 97"/>
              <a:gd name="T34" fmla="*/ 0 w 100"/>
              <a:gd name="T35" fmla="*/ 187227 h 97"/>
              <a:gd name="T36" fmla="*/ 0 w 100"/>
              <a:gd name="T37" fmla="*/ 229778 h 97"/>
              <a:gd name="T38" fmla="*/ 59119 w 100"/>
              <a:gd name="T39" fmla="*/ 255309 h 97"/>
              <a:gd name="T40" fmla="*/ 71787 w 100"/>
              <a:gd name="T41" fmla="*/ 280840 h 97"/>
              <a:gd name="T42" fmla="*/ 46450 w 100"/>
              <a:gd name="T43" fmla="*/ 340412 h 97"/>
              <a:gd name="T44" fmla="*/ 80232 w 100"/>
              <a:gd name="T45" fmla="*/ 370198 h 97"/>
              <a:gd name="T46" fmla="*/ 139351 w 100"/>
              <a:gd name="T47" fmla="*/ 348923 h 97"/>
              <a:gd name="T48" fmla="*/ 164687 w 100"/>
              <a:gd name="T49" fmla="*/ 357433 h 97"/>
              <a:gd name="T50" fmla="*/ 190024 w 100"/>
              <a:gd name="T51" fmla="*/ 412750 h 97"/>
              <a:gd name="T52" fmla="*/ 236474 w 100"/>
              <a:gd name="T53" fmla="*/ 412750 h 97"/>
              <a:gd name="T54" fmla="*/ 257588 w 100"/>
              <a:gd name="T55" fmla="*/ 357433 h 97"/>
              <a:gd name="T56" fmla="*/ 282924 w 100"/>
              <a:gd name="T57" fmla="*/ 348923 h 97"/>
              <a:gd name="T58" fmla="*/ 342043 w 100"/>
              <a:gd name="T59" fmla="*/ 370198 h 97"/>
              <a:gd name="T60" fmla="*/ 375825 w 100"/>
              <a:gd name="T61" fmla="*/ 336157 h 97"/>
              <a:gd name="T62" fmla="*/ 350488 w 100"/>
              <a:gd name="T63" fmla="*/ 280840 h 97"/>
              <a:gd name="T64" fmla="*/ 363157 w 100"/>
              <a:gd name="T65" fmla="*/ 255309 h 97"/>
              <a:gd name="T66" fmla="*/ 211138 w 100"/>
              <a:gd name="T67" fmla="*/ 272330 h 97"/>
              <a:gd name="T68" fmla="*/ 143574 w 100"/>
              <a:gd name="T69" fmla="*/ 208503 h 97"/>
              <a:gd name="T70" fmla="*/ 211138 w 100"/>
              <a:gd name="T71" fmla="*/ 140420 h 97"/>
              <a:gd name="T72" fmla="*/ 278702 w 100"/>
              <a:gd name="T73" fmla="*/ 208503 h 97"/>
              <a:gd name="T74" fmla="*/ 211138 w 100"/>
              <a:gd name="T75" fmla="*/ 272330 h 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0" h="97">
                <a:moveTo>
                  <a:pt x="86" y="60"/>
                </a:moveTo>
                <a:cubicBezTo>
                  <a:pt x="86" y="60"/>
                  <a:pt x="100" y="55"/>
                  <a:pt x="100" y="54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86" y="38"/>
                  <a:pt x="86" y="38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9" y="19"/>
                  <a:pt x="89" y="18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0"/>
                  <a:pt x="67" y="16"/>
                  <a:pt x="67" y="16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56" y="0"/>
                  <a:pt x="5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39" y="14"/>
                  <a:pt x="39" y="14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19" y="10"/>
                  <a:pt x="19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7" y="32"/>
                  <a:pt x="17" y="3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0" y="43"/>
                  <a:pt x="0" y="4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14" y="60"/>
                  <a:pt x="14" y="60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1" y="79"/>
                  <a:pt x="11" y="80"/>
                </a:cubicBezTo>
                <a:cubicBezTo>
                  <a:pt x="19" y="87"/>
                  <a:pt x="19" y="87"/>
                  <a:pt x="19" y="87"/>
                </a:cubicBezTo>
                <a:cubicBezTo>
                  <a:pt x="20" y="88"/>
                  <a:pt x="33" y="82"/>
                  <a:pt x="33" y="82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84"/>
                  <a:pt x="44" y="97"/>
                  <a:pt x="45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7"/>
                  <a:pt x="61" y="84"/>
                  <a:pt x="61" y="84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2"/>
                  <a:pt x="81" y="87"/>
                  <a:pt x="81" y="87"/>
                </a:cubicBezTo>
                <a:cubicBezTo>
                  <a:pt x="89" y="79"/>
                  <a:pt x="89" y="79"/>
                  <a:pt x="89" y="79"/>
                </a:cubicBezTo>
                <a:cubicBezTo>
                  <a:pt x="90" y="79"/>
                  <a:pt x="83" y="66"/>
                  <a:pt x="83" y="66"/>
                </a:cubicBezTo>
                <a:lnTo>
                  <a:pt x="86" y="60"/>
                </a:lnTo>
                <a:close/>
                <a:moveTo>
                  <a:pt x="50" y="64"/>
                </a:moveTo>
                <a:cubicBezTo>
                  <a:pt x="41" y="64"/>
                  <a:pt x="34" y="57"/>
                  <a:pt x="34" y="49"/>
                </a:cubicBezTo>
                <a:cubicBezTo>
                  <a:pt x="34" y="40"/>
                  <a:pt x="41" y="33"/>
                  <a:pt x="50" y="33"/>
                </a:cubicBezTo>
                <a:cubicBezTo>
                  <a:pt x="59" y="33"/>
                  <a:pt x="66" y="40"/>
                  <a:pt x="66" y="49"/>
                </a:cubicBezTo>
                <a:cubicBezTo>
                  <a:pt x="66" y="57"/>
                  <a:pt x="59" y="64"/>
                  <a:pt x="5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4" name="Freeform 58"/>
          <p:cNvSpPr>
            <a:spLocks noEditPoints="1"/>
          </p:cNvSpPr>
          <p:nvPr/>
        </p:nvSpPr>
        <p:spPr bwMode="auto">
          <a:xfrm>
            <a:off x="5951538" y="2397125"/>
            <a:ext cx="196850" cy="196850"/>
          </a:xfrm>
          <a:custGeom>
            <a:avLst/>
            <a:gdLst>
              <a:gd name="T0" fmla="*/ 171720 w 47"/>
              <a:gd name="T1" fmla="*/ 92143 h 47"/>
              <a:gd name="T2" fmla="*/ 171720 w 47"/>
              <a:gd name="T3" fmla="*/ 79578 h 47"/>
              <a:gd name="T4" fmla="*/ 188473 w 47"/>
              <a:gd name="T5" fmla="*/ 54448 h 47"/>
              <a:gd name="T6" fmla="*/ 175909 w 47"/>
              <a:gd name="T7" fmla="*/ 37695 h 47"/>
              <a:gd name="T8" fmla="*/ 146590 w 47"/>
              <a:gd name="T9" fmla="*/ 41883 h 47"/>
              <a:gd name="T10" fmla="*/ 138214 w 47"/>
              <a:gd name="T11" fmla="*/ 33506 h 47"/>
              <a:gd name="T12" fmla="*/ 134026 w 47"/>
              <a:gd name="T13" fmla="*/ 4188 h 47"/>
              <a:gd name="T14" fmla="*/ 113084 w 47"/>
              <a:gd name="T15" fmla="*/ 0 h 47"/>
              <a:gd name="T16" fmla="*/ 96331 w 47"/>
              <a:gd name="T17" fmla="*/ 25130 h 47"/>
              <a:gd name="T18" fmla="*/ 83766 w 47"/>
              <a:gd name="T19" fmla="*/ 25130 h 47"/>
              <a:gd name="T20" fmla="*/ 58636 w 47"/>
              <a:gd name="T21" fmla="*/ 8377 h 47"/>
              <a:gd name="T22" fmla="*/ 37695 w 47"/>
              <a:gd name="T23" fmla="*/ 20941 h 47"/>
              <a:gd name="T24" fmla="*/ 41883 w 47"/>
              <a:gd name="T25" fmla="*/ 50260 h 47"/>
              <a:gd name="T26" fmla="*/ 37695 w 47"/>
              <a:gd name="T27" fmla="*/ 58636 h 47"/>
              <a:gd name="T28" fmla="*/ 8377 w 47"/>
              <a:gd name="T29" fmla="*/ 67013 h 47"/>
              <a:gd name="T30" fmla="*/ 4188 w 47"/>
              <a:gd name="T31" fmla="*/ 87954 h 47"/>
              <a:gd name="T32" fmla="*/ 25130 w 47"/>
              <a:gd name="T33" fmla="*/ 104707 h 47"/>
              <a:gd name="T34" fmla="*/ 29318 w 47"/>
              <a:gd name="T35" fmla="*/ 117272 h 47"/>
              <a:gd name="T36" fmla="*/ 12565 w 47"/>
              <a:gd name="T37" fmla="*/ 142402 h 47"/>
              <a:gd name="T38" fmla="*/ 20941 w 47"/>
              <a:gd name="T39" fmla="*/ 159155 h 47"/>
              <a:gd name="T40" fmla="*/ 50260 w 47"/>
              <a:gd name="T41" fmla="*/ 154967 h 47"/>
              <a:gd name="T42" fmla="*/ 58636 w 47"/>
              <a:gd name="T43" fmla="*/ 163344 h 47"/>
              <a:gd name="T44" fmla="*/ 67013 w 47"/>
              <a:gd name="T45" fmla="*/ 192662 h 47"/>
              <a:gd name="T46" fmla="*/ 87954 w 47"/>
              <a:gd name="T47" fmla="*/ 196850 h 47"/>
              <a:gd name="T48" fmla="*/ 104707 w 47"/>
              <a:gd name="T49" fmla="*/ 171720 h 47"/>
              <a:gd name="T50" fmla="*/ 117272 w 47"/>
              <a:gd name="T51" fmla="*/ 171720 h 47"/>
              <a:gd name="T52" fmla="*/ 138214 w 47"/>
              <a:gd name="T53" fmla="*/ 188473 h 47"/>
              <a:gd name="T54" fmla="*/ 159155 w 47"/>
              <a:gd name="T55" fmla="*/ 175909 h 47"/>
              <a:gd name="T56" fmla="*/ 154967 w 47"/>
              <a:gd name="T57" fmla="*/ 146590 h 47"/>
              <a:gd name="T58" fmla="*/ 163344 w 47"/>
              <a:gd name="T59" fmla="*/ 138214 h 47"/>
              <a:gd name="T60" fmla="*/ 192662 w 47"/>
              <a:gd name="T61" fmla="*/ 129837 h 47"/>
              <a:gd name="T62" fmla="*/ 196850 w 47"/>
              <a:gd name="T63" fmla="*/ 108896 h 47"/>
              <a:gd name="T64" fmla="*/ 171720 w 47"/>
              <a:gd name="T65" fmla="*/ 92143 h 47"/>
              <a:gd name="T66" fmla="*/ 129837 w 47"/>
              <a:gd name="T67" fmla="*/ 104707 h 47"/>
              <a:gd name="T68" fmla="*/ 92143 w 47"/>
              <a:gd name="T69" fmla="*/ 129837 h 47"/>
              <a:gd name="T70" fmla="*/ 67013 w 47"/>
              <a:gd name="T71" fmla="*/ 92143 h 47"/>
              <a:gd name="T72" fmla="*/ 104707 w 47"/>
              <a:gd name="T73" fmla="*/ 67013 h 47"/>
              <a:gd name="T74" fmla="*/ 129837 w 47"/>
              <a:gd name="T75" fmla="*/ 104707 h 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" h="47">
                <a:moveTo>
                  <a:pt x="41" y="22"/>
                </a:move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5" y="14"/>
                  <a:pt x="45" y="13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35" y="10"/>
                  <a:pt x="35" y="10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2" y="1"/>
                  <a:pt x="32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3" y="6"/>
                  <a:pt x="23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4" y="2"/>
                  <a:pt x="14" y="2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0" y="12"/>
                  <a:pt x="10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2" y="15"/>
                  <a:pt x="2" y="16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2" y="33"/>
                  <a:pt x="3" y="34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12" y="37"/>
                  <a:pt x="12" y="37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46"/>
                  <a:pt x="16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5" y="41"/>
                  <a:pt x="25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33" y="45"/>
                  <a:pt x="33" y="45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7" y="35"/>
                  <a:pt x="37" y="35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45" y="32"/>
                  <a:pt x="46" y="31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1" y="22"/>
                  <a:pt x="41" y="22"/>
                </a:cubicBezTo>
                <a:close/>
                <a:moveTo>
                  <a:pt x="31" y="25"/>
                </a:moveTo>
                <a:cubicBezTo>
                  <a:pt x="30" y="29"/>
                  <a:pt x="26" y="32"/>
                  <a:pt x="22" y="31"/>
                </a:cubicBezTo>
                <a:cubicBezTo>
                  <a:pt x="18" y="30"/>
                  <a:pt x="15" y="26"/>
                  <a:pt x="16" y="22"/>
                </a:cubicBezTo>
                <a:cubicBezTo>
                  <a:pt x="17" y="18"/>
                  <a:pt x="22" y="15"/>
                  <a:pt x="25" y="16"/>
                </a:cubicBezTo>
                <a:cubicBezTo>
                  <a:pt x="29" y="17"/>
                  <a:pt x="32" y="21"/>
                  <a:pt x="31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5" name="Freeform 68"/>
          <p:cNvSpPr>
            <a:spLocks noEditPoints="1"/>
          </p:cNvSpPr>
          <p:nvPr/>
        </p:nvSpPr>
        <p:spPr bwMode="auto">
          <a:xfrm>
            <a:off x="4784725" y="4351338"/>
            <a:ext cx="252413" cy="457200"/>
          </a:xfrm>
          <a:custGeom>
            <a:avLst/>
            <a:gdLst>
              <a:gd name="T0" fmla="*/ 252413 w 50"/>
              <a:gd name="T1" fmla="*/ 421640 h 90"/>
              <a:gd name="T2" fmla="*/ 252413 w 50"/>
              <a:gd name="T3" fmla="*/ 35560 h 90"/>
              <a:gd name="T4" fmla="*/ 222123 w 50"/>
              <a:gd name="T5" fmla="*/ 0 h 90"/>
              <a:gd name="T6" fmla="*/ 30290 w 50"/>
              <a:gd name="T7" fmla="*/ 0 h 90"/>
              <a:gd name="T8" fmla="*/ 0 w 50"/>
              <a:gd name="T9" fmla="*/ 35560 h 90"/>
              <a:gd name="T10" fmla="*/ 0 w 50"/>
              <a:gd name="T11" fmla="*/ 421640 h 90"/>
              <a:gd name="T12" fmla="*/ 30290 w 50"/>
              <a:gd name="T13" fmla="*/ 457200 h 90"/>
              <a:gd name="T14" fmla="*/ 222123 w 50"/>
              <a:gd name="T15" fmla="*/ 457200 h 90"/>
              <a:gd name="T16" fmla="*/ 252413 w 50"/>
              <a:gd name="T17" fmla="*/ 421640 h 90"/>
              <a:gd name="T18" fmla="*/ 196882 w 50"/>
              <a:gd name="T19" fmla="*/ 25400 h 90"/>
              <a:gd name="T20" fmla="*/ 206979 w 50"/>
              <a:gd name="T21" fmla="*/ 30480 h 90"/>
              <a:gd name="T22" fmla="*/ 196882 w 50"/>
              <a:gd name="T23" fmla="*/ 40640 h 90"/>
              <a:gd name="T24" fmla="*/ 191834 w 50"/>
              <a:gd name="T25" fmla="*/ 30480 h 90"/>
              <a:gd name="T26" fmla="*/ 196882 w 50"/>
              <a:gd name="T27" fmla="*/ 25400 h 90"/>
              <a:gd name="T28" fmla="*/ 80772 w 50"/>
              <a:gd name="T29" fmla="*/ 25400 h 90"/>
              <a:gd name="T30" fmla="*/ 171641 w 50"/>
              <a:gd name="T31" fmla="*/ 25400 h 90"/>
              <a:gd name="T32" fmla="*/ 171641 w 50"/>
              <a:gd name="T33" fmla="*/ 35560 h 90"/>
              <a:gd name="T34" fmla="*/ 80772 w 50"/>
              <a:gd name="T35" fmla="*/ 35560 h 90"/>
              <a:gd name="T36" fmla="*/ 80772 w 50"/>
              <a:gd name="T37" fmla="*/ 25400 h 90"/>
              <a:gd name="T38" fmla="*/ 25241 w 50"/>
              <a:gd name="T39" fmla="*/ 350520 h 90"/>
              <a:gd name="T40" fmla="*/ 25241 w 50"/>
              <a:gd name="T41" fmla="*/ 55880 h 90"/>
              <a:gd name="T42" fmla="*/ 227172 w 50"/>
              <a:gd name="T43" fmla="*/ 55880 h 90"/>
              <a:gd name="T44" fmla="*/ 227172 w 50"/>
              <a:gd name="T45" fmla="*/ 350520 h 90"/>
              <a:gd name="T46" fmla="*/ 25241 w 50"/>
              <a:gd name="T47" fmla="*/ 350520 h 90"/>
              <a:gd name="T48" fmla="*/ 126207 w 50"/>
              <a:gd name="T49" fmla="*/ 421640 h 90"/>
              <a:gd name="T50" fmla="*/ 106013 w 50"/>
              <a:gd name="T51" fmla="*/ 401320 h 90"/>
              <a:gd name="T52" fmla="*/ 126207 w 50"/>
              <a:gd name="T53" fmla="*/ 381000 h 90"/>
              <a:gd name="T54" fmla="*/ 146400 w 50"/>
              <a:gd name="T55" fmla="*/ 401320 h 90"/>
              <a:gd name="T56" fmla="*/ 126207 w 50"/>
              <a:gd name="T57" fmla="*/ 421640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6" name="Freeform 69"/>
          <p:cNvSpPr>
            <a:spLocks noEditPoints="1"/>
          </p:cNvSpPr>
          <p:nvPr/>
        </p:nvSpPr>
        <p:spPr bwMode="auto">
          <a:xfrm>
            <a:off x="5078413" y="4522788"/>
            <a:ext cx="260350" cy="457200"/>
          </a:xfrm>
          <a:custGeom>
            <a:avLst/>
            <a:gdLst>
              <a:gd name="T0" fmla="*/ 224616 w 51"/>
              <a:gd name="T1" fmla="*/ 0 h 90"/>
              <a:gd name="T2" fmla="*/ 35734 w 51"/>
              <a:gd name="T3" fmla="*/ 0 h 90"/>
              <a:gd name="T4" fmla="*/ 0 w 51"/>
              <a:gd name="T5" fmla="*/ 35560 h 90"/>
              <a:gd name="T6" fmla="*/ 0 w 51"/>
              <a:gd name="T7" fmla="*/ 421640 h 90"/>
              <a:gd name="T8" fmla="*/ 35734 w 51"/>
              <a:gd name="T9" fmla="*/ 457200 h 90"/>
              <a:gd name="T10" fmla="*/ 224616 w 51"/>
              <a:gd name="T11" fmla="*/ 457200 h 90"/>
              <a:gd name="T12" fmla="*/ 260350 w 51"/>
              <a:gd name="T13" fmla="*/ 421640 h 90"/>
              <a:gd name="T14" fmla="*/ 260350 w 51"/>
              <a:gd name="T15" fmla="*/ 35560 h 90"/>
              <a:gd name="T16" fmla="*/ 224616 w 51"/>
              <a:gd name="T17" fmla="*/ 0 h 90"/>
              <a:gd name="T18" fmla="*/ 204196 w 51"/>
              <a:gd name="T19" fmla="*/ 25400 h 90"/>
              <a:gd name="T20" fmla="*/ 214406 w 51"/>
              <a:gd name="T21" fmla="*/ 30480 h 90"/>
              <a:gd name="T22" fmla="*/ 204196 w 51"/>
              <a:gd name="T23" fmla="*/ 40640 h 90"/>
              <a:gd name="T24" fmla="*/ 193986 w 51"/>
              <a:gd name="T25" fmla="*/ 30480 h 90"/>
              <a:gd name="T26" fmla="*/ 204196 w 51"/>
              <a:gd name="T27" fmla="*/ 25400 h 90"/>
              <a:gd name="T28" fmla="*/ 86783 w 51"/>
              <a:gd name="T29" fmla="*/ 25400 h 90"/>
              <a:gd name="T30" fmla="*/ 173567 w 51"/>
              <a:gd name="T31" fmla="*/ 25400 h 90"/>
              <a:gd name="T32" fmla="*/ 173567 w 51"/>
              <a:gd name="T33" fmla="*/ 35560 h 90"/>
              <a:gd name="T34" fmla="*/ 86783 w 51"/>
              <a:gd name="T35" fmla="*/ 35560 h 90"/>
              <a:gd name="T36" fmla="*/ 86783 w 51"/>
              <a:gd name="T37" fmla="*/ 25400 h 90"/>
              <a:gd name="T38" fmla="*/ 132727 w 51"/>
              <a:gd name="T39" fmla="*/ 421640 h 90"/>
              <a:gd name="T40" fmla="*/ 107203 w 51"/>
              <a:gd name="T41" fmla="*/ 401320 h 90"/>
              <a:gd name="T42" fmla="*/ 132727 w 51"/>
              <a:gd name="T43" fmla="*/ 381000 h 90"/>
              <a:gd name="T44" fmla="*/ 153147 w 51"/>
              <a:gd name="T45" fmla="*/ 401320 h 90"/>
              <a:gd name="T46" fmla="*/ 132727 w 51"/>
              <a:gd name="T47" fmla="*/ 421640 h 90"/>
              <a:gd name="T48" fmla="*/ 234825 w 51"/>
              <a:gd name="T49" fmla="*/ 350520 h 90"/>
              <a:gd name="T50" fmla="*/ 25525 w 51"/>
              <a:gd name="T51" fmla="*/ 350520 h 90"/>
              <a:gd name="T52" fmla="*/ 25525 w 51"/>
              <a:gd name="T53" fmla="*/ 55880 h 90"/>
              <a:gd name="T54" fmla="*/ 234825 w 51"/>
              <a:gd name="T55" fmla="*/ 55880 h 90"/>
              <a:gd name="T56" fmla="*/ 234825 w 51"/>
              <a:gd name="T57" fmla="*/ 350520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7" name="Freeform 70"/>
          <p:cNvSpPr/>
          <p:nvPr/>
        </p:nvSpPr>
        <p:spPr bwMode="auto">
          <a:xfrm>
            <a:off x="5059363" y="4378325"/>
            <a:ext cx="152400" cy="125413"/>
          </a:xfrm>
          <a:custGeom>
            <a:avLst/>
            <a:gdLst>
              <a:gd name="T0" fmla="*/ 121920 w 40"/>
              <a:gd name="T1" fmla="*/ 125413 h 33"/>
              <a:gd name="T2" fmla="*/ 152400 w 40"/>
              <a:gd name="T3" fmla="*/ 125413 h 33"/>
              <a:gd name="T4" fmla="*/ 152400 w 40"/>
              <a:gd name="T5" fmla="*/ 30403 h 33"/>
              <a:gd name="T6" fmla="*/ 152400 w 40"/>
              <a:gd name="T7" fmla="*/ 0 h 33"/>
              <a:gd name="T8" fmla="*/ 121920 w 40"/>
              <a:gd name="T9" fmla="*/ 0 h 33"/>
              <a:gd name="T10" fmla="*/ 0 w 40"/>
              <a:gd name="T11" fmla="*/ 0 h 33"/>
              <a:gd name="T12" fmla="*/ 0 w 40"/>
              <a:gd name="T13" fmla="*/ 30403 h 33"/>
              <a:gd name="T14" fmla="*/ 121920 w 40"/>
              <a:gd name="T15" fmla="*/ 30403 h 33"/>
              <a:gd name="T16" fmla="*/ 121920 w 40"/>
              <a:gd name="T17" fmla="*/ 125413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8" name="Freeform 71"/>
          <p:cNvSpPr/>
          <p:nvPr/>
        </p:nvSpPr>
        <p:spPr bwMode="auto">
          <a:xfrm>
            <a:off x="4922838" y="4835525"/>
            <a:ext cx="125412" cy="125413"/>
          </a:xfrm>
          <a:custGeom>
            <a:avLst/>
            <a:gdLst>
              <a:gd name="T0" fmla="*/ 30403 w 33"/>
              <a:gd name="T1" fmla="*/ 0 h 33"/>
              <a:gd name="T2" fmla="*/ 0 w 33"/>
              <a:gd name="T3" fmla="*/ 0 h 33"/>
              <a:gd name="T4" fmla="*/ 0 w 33"/>
              <a:gd name="T5" fmla="*/ 95010 h 33"/>
              <a:gd name="T6" fmla="*/ 0 w 33"/>
              <a:gd name="T7" fmla="*/ 125413 h 33"/>
              <a:gd name="T8" fmla="*/ 30403 w 33"/>
              <a:gd name="T9" fmla="*/ 125413 h 33"/>
              <a:gd name="T10" fmla="*/ 125412 w 33"/>
              <a:gd name="T11" fmla="*/ 125413 h 33"/>
              <a:gd name="T12" fmla="*/ 125412 w 33"/>
              <a:gd name="T13" fmla="*/ 95010 h 33"/>
              <a:gd name="T14" fmla="*/ 30403 w 33"/>
              <a:gd name="T15" fmla="*/ 95010 h 33"/>
              <a:gd name="T16" fmla="*/ 30403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9" name="Freeform 121"/>
          <p:cNvSpPr>
            <a:spLocks noEditPoints="1"/>
          </p:cNvSpPr>
          <p:nvPr/>
        </p:nvSpPr>
        <p:spPr bwMode="auto">
          <a:xfrm>
            <a:off x="6496050" y="4364038"/>
            <a:ext cx="315913" cy="431800"/>
          </a:xfrm>
          <a:custGeom>
            <a:avLst/>
            <a:gdLst>
              <a:gd name="T0" fmla="*/ 157957 w 84"/>
              <a:gd name="T1" fmla="*/ 18774 h 115"/>
              <a:gd name="T2" fmla="*/ 297109 w 84"/>
              <a:gd name="T3" fmla="*/ 157701 h 115"/>
              <a:gd name="T4" fmla="*/ 210609 w 84"/>
              <a:gd name="T5" fmla="*/ 416781 h 115"/>
              <a:gd name="T6" fmla="*/ 116587 w 84"/>
              <a:gd name="T7" fmla="*/ 416781 h 115"/>
              <a:gd name="T8" fmla="*/ 15043 w 84"/>
              <a:gd name="T9" fmla="*/ 157701 h 115"/>
              <a:gd name="T10" fmla="*/ 157957 w 84"/>
              <a:gd name="T11" fmla="*/ 18774 h 115"/>
              <a:gd name="T12" fmla="*/ 157957 w 84"/>
              <a:gd name="T13" fmla="*/ 0 h 115"/>
              <a:gd name="T14" fmla="*/ 0 w 84"/>
              <a:gd name="T15" fmla="*/ 157701 h 115"/>
              <a:gd name="T16" fmla="*/ 109065 w 84"/>
              <a:gd name="T17" fmla="*/ 431800 h 115"/>
              <a:gd name="T18" fmla="*/ 218130 w 84"/>
              <a:gd name="T19" fmla="*/ 431800 h 115"/>
              <a:gd name="T20" fmla="*/ 315913 w 84"/>
              <a:gd name="T21" fmla="*/ 157701 h 115"/>
              <a:gd name="T22" fmla="*/ 157957 w 84"/>
              <a:gd name="T23" fmla="*/ 0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4" h="115">
                <a:moveTo>
                  <a:pt x="42" y="5"/>
                </a:moveTo>
                <a:cubicBezTo>
                  <a:pt x="63" y="5"/>
                  <a:pt x="79" y="22"/>
                  <a:pt x="79" y="42"/>
                </a:cubicBezTo>
                <a:cubicBezTo>
                  <a:pt x="79" y="60"/>
                  <a:pt x="60" y="101"/>
                  <a:pt x="56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3" y="95"/>
                  <a:pt x="4" y="58"/>
                  <a:pt x="4" y="42"/>
                </a:cubicBezTo>
                <a:cubicBezTo>
                  <a:pt x="4" y="22"/>
                  <a:pt x="21" y="5"/>
                  <a:pt x="42" y="5"/>
                </a:cubicBezTo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3"/>
                  <a:pt x="29" y="115"/>
                  <a:pt x="29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5"/>
                  <a:pt x="84" y="63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0" name="Freeform 122"/>
          <p:cNvSpPr/>
          <p:nvPr/>
        </p:nvSpPr>
        <p:spPr bwMode="auto">
          <a:xfrm>
            <a:off x="6604000" y="4902200"/>
            <a:ext cx="109538" cy="12700"/>
          </a:xfrm>
          <a:custGeom>
            <a:avLst/>
            <a:gdLst>
              <a:gd name="T0" fmla="*/ 3777 w 29"/>
              <a:gd name="T1" fmla="*/ 12700 h 3"/>
              <a:gd name="T2" fmla="*/ 101984 w 29"/>
              <a:gd name="T3" fmla="*/ 12700 h 3"/>
              <a:gd name="T4" fmla="*/ 109538 w 29"/>
              <a:gd name="T5" fmla="*/ 0 h 3"/>
              <a:gd name="T6" fmla="*/ 0 w 29"/>
              <a:gd name="T7" fmla="*/ 0 h 3"/>
              <a:gd name="T8" fmla="*/ 3777 w 29"/>
              <a:gd name="T9" fmla="*/ 1270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3">
                <a:moveTo>
                  <a:pt x="1" y="3"/>
                </a:move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1" name="Freeform 123"/>
          <p:cNvSpPr/>
          <p:nvPr/>
        </p:nvSpPr>
        <p:spPr bwMode="auto">
          <a:xfrm>
            <a:off x="6621463" y="4926013"/>
            <a:ext cx="77787" cy="14287"/>
          </a:xfrm>
          <a:custGeom>
            <a:avLst/>
            <a:gdLst>
              <a:gd name="T0" fmla="*/ 37041 w 21"/>
              <a:gd name="T1" fmla="*/ 14287 h 4"/>
              <a:gd name="T2" fmla="*/ 77787 w 21"/>
              <a:gd name="T3" fmla="*/ 0 h 4"/>
              <a:gd name="T4" fmla="*/ 0 w 21"/>
              <a:gd name="T5" fmla="*/ 0 h 4"/>
              <a:gd name="T6" fmla="*/ 37041 w 21"/>
              <a:gd name="T7" fmla="*/ 1428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4">
                <a:moveTo>
                  <a:pt x="10" y="4"/>
                </a:moveTo>
                <a:cubicBezTo>
                  <a:pt x="14" y="4"/>
                  <a:pt x="18" y="2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6" y="4"/>
                  <a:pt x="1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2" name="Freeform 124"/>
          <p:cNvSpPr/>
          <p:nvPr/>
        </p:nvSpPr>
        <p:spPr bwMode="auto">
          <a:xfrm>
            <a:off x="6600825" y="4813300"/>
            <a:ext cx="115888" cy="77788"/>
          </a:xfrm>
          <a:custGeom>
            <a:avLst/>
            <a:gdLst>
              <a:gd name="T0" fmla="*/ 115888 w 31"/>
              <a:gd name="T1" fmla="*/ 0 h 21"/>
              <a:gd name="T2" fmla="*/ 0 w 31"/>
              <a:gd name="T3" fmla="*/ 0 h 21"/>
              <a:gd name="T4" fmla="*/ 0 w 31"/>
              <a:gd name="T5" fmla="*/ 70380 h 21"/>
              <a:gd name="T6" fmla="*/ 0 w 31"/>
              <a:gd name="T7" fmla="*/ 77788 h 21"/>
              <a:gd name="T8" fmla="*/ 112150 w 31"/>
              <a:gd name="T9" fmla="*/ 77788 h 21"/>
              <a:gd name="T10" fmla="*/ 115888 w 31"/>
              <a:gd name="T11" fmla="*/ 70380 h 21"/>
              <a:gd name="T12" fmla="*/ 115888 w 31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2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20"/>
                  <a:pt x="31" y="19"/>
                </a:cubicBez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3" name="Freeform 125"/>
          <p:cNvSpPr>
            <a:spLocks noEditPoints="1"/>
          </p:cNvSpPr>
          <p:nvPr/>
        </p:nvSpPr>
        <p:spPr bwMode="auto">
          <a:xfrm>
            <a:off x="6597650" y="4560888"/>
            <a:ext cx="119063" cy="234950"/>
          </a:xfrm>
          <a:custGeom>
            <a:avLst/>
            <a:gdLst>
              <a:gd name="T0" fmla="*/ 119063 w 42"/>
              <a:gd name="T1" fmla="*/ 5661 h 83"/>
              <a:gd name="T2" fmla="*/ 119063 w 42"/>
              <a:gd name="T3" fmla="*/ 5661 h 83"/>
              <a:gd name="T4" fmla="*/ 119063 w 42"/>
              <a:gd name="T5" fmla="*/ 5661 h 83"/>
              <a:gd name="T6" fmla="*/ 104889 w 42"/>
              <a:gd name="T7" fmla="*/ 0 h 83"/>
              <a:gd name="T8" fmla="*/ 56697 w 42"/>
              <a:gd name="T9" fmla="*/ 16984 h 83"/>
              <a:gd name="T10" fmla="*/ 14174 w 42"/>
              <a:gd name="T11" fmla="*/ 0 h 83"/>
              <a:gd name="T12" fmla="*/ 0 w 42"/>
              <a:gd name="T13" fmla="*/ 2831 h 83"/>
              <a:gd name="T14" fmla="*/ 0 w 42"/>
              <a:gd name="T15" fmla="*/ 5661 h 83"/>
              <a:gd name="T16" fmla="*/ 0 w 42"/>
              <a:gd name="T17" fmla="*/ 5661 h 83"/>
              <a:gd name="T18" fmla="*/ 51027 w 42"/>
              <a:gd name="T19" fmla="*/ 234950 h 83"/>
              <a:gd name="T20" fmla="*/ 68036 w 42"/>
              <a:gd name="T21" fmla="*/ 234950 h 83"/>
              <a:gd name="T22" fmla="*/ 119063 w 42"/>
              <a:gd name="T23" fmla="*/ 5661 h 83"/>
              <a:gd name="T24" fmla="*/ 119063 w 42"/>
              <a:gd name="T25" fmla="*/ 5661 h 83"/>
              <a:gd name="T26" fmla="*/ 119063 w 42"/>
              <a:gd name="T27" fmla="*/ 5661 h 83"/>
              <a:gd name="T28" fmla="*/ 59532 w 42"/>
              <a:gd name="T29" fmla="*/ 206643 h 83"/>
              <a:gd name="T30" fmla="*/ 14174 w 42"/>
              <a:gd name="T31" fmla="*/ 11323 h 83"/>
              <a:gd name="T32" fmla="*/ 56697 w 42"/>
              <a:gd name="T33" fmla="*/ 25477 h 83"/>
              <a:gd name="T34" fmla="*/ 104889 w 42"/>
              <a:gd name="T35" fmla="*/ 11323 h 83"/>
              <a:gd name="T36" fmla="*/ 59532 w 42"/>
              <a:gd name="T37" fmla="*/ 206643 h 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2" h="83">
                <a:moveTo>
                  <a:pt x="42" y="2"/>
                </a:moveTo>
                <a:lnTo>
                  <a:pt x="42" y="2"/>
                </a:lnTo>
                <a:lnTo>
                  <a:pt x="37" y="0"/>
                </a:lnTo>
                <a:lnTo>
                  <a:pt x="20" y="6"/>
                </a:lnTo>
                <a:lnTo>
                  <a:pt x="5" y="0"/>
                </a:lnTo>
                <a:lnTo>
                  <a:pt x="0" y="1"/>
                </a:lnTo>
                <a:lnTo>
                  <a:pt x="0" y="2"/>
                </a:lnTo>
                <a:lnTo>
                  <a:pt x="18" y="83"/>
                </a:lnTo>
                <a:lnTo>
                  <a:pt x="24" y="83"/>
                </a:lnTo>
                <a:lnTo>
                  <a:pt x="42" y="2"/>
                </a:lnTo>
                <a:close/>
                <a:moveTo>
                  <a:pt x="21" y="73"/>
                </a:moveTo>
                <a:lnTo>
                  <a:pt x="5" y="4"/>
                </a:lnTo>
                <a:lnTo>
                  <a:pt x="20" y="9"/>
                </a:lnTo>
                <a:lnTo>
                  <a:pt x="37" y="4"/>
                </a:lnTo>
                <a:lnTo>
                  <a:pt x="21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4" name="Freeform 101"/>
          <p:cNvSpPr>
            <a:spLocks noEditPoints="1"/>
          </p:cNvSpPr>
          <p:nvPr/>
        </p:nvSpPr>
        <p:spPr bwMode="auto">
          <a:xfrm>
            <a:off x="6811963" y="2997200"/>
            <a:ext cx="407987" cy="441325"/>
          </a:xfrm>
          <a:custGeom>
            <a:avLst/>
            <a:gdLst>
              <a:gd name="T0" fmla="*/ 399053 w 137"/>
              <a:gd name="T1" fmla="*/ 211717 h 148"/>
              <a:gd name="T2" fmla="*/ 375229 w 137"/>
              <a:gd name="T3" fmla="*/ 113313 h 148"/>
              <a:gd name="T4" fmla="*/ 396075 w 137"/>
              <a:gd name="T5" fmla="*/ 107349 h 148"/>
              <a:gd name="T6" fmla="*/ 375229 w 137"/>
              <a:gd name="T7" fmla="*/ 35783 h 148"/>
              <a:gd name="T8" fmla="*/ 303757 w 137"/>
              <a:gd name="T9" fmla="*/ 14910 h 148"/>
              <a:gd name="T10" fmla="*/ 294823 w 137"/>
              <a:gd name="T11" fmla="*/ 35783 h 148"/>
              <a:gd name="T12" fmla="*/ 199526 w 137"/>
              <a:gd name="T13" fmla="*/ 11928 h 148"/>
              <a:gd name="T14" fmla="*/ 113164 w 137"/>
              <a:gd name="T15" fmla="*/ 32801 h 148"/>
              <a:gd name="T16" fmla="*/ 107208 w 137"/>
              <a:gd name="T17" fmla="*/ 14910 h 148"/>
              <a:gd name="T18" fmla="*/ 35736 w 137"/>
              <a:gd name="T19" fmla="*/ 35783 h 148"/>
              <a:gd name="T20" fmla="*/ 14890 w 137"/>
              <a:gd name="T21" fmla="*/ 107349 h 148"/>
              <a:gd name="T22" fmla="*/ 26802 w 137"/>
              <a:gd name="T23" fmla="*/ 113313 h 148"/>
              <a:gd name="T24" fmla="*/ 0 w 137"/>
              <a:gd name="T25" fmla="*/ 211717 h 148"/>
              <a:gd name="T26" fmla="*/ 80406 w 137"/>
              <a:gd name="T27" fmla="*/ 372741 h 148"/>
              <a:gd name="T28" fmla="*/ 38714 w 137"/>
              <a:gd name="T29" fmla="*/ 417470 h 148"/>
              <a:gd name="T30" fmla="*/ 62538 w 137"/>
              <a:gd name="T31" fmla="*/ 441325 h 148"/>
              <a:gd name="T32" fmla="*/ 110186 w 137"/>
              <a:gd name="T33" fmla="*/ 393614 h 148"/>
              <a:gd name="T34" fmla="*/ 199526 w 137"/>
              <a:gd name="T35" fmla="*/ 414488 h 148"/>
              <a:gd name="T36" fmla="*/ 288867 w 137"/>
              <a:gd name="T37" fmla="*/ 393614 h 148"/>
              <a:gd name="T38" fmla="*/ 336515 w 137"/>
              <a:gd name="T39" fmla="*/ 441325 h 148"/>
              <a:gd name="T40" fmla="*/ 360339 w 137"/>
              <a:gd name="T41" fmla="*/ 417470 h 148"/>
              <a:gd name="T42" fmla="*/ 318647 w 137"/>
              <a:gd name="T43" fmla="*/ 372741 h 148"/>
              <a:gd name="T44" fmla="*/ 399053 w 137"/>
              <a:gd name="T45" fmla="*/ 211717 h 148"/>
              <a:gd name="T46" fmla="*/ 32758 w 137"/>
              <a:gd name="T47" fmla="*/ 220663 h 148"/>
              <a:gd name="T48" fmla="*/ 59560 w 137"/>
              <a:gd name="T49" fmla="*/ 220663 h 148"/>
              <a:gd name="T50" fmla="*/ 68494 w 137"/>
              <a:gd name="T51" fmla="*/ 211717 h 148"/>
              <a:gd name="T52" fmla="*/ 59560 w 137"/>
              <a:gd name="T53" fmla="*/ 205753 h 148"/>
              <a:gd name="T54" fmla="*/ 32758 w 137"/>
              <a:gd name="T55" fmla="*/ 205753 h 148"/>
              <a:gd name="T56" fmla="*/ 190592 w 137"/>
              <a:gd name="T57" fmla="*/ 44729 h 148"/>
              <a:gd name="T58" fmla="*/ 190592 w 137"/>
              <a:gd name="T59" fmla="*/ 44729 h 148"/>
              <a:gd name="T60" fmla="*/ 190592 w 137"/>
              <a:gd name="T61" fmla="*/ 77530 h 148"/>
              <a:gd name="T62" fmla="*/ 199526 w 137"/>
              <a:gd name="T63" fmla="*/ 86476 h 148"/>
              <a:gd name="T64" fmla="*/ 208461 w 137"/>
              <a:gd name="T65" fmla="*/ 77530 h 148"/>
              <a:gd name="T66" fmla="*/ 208461 w 137"/>
              <a:gd name="T67" fmla="*/ 44729 h 148"/>
              <a:gd name="T68" fmla="*/ 208461 w 137"/>
              <a:gd name="T69" fmla="*/ 44729 h 148"/>
              <a:gd name="T70" fmla="*/ 366295 w 137"/>
              <a:gd name="T71" fmla="*/ 205753 h 148"/>
              <a:gd name="T72" fmla="*/ 339493 w 137"/>
              <a:gd name="T73" fmla="*/ 205753 h 148"/>
              <a:gd name="T74" fmla="*/ 330559 w 137"/>
              <a:gd name="T75" fmla="*/ 211717 h 148"/>
              <a:gd name="T76" fmla="*/ 339493 w 137"/>
              <a:gd name="T77" fmla="*/ 220663 h 148"/>
              <a:gd name="T78" fmla="*/ 366295 w 137"/>
              <a:gd name="T79" fmla="*/ 220663 h 148"/>
              <a:gd name="T80" fmla="*/ 208461 w 137"/>
              <a:gd name="T81" fmla="*/ 381686 h 148"/>
              <a:gd name="T82" fmla="*/ 208461 w 137"/>
              <a:gd name="T83" fmla="*/ 351867 h 148"/>
              <a:gd name="T84" fmla="*/ 199526 w 137"/>
              <a:gd name="T85" fmla="*/ 342921 h 148"/>
              <a:gd name="T86" fmla="*/ 190592 w 137"/>
              <a:gd name="T87" fmla="*/ 351867 h 148"/>
              <a:gd name="T88" fmla="*/ 190592 w 137"/>
              <a:gd name="T89" fmla="*/ 381686 h 148"/>
              <a:gd name="T90" fmla="*/ 32758 w 137"/>
              <a:gd name="T91" fmla="*/ 220663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7" h="148">
                <a:moveTo>
                  <a:pt x="134" y="71"/>
                </a:moveTo>
                <a:cubicBezTo>
                  <a:pt x="134" y="59"/>
                  <a:pt x="131" y="48"/>
                  <a:pt x="126" y="38"/>
                </a:cubicBezTo>
                <a:cubicBezTo>
                  <a:pt x="128" y="38"/>
                  <a:pt x="131" y="38"/>
                  <a:pt x="133" y="36"/>
                </a:cubicBezTo>
                <a:cubicBezTo>
                  <a:pt x="137" y="31"/>
                  <a:pt x="134" y="20"/>
                  <a:pt x="126" y="12"/>
                </a:cubicBezTo>
                <a:cubicBezTo>
                  <a:pt x="117" y="3"/>
                  <a:pt x="107" y="0"/>
                  <a:pt x="102" y="5"/>
                </a:cubicBezTo>
                <a:cubicBezTo>
                  <a:pt x="100" y="7"/>
                  <a:pt x="99" y="9"/>
                  <a:pt x="99" y="12"/>
                </a:cubicBezTo>
                <a:cubicBezTo>
                  <a:pt x="90" y="7"/>
                  <a:pt x="79" y="4"/>
                  <a:pt x="67" y="4"/>
                </a:cubicBezTo>
                <a:cubicBezTo>
                  <a:pt x="57" y="4"/>
                  <a:pt x="47" y="6"/>
                  <a:pt x="38" y="11"/>
                </a:cubicBezTo>
                <a:cubicBezTo>
                  <a:pt x="38" y="8"/>
                  <a:pt x="37" y="7"/>
                  <a:pt x="36" y="5"/>
                </a:cubicBezTo>
                <a:cubicBezTo>
                  <a:pt x="31" y="0"/>
                  <a:pt x="20" y="3"/>
                  <a:pt x="12" y="12"/>
                </a:cubicBezTo>
                <a:cubicBezTo>
                  <a:pt x="3" y="20"/>
                  <a:pt x="0" y="31"/>
                  <a:pt x="5" y="36"/>
                </a:cubicBezTo>
                <a:cubicBezTo>
                  <a:pt x="6" y="37"/>
                  <a:pt x="7" y="37"/>
                  <a:pt x="9" y="38"/>
                </a:cubicBezTo>
                <a:cubicBezTo>
                  <a:pt x="3" y="48"/>
                  <a:pt x="0" y="59"/>
                  <a:pt x="0" y="71"/>
                </a:cubicBezTo>
                <a:cubicBezTo>
                  <a:pt x="0" y="94"/>
                  <a:pt x="10" y="113"/>
                  <a:pt x="27" y="125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37" y="132"/>
                  <a:pt x="37" y="132"/>
                  <a:pt x="37" y="132"/>
                </a:cubicBezTo>
                <a:cubicBezTo>
                  <a:pt x="46" y="136"/>
                  <a:pt x="56" y="139"/>
                  <a:pt x="67" y="139"/>
                </a:cubicBezTo>
                <a:cubicBezTo>
                  <a:pt x="78" y="139"/>
                  <a:pt x="88" y="136"/>
                  <a:pt x="97" y="132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21" y="140"/>
                  <a:pt x="121" y="140"/>
                  <a:pt x="121" y="140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24" y="113"/>
                  <a:pt x="134" y="94"/>
                  <a:pt x="134" y="71"/>
                </a:cubicBezTo>
                <a:close/>
                <a:moveTo>
                  <a:pt x="11" y="74"/>
                </a:moveTo>
                <a:cubicBezTo>
                  <a:pt x="20" y="74"/>
                  <a:pt x="20" y="74"/>
                  <a:pt x="20" y="74"/>
                </a:cubicBezTo>
                <a:cubicBezTo>
                  <a:pt x="22" y="74"/>
                  <a:pt x="23" y="73"/>
                  <a:pt x="23" y="71"/>
                </a:cubicBezTo>
                <a:cubicBezTo>
                  <a:pt x="23" y="70"/>
                  <a:pt x="22" y="69"/>
                  <a:pt x="20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12" y="40"/>
                  <a:pt x="35" y="17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7"/>
                  <a:pt x="65" y="29"/>
                  <a:pt x="67" y="29"/>
                </a:cubicBezTo>
                <a:cubicBezTo>
                  <a:pt x="69" y="29"/>
                  <a:pt x="70" y="27"/>
                  <a:pt x="70" y="26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99" y="17"/>
                  <a:pt x="122" y="40"/>
                  <a:pt x="123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2" y="69"/>
                  <a:pt x="111" y="70"/>
                  <a:pt x="111" y="71"/>
                </a:cubicBezTo>
                <a:cubicBezTo>
                  <a:pt x="111" y="73"/>
                  <a:pt x="112" y="74"/>
                  <a:pt x="114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2" y="103"/>
                  <a:pt x="99" y="126"/>
                  <a:pt x="70" y="12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6"/>
                  <a:pt x="69" y="115"/>
                  <a:pt x="67" y="115"/>
                </a:cubicBezTo>
                <a:cubicBezTo>
                  <a:pt x="65" y="115"/>
                  <a:pt x="64" y="116"/>
                  <a:pt x="64" y="11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35" y="126"/>
                  <a:pt x="12" y="103"/>
                  <a:pt x="1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Freeform 102"/>
          <p:cNvSpPr/>
          <p:nvPr/>
        </p:nvSpPr>
        <p:spPr bwMode="auto">
          <a:xfrm>
            <a:off x="7002463" y="3100388"/>
            <a:ext cx="127000" cy="115887"/>
          </a:xfrm>
          <a:custGeom>
            <a:avLst/>
            <a:gdLst>
              <a:gd name="T0" fmla="*/ 8860 w 43"/>
              <a:gd name="T1" fmla="*/ 115887 h 39"/>
              <a:gd name="T2" fmla="*/ 8860 w 43"/>
              <a:gd name="T3" fmla="*/ 115887 h 39"/>
              <a:gd name="T4" fmla="*/ 118140 w 43"/>
              <a:gd name="T5" fmla="*/ 115887 h 39"/>
              <a:gd name="T6" fmla="*/ 127000 w 43"/>
              <a:gd name="T7" fmla="*/ 106973 h 39"/>
              <a:gd name="T8" fmla="*/ 118140 w 43"/>
              <a:gd name="T9" fmla="*/ 101030 h 39"/>
              <a:gd name="T10" fmla="*/ 17721 w 43"/>
              <a:gd name="T11" fmla="*/ 101030 h 39"/>
              <a:gd name="T12" fmla="*/ 17721 w 43"/>
              <a:gd name="T13" fmla="*/ 8914 h 39"/>
              <a:gd name="T14" fmla="*/ 8860 w 43"/>
              <a:gd name="T15" fmla="*/ 0 h 39"/>
              <a:gd name="T16" fmla="*/ 0 w 43"/>
              <a:gd name="T17" fmla="*/ 8914 h 39"/>
              <a:gd name="T18" fmla="*/ 0 w 43"/>
              <a:gd name="T19" fmla="*/ 106973 h 39"/>
              <a:gd name="T20" fmla="*/ 8860 w 43"/>
              <a:gd name="T21" fmla="*/ 11588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39">
                <a:moveTo>
                  <a:pt x="3" y="39"/>
                </a:moveTo>
                <a:cubicBezTo>
                  <a:pt x="3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3" y="38"/>
                  <a:pt x="43" y="36"/>
                </a:cubicBezTo>
                <a:cubicBezTo>
                  <a:pt x="43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6" name="Freeform 129"/>
          <p:cNvSpPr/>
          <p:nvPr/>
        </p:nvSpPr>
        <p:spPr bwMode="auto">
          <a:xfrm>
            <a:off x="4424363" y="3151188"/>
            <a:ext cx="498475" cy="182562"/>
          </a:xfrm>
          <a:custGeom>
            <a:avLst/>
            <a:gdLst>
              <a:gd name="T0" fmla="*/ 250695 w 171"/>
              <a:gd name="T1" fmla="*/ 104321 h 63"/>
              <a:gd name="T2" fmla="*/ 69961 w 171"/>
              <a:gd name="T3" fmla="*/ 0 h 63"/>
              <a:gd name="T4" fmla="*/ 0 w 171"/>
              <a:gd name="T5" fmla="*/ 43467 h 63"/>
              <a:gd name="T6" fmla="*/ 250695 w 171"/>
              <a:gd name="T7" fmla="*/ 182562 h 63"/>
              <a:gd name="T8" fmla="*/ 498475 w 171"/>
              <a:gd name="T9" fmla="*/ 43467 h 63"/>
              <a:gd name="T10" fmla="*/ 428514 w 171"/>
              <a:gd name="T11" fmla="*/ 0 h 63"/>
              <a:gd name="T12" fmla="*/ 250695 w 171"/>
              <a:gd name="T13" fmla="*/ 104321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63">
                <a:moveTo>
                  <a:pt x="86" y="36"/>
                </a:moveTo>
                <a:lnTo>
                  <a:pt x="24" y="0"/>
                </a:lnTo>
                <a:lnTo>
                  <a:pt x="0" y="15"/>
                </a:lnTo>
                <a:lnTo>
                  <a:pt x="86" y="63"/>
                </a:lnTo>
                <a:lnTo>
                  <a:pt x="171" y="15"/>
                </a:lnTo>
                <a:lnTo>
                  <a:pt x="147" y="0"/>
                </a:lnTo>
                <a:lnTo>
                  <a:pt x="8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130"/>
          <p:cNvSpPr/>
          <p:nvPr/>
        </p:nvSpPr>
        <p:spPr bwMode="auto">
          <a:xfrm>
            <a:off x="4424363" y="3273425"/>
            <a:ext cx="498475" cy="180975"/>
          </a:xfrm>
          <a:custGeom>
            <a:avLst/>
            <a:gdLst>
              <a:gd name="T0" fmla="*/ 250695 w 171"/>
              <a:gd name="T1" fmla="*/ 99244 h 62"/>
              <a:gd name="T2" fmla="*/ 69961 w 171"/>
              <a:gd name="T3" fmla="*/ 0 h 62"/>
              <a:gd name="T4" fmla="*/ 0 w 171"/>
              <a:gd name="T5" fmla="*/ 37946 h 62"/>
              <a:gd name="T6" fmla="*/ 250695 w 171"/>
              <a:gd name="T7" fmla="*/ 180975 h 62"/>
              <a:gd name="T8" fmla="*/ 498475 w 171"/>
              <a:gd name="T9" fmla="*/ 37946 h 62"/>
              <a:gd name="T10" fmla="*/ 428514 w 171"/>
              <a:gd name="T11" fmla="*/ 0 h 62"/>
              <a:gd name="T12" fmla="*/ 250695 w 171"/>
              <a:gd name="T13" fmla="*/ 99244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62">
                <a:moveTo>
                  <a:pt x="86" y="34"/>
                </a:moveTo>
                <a:lnTo>
                  <a:pt x="24" y="0"/>
                </a:lnTo>
                <a:lnTo>
                  <a:pt x="0" y="13"/>
                </a:lnTo>
                <a:lnTo>
                  <a:pt x="86" y="62"/>
                </a:lnTo>
                <a:lnTo>
                  <a:pt x="171" y="13"/>
                </a:lnTo>
                <a:lnTo>
                  <a:pt x="147" y="0"/>
                </a:lnTo>
                <a:lnTo>
                  <a:pt x="86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8" name="Freeform 131"/>
          <p:cNvSpPr/>
          <p:nvPr/>
        </p:nvSpPr>
        <p:spPr bwMode="auto">
          <a:xfrm>
            <a:off x="4424363" y="2936875"/>
            <a:ext cx="498475" cy="284163"/>
          </a:xfrm>
          <a:custGeom>
            <a:avLst/>
            <a:gdLst>
              <a:gd name="T0" fmla="*/ 498475 w 171"/>
              <a:gd name="T1" fmla="*/ 140617 h 97"/>
              <a:gd name="T2" fmla="*/ 250695 w 171"/>
              <a:gd name="T3" fmla="*/ 0 h 97"/>
              <a:gd name="T4" fmla="*/ 0 w 171"/>
              <a:gd name="T5" fmla="*/ 140617 h 97"/>
              <a:gd name="T6" fmla="*/ 250695 w 171"/>
              <a:gd name="T7" fmla="*/ 284163 h 97"/>
              <a:gd name="T8" fmla="*/ 498475 w 171"/>
              <a:gd name="T9" fmla="*/ 14061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97">
                <a:moveTo>
                  <a:pt x="171" y="48"/>
                </a:moveTo>
                <a:lnTo>
                  <a:pt x="86" y="0"/>
                </a:lnTo>
                <a:lnTo>
                  <a:pt x="0" y="48"/>
                </a:lnTo>
                <a:lnTo>
                  <a:pt x="86" y="97"/>
                </a:lnTo>
                <a:lnTo>
                  <a:pt x="171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9" name="Oval 57"/>
          <p:cNvSpPr>
            <a:spLocks noChangeArrowheads="1"/>
          </p:cNvSpPr>
          <p:nvPr/>
        </p:nvSpPr>
        <p:spPr bwMode="auto">
          <a:xfrm>
            <a:off x="8121650" y="2889250"/>
            <a:ext cx="630238" cy="639763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0" name="Oval 67"/>
          <p:cNvSpPr>
            <a:spLocks noChangeArrowheads="1"/>
          </p:cNvSpPr>
          <p:nvPr/>
        </p:nvSpPr>
        <p:spPr bwMode="auto">
          <a:xfrm>
            <a:off x="8121650" y="4362450"/>
            <a:ext cx="630238" cy="63976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1" name="Oval 68"/>
          <p:cNvSpPr>
            <a:spLocks noChangeArrowheads="1"/>
          </p:cNvSpPr>
          <p:nvPr/>
        </p:nvSpPr>
        <p:spPr bwMode="auto">
          <a:xfrm>
            <a:off x="8121650" y="1601788"/>
            <a:ext cx="630238" cy="6397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2" name="Oval 69"/>
          <p:cNvSpPr>
            <a:spLocks noChangeArrowheads="1"/>
          </p:cNvSpPr>
          <p:nvPr/>
        </p:nvSpPr>
        <p:spPr bwMode="auto">
          <a:xfrm>
            <a:off x="3030538" y="4362450"/>
            <a:ext cx="630237" cy="639763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3" name="Oval 70"/>
          <p:cNvSpPr>
            <a:spLocks noChangeArrowheads="1"/>
          </p:cNvSpPr>
          <p:nvPr/>
        </p:nvSpPr>
        <p:spPr bwMode="auto">
          <a:xfrm>
            <a:off x="3030538" y="2865438"/>
            <a:ext cx="630237" cy="6397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4" name="Text Box 10"/>
          <p:cNvSpPr txBox="1">
            <a:spLocks noChangeArrowheads="1"/>
          </p:cNvSpPr>
          <p:nvPr/>
        </p:nvSpPr>
        <p:spPr bwMode="auto">
          <a:xfrm>
            <a:off x="3100388" y="3076575"/>
            <a:ext cx="4905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5" name="Text Box 10"/>
          <p:cNvSpPr txBox="1">
            <a:spLocks noChangeArrowheads="1"/>
          </p:cNvSpPr>
          <p:nvPr/>
        </p:nvSpPr>
        <p:spPr bwMode="auto">
          <a:xfrm>
            <a:off x="3106738" y="4560888"/>
            <a:ext cx="492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6" name="Text Box 10"/>
          <p:cNvSpPr txBox="1">
            <a:spLocks noChangeArrowheads="1"/>
          </p:cNvSpPr>
          <p:nvPr/>
        </p:nvSpPr>
        <p:spPr bwMode="auto">
          <a:xfrm>
            <a:off x="8191500" y="1785938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7" name="Text Box 10"/>
          <p:cNvSpPr txBox="1">
            <a:spLocks noChangeArrowheads="1"/>
          </p:cNvSpPr>
          <p:nvPr/>
        </p:nvSpPr>
        <p:spPr bwMode="auto">
          <a:xfrm>
            <a:off x="8191500" y="3054350"/>
            <a:ext cx="492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8" name="Text Box 10"/>
          <p:cNvSpPr txBox="1">
            <a:spLocks noChangeArrowheads="1"/>
          </p:cNvSpPr>
          <p:nvPr/>
        </p:nvSpPr>
        <p:spPr bwMode="auto">
          <a:xfrm>
            <a:off x="8191500" y="4533900"/>
            <a:ext cx="492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9" name="TextBox 13"/>
          <p:cNvSpPr txBox="1">
            <a:spLocks noChangeArrowheads="1"/>
          </p:cNvSpPr>
          <p:nvPr/>
        </p:nvSpPr>
        <p:spPr bwMode="auto">
          <a:xfrm>
            <a:off x="1557338" y="28035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1000" name="TextBox 13"/>
          <p:cNvSpPr txBox="1">
            <a:spLocks noChangeArrowheads="1"/>
          </p:cNvSpPr>
          <p:nvPr/>
        </p:nvSpPr>
        <p:spPr bwMode="auto">
          <a:xfrm>
            <a:off x="863600" y="3125788"/>
            <a:ext cx="198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1001" name="TextBox 13"/>
          <p:cNvSpPr txBox="1">
            <a:spLocks noChangeArrowheads="1"/>
          </p:cNvSpPr>
          <p:nvPr/>
        </p:nvSpPr>
        <p:spPr bwMode="auto">
          <a:xfrm>
            <a:off x="8832850" y="157480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1002" name="TextBox 13"/>
          <p:cNvSpPr txBox="1">
            <a:spLocks noChangeArrowheads="1"/>
          </p:cNvSpPr>
          <p:nvPr/>
        </p:nvSpPr>
        <p:spPr bwMode="auto">
          <a:xfrm>
            <a:off x="8837613" y="1897063"/>
            <a:ext cx="205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1003" name="TextBox 13"/>
          <p:cNvSpPr txBox="1">
            <a:spLocks noChangeArrowheads="1"/>
          </p:cNvSpPr>
          <p:nvPr/>
        </p:nvSpPr>
        <p:spPr bwMode="auto">
          <a:xfrm>
            <a:off x="1557338" y="43783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1004" name="TextBox 13"/>
          <p:cNvSpPr txBox="1">
            <a:spLocks noChangeArrowheads="1"/>
          </p:cNvSpPr>
          <p:nvPr/>
        </p:nvSpPr>
        <p:spPr bwMode="auto">
          <a:xfrm>
            <a:off x="863600" y="4699000"/>
            <a:ext cx="198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1005" name="TextBox 13"/>
          <p:cNvSpPr txBox="1">
            <a:spLocks noChangeArrowheads="1"/>
          </p:cNvSpPr>
          <p:nvPr/>
        </p:nvSpPr>
        <p:spPr bwMode="auto">
          <a:xfrm>
            <a:off x="8832850" y="281940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1006" name="TextBox 13"/>
          <p:cNvSpPr txBox="1">
            <a:spLocks noChangeArrowheads="1"/>
          </p:cNvSpPr>
          <p:nvPr/>
        </p:nvSpPr>
        <p:spPr bwMode="auto">
          <a:xfrm>
            <a:off x="8837613" y="3140075"/>
            <a:ext cx="205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1007" name="TextBox 13"/>
          <p:cNvSpPr txBox="1">
            <a:spLocks noChangeArrowheads="1"/>
          </p:cNvSpPr>
          <p:nvPr/>
        </p:nvSpPr>
        <p:spPr bwMode="auto">
          <a:xfrm>
            <a:off x="8832850" y="43322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1008" name="TextBox 13"/>
          <p:cNvSpPr txBox="1">
            <a:spLocks noChangeArrowheads="1"/>
          </p:cNvSpPr>
          <p:nvPr/>
        </p:nvSpPr>
        <p:spPr bwMode="auto">
          <a:xfrm>
            <a:off x="8837613" y="4654550"/>
            <a:ext cx="205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50" name="矩形 49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55" name="直接连接符 54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57" name="矩形 56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704088" y="1524762"/>
            <a:ext cx="10783824" cy="410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226663" y="189529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spc="600" dirty="0">
                <a:solidFill>
                  <a:srgbClr val="DE44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您的公司名称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59512" y="2532949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感谢您的收看</a:t>
            </a:r>
          </a:p>
        </p:txBody>
      </p:sp>
      <p:sp>
        <p:nvSpPr>
          <p:cNvPr id="42" name="矩形 41"/>
          <p:cNvSpPr/>
          <p:nvPr/>
        </p:nvSpPr>
        <p:spPr>
          <a:xfrm>
            <a:off x="4157129" y="3989454"/>
            <a:ext cx="6639562" cy="36817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Far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far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away, behind the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wordthe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word mountains, far from the countries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Vokalia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and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ConsonantiaFar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far away, behind the word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mountainsmountains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far from the countries Vokalia and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ConsonantiaFar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far away, </a:t>
            </a:r>
            <a:r>
              <a:rPr lang="en-US" altLang="zh-CN" sz="8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behindthe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word mountains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3763544" y="2061652"/>
            <a:ext cx="20290" cy="294338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: 圆角 159"/>
          <p:cNvSpPr/>
          <p:nvPr/>
        </p:nvSpPr>
        <p:spPr>
          <a:xfrm>
            <a:off x="4226358" y="4741880"/>
            <a:ext cx="1295665" cy="348581"/>
          </a:xfrm>
          <a:prstGeom prst="roundRect">
            <a:avLst>
              <a:gd name="adj" fmla="val 50000"/>
            </a:avLst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261341" y="4793280"/>
            <a:ext cx="1260682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202X.10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: 圆角 159"/>
          <p:cNvSpPr/>
          <p:nvPr/>
        </p:nvSpPr>
        <p:spPr>
          <a:xfrm>
            <a:off x="5888069" y="4748556"/>
            <a:ext cx="1295665" cy="348581"/>
          </a:xfrm>
          <a:prstGeom prst="roundRect">
            <a:avLst>
              <a:gd name="adj" fmla="val 50000"/>
            </a:avLst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923052" y="4803818"/>
            <a:ext cx="1260682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>
            <a:fillRect/>
          </a:stretch>
        </p:blipFill>
        <p:spPr>
          <a:xfrm>
            <a:off x="1087388" y="2429405"/>
            <a:ext cx="2423984" cy="231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7" grpId="0" animBg="1"/>
      <p:bldP spid="48" grpId="0"/>
      <p:bldP spid="57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428813"/>
            <a:ext cx="12192000" cy="13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65321" y="2210493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第一部分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9347" y="3565490"/>
            <a:ext cx="7243253" cy="1038366"/>
            <a:chOff x="382010" y="2731268"/>
            <a:chExt cx="5432440" cy="778775"/>
          </a:xfrm>
        </p:grpSpPr>
        <p:sp>
          <p:nvSpPr>
            <p:cNvPr id="34" name="矩形 33"/>
            <p:cNvSpPr/>
            <p:nvPr/>
          </p:nvSpPr>
          <p:spPr>
            <a:xfrm>
              <a:off x="382010" y="2731268"/>
              <a:ext cx="3411030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265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12490" y="3233044"/>
              <a:ext cx="54019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Thought for customer service "is the sacred mission of hi design.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231014" y="3156613"/>
            <a:ext cx="283652" cy="60959"/>
            <a:chOff x="8136396" y="1704236"/>
            <a:chExt cx="366876" cy="78844"/>
          </a:xfrm>
          <a:solidFill>
            <a:schemeClr val="bg1">
              <a:alpha val="36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8136396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280412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424428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4811422"/>
            <a:ext cx="12192000" cy="71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65321" y="6261315"/>
            <a:ext cx="100380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5" i="1" dirty="0">
                <a:solidFill>
                  <a:schemeClr val="bg1">
                    <a:alpha val="49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 design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083073" y="2035564"/>
            <a:ext cx="3144689" cy="1752614"/>
            <a:chOff x="4051643" y="1578011"/>
            <a:chExt cx="2358517" cy="1314460"/>
          </a:xfrm>
        </p:grpSpPr>
        <p:sp>
          <p:nvSpPr>
            <p:cNvPr id="128" name="矩形 127"/>
            <p:cNvSpPr/>
            <p:nvPr/>
          </p:nvSpPr>
          <p:spPr>
            <a:xfrm>
              <a:off x="4051643" y="2054020"/>
              <a:ext cx="2358517" cy="83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The concepts national income and national product have roughly the same value and can be used interchangeably if our interest is in their sum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085400" y="1578011"/>
              <a:ext cx="1854752" cy="422357"/>
              <a:chOff x="5435732" y="1578011"/>
              <a:chExt cx="1854752" cy="422357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435732" y="1578011"/>
                <a:ext cx="422357" cy="422357"/>
                <a:chOff x="503238" y="1734936"/>
                <a:chExt cx="612620" cy="61262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503238" y="1734936"/>
                  <a:ext cx="612620" cy="612620"/>
                </a:xfrm>
                <a:prstGeom prst="ellipse">
                  <a:avLst/>
                </a:prstGeom>
                <a:solidFill>
                  <a:srgbClr val="DE44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650052" y="1881750"/>
                  <a:ext cx="318993" cy="318993"/>
                  <a:chOff x="13405333" y="-598488"/>
                  <a:chExt cx="479425" cy="479425"/>
                </a:xfrm>
                <a:solidFill>
                  <a:schemeClr val="bg1"/>
                </a:solidFill>
              </p:grpSpPr>
              <p:sp>
                <p:nvSpPr>
                  <p:cNvPr id="85" name="Freeform 7"/>
                  <p:cNvSpPr/>
                  <p:nvPr/>
                </p:nvSpPr>
                <p:spPr bwMode="auto">
                  <a:xfrm>
                    <a:off x="13494233" y="-509588"/>
                    <a:ext cx="300037" cy="120650"/>
                  </a:xfrm>
                  <a:custGeom>
                    <a:avLst/>
                    <a:gdLst>
                      <a:gd name="T0" fmla="*/ 189 w 189"/>
                      <a:gd name="T1" fmla="*/ 76 h 76"/>
                      <a:gd name="T2" fmla="*/ 0 w 189"/>
                      <a:gd name="T3" fmla="*/ 76 h 76"/>
                      <a:gd name="T4" fmla="*/ 0 w 189"/>
                      <a:gd name="T5" fmla="*/ 0 h 76"/>
                      <a:gd name="T6" fmla="*/ 19 w 189"/>
                      <a:gd name="T7" fmla="*/ 0 h 76"/>
                      <a:gd name="T8" fmla="*/ 19 w 189"/>
                      <a:gd name="T9" fmla="*/ 57 h 76"/>
                      <a:gd name="T10" fmla="*/ 170 w 189"/>
                      <a:gd name="T11" fmla="*/ 57 h 76"/>
                      <a:gd name="T12" fmla="*/ 170 w 189"/>
                      <a:gd name="T13" fmla="*/ 0 h 76"/>
                      <a:gd name="T14" fmla="*/ 189 w 189"/>
                      <a:gd name="T15" fmla="*/ 0 h 76"/>
                      <a:gd name="T16" fmla="*/ 189 w 189"/>
                      <a:gd name="T17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76">
                        <a:moveTo>
                          <a:pt x="189" y="76"/>
                        </a:moveTo>
                        <a:lnTo>
                          <a:pt x="0" y="76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57"/>
                        </a:lnTo>
                        <a:lnTo>
                          <a:pt x="170" y="57"/>
                        </a:lnTo>
                        <a:lnTo>
                          <a:pt x="170" y="0"/>
                        </a:lnTo>
                        <a:lnTo>
                          <a:pt x="189" y="0"/>
                        </a:lnTo>
                        <a:lnTo>
                          <a:pt x="189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Freeform 8"/>
                  <p:cNvSpPr/>
                  <p:nvPr/>
                </p:nvSpPr>
                <p:spPr bwMode="auto">
                  <a:xfrm>
                    <a:off x="13645045" y="-509588"/>
                    <a:ext cx="88900" cy="60325"/>
                  </a:xfrm>
                  <a:custGeom>
                    <a:avLst/>
                    <a:gdLst>
                      <a:gd name="T0" fmla="*/ 56 w 56"/>
                      <a:gd name="T1" fmla="*/ 38 h 38"/>
                      <a:gd name="T2" fmla="*/ 0 w 56"/>
                      <a:gd name="T3" fmla="*/ 38 h 38"/>
                      <a:gd name="T4" fmla="*/ 0 w 56"/>
                      <a:gd name="T5" fmla="*/ 0 h 38"/>
                      <a:gd name="T6" fmla="*/ 19 w 56"/>
                      <a:gd name="T7" fmla="*/ 0 h 38"/>
                      <a:gd name="T8" fmla="*/ 19 w 56"/>
                      <a:gd name="T9" fmla="*/ 19 h 38"/>
                      <a:gd name="T10" fmla="*/ 37 w 56"/>
                      <a:gd name="T11" fmla="*/ 19 h 38"/>
                      <a:gd name="T12" fmla="*/ 37 w 56"/>
                      <a:gd name="T13" fmla="*/ 0 h 38"/>
                      <a:gd name="T14" fmla="*/ 56 w 56"/>
                      <a:gd name="T15" fmla="*/ 0 h 38"/>
                      <a:gd name="T16" fmla="*/ 56 w 56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8">
                        <a:moveTo>
                          <a:pt x="56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19"/>
                        </a:lnTo>
                        <a:lnTo>
                          <a:pt x="37" y="19"/>
                        </a:lnTo>
                        <a:lnTo>
                          <a:pt x="37" y="0"/>
                        </a:lnTo>
                        <a:lnTo>
                          <a:pt x="56" y="0"/>
                        </a:lnTo>
                        <a:lnTo>
                          <a:pt x="5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Freeform 9"/>
                  <p:cNvSpPr/>
                  <p:nvPr/>
                </p:nvSpPr>
                <p:spPr bwMode="auto">
                  <a:xfrm>
                    <a:off x="13405333" y="-598488"/>
                    <a:ext cx="479425" cy="479425"/>
                  </a:xfrm>
                  <a:custGeom>
                    <a:avLst/>
                    <a:gdLst>
                      <a:gd name="T0" fmla="*/ 302 w 302"/>
                      <a:gd name="T1" fmla="*/ 302 h 302"/>
                      <a:gd name="T2" fmla="*/ 0 w 302"/>
                      <a:gd name="T3" fmla="*/ 302 h 302"/>
                      <a:gd name="T4" fmla="*/ 0 w 302"/>
                      <a:gd name="T5" fmla="*/ 0 h 302"/>
                      <a:gd name="T6" fmla="*/ 245 w 302"/>
                      <a:gd name="T7" fmla="*/ 0 h 302"/>
                      <a:gd name="T8" fmla="*/ 245 w 302"/>
                      <a:gd name="T9" fmla="*/ 18 h 302"/>
                      <a:gd name="T10" fmla="*/ 18 w 302"/>
                      <a:gd name="T11" fmla="*/ 18 h 302"/>
                      <a:gd name="T12" fmla="*/ 18 w 302"/>
                      <a:gd name="T13" fmla="*/ 283 h 302"/>
                      <a:gd name="T14" fmla="*/ 283 w 302"/>
                      <a:gd name="T15" fmla="*/ 283 h 302"/>
                      <a:gd name="T16" fmla="*/ 283 w 302"/>
                      <a:gd name="T17" fmla="*/ 56 h 302"/>
                      <a:gd name="T18" fmla="*/ 302 w 302"/>
                      <a:gd name="T19" fmla="*/ 56 h 302"/>
                      <a:gd name="T20" fmla="*/ 302 w 302"/>
                      <a:gd name="T21" fmla="*/ 302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2" h="302">
                        <a:moveTo>
                          <a:pt x="302" y="302"/>
                        </a:moveTo>
                        <a:lnTo>
                          <a:pt x="0" y="302"/>
                        </a:lnTo>
                        <a:lnTo>
                          <a:pt x="0" y="0"/>
                        </a:lnTo>
                        <a:lnTo>
                          <a:pt x="245" y="0"/>
                        </a:lnTo>
                        <a:lnTo>
                          <a:pt x="245" y="18"/>
                        </a:lnTo>
                        <a:lnTo>
                          <a:pt x="18" y="18"/>
                        </a:lnTo>
                        <a:lnTo>
                          <a:pt x="18" y="283"/>
                        </a:lnTo>
                        <a:lnTo>
                          <a:pt x="283" y="283"/>
                        </a:lnTo>
                        <a:lnTo>
                          <a:pt x="283" y="56"/>
                        </a:lnTo>
                        <a:lnTo>
                          <a:pt x="302" y="56"/>
                        </a:lnTo>
                        <a:lnTo>
                          <a:pt x="302" y="30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328613"/>
                    <a:ext cx="300037" cy="301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269875"/>
                    <a:ext cx="300037" cy="301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209550"/>
                    <a:ext cx="300037" cy="3016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9" name="矩形 128"/>
              <p:cNvSpPr/>
              <p:nvPr/>
            </p:nvSpPr>
            <p:spPr>
              <a:xfrm>
                <a:off x="5862633" y="1666079"/>
                <a:ext cx="1427851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Add The Title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488512" y="2035564"/>
            <a:ext cx="3144689" cy="1752614"/>
            <a:chOff x="6605722" y="1578011"/>
            <a:chExt cx="2358517" cy="1314460"/>
          </a:xfrm>
        </p:grpSpPr>
        <p:sp>
          <p:nvSpPr>
            <p:cNvPr id="131" name="矩形 130"/>
            <p:cNvSpPr/>
            <p:nvPr/>
          </p:nvSpPr>
          <p:spPr>
            <a:xfrm>
              <a:off x="6605722" y="2054020"/>
              <a:ext cx="2358517" cy="83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The concepts national income and national product have roughly the same value and can be used interchangeably if our interest is in their sum</a:t>
              </a:r>
            </a:p>
          </p:txBody>
        </p:sp>
        <p:sp>
          <p:nvSpPr>
            <p:cNvPr id="135" name="椭圆 134"/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7066380" y="1666079"/>
              <a:ext cx="1427851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740695" y="1720009"/>
              <a:ext cx="219923" cy="151470"/>
              <a:chOff x="9641770" y="1952307"/>
              <a:chExt cx="219923" cy="151470"/>
            </a:xfrm>
          </p:grpSpPr>
          <p:sp>
            <p:nvSpPr>
              <p:cNvPr id="109" name="Rectangle 27"/>
              <p:cNvSpPr>
                <a:spLocks noChangeArrowheads="1"/>
              </p:cNvSpPr>
              <p:nvPr/>
            </p:nvSpPr>
            <p:spPr bwMode="auto">
              <a:xfrm>
                <a:off x="9682550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/>
            </p:nvSpPr>
            <p:spPr bwMode="auto">
              <a:xfrm>
                <a:off x="9724059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/>
            </p:nvSpPr>
            <p:spPr bwMode="auto">
              <a:xfrm>
                <a:off x="9765568" y="2014206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/>
            </p:nvSpPr>
            <p:spPr bwMode="auto">
              <a:xfrm>
                <a:off x="9807077" y="2014206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/>
            </p:nvSpPr>
            <p:spPr bwMode="auto">
              <a:xfrm>
                <a:off x="9682550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/>
            </p:nvSpPr>
            <p:spPr bwMode="auto">
              <a:xfrm>
                <a:off x="9724059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9765568" y="1986533"/>
                <a:ext cx="13836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/>
            </p:nvSpPr>
            <p:spPr bwMode="auto">
              <a:xfrm>
                <a:off x="9807077" y="1986533"/>
                <a:ext cx="13108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/>
            </p:nvSpPr>
            <p:spPr bwMode="auto">
              <a:xfrm>
                <a:off x="9696387" y="2055714"/>
                <a:ext cx="110690" cy="13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6"/>
              <p:cNvSpPr/>
              <p:nvPr/>
            </p:nvSpPr>
            <p:spPr bwMode="auto">
              <a:xfrm>
                <a:off x="9641770" y="1952307"/>
                <a:ext cx="219923" cy="151470"/>
              </a:xfrm>
              <a:custGeom>
                <a:avLst/>
                <a:gdLst>
                  <a:gd name="T0" fmla="*/ 302 w 302"/>
                  <a:gd name="T1" fmla="*/ 208 h 208"/>
                  <a:gd name="T2" fmla="*/ 0 w 302"/>
                  <a:gd name="T3" fmla="*/ 208 h 208"/>
                  <a:gd name="T4" fmla="*/ 0 w 302"/>
                  <a:gd name="T5" fmla="*/ 28 h 208"/>
                  <a:gd name="T6" fmla="*/ 19 w 302"/>
                  <a:gd name="T7" fmla="*/ 28 h 208"/>
                  <a:gd name="T8" fmla="*/ 19 w 302"/>
                  <a:gd name="T9" fmla="*/ 189 h 208"/>
                  <a:gd name="T10" fmla="*/ 283 w 302"/>
                  <a:gd name="T11" fmla="*/ 189 h 208"/>
                  <a:gd name="T12" fmla="*/ 283 w 302"/>
                  <a:gd name="T13" fmla="*/ 19 h 208"/>
                  <a:gd name="T14" fmla="*/ 0 w 302"/>
                  <a:gd name="T15" fmla="*/ 19 h 208"/>
                  <a:gd name="T16" fmla="*/ 0 w 302"/>
                  <a:gd name="T17" fmla="*/ 0 h 208"/>
                  <a:gd name="T18" fmla="*/ 302 w 302"/>
                  <a:gd name="T19" fmla="*/ 0 h 208"/>
                  <a:gd name="T20" fmla="*/ 302 w 302"/>
                  <a:gd name="T2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208">
                    <a:moveTo>
                      <a:pt x="302" y="208"/>
                    </a:moveTo>
                    <a:lnTo>
                      <a:pt x="0" y="208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19" y="189"/>
                    </a:lnTo>
                    <a:lnTo>
                      <a:pt x="283" y="189"/>
                    </a:lnTo>
                    <a:lnTo>
                      <a:pt x="28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2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083073" y="4188207"/>
            <a:ext cx="3144689" cy="1752614"/>
            <a:chOff x="4051643" y="2893539"/>
            <a:chExt cx="2358517" cy="1314460"/>
          </a:xfrm>
        </p:grpSpPr>
        <p:sp>
          <p:nvSpPr>
            <p:cNvPr id="143" name="矩形 142"/>
            <p:cNvSpPr/>
            <p:nvPr/>
          </p:nvSpPr>
          <p:spPr>
            <a:xfrm>
              <a:off x="4051643" y="3369548"/>
              <a:ext cx="2358517" cy="83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The concepts national income and national product have roughly the same value and can be used interchangeably if our interest is in their sum</a:t>
              </a:r>
            </a:p>
          </p:txBody>
        </p:sp>
        <p:sp>
          <p:nvSpPr>
            <p:cNvPr id="147" name="椭圆 146"/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4512301" y="2981607"/>
              <a:ext cx="1427851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4187321" y="2997240"/>
              <a:ext cx="218514" cy="214955"/>
              <a:chOff x="14627708" y="5551488"/>
              <a:chExt cx="487362" cy="479425"/>
            </a:xfrm>
            <a:solidFill>
              <a:schemeClr val="bg1"/>
            </a:solidFill>
          </p:grpSpPr>
          <p:sp>
            <p:nvSpPr>
              <p:cNvPr id="120" name="Freeform 37"/>
              <p:cNvSpPr>
                <a:spLocks noEditPoints="1"/>
              </p:cNvSpPr>
              <p:nvPr/>
            </p:nvSpPr>
            <p:spPr bwMode="auto">
              <a:xfrm>
                <a:off x="14727720" y="5645150"/>
                <a:ext cx="296862" cy="295275"/>
              </a:xfrm>
              <a:custGeom>
                <a:avLst/>
                <a:gdLst>
                  <a:gd name="T0" fmla="*/ 81 w 187"/>
                  <a:gd name="T1" fmla="*/ 186 h 186"/>
                  <a:gd name="T2" fmla="*/ 0 w 187"/>
                  <a:gd name="T3" fmla="*/ 106 h 186"/>
                  <a:gd name="T4" fmla="*/ 107 w 187"/>
                  <a:gd name="T5" fmla="*/ 0 h 186"/>
                  <a:gd name="T6" fmla="*/ 187 w 187"/>
                  <a:gd name="T7" fmla="*/ 80 h 186"/>
                  <a:gd name="T8" fmla="*/ 81 w 187"/>
                  <a:gd name="T9" fmla="*/ 186 h 186"/>
                  <a:gd name="T10" fmla="*/ 26 w 187"/>
                  <a:gd name="T11" fmla="*/ 106 h 186"/>
                  <a:gd name="T12" fmla="*/ 81 w 187"/>
                  <a:gd name="T13" fmla="*/ 158 h 186"/>
                  <a:gd name="T14" fmla="*/ 159 w 187"/>
                  <a:gd name="T15" fmla="*/ 80 h 186"/>
                  <a:gd name="T16" fmla="*/ 107 w 187"/>
                  <a:gd name="T17" fmla="*/ 26 h 186"/>
                  <a:gd name="T18" fmla="*/ 26 w 187"/>
                  <a:gd name="T19" fmla="*/ 10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86">
                    <a:moveTo>
                      <a:pt x="81" y="186"/>
                    </a:moveTo>
                    <a:lnTo>
                      <a:pt x="0" y="106"/>
                    </a:lnTo>
                    <a:lnTo>
                      <a:pt x="107" y="0"/>
                    </a:lnTo>
                    <a:lnTo>
                      <a:pt x="187" y="80"/>
                    </a:lnTo>
                    <a:lnTo>
                      <a:pt x="81" y="186"/>
                    </a:lnTo>
                    <a:close/>
                    <a:moveTo>
                      <a:pt x="26" y="106"/>
                    </a:moveTo>
                    <a:lnTo>
                      <a:pt x="81" y="158"/>
                    </a:lnTo>
                    <a:lnTo>
                      <a:pt x="159" y="80"/>
                    </a:lnTo>
                    <a:lnTo>
                      <a:pt x="107" y="26"/>
                    </a:lnTo>
                    <a:lnTo>
                      <a:pt x="2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8"/>
              <p:cNvSpPr/>
              <p:nvPr/>
            </p:nvSpPr>
            <p:spPr bwMode="auto">
              <a:xfrm>
                <a:off x="14627708" y="5835650"/>
                <a:ext cx="201612" cy="195263"/>
              </a:xfrm>
              <a:custGeom>
                <a:avLst/>
                <a:gdLst>
                  <a:gd name="T0" fmla="*/ 26 w 54"/>
                  <a:gd name="T1" fmla="*/ 52 h 52"/>
                  <a:gd name="T2" fmla="*/ 9 w 54"/>
                  <a:gd name="T3" fmla="*/ 45 h 52"/>
                  <a:gd name="T4" fmla="*/ 9 w 54"/>
                  <a:gd name="T5" fmla="*/ 11 h 52"/>
                  <a:gd name="T6" fmla="*/ 20 w 54"/>
                  <a:gd name="T7" fmla="*/ 0 h 52"/>
                  <a:gd name="T8" fmla="*/ 26 w 54"/>
                  <a:gd name="T9" fmla="*/ 6 h 52"/>
                  <a:gd name="T10" fmla="*/ 15 w 54"/>
                  <a:gd name="T11" fmla="*/ 17 h 52"/>
                  <a:gd name="T12" fmla="*/ 10 w 54"/>
                  <a:gd name="T13" fmla="*/ 28 h 52"/>
                  <a:gd name="T14" fmla="*/ 15 w 54"/>
                  <a:gd name="T15" fmla="*/ 39 h 52"/>
                  <a:gd name="T16" fmla="*/ 26 w 54"/>
                  <a:gd name="T17" fmla="*/ 44 h 52"/>
                  <a:gd name="T18" fmla="*/ 37 w 54"/>
                  <a:gd name="T19" fmla="*/ 39 h 52"/>
                  <a:gd name="T20" fmla="*/ 48 w 54"/>
                  <a:gd name="T21" fmla="*/ 28 h 52"/>
                  <a:gd name="T22" fmla="*/ 54 w 54"/>
                  <a:gd name="T23" fmla="*/ 34 h 52"/>
                  <a:gd name="T24" fmla="*/ 43 w 54"/>
                  <a:gd name="T25" fmla="*/ 45 h 52"/>
                  <a:gd name="T26" fmla="*/ 26 w 54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2">
                    <a:moveTo>
                      <a:pt x="26" y="52"/>
                    </a:moveTo>
                    <a:cubicBezTo>
                      <a:pt x="20" y="52"/>
                      <a:pt x="14" y="50"/>
                      <a:pt x="9" y="45"/>
                    </a:cubicBezTo>
                    <a:cubicBezTo>
                      <a:pt x="0" y="36"/>
                      <a:pt x="0" y="20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20"/>
                      <a:pt x="10" y="24"/>
                      <a:pt x="10" y="28"/>
                    </a:cubicBezTo>
                    <a:cubicBezTo>
                      <a:pt x="10" y="32"/>
                      <a:pt x="12" y="36"/>
                      <a:pt x="15" y="39"/>
                    </a:cubicBezTo>
                    <a:cubicBezTo>
                      <a:pt x="18" y="42"/>
                      <a:pt x="22" y="44"/>
                      <a:pt x="26" y="44"/>
                    </a:cubicBezTo>
                    <a:cubicBezTo>
                      <a:pt x="30" y="44"/>
                      <a:pt x="34" y="42"/>
                      <a:pt x="37" y="3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8" y="50"/>
                      <a:pt x="32" y="52"/>
                      <a:pt x="26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9"/>
              <p:cNvSpPr/>
              <p:nvPr/>
            </p:nvSpPr>
            <p:spPr bwMode="auto">
              <a:xfrm>
                <a:off x="14919808" y="5551488"/>
                <a:ext cx="195262" cy="193675"/>
              </a:xfrm>
              <a:custGeom>
                <a:avLst/>
                <a:gdLst>
                  <a:gd name="T0" fmla="*/ 34 w 52"/>
                  <a:gd name="T1" fmla="*/ 52 h 52"/>
                  <a:gd name="T2" fmla="*/ 28 w 52"/>
                  <a:gd name="T3" fmla="*/ 46 h 52"/>
                  <a:gd name="T4" fmla="*/ 39 w 52"/>
                  <a:gd name="T5" fmla="*/ 35 h 52"/>
                  <a:gd name="T6" fmla="*/ 44 w 52"/>
                  <a:gd name="T7" fmla="*/ 24 h 52"/>
                  <a:gd name="T8" fmla="*/ 39 w 52"/>
                  <a:gd name="T9" fmla="*/ 13 h 52"/>
                  <a:gd name="T10" fmla="*/ 17 w 52"/>
                  <a:gd name="T11" fmla="*/ 13 h 52"/>
                  <a:gd name="T12" fmla="*/ 6 w 52"/>
                  <a:gd name="T13" fmla="*/ 24 h 52"/>
                  <a:gd name="T14" fmla="*/ 0 w 52"/>
                  <a:gd name="T15" fmla="*/ 18 h 52"/>
                  <a:gd name="T16" fmla="*/ 11 w 52"/>
                  <a:gd name="T17" fmla="*/ 7 h 52"/>
                  <a:gd name="T18" fmla="*/ 28 w 52"/>
                  <a:gd name="T19" fmla="*/ 0 h 52"/>
                  <a:gd name="T20" fmla="*/ 45 w 52"/>
                  <a:gd name="T21" fmla="*/ 7 h 52"/>
                  <a:gd name="T22" fmla="*/ 52 w 52"/>
                  <a:gd name="T23" fmla="*/ 24 h 52"/>
                  <a:gd name="T24" fmla="*/ 45 w 52"/>
                  <a:gd name="T25" fmla="*/ 41 h 52"/>
                  <a:gd name="T26" fmla="*/ 34 w 52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34" y="52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2"/>
                      <a:pt x="44" y="28"/>
                      <a:pt x="44" y="24"/>
                    </a:cubicBezTo>
                    <a:cubicBezTo>
                      <a:pt x="44" y="20"/>
                      <a:pt x="42" y="16"/>
                      <a:pt x="39" y="13"/>
                    </a:cubicBezTo>
                    <a:cubicBezTo>
                      <a:pt x="33" y="7"/>
                      <a:pt x="23" y="7"/>
                      <a:pt x="17" y="1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2"/>
                      <a:pt x="22" y="0"/>
                      <a:pt x="28" y="0"/>
                    </a:cubicBezTo>
                    <a:cubicBezTo>
                      <a:pt x="34" y="0"/>
                      <a:pt x="40" y="2"/>
                      <a:pt x="45" y="7"/>
                    </a:cubicBezTo>
                    <a:cubicBezTo>
                      <a:pt x="50" y="12"/>
                      <a:pt x="52" y="18"/>
                      <a:pt x="52" y="24"/>
                    </a:cubicBezTo>
                    <a:cubicBezTo>
                      <a:pt x="52" y="30"/>
                      <a:pt x="50" y="36"/>
                      <a:pt x="45" y="41"/>
                    </a:cubicBezTo>
                    <a:lnTo>
                      <a:pt x="3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0"/>
              <p:cNvSpPr/>
              <p:nvPr/>
            </p:nvSpPr>
            <p:spPr bwMode="auto">
              <a:xfrm>
                <a:off x="14791220" y="5783263"/>
                <a:ext cx="46037" cy="44450"/>
              </a:xfrm>
              <a:custGeom>
                <a:avLst/>
                <a:gdLst>
                  <a:gd name="T0" fmla="*/ 15 w 29"/>
                  <a:gd name="T1" fmla="*/ 28 h 28"/>
                  <a:gd name="T2" fmla="*/ 0 w 29"/>
                  <a:gd name="T3" fmla="*/ 14 h 28"/>
                  <a:gd name="T4" fmla="*/ 15 w 29"/>
                  <a:gd name="T5" fmla="*/ 0 h 28"/>
                  <a:gd name="T6" fmla="*/ 29 w 29"/>
                  <a:gd name="T7" fmla="*/ 14 h 28"/>
                  <a:gd name="T8" fmla="*/ 15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1"/>
              <p:cNvSpPr/>
              <p:nvPr/>
            </p:nvSpPr>
            <p:spPr bwMode="auto">
              <a:xfrm>
                <a:off x="14851545" y="5768975"/>
                <a:ext cx="46037" cy="44450"/>
              </a:xfrm>
              <a:custGeom>
                <a:avLst/>
                <a:gdLst>
                  <a:gd name="T0" fmla="*/ 14 w 29"/>
                  <a:gd name="T1" fmla="*/ 28 h 28"/>
                  <a:gd name="T2" fmla="*/ 0 w 29"/>
                  <a:gd name="T3" fmla="*/ 14 h 28"/>
                  <a:gd name="T4" fmla="*/ 14 w 29"/>
                  <a:gd name="T5" fmla="*/ 0 h 28"/>
                  <a:gd name="T6" fmla="*/ 29 w 29"/>
                  <a:gd name="T7" fmla="*/ 14 h 28"/>
                  <a:gd name="T8" fmla="*/ 14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9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2"/>
              <p:cNvSpPr/>
              <p:nvPr/>
            </p:nvSpPr>
            <p:spPr bwMode="auto">
              <a:xfrm>
                <a:off x="14867420" y="5708650"/>
                <a:ext cx="44450" cy="444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3"/>
              <p:cNvSpPr/>
              <p:nvPr/>
            </p:nvSpPr>
            <p:spPr bwMode="auto">
              <a:xfrm>
                <a:off x="14837258" y="5827713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5 h 29"/>
                  <a:gd name="T4" fmla="*/ 14 w 28"/>
                  <a:gd name="T5" fmla="*/ 0 h 29"/>
                  <a:gd name="T6" fmla="*/ 28 w 28"/>
                  <a:gd name="T7" fmla="*/ 15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8" y="15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4"/>
              <p:cNvSpPr/>
              <p:nvPr/>
            </p:nvSpPr>
            <p:spPr bwMode="auto">
              <a:xfrm>
                <a:off x="14911870" y="5753100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4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488512" y="4188207"/>
            <a:ext cx="3144689" cy="1752614"/>
            <a:chOff x="6605722" y="2893539"/>
            <a:chExt cx="2358517" cy="1314460"/>
          </a:xfrm>
        </p:grpSpPr>
        <p:sp>
          <p:nvSpPr>
            <p:cNvPr id="155" name="矩形 154"/>
            <p:cNvSpPr/>
            <p:nvPr/>
          </p:nvSpPr>
          <p:spPr>
            <a:xfrm>
              <a:off x="6605722" y="3369548"/>
              <a:ext cx="2358517" cy="83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The concepts national income and national product have roughly the same value and can be used interchangeably if our interest is in their sum</a:t>
              </a:r>
            </a:p>
          </p:txBody>
        </p:sp>
        <p:sp>
          <p:nvSpPr>
            <p:cNvPr id="156" name="椭圆 155"/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7066380" y="2981607"/>
              <a:ext cx="1427851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Century Gothic" panose="020B0502020202020204" pitchFamily="34" charset="0"/>
                  <a:cs typeface="Arial" panose="020B0604020202020204" pitchFamily="34" charset="0"/>
                </a:rPr>
                <a:t>Add The Title</a:t>
              </a: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6754411" y="2998032"/>
              <a:ext cx="212641" cy="213370"/>
              <a:chOff x="13416445" y="3094038"/>
              <a:chExt cx="463550" cy="465138"/>
            </a:xfrm>
            <a:solidFill>
              <a:schemeClr val="bg1"/>
            </a:solidFill>
          </p:grpSpPr>
          <p:sp>
            <p:nvSpPr>
              <p:cNvPr id="102" name="Freeform 23"/>
              <p:cNvSpPr>
                <a:spLocks noEditPoints="1"/>
              </p:cNvSpPr>
              <p:nvPr/>
            </p:nvSpPr>
            <p:spPr bwMode="auto">
              <a:xfrm>
                <a:off x="13464070" y="3094038"/>
                <a:ext cx="415925" cy="417513"/>
              </a:xfrm>
              <a:custGeom>
                <a:avLst/>
                <a:gdLst>
                  <a:gd name="T0" fmla="*/ 102 w 262"/>
                  <a:gd name="T1" fmla="*/ 263 h 263"/>
                  <a:gd name="T2" fmla="*/ 0 w 262"/>
                  <a:gd name="T3" fmla="*/ 159 h 263"/>
                  <a:gd name="T4" fmla="*/ 203 w 262"/>
                  <a:gd name="T5" fmla="*/ 0 h 263"/>
                  <a:gd name="T6" fmla="*/ 262 w 262"/>
                  <a:gd name="T7" fmla="*/ 59 h 263"/>
                  <a:gd name="T8" fmla="*/ 102 w 262"/>
                  <a:gd name="T9" fmla="*/ 263 h 263"/>
                  <a:gd name="T10" fmla="*/ 29 w 262"/>
                  <a:gd name="T11" fmla="*/ 161 h 263"/>
                  <a:gd name="T12" fmla="*/ 100 w 262"/>
                  <a:gd name="T13" fmla="*/ 234 h 263"/>
                  <a:gd name="T14" fmla="*/ 237 w 262"/>
                  <a:gd name="T15" fmla="*/ 62 h 263"/>
                  <a:gd name="T16" fmla="*/ 201 w 262"/>
                  <a:gd name="T17" fmla="*/ 26 h 263"/>
                  <a:gd name="T18" fmla="*/ 29 w 262"/>
                  <a:gd name="T19" fmla="*/ 16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263">
                    <a:moveTo>
                      <a:pt x="102" y="263"/>
                    </a:moveTo>
                    <a:lnTo>
                      <a:pt x="0" y="159"/>
                    </a:lnTo>
                    <a:lnTo>
                      <a:pt x="203" y="0"/>
                    </a:lnTo>
                    <a:lnTo>
                      <a:pt x="262" y="59"/>
                    </a:lnTo>
                    <a:lnTo>
                      <a:pt x="102" y="263"/>
                    </a:lnTo>
                    <a:close/>
                    <a:moveTo>
                      <a:pt x="29" y="161"/>
                    </a:moveTo>
                    <a:lnTo>
                      <a:pt x="100" y="234"/>
                    </a:lnTo>
                    <a:lnTo>
                      <a:pt x="237" y="62"/>
                    </a:lnTo>
                    <a:lnTo>
                      <a:pt x="201" y="26"/>
                    </a:lnTo>
                    <a:lnTo>
                      <a:pt x="29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4"/>
              <p:cNvSpPr/>
              <p:nvPr/>
            </p:nvSpPr>
            <p:spPr bwMode="auto">
              <a:xfrm>
                <a:off x="13565670" y="3184525"/>
                <a:ext cx="220662" cy="179388"/>
              </a:xfrm>
              <a:custGeom>
                <a:avLst/>
                <a:gdLst>
                  <a:gd name="T0" fmla="*/ 12 w 139"/>
                  <a:gd name="T1" fmla="*/ 113 h 113"/>
                  <a:gd name="T2" fmla="*/ 0 w 139"/>
                  <a:gd name="T3" fmla="*/ 99 h 113"/>
                  <a:gd name="T4" fmla="*/ 128 w 139"/>
                  <a:gd name="T5" fmla="*/ 0 h 113"/>
                  <a:gd name="T6" fmla="*/ 139 w 139"/>
                  <a:gd name="T7" fmla="*/ 14 h 113"/>
                  <a:gd name="T8" fmla="*/ 12 w 139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3">
                    <a:moveTo>
                      <a:pt x="12" y="113"/>
                    </a:moveTo>
                    <a:lnTo>
                      <a:pt x="0" y="99"/>
                    </a:lnTo>
                    <a:lnTo>
                      <a:pt x="128" y="0"/>
                    </a:lnTo>
                    <a:lnTo>
                      <a:pt x="139" y="14"/>
                    </a:lnTo>
                    <a:lnTo>
                      <a:pt x="12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"/>
              <p:cNvSpPr/>
              <p:nvPr/>
            </p:nvSpPr>
            <p:spPr bwMode="auto">
              <a:xfrm>
                <a:off x="13427558" y="3387725"/>
                <a:ext cx="160337" cy="160338"/>
              </a:xfrm>
              <a:custGeom>
                <a:avLst/>
                <a:gdLst>
                  <a:gd name="T0" fmla="*/ 12 w 43"/>
                  <a:gd name="T1" fmla="*/ 43 h 43"/>
                  <a:gd name="T2" fmla="*/ 0 w 43"/>
                  <a:gd name="T3" fmla="*/ 31 h 43"/>
                  <a:gd name="T4" fmla="*/ 3 w 43"/>
                  <a:gd name="T5" fmla="*/ 29 h 43"/>
                  <a:gd name="T6" fmla="*/ 3 w 43"/>
                  <a:gd name="T7" fmla="*/ 12 h 43"/>
                  <a:gd name="T8" fmla="*/ 0 w 43"/>
                  <a:gd name="T9" fmla="*/ 9 h 43"/>
                  <a:gd name="T10" fmla="*/ 9 w 43"/>
                  <a:gd name="T11" fmla="*/ 0 h 43"/>
                  <a:gd name="T12" fmla="*/ 14 w 43"/>
                  <a:gd name="T13" fmla="*/ 6 h 43"/>
                  <a:gd name="T14" fmla="*/ 11 w 43"/>
                  <a:gd name="T15" fmla="*/ 9 h 43"/>
                  <a:gd name="T16" fmla="*/ 11 w 43"/>
                  <a:gd name="T17" fmla="*/ 31 h 43"/>
                  <a:gd name="T18" fmla="*/ 12 w 43"/>
                  <a:gd name="T19" fmla="*/ 32 h 43"/>
                  <a:gd name="T20" fmla="*/ 34 w 43"/>
                  <a:gd name="T21" fmla="*/ 32 h 43"/>
                  <a:gd name="T22" fmla="*/ 37 w 43"/>
                  <a:gd name="T23" fmla="*/ 29 h 43"/>
                  <a:gd name="T24" fmla="*/ 43 w 43"/>
                  <a:gd name="T25" fmla="*/ 34 h 43"/>
                  <a:gd name="T26" fmla="*/ 34 w 43"/>
                  <a:gd name="T27" fmla="*/ 43 h 43"/>
                  <a:gd name="T28" fmla="*/ 31 w 43"/>
                  <a:gd name="T29" fmla="*/ 40 h 43"/>
                  <a:gd name="T30" fmla="*/ 14 w 43"/>
                  <a:gd name="T31" fmla="*/ 40 h 43"/>
                  <a:gd name="T32" fmla="*/ 12 w 43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3">
                    <a:moveTo>
                      <a:pt x="12" y="4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8" y="24"/>
                      <a:pt x="8" y="16"/>
                      <a:pt x="3" y="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6"/>
                      <a:pt x="16" y="25"/>
                      <a:pt x="11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8" y="27"/>
                      <a:pt x="27" y="27"/>
                      <a:pt x="34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35"/>
                      <a:pt x="19" y="35"/>
                      <a:pt x="14" y="40"/>
                    </a:cubicBezTo>
                    <a:lnTo>
                      <a:pt x="1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13416445" y="3503613"/>
                <a:ext cx="55562" cy="55563"/>
              </a:xfrm>
              <a:custGeom>
                <a:avLst/>
                <a:gdLst>
                  <a:gd name="T0" fmla="*/ 14 w 35"/>
                  <a:gd name="T1" fmla="*/ 35 h 35"/>
                  <a:gd name="T2" fmla="*/ 0 w 35"/>
                  <a:gd name="T3" fmla="*/ 21 h 35"/>
                  <a:gd name="T4" fmla="*/ 21 w 35"/>
                  <a:gd name="T5" fmla="*/ 0 h 35"/>
                  <a:gd name="T6" fmla="*/ 35 w 35"/>
                  <a:gd name="T7" fmla="*/ 14 h 35"/>
                  <a:gd name="T8" fmla="*/ 14 w 3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35" y="14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69" name="图片 1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15882" r="654" b="5979"/>
          <a:stretch>
            <a:fillRect/>
          </a:stretch>
        </p:blipFill>
        <p:spPr>
          <a:xfrm>
            <a:off x="670984" y="1860677"/>
            <a:ext cx="3613149" cy="4286123"/>
          </a:xfrm>
          <a:custGeom>
            <a:avLst/>
            <a:gdLst>
              <a:gd name="connsiteX0" fmla="*/ 0 w 1705100"/>
              <a:gd name="connsiteY0" fmla="*/ 0 h 2100195"/>
              <a:gd name="connsiteX1" fmla="*/ 1705100 w 1705100"/>
              <a:gd name="connsiteY1" fmla="*/ 0 h 2100195"/>
              <a:gd name="connsiteX2" fmla="*/ 1705100 w 1705100"/>
              <a:gd name="connsiteY2" fmla="*/ 2100195 h 2100195"/>
              <a:gd name="connsiteX3" fmla="*/ 0 w 1705100"/>
              <a:gd name="connsiteY3" fmla="*/ 2100195 h 210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00" h="2100195">
                <a:moveTo>
                  <a:pt x="0" y="0"/>
                </a:moveTo>
                <a:lnTo>
                  <a:pt x="1705100" y="0"/>
                </a:lnTo>
                <a:lnTo>
                  <a:pt x="1705100" y="2100195"/>
                </a:lnTo>
                <a:lnTo>
                  <a:pt x="0" y="2100195"/>
                </a:lnTo>
                <a:close/>
              </a:path>
            </a:pathLst>
          </a:custGeom>
        </p:spPr>
      </p:pic>
      <p:grpSp>
        <p:nvGrpSpPr>
          <p:cNvPr id="61" name="组合 60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62" name="矩形 61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67" name="直接连接符 66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69" name="矩形 68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hape 539"/>
          <p:cNvSpPr/>
          <p:nvPr/>
        </p:nvSpPr>
        <p:spPr bwMode="auto">
          <a:xfrm>
            <a:off x="1476375" y="2495550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48132" name="Shape 542"/>
          <p:cNvSpPr/>
          <p:nvPr/>
        </p:nvSpPr>
        <p:spPr bwMode="auto">
          <a:xfrm>
            <a:off x="2441575" y="2895600"/>
            <a:ext cx="563563" cy="469900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48133" name="Shape 544"/>
          <p:cNvSpPr/>
          <p:nvPr/>
        </p:nvSpPr>
        <p:spPr bwMode="auto">
          <a:xfrm>
            <a:off x="3702050" y="2493963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48134" name="Shape 547"/>
          <p:cNvSpPr/>
          <p:nvPr/>
        </p:nvSpPr>
        <p:spPr bwMode="auto">
          <a:xfrm>
            <a:off x="4695825" y="2890838"/>
            <a:ext cx="585788" cy="48736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48135" name="Shape 549"/>
          <p:cNvSpPr/>
          <p:nvPr/>
        </p:nvSpPr>
        <p:spPr bwMode="auto">
          <a:xfrm>
            <a:off x="5932488" y="2493963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48136" name="Shape 553"/>
          <p:cNvSpPr/>
          <p:nvPr/>
        </p:nvSpPr>
        <p:spPr bwMode="auto">
          <a:xfrm>
            <a:off x="6973888" y="2878138"/>
            <a:ext cx="584200" cy="488950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48137" name="Shape 555"/>
          <p:cNvSpPr/>
          <p:nvPr/>
        </p:nvSpPr>
        <p:spPr bwMode="auto">
          <a:xfrm>
            <a:off x="8161338" y="2493963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48138" name="Shape 559"/>
          <p:cNvSpPr/>
          <p:nvPr/>
        </p:nvSpPr>
        <p:spPr bwMode="auto">
          <a:xfrm>
            <a:off x="9190038" y="2878138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48139" name="TextBox 13"/>
          <p:cNvSpPr txBox="1">
            <a:spLocks noChangeArrowheads="1"/>
          </p:cNvSpPr>
          <p:nvPr/>
        </p:nvSpPr>
        <p:spPr bwMode="auto">
          <a:xfrm>
            <a:off x="1465263" y="40497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1470025" y="4335463"/>
            <a:ext cx="194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8141" name="TextBox 13"/>
          <p:cNvSpPr txBox="1">
            <a:spLocks noChangeArrowheads="1"/>
          </p:cNvSpPr>
          <p:nvPr/>
        </p:nvSpPr>
        <p:spPr bwMode="auto">
          <a:xfrm>
            <a:off x="3827463" y="40497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8142" name="TextBox 13"/>
          <p:cNvSpPr txBox="1">
            <a:spLocks noChangeArrowheads="1"/>
          </p:cNvSpPr>
          <p:nvPr/>
        </p:nvSpPr>
        <p:spPr bwMode="auto">
          <a:xfrm>
            <a:off x="3832225" y="4335463"/>
            <a:ext cx="194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8143" name="TextBox 13"/>
          <p:cNvSpPr txBox="1">
            <a:spLocks noChangeArrowheads="1"/>
          </p:cNvSpPr>
          <p:nvPr/>
        </p:nvSpPr>
        <p:spPr bwMode="auto">
          <a:xfrm>
            <a:off x="6189663" y="40497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8144" name="TextBox 13"/>
          <p:cNvSpPr txBox="1">
            <a:spLocks noChangeArrowheads="1"/>
          </p:cNvSpPr>
          <p:nvPr/>
        </p:nvSpPr>
        <p:spPr bwMode="auto">
          <a:xfrm>
            <a:off x="6194425" y="4335463"/>
            <a:ext cx="194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8145" name="TextBox 13"/>
          <p:cNvSpPr txBox="1">
            <a:spLocks noChangeArrowheads="1"/>
          </p:cNvSpPr>
          <p:nvPr/>
        </p:nvSpPr>
        <p:spPr bwMode="auto">
          <a:xfrm>
            <a:off x="8459788" y="40497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48146" name="TextBox 13"/>
          <p:cNvSpPr txBox="1">
            <a:spLocks noChangeArrowheads="1"/>
          </p:cNvSpPr>
          <p:nvPr/>
        </p:nvSpPr>
        <p:spPr bwMode="auto">
          <a:xfrm>
            <a:off x="8464550" y="4335463"/>
            <a:ext cx="194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0" name="矩形 19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27" name="矩形 26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0"/>
          <a:stretch>
            <a:fillRect/>
          </a:stretch>
        </p:blipFill>
        <p:spPr bwMode="auto">
          <a:xfrm>
            <a:off x="5186363" y="1905000"/>
            <a:ext cx="63579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19"/>
          <p:cNvSpPr>
            <a:spLocks noChangeArrowheads="1"/>
          </p:cNvSpPr>
          <p:nvPr/>
        </p:nvSpPr>
        <p:spPr bwMode="auto">
          <a:xfrm>
            <a:off x="865188" y="5484813"/>
            <a:ext cx="711200" cy="7159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1509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681663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val 16"/>
          <p:cNvSpPr>
            <a:spLocks noChangeArrowheads="1"/>
          </p:cNvSpPr>
          <p:nvPr/>
        </p:nvSpPr>
        <p:spPr bwMode="auto">
          <a:xfrm>
            <a:off x="865188" y="4427538"/>
            <a:ext cx="711200" cy="71596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1511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91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865188" y="3370263"/>
            <a:ext cx="711200" cy="7159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1513" name="Group 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535363"/>
            <a:ext cx="347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1746250" y="34115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1751013" y="36972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1746250" y="444341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1751013" y="4729163"/>
            <a:ext cx="280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746250" y="55197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1751013" y="58054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17" name="矩形 16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24" name="矩形 23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4886325" y="2376488"/>
            <a:ext cx="2374900" cy="2374900"/>
          </a:xfrm>
          <a:prstGeom prst="diamond">
            <a:avLst/>
          </a:prstGeom>
          <a:solidFill>
            <a:srgbClr val="3B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AutoShape 3"/>
          <p:cNvSpPr/>
          <p:nvPr/>
        </p:nvSpPr>
        <p:spPr bwMode="auto">
          <a:xfrm>
            <a:off x="4341813" y="1790700"/>
            <a:ext cx="3432175" cy="3454400"/>
          </a:xfrm>
          <a:custGeom>
            <a:avLst/>
            <a:gdLst>
              <a:gd name="T0" fmla="*/ 2929357 w 19679"/>
              <a:gd name="T1" fmla="*/ 505899 h 19679"/>
              <a:gd name="T2" fmla="*/ 2929357 w 19679"/>
              <a:gd name="T3" fmla="*/ 2948326 h 19679"/>
              <a:gd name="T4" fmla="*/ 502644 w 19679"/>
              <a:gd name="T5" fmla="*/ 2948326 h 19679"/>
              <a:gd name="T6" fmla="*/ 502644 w 19679"/>
              <a:gd name="T7" fmla="*/ 505899 h 19679"/>
              <a:gd name="T8" fmla="*/ 2929357 w 19679"/>
              <a:gd name="T9" fmla="*/ 505899 h 19679"/>
              <a:gd name="T10" fmla="*/ 2929357 w 19679"/>
              <a:gd name="T11" fmla="*/ 50589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12700" cap="flat" cmpd="sng">
            <a:solidFill>
              <a:srgbClr val="ADB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3" name="AutoShape 16"/>
          <p:cNvSpPr/>
          <p:nvPr/>
        </p:nvSpPr>
        <p:spPr bwMode="auto">
          <a:xfrm rot="10800000">
            <a:off x="5813425" y="5013325"/>
            <a:ext cx="515938" cy="519113"/>
          </a:xfrm>
          <a:custGeom>
            <a:avLst/>
            <a:gdLst>
              <a:gd name="T0" fmla="*/ 440352 w 19679"/>
              <a:gd name="T1" fmla="*/ 76024 h 19679"/>
              <a:gd name="T2" fmla="*/ 440352 w 19679"/>
              <a:gd name="T3" fmla="*/ 443062 h 19679"/>
              <a:gd name="T4" fmla="*/ 75559 w 19679"/>
              <a:gd name="T5" fmla="*/ 443062 h 19679"/>
              <a:gd name="T6" fmla="*/ 75559 w 19679"/>
              <a:gd name="T7" fmla="*/ 76024 h 19679"/>
              <a:gd name="T8" fmla="*/ 440352 w 19679"/>
              <a:gd name="T9" fmla="*/ 76024 h 19679"/>
              <a:gd name="T10" fmla="*/ 440352 w 19679"/>
              <a:gd name="T11" fmla="*/ 76024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4" name="AutoShape 17"/>
          <p:cNvSpPr/>
          <p:nvPr/>
        </p:nvSpPr>
        <p:spPr bwMode="auto">
          <a:xfrm rot="10800000">
            <a:off x="4559300" y="4479925"/>
            <a:ext cx="515938" cy="519113"/>
          </a:xfrm>
          <a:custGeom>
            <a:avLst/>
            <a:gdLst>
              <a:gd name="T0" fmla="*/ 440352 w 19679"/>
              <a:gd name="T1" fmla="*/ 76024 h 19679"/>
              <a:gd name="T2" fmla="*/ 440352 w 19679"/>
              <a:gd name="T3" fmla="*/ 443062 h 19679"/>
              <a:gd name="T4" fmla="*/ 75559 w 19679"/>
              <a:gd name="T5" fmla="*/ 443062 h 19679"/>
              <a:gd name="T6" fmla="*/ 75559 w 19679"/>
              <a:gd name="T7" fmla="*/ 76024 h 19679"/>
              <a:gd name="T8" fmla="*/ 440352 w 19679"/>
              <a:gd name="T9" fmla="*/ 76024 h 19679"/>
              <a:gd name="T10" fmla="*/ 440352 w 19679"/>
              <a:gd name="T11" fmla="*/ 76024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5" name="AutoShape 18"/>
          <p:cNvSpPr/>
          <p:nvPr/>
        </p:nvSpPr>
        <p:spPr bwMode="auto">
          <a:xfrm rot="10800000">
            <a:off x="6972300" y="4498975"/>
            <a:ext cx="515938" cy="519113"/>
          </a:xfrm>
          <a:custGeom>
            <a:avLst/>
            <a:gdLst>
              <a:gd name="T0" fmla="*/ 440352 w 19679"/>
              <a:gd name="T1" fmla="*/ 76024 h 19679"/>
              <a:gd name="T2" fmla="*/ 440352 w 19679"/>
              <a:gd name="T3" fmla="*/ 443062 h 19679"/>
              <a:gd name="T4" fmla="*/ 75559 w 19679"/>
              <a:gd name="T5" fmla="*/ 443062 h 19679"/>
              <a:gd name="T6" fmla="*/ 75559 w 19679"/>
              <a:gd name="T7" fmla="*/ 76024 h 19679"/>
              <a:gd name="T8" fmla="*/ 440352 w 19679"/>
              <a:gd name="T9" fmla="*/ 76024 h 19679"/>
              <a:gd name="T10" fmla="*/ 440352 w 19679"/>
              <a:gd name="T11" fmla="*/ 76024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6" name="AutoShape 19"/>
          <p:cNvSpPr/>
          <p:nvPr/>
        </p:nvSpPr>
        <p:spPr bwMode="auto">
          <a:xfrm>
            <a:off x="5915025" y="5124450"/>
            <a:ext cx="311150" cy="258763"/>
          </a:xfrm>
          <a:custGeom>
            <a:avLst/>
            <a:gdLst>
              <a:gd name="T0" fmla="*/ 307347 w 21600"/>
              <a:gd name="T1" fmla="*/ 171718 h 21600"/>
              <a:gd name="T2" fmla="*/ 311150 w 21600"/>
              <a:gd name="T3" fmla="*/ 245633 h 21600"/>
              <a:gd name="T4" fmla="*/ 298315 w 21600"/>
              <a:gd name="T5" fmla="*/ 258763 h 21600"/>
              <a:gd name="T6" fmla="*/ 224201 w 21600"/>
              <a:gd name="T7" fmla="*/ 255001 h 21600"/>
              <a:gd name="T8" fmla="*/ 220628 w 21600"/>
              <a:gd name="T9" fmla="*/ 181086 h 21600"/>
              <a:gd name="T10" fmla="*/ 233334 w 21600"/>
              <a:gd name="T11" fmla="*/ 167956 h 21600"/>
              <a:gd name="T12" fmla="*/ 256252 w 21600"/>
              <a:gd name="T13" fmla="*/ 142188 h 21600"/>
              <a:gd name="T14" fmla="*/ 165270 w 21600"/>
              <a:gd name="T15" fmla="*/ 138989 h 21600"/>
              <a:gd name="T16" fmla="*/ 188044 w 21600"/>
              <a:gd name="T17" fmla="*/ 167956 h 21600"/>
              <a:gd name="T18" fmla="*/ 200879 w 21600"/>
              <a:gd name="T19" fmla="*/ 181086 h 21600"/>
              <a:gd name="T20" fmla="*/ 197076 w 21600"/>
              <a:gd name="T21" fmla="*/ 255001 h 21600"/>
              <a:gd name="T22" fmla="*/ 123063 w 21600"/>
              <a:gd name="T23" fmla="*/ 258763 h 21600"/>
              <a:gd name="T24" fmla="*/ 110228 w 21600"/>
              <a:gd name="T25" fmla="*/ 245633 h 21600"/>
              <a:gd name="T26" fmla="*/ 114002 w 21600"/>
              <a:gd name="T27" fmla="*/ 171718 h 21600"/>
              <a:gd name="T28" fmla="*/ 145837 w 21600"/>
              <a:gd name="T29" fmla="*/ 167956 h 21600"/>
              <a:gd name="T30" fmla="*/ 58427 w 21600"/>
              <a:gd name="T31" fmla="*/ 138989 h 21600"/>
              <a:gd name="T32" fmla="*/ 55042 w 21600"/>
              <a:gd name="T33" fmla="*/ 167956 h 21600"/>
              <a:gd name="T34" fmla="*/ 87208 w 21600"/>
              <a:gd name="T35" fmla="*/ 171718 h 21600"/>
              <a:gd name="T36" fmla="*/ 90983 w 21600"/>
              <a:gd name="T37" fmla="*/ 245633 h 21600"/>
              <a:gd name="T38" fmla="*/ 77816 w 21600"/>
              <a:gd name="T39" fmla="*/ 258763 h 21600"/>
              <a:gd name="T40" fmla="*/ 3774 w 21600"/>
              <a:gd name="T41" fmla="*/ 255001 h 21600"/>
              <a:gd name="T42" fmla="*/ 0 w 21600"/>
              <a:gd name="T43" fmla="*/ 181086 h 21600"/>
              <a:gd name="T44" fmla="*/ 13152 w 21600"/>
              <a:gd name="T45" fmla="*/ 167956 h 21600"/>
              <a:gd name="T46" fmla="*/ 35609 w 21600"/>
              <a:gd name="T47" fmla="*/ 142188 h 21600"/>
              <a:gd name="T48" fmla="*/ 58398 w 21600"/>
              <a:gd name="T49" fmla="*/ 119774 h 21600"/>
              <a:gd name="T50" fmla="*/ 145808 w 21600"/>
              <a:gd name="T51" fmla="*/ 90459 h 21600"/>
              <a:gd name="T52" fmla="*/ 113973 w 21600"/>
              <a:gd name="T53" fmla="*/ 86829 h 21600"/>
              <a:gd name="T54" fmla="*/ 110199 w 21600"/>
              <a:gd name="T55" fmla="*/ 12770 h 21600"/>
              <a:gd name="T56" fmla="*/ 123034 w 21600"/>
              <a:gd name="T57" fmla="*/ 0 h 21600"/>
              <a:gd name="T58" fmla="*/ 197047 w 21600"/>
              <a:gd name="T59" fmla="*/ 3762 h 21600"/>
              <a:gd name="T60" fmla="*/ 200850 w 21600"/>
              <a:gd name="T61" fmla="*/ 77677 h 21600"/>
              <a:gd name="T62" fmla="*/ 188015 w 21600"/>
              <a:gd name="T63" fmla="*/ 90459 h 21600"/>
              <a:gd name="T64" fmla="*/ 165241 w 21600"/>
              <a:gd name="T65" fmla="*/ 119774 h 21600"/>
              <a:gd name="T66" fmla="*/ 268698 w 21600"/>
              <a:gd name="T67" fmla="*/ 126255 h 21600"/>
              <a:gd name="T68" fmla="*/ 275469 w 21600"/>
              <a:gd name="T69" fmla="*/ 167956 h 21600"/>
              <a:gd name="T70" fmla="*/ 298315 w 21600"/>
              <a:gd name="T71" fmla="*/ 167956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7" name="AutoShape 20"/>
          <p:cNvSpPr/>
          <p:nvPr/>
        </p:nvSpPr>
        <p:spPr bwMode="auto">
          <a:xfrm>
            <a:off x="4660900" y="4598988"/>
            <a:ext cx="309563" cy="258762"/>
          </a:xfrm>
          <a:custGeom>
            <a:avLst/>
            <a:gdLst>
              <a:gd name="T0" fmla="*/ 309563 w 21600"/>
              <a:gd name="T1" fmla="*/ 112611 h 21579"/>
              <a:gd name="T2" fmla="*/ 304088 w 21600"/>
              <a:gd name="T3" fmla="*/ 128272 h 21579"/>
              <a:gd name="T4" fmla="*/ 290402 w 21600"/>
              <a:gd name="T5" fmla="*/ 137037 h 21579"/>
              <a:gd name="T6" fmla="*/ 290402 w 21600"/>
              <a:gd name="T7" fmla="*/ 199189 h 21579"/>
              <a:gd name="T8" fmla="*/ 282763 w 21600"/>
              <a:gd name="T9" fmla="*/ 217380 h 21579"/>
              <a:gd name="T10" fmla="*/ 264547 w 21600"/>
              <a:gd name="T11" fmla="*/ 224946 h 21579"/>
              <a:gd name="T12" fmla="*/ 237002 w 21600"/>
              <a:gd name="T13" fmla="*/ 202702 h 21579"/>
              <a:gd name="T14" fmla="*/ 202305 w 21600"/>
              <a:gd name="T15" fmla="*/ 182929 h 21579"/>
              <a:gd name="T16" fmla="*/ 164097 w 21600"/>
              <a:gd name="T17" fmla="*/ 167508 h 21579"/>
              <a:gd name="T18" fmla="*/ 125961 w 21600"/>
              <a:gd name="T19" fmla="*/ 159102 h 21579"/>
              <a:gd name="T20" fmla="*/ 114209 w 21600"/>
              <a:gd name="T21" fmla="*/ 165829 h 21579"/>
              <a:gd name="T22" fmla="*/ 107989 w 21600"/>
              <a:gd name="T23" fmla="*/ 176345 h 21579"/>
              <a:gd name="T24" fmla="*/ 107645 w 21600"/>
              <a:gd name="T25" fmla="*/ 188241 h 21579"/>
              <a:gd name="T26" fmla="*/ 113893 w 21600"/>
              <a:gd name="T27" fmla="*/ 199189 h 21579"/>
              <a:gd name="T28" fmla="*/ 110024 w 21600"/>
              <a:gd name="T29" fmla="*/ 211924 h 21579"/>
              <a:gd name="T30" fmla="*/ 113463 w 21600"/>
              <a:gd name="T31" fmla="*/ 223112 h 21579"/>
              <a:gd name="T32" fmla="*/ 121790 w 21600"/>
              <a:gd name="T33" fmla="*/ 233460 h 21579"/>
              <a:gd name="T34" fmla="*/ 132868 w 21600"/>
              <a:gd name="T35" fmla="*/ 243317 h 21579"/>
              <a:gd name="T36" fmla="*/ 121188 w 21600"/>
              <a:gd name="T37" fmla="*/ 254373 h 21579"/>
              <a:gd name="T38" fmla="*/ 103360 w 21600"/>
              <a:gd name="T39" fmla="*/ 258666 h 21579"/>
              <a:gd name="T40" fmla="*/ 84800 w 21600"/>
              <a:gd name="T41" fmla="*/ 256903 h 21579"/>
              <a:gd name="T42" fmla="*/ 70555 w 21600"/>
              <a:gd name="T43" fmla="*/ 249553 h 21579"/>
              <a:gd name="T44" fmla="*/ 63819 w 21600"/>
              <a:gd name="T45" fmla="*/ 228508 h 21579"/>
              <a:gd name="T46" fmla="*/ 57785 w 21600"/>
              <a:gd name="T47" fmla="*/ 206540 h 21579"/>
              <a:gd name="T48" fmla="*/ 55435 w 21600"/>
              <a:gd name="T49" fmla="*/ 183240 h 21579"/>
              <a:gd name="T50" fmla="*/ 59476 w 21600"/>
              <a:gd name="T51" fmla="*/ 157735 h 21579"/>
              <a:gd name="T52" fmla="*/ 25854 w 21600"/>
              <a:gd name="T53" fmla="*/ 157735 h 21579"/>
              <a:gd name="T54" fmla="*/ 7653 w 21600"/>
              <a:gd name="T55" fmla="*/ 150168 h 21579"/>
              <a:gd name="T56" fmla="*/ 0 w 21600"/>
              <a:gd name="T57" fmla="*/ 131797 h 21579"/>
              <a:gd name="T58" fmla="*/ 0 w 21600"/>
              <a:gd name="T59" fmla="*/ 93221 h 21579"/>
              <a:gd name="T60" fmla="*/ 7538 w 21600"/>
              <a:gd name="T61" fmla="*/ 74886 h 21579"/>
              <a:gd name="T62" fmla="*/ 25854 w 21600"/>
              <a:gd name="T63" fmla="*/ 67212 h 21579"/>
              <a:gd name="T64" fmla="*/ 109680 w 21600"/>
              <a:gd name="T65" fmla="*/ 67212 h 21579"/>
              <a:gd name="T66" fmla="*/ 150840 w 21600"/>
              <a:gd name="T67" fmla="*/ 61588 h 21579"/>
              <a:gd name="T68" fmla="*/ 193635 w 21600"/>
              <a:gd name="T69" fmla="*/ 46455 h 21579"/>
              <a:gd name="T70" fmla="*/ 233218 w 21600"/>
              <a:gd name="T71" fmla="*/ 24846 h 21579"/>
              <a:gd name="T72" fmla="*/ 264547 w 21600"/>
              <a:gd name="T73" fmla="*/ 0 h 21579"/>
              <a:gd name="T74" fmla="*/ 282763 w 21600"/>
              <a:gd name="T75" fmla="*/ 7603 h 21579"/>
              <a:gd name="T76" fmla="*/ 290402 w 21600"/>
              <a:gd name="T77" fmla="*/ 25973 h 21579"/>
              <a:gd name="T78" fmla="*/ 290402 w 21600"/>
              <a:gd name="T79" fmla="*/ 87945 h 21579"/>
              <a:gd name="T80" fmla="*/ 304088 w 21600"/>
              <a:gd name="T81" fmla="*/ 96782 h 21579"/>
              <a:gd name="T82" fmla="*/ 309563 w 21600"/>
              <a:gd name="T83" fmla="*/ 112611 h 21579"/>
              <a:gd name="T84" fmla="*/ 264547 w 21600"/>
              <a:gd name="T85" fmla="*/ 34235 h 21579"/>
              <a:gd name="T86" fmla="*/ 236658 w 21600"/>
              <a:gd name="T87" fmla="*/ 53386 h 21579"/>
              <a:gd name="T88" fmla="*/ 204656 w 21600"/>
              <a:gd name="T89" fmla="*/ 69958 h 21579"/>
              <a:gd name="T90" fmla="*/ 170231 w 21600"/>
              <a:gd name="T91" fmla="*/ 83016 h 21579"/>
              <a:gd name="T92" fmla="*/ 135534 w 21600"/>
              <a:gd name="T93" fmla="*/ 91182 h 21579"/>
              <a:gd name="T94" fmla="*/ 135534 w 21600"/>
              <a:gd name="T95" fmla="*/ 133980 h 21579"/>
              <a:gd name="T96" fmla="*/ 170231 w 21600"/>
              <a:gd name="T97" fmla="*/ 142242 h 21579"/>
              <a:gd name="T98" fmla="*/ 204656 w 21600"/>
              <a:gd name="T99" fmla="*/ 155372 h 21579"/>
              <a:gd name="T100" fmla="*/ 236830 w 21600"/>
              <a:gd name="T101" fmla="*/ 172052 h 21579"/>
              <a:gd name="T102" fmla="*/ 264547 w 21600"/>
              <a:gd name="T103" fmla="*/ 190915 h 21579"/>
              <a:gd name="T104" fmla="*/ 264547 w 21600"/>
              <a:gd name="T105" fmla="*/ 34235 h 21579"/>
              <a:gd name="T106" fmla="*/ 264547 w 21600"/>
              <a:gd name="T107" fmla="*/ 3423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8" name="AutoShape 21"/>
          <p:cNvSpPr/>
          <p:nvPr/>
        </p:nvSpPr>
        <p:spPr bwMode="auto">
          <a:xfrm>
            <a:off x="7110413" y="4633913"/>
            <a:ext cx="260350" cy="258762"/>
          </a:xfrm>
          <a:custGeom>
            <a:avLst/>
            <a:gdLst>
              <a:gd name="T0" fmla="*/ 260350 w 21600"/>
              <a:gd name="T1" fmla="*/ 50027 h 21600"/>
              <a:gd name="T2" fmla="*/ 240920 w 21600"/>
              <a:gd name="T3" fmla="*/ 258762 h 21600"/>
              <a:gd name="T4" fmla="*/ 0 w 21600"/>
              <a:gd name="T5" fmla="*/ 239439 h 21600"/>
              <a:gd name="T6" fmla="*/ 19430 w 21600"/>
              <a:gd name="T7" fmla="*/ 30908 h 21600"/>
              <a:gd name="T8" fmla="*/ 27590 w 21600"/>
              <a:gd name="T9" fmla="*/ 18461 h 21600"/>
              <a:gd name="T10" fmla="*/ 57819 w 21600"/>
              <a:gd name="T11" fmla="*/ 0 h 21600"/>
              <a:gd name="T12" fmla="*/ 88145 w 21600"/>
              <a:gd name="T13" fmla="*/ 18521 h 21600"/>
              <a:gd name="T14" fmla="*/ 98041 w 21600"/>
              <a:gd name="T15" fmla="*/ 30908 h 21600"/>
              <a:gd name="T16" fmla="*/ 105080 w 21600"/>
              <a:gd name="T17" fmla="*/ 9176 h 21600"/>
              <a:gd name="T18" fmla="*/ 144892 w 21600"/>
              <a:gd name="T19" fmla="*/ 2552 h 21600"/>
              <a:gd name="T20" fmla="*/ 162345 w 21600"/>
              <a:gd name="T21" fmla="*/ 28775 h 21600"/>
              <a:gd name="T22" fmla="*/ 170469 w 21600"/>
              <a:gd name="T23" fmla="*/ 28775 h 21600"/>
              <a:gd name="T24" fmla="*/ 187500 w 21600"/>
              <a:gd name="T25" fmla="*/ 2552 h 21600"/>
              <a:gd name="T26" fmla="*/ 227384 w 21600"/>
              <a:gd name="T27" fmla="*/ 9176 h 21600"/>
              <a:gd name="T28" fmla="*/ 234423 w 21600"/>
              <a:gd name="T29" fmla="*/ 30908 h 21600"/>
              <a:gd name="T30" fmla="*/ 26276 w 21600"/>
              <a:gd name="T31" fmla="*/ 95454 h 21600"/>
              <a:gd name="T32" fmla="*/ 73127 w 21600"/>
              <a:gd name="T33" fmla="*/ 95454 h 21600"/>
              <a:gd name="T34" fmla="*/ 26276 w 21600"/>
              <a:gd name="T35" fmla="*/ 185111 h 21600"/>
              <a:gd name="T36" fmla="*/ 73127 w 21600"/>
              <a:gd name="T37" fmla="*/ 191388 h 21600"/>
              <a:gd name="T38" fmla="*/ 73127 w 21600"/>
              <a:gd name="T39" fmla="*/ 232682 h 21600"/>
              <a:gd name="T40" fmla="*/ 57856 w 21600"/>
              <a:gd name="T41" fmla="*/ 75760 h 21600"/>
              <a:gd name="T42" fmla="*/ 57856 w 21600"/>
              <a:gd name="T43" fmla="*/ 19323 h 21600"/>
              <a:gd name="T44" fmla="*/ 126981 w 21600"/>
              <a:gd name="T45" fmla="*/ 95454 h 21600"/>
              <a:gd name="T46" fmla="*/ 126981 w 21600"/>
              <a:gd name="T47" fmla="*/ 137096 h 21600"/>
              <a:gd name="T48" fmla="*/ 79648 w 21600"/>
              <a:gd name="T49" fmla="*/ 143469 h 21600"/>
              <a:gd name="T50" fmla="*/ 126981 w 21600"/>
              <a:gd name="T51" fmla="*/ 143469 h 21600"/>
              <a:gd name="T52" fmla="*/ 79648 w 21600"/>
              <a:gd name="T53" fmla="*/ 232682 h 21600"/>
              <a:gd name="T54" fmla="*/ 117820 w 21600"/>
              <a:gd name="T55" fmla="*/ 66404 h 21600"/>
              <a:gd name="T56" fmla="*/ 139685 w 21600"/>
              <a:gd name="T57" fmla="*/ 73555 h 21600"/>
              <a:gd name="T58" fmla="*/ 139685 w 21600"/>
              <a:gd name="T59" fmla="*/ 21599 h 21600"/>
              <a:gd name="T60" fmla="*/ 117820 w 21600"/>
              <a:gd name="T61" fmla="*/ 28739 h 21600"/>
              <a:gd name="T62" fmla="*/ 133478 w 21600"/>
              <a:gd name="T63" fmla="*/ 95454 h 21600"/>
              <a:gd name="T64" fmla="*/ 180630 w 21600"/>
              <a:gd name="T65" fmla="*/ 95454 h 21600"/>
              <a:gd name="T66" fmla="*/ 133478 w 21600"/>
              <a:gd name="T67" fmla="*/ 185111 h 21600"/>
              <a:gd name="T68" fmla="*/ 180630 w 21600"/>
              <a:gd name="T69" fmla="*/ 191388 h 21600"/>
              <a:gd name="T70" fmla="*/ 180630 w 21600"/>
              <a:gd name="T71" fmla="*/ 232682 h 21600"/>
              <a:gd name="T72" fmla="*/ 187090 w 21600"/>
              <a:gd name="T73" fmla="*/ 95454 h 21600"/>
              <a:gd name="T74" fmla="*/ 234110 w 21600"/>
              <a:gd name="T75" fmla="*/ 95454 h 21600"/>
              <a:gd name="T76" fmla="*/ 187090 w 21600"/>
              <a:gd name="T77" fmla="*/ 185111 h 21600"/>
              <a:gd name="T78" fmla="*/ 234110 w 21600"/>
              <a:gd name="T79" fmla="*/ 191388 h 21600"/>
              <a:gd name="T80" fmla="*/ 234110 w 21600"/>
              <a:gd name="T81" fmla="*/ 232682 h 21600"/>
              <a:gd name="T82" fmla="*/ 202567 w 21600"/>
              <a:gd name="T83" fmla="*/ 75760 h 21600"/>
              <a:gd name="T84" fmla="*/ 202567 w 21600"/>
              <a:gd name="T85" fmla="*/ 19323 h 21600"/>
              <a:gd name="T86" fmla="*/ 189935 w 21600"/>
              <a:gd name="T87" fmla="*/ 66404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39" name="AutoShape 22"/>
          <p:cNvSpPr/>
          <p:nvPr/>
        </p:nvSpPr>
        <p:spPr bwMode="auto">
          <a:xfrm>
            <a:off x="5788025" y="1593850"/>
            <a:ext cx="515938" cy="519113"/>
          </a:xfrm>
          <a:custGeom>
            <a:avLst/>
            <a:gdLst>
              <a:gd name="T0" fmla="*/ 440352 w 19679"/>
              <a:gd name="T1" fmla="*/ 76024 h 19679"/>
              <a:gd name="T2" fmla="*/ 440352 w 19679"/>
              <a:gd name="T3" fmla="*/ 443062 h 19679"/>
              <a:gd name="T4" fmla="*/ 75559 w 19679"/>
              <a:gd name="T5" fmla="*/ 443062 h 19679"/>
              <a:gd name="T6" fmla="*/ 75559 w 19679"/>
              <a:gd name="T7" fmla="*/ 76024 h 19679"/>
              <a:gd name="T8" fmla="*/ 440352 w 19679"/>
              <a:gd name="T9" fmla="*/ 76024 h 19679"/>
              <a:gd name="T10" fmla="*/ 440352 w 19679"/>
              <a:gd name="T11" fmla="*/ 76024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0" name="AutoShape 23"/>
          <p:cNvSpPr/>
          <p:nvPr/>
        </p:nvSpPr>
        <p:spPr bwMode="auto">
          <a:xfrm>
            <a:off x="7169150" y="2254250"/>
            <a:ext cx="515938" cy="519113"/>
          </a:xfrm>
          <a:custGeom>
            <a:avLst/>
            <a:gdLst>
              <a:gd name="T0" fmla="*/ 440352 w 19679"/>
              <a:gd name="T1" fmla="*/ 76024 h 19679"/>
              <a:gd name="T2" fmla="*/ 440352 w 19679"/>
              <a:gd name="T3" fmla="*/ 443062 h 19679"/>
              <a:gd name="T4" fmla="*/ 75559 w 19679"/>
              <a:gd name="T5" fmla="*/ 443062 h 19679"/>
              <a:gd name="T6" fmla="*/ 75559 w 19679"/>
              <a:gd name="T7" fmla="*/ 76024 h 19679"/>
              <a:gd name="T8" fmla="*/ 440352 w 19679"/>
              <a:gd name="T9" fmla="*/ 76024 h 19679"/>
              <a:gd name="T10" fmla="*/ 440352 w 19679"/>
              <a:gd name="T11" fmla="*/ 76024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1" name="AutoShape 24"/>
          <p:cNvSpPr/>
          <p:nvPr/>
        </p:nvSpPr>
        <p:spPr bwMode="auto">
          <a:xfrm>
            <a:off x="4071938" y="3419475"/>
            <a:ext cx="517525" cy="520700"/>
          </a:xfrm>
          <a:custGeom>
            <a:avLst/>
            <a:gdLst>
              <a:gd name="T0" fmla="*/ 441707 w 19679"/>
              <a:gd name="T1" fmla="*/ 76257 h 19679"/>
              <a:gd name="T2" fmla="*/ 441707 w 19679"/>
              <a:gd name="T3" fmla="*/ 444417 h 19679"/>
              <a:gd name="T4" fmla="*/ 75792 w 19679"/>
              <a:gd name="T5" fmla="*/ 444417 h 19679"/>
              <a:gd name="T6" fmla="*/ 75792 w 19679"/>
              <a:gd name="T7" fmla="*/ 76257 h 19679"/>
              <a:gd name="T8" fmla="*/ 441707 w 19679"/>
              <a:gd name="T9" fmla="*/ 76257 h 19679"/>
              <a:gd name="T10" fmla="*/ 441707 w 19679"/>
              <a:gd name="T11" fmla="*/ 7625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2" name="AutoShape 25"/>
          <p:cNvSpPr/>
          <p:nvPr/>
        </p:nvSpPr>
        <p:spPr bwMode="auto">
          <a:xfrm>
            <a:off x="7531100" y="3419475"/>
            <a:ext cx="515938" cy="520700"/>
          </a:xfrm>
          <a:custGeom>
            <a:avLst/>
            <a:gdLst>
              <a:gd name="T0" fmla="*/ 440352 w 19679"/>
              <a:gd name="T1" fmla="*/ 76257 h 19679"/>
              <a:gd name="T2" fmla="*/ 440352 w 19679"/>
              <a:gd name="T3" fmla="*/ 444417 h 19679"/>
              <a:gd name="T4" fmla="*/ 75559 w 19679"/>
              <a:gd name="T5" fmla="*/ 444417 h 19679"/>
              <a:gd name="T6" fmla="*/ 75559 w 19679"/>
              <a:gd name="T7" fmla="*/ 76257 h 19679"/>
              <a:gd name="T8" fmla="*/ 440352 w 19679"/>
              <a:gd name="T9" fmla="*/ 76257 h 19679"/>
              <a:gd name="T10" fmla="*/ 440352 w 19679"/>
              <a:gd name="T11" fmla="*/ 7625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3" name="AutoShape 26"/>
          <p:cNvSpPr/>
          <p:nvPr/>
        </p:nvSpPr>
        <p:spPr bwMode="auto">
          <a:xfrm>
            <a:off x="4502150" y="2127250"/>
            <a:ext cx="515938" cy="519113"/>
          </a:xfrm>
          <a:custGeom>
            <a:avLst/>
            <a:gdLst>
              <a:gd name="T0" fmla="*/ 440352 w 19679"/>
              <a:gd name="T1" fmla="*/ 76024 h 19679"/>
              <a:gd name="T2" fmla="*/ 440352 w 19679"/>
              <a:gd name="T3" fmla="*/ 443062 h 19679"/>
              <a:gd name="T4" fmla="*/ 75559 w 19679"/>
              <a:gd name="T5" fmla="*/ 443062 h 19679"/>
              <a:gd name="T6" fmla="*/ 75559 w 19679"/>
              <a:gd name="T7" fmla="*/ 76024 h 19679"/>
              <a:gd name="T8" fmla="*/ 440352 w 19679"/>
              <a:gd name="T9" fmla="*/ 76024 h 19679"/>
              <a:gd name="T10" fmla="*/ 440352 w 19679"/>
              <a:gd name="T11" fmla="*/ 76024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4" name="AutoShape 27"/>
          <p:cNvSpPr/>
          <p:nvPr/>
        </p:nvSpPr>
        <p:spPr bwMode="auto">
          <a:xfrm>
            <a:off x="5892800" y="1708150"/>
            <a:ext cx="309563" cy="258763"/>
          </a:xfrm>
          <a:custGeom>
            <a:avLst/>
            <a:gdLst>
              <a:gd name="T0" fmla="*/ 305779 w 21600"/>
              <a:gd name="T1" fmla="*/ 171718 h 21600"/>
              <a:gd name="T2" fmla="*/ 309563 w 21600"/>
              <a:gd name="T3" fmla="*/ 245633 h 21600"/>
              <a:gd name="T4" fmla="*/ 296794 w 21600"/>
              <a:gd name="T5" fmla="*/ 258763 h 21600"/>
              <a:gd name="T6" fmla="*/ 223057 w 21600"/>
              <a:gd name="T7" fmla="*/ 255001 h 21600"/>
              <a:gd name="T8" fmla="*/ 219503 w 21600"/>
              <a:gd name="T9" fmla="*/ 181086 h 21600"/>
              <a:gd name="T10" fmla="*/ 232144 w 21600"/>
              <a:gd name="T11" fmla="*/ 167956 h 21600"/>
              <a:gd name="T12" fmla="*/ 254945 w 21600"/>
              <a:gd name="T13" fmla="*/ 142188 h 21600"/>
              <a:gd name="T14" fmla="*/ 164427 w 21600"/>
              <a:gd name="T15" fmla="*/ 138989 h 21600"/>
              <a:gd name="T16" fmla="*/ 187085 w 21600"/>
              <a:gd name="T17" fmla="*/ 167956 h 21600"/>
              <a:gd name="T18" fmla="*/ 199854 w 21600"/>
              <a:gd name="T19" fmla="*/ 181086 h 21600"/>
              <a:gd name="T20" fmla="*/ 196071 w 21600"/>
              <a:gd name="T21" fmla="*/ 255001 h 21600"/>
              <a:gd name="T22" fmla="*/ 122435 w 21600"/>
              <a:gd name="T23" fmla="*/ 258763 h 21600"/>
              <a:gd name="T24" fmla="*/ 109666 w 21600"/>
              <a:gd name="T25" fmla="*/ 245633 h 21600"/>
              <a:gd name="T26" fmla="*/ 113420 w 21600"/>
              <a:gd name="T27" fmla="*/ 171718 h 21600"/>
              <a:gd name="T28" fmla="*/ 145093 w 21600"/>
              <a:gd name="T29" fmla="*/ 167956 h 21600"/>
              <a:gd name="T30" fmla="*/ 58129 w 21600"/>
              <a:gd name="T31" fmla="*/ 138989 h 21600"/>
              <a:gd name="T32" fmla="*/ 54761 w 21600"/>
              <a:gd name="T33" fmla="*/ 167956 h 21600"/>
              <a:gd name="T34" fmla="*/ 86764 w 21600"/>
              <a:gd name="T35" fmla="*/ 171718 h 21600"/>
              <a:gd name="T36" fmla="*/ 90519 w 21600"/>
              <a:gd name="T37" fmla="*/ 245633 h 21600"/>
              <a:gd name="T38" fmla="*/ 77419 w 21600"/>
              <a:gd name="T39" fmla="*/ 258763 h 21600"/>
              <a:gd name="T40" fmla="*/ 3755 w 21600"/>
              <a:gd name="T41" fmla="*/ 255001 h 21600"/>
              <a:gd name="T42" fmla="*/ 0 w 21600"/>
              <a:gd name="T43" fmla="*/ 181086 h 21600"/>
              <a:gd name="T44" fmla="*/ 13085 w 21600"/>
              <a:gd name="T45" fmla="*/ 167956 h 21600"/>
              <a:gd name="T46" fmla="*/ 35428 w 21600"/>
              <a:gd name="T47" fmla="*/ 142188 h 21600"/>
              <a:gd name="T48" fmla="*/ 58100 w 21600"/>
              <a:gd name="T49" fmla="*/ 119774 h 21600"/>
              <a:gd name="T50" fmla="*/ 145065 w 21600"/>
              <a:gd name="T51" fmla="*/ 90459 h 21600"/>
              <a:gd name="T52" fmla="*/ 113392 w 21600"/>
              <a:gd name="T53" fmla="*/ 86829 h 21600"/>
              <a:gd name="T54" fmla="*/ 109637 w 21600"/>
              <a:gd name="T55" fmla="*/ 12770 h 21600"/>
              <a:gd name="T56" fmla="*/ 122406 w 21600"/>
              <a:gd name="T57" fmla="*/ 0 h 21600"/>
              <a:gd name="T58" fmla="*/ 196042 w 21600"/>
              <a:gd name="T59" fmla="*/ 3762 h 21600"/>
              <a:gd name="T60" fmla="*/ 199826 w 21600"/>
              <a:gd name="T61" fmla="*/ 77677 h 21600"/>
              <a:gd name="T62" fmla="*/ 187056 w 21600"/>
              <a:gd name="T63" fmla="*/ 90459 h 21600"/>
              <a:gd name="T64" fmla="*/ 164398 w 21600"/>
              <a:gd name="T65" fmla="*/ 119774 h 21600"/>
              <a:gd name="T66" fmla="*/ 267328 w 21600"/>
              <a:gd name="T67" fmla="*/ 126255 h 21600"/>
              <a:gd name="T68" fmla="*/ 274064 w 21600"/>
              <a:gd name="T69" fmla="*/ 167956 h 21600"/>
              <a:gd name="T70" fmla="*/ 296794 w 21600"/>
              <a:gd name="T71" fmla="*/ 167956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5" name="AutoShape 28"/>
          <p:cNvSpPr/>
          <p:nvPr/>
        </p:nvSpPr>
        <p:spPr bwMode="auto">
          <a:xfrm>
            <a:off x="4178300" y="3533775"/>
            <a:ext cx="309563" cy="309563"/>
          </a:xfrm>
          <a:custGeom>
            <a:avLst/>
            <a:gdLst>
              <a:gd name="T0" fmla="*/ 306080 w 21600"/>
              <a:gd name="T1" fmla="*/ 269463 h 21600"/>
              <a:gd name="T2" fmla="*/ 309563 w 21600"/>
              <a:gd name="T3" fmla="*/ 278564 h 21600"/>
              <a:gd name="T4" fmla="*/ 306080 w 21600"/>
              <a:gd name="T5" fmla="*/ 286905 h 21600"/>
              <a:gd name="T6" fmla="*/ 297338 w 21600"/>
              <a:gd name="T7" fmla="*/ 297252 h 21600"/>
              <a:gd name="T8" fmla="*/ 286962 w 21600"/>
              <a:gd name="T9" fmla="*/ 305966 h 21600"/>
              <a:gd name="T10" fmla="*/ 278707 w 21600"/>
              <a:gd name="T11" fmla="*/ 309563 h 21600"/>
              <a:gd name="T12" fmla="*/ 269592 w 21600"/>
              <a:gd name="T13" fmla="*/ 305880 h 21600"/>
              <a:gd name="T14" fmla="*/ 200026 w 21600"/>
              <a:gd name="T15" fmla="*/ 236515 h 21600"/>
              <a:gd name="T16" fmla="*/ 166103 w 21600"/>
              <a:gd name="T17" fmla="*/ 252294 h 21600"/>
              <a:gd name="T18" fmla="*/ 129085 w 21600"/>
              <a:gd name="T19" fmla="*/ 257840 h 21600"/>
              <a:gd name="T20" fmla="*/ 79082 w 21600"/>
              <a:gd name="T21" fmla="*/ 247808 h 21600"/>
              <a:gd name="T22" fmla="*/ 37907 w 21600"/>
              <a:gd name="T23" fmla="*/ 220048 h 21600"/>
              <a:gd name="T24" fmla="*/ 10046 w 21600"/>
              <a:gd name="T25" fmla="*/ 178959 h 21600"/>
              <a:gd name="T26" fmla="*/ 0 w 21600"/>
              <a:gd name="T27" fmla="*/ 128985 h 21600"/>
              <a:gd name="T28" fmla="*/ 10046 w 21600"/>
              <a:gd name="T29" fmla="*/ 79039 h 21600"/>
              <a:gd name="T30" fmla="*/ 37907 w 21600"/>
              <a:gd name="T31" fmla="*/ 37921 h 21600"/>
              <a:gd name="T32" fmla="*/ 78996 w 21600"/>
              <a:gd name="T33" fmla="*/ 10161 h 21600"/>
              <a:gd name="T34" fmla="*/ 129085 w 21600"/>
              <a:gd name="T35" fmla="*/ 0 h 21600"/>
              <a:gd name="T36" fmla="*/ 178973 w 21600"/>
              <a:gd name="T37" fmla="*/ 10161 h 21600"/>
              <a:gd name="T38" fmla="*/ 220119 w 21600"/>
              <a:gd name="T39" fmla="*/ 37921 h 21600"/>
              <a:gd name="T40" fmla="*/ 247937 w 21600"/>
              <a:gd name="T41" fmla="*/ 79039 h 21600"/>
              <a:gd name="T42" fmla="*/ 258012 w 21600"/>
              <a:gd name="T43" fmla="*/ 128985 h 21600"/>
              <a:gd name="T44" fmla="*/ 252466 w 21600"/>
              <a:gd name="T45" fmla="*/ 166089 h 21600"/>
              <a:gd name="T46" fmla="*/ 236672 w 21600"/>
              <a:gd name="T47" fmla="*/ 199883 h 21600"/>
              <a:gd name="T48" fmla="*/ 306080 w 21600"/>
              <a:gd name="T49" fmla="*/ 269463 h 21600"/>
              <a:gd name="T50" fmla="*/ 51551 w 21600"/>
              <a:gd name="T51" fmla="*/ 128985 h 21600"/>
              <a:gd name="T52" fmla="*/ 57742 w 21600"/>
              <a:gd name="T53" fmla="*/ 159339 h 21600"/>
              <a:gd name="T54" fmla="*/ 74424 w 21600"/>
              <a:gd name="T55" fmla="*/ 183746 h 21600"/>
              <a:gd name="T56" fmla="*/ 99003 w 21600"/>
              <a:gd name="T57" fmla="*/ 200213 h 21600"/>
              <a:gd name="T58" fmla="*/ 129042 w 21600"/>
              <a:gd name="T59" fmla="*/ 206289 h 21600"/>
              <a:gd name="T60" fmla="*/ 158966 w 21600"/>
              <a:gd name="T61" fmla="*/ 200213 h 21600"/>
              <a:gd name="T62" fmla="*/ 183473 w 21600"/>
              <a:gd name="T63" fmla="*/ 183746 h 21600"/>
              <a:gd name="T64" fmla="*/ 200155 w 21600"/>
              <a:gd name="T65" fmla="*/ 159339 h 21600"/>
              <a:gd name="T66" fmla="*/ 206347 w 21600"/>
              <a:gd name="T67" fmla="*/ 128985 h 21600"/>
              <a:gd name="T68" fmla="*/ 200155 w 21600"/>
              <a:gd name="T69" fmla="*/ 99074 h 21600"/>
              <a:gd name="T70" fmla="*/ 183473 w 21600"/>
              <a:gd name="T71" fmla="*/ 74424 h 21600"/>
              <a:gd name="T72" fmla="*/ 158966 w 21600"/>
              <a:gd name="T73" fmla="*/ 57785 h 21600"/>
              <a:gd name="T74" fmla="*/ 129042 w 21600"/>
              <a:gd name="T75" fmla="*/ 51680 h 21600"/>
              <a:gd name="T76" fmla="*/ 99003 w 21600"/>
              <a:gd name="T77" fmla="*/ 57785 h 21600"/>
              <a:gd name="T78" fmla="*/ 74424 w 21600"/>
              <a:gd name="T79" fmla="*/ 74424 h 21600"/>
              <a:gd name="T80" fmla="*/ 57742 w 21600"/>
              <a:gd name="T81" fmla="*/ 99074 h 21600"/>
              <a:gd name="T82" fmla="*/ 51551 w 21600"/>
              <a:gd name="T83" fmla="*/ 128985 h 21600"/>
              <a:gd name="T84" fmla="*/ 129085 w 21600"/>
              <a:gd name="T85" fmla="*/ 80128 h 21600"/>
              <a:gd name="T86" fmla="*/ 135763 w 21600"/>
              <a:gd name="T87" fmla="*/ 82923 h 21600"/>
              <a:gd name="T88" fmla="*/ 138558 w 21600"/>
              <a:gd name="T89" fmla="*/ 90003 h 21600"/>
              <a:gd name="T90" fmla="*/ 135763 w 21600"/>
              <a:gd name="T91" fmla="*/ 96681 h 21600"/>
              <a:gd name="T92" fmla="*/ 129085 w 21600"/>
              <a:gd name="T93" fmla="*/ 99519 h 21600"/>
              <a:gd name="T94" fmla="*/ 108232 w 21600"/>
              <a:gd name="T95" fmla="*/ 108017 h 21600"/>
              <a:gd name="T96" fmla="*/ 99605 w 21600"/>
              <a:gd name="T97" fmla="*/ 128942 h 21600"/>
              <a:gd name="T98" fmla="*/ 96810 w 21600"/>
              <a:gd name="T99" fmla="*/ 135663 h 21600"/>
              <a:gd name="T100" fmla="*/ 90132 w 21600"/>
              <a:gd name="T101" fmla="*/ 138415 h 21600"/>
              <a:gd name="T102" fmla="*/ 82923 w 21600"/>
              <a:gd name="T103" fmla="*/ 135663 h 21600"/>
              <a:gd name="T104" fmla="*/ 80257 w 21600"/>
              <a:gd name="T105" fmla="*/ 128942 h 21600"/>
              <a:gd name="T106" fmla="*/ 84026 w 21600"/>
              <a:gd name="T107" fmla="*/ 110153 h 21600"/>
              <a:gd name="T108" fmla="*/ 94546 w 21600"/>
              <a:gd name="T109" fmla="*/ 94460 h 21600"/>
              <a:gd name="T110" fmla="*/ 110024 w 21600"/>
              <a:gd name="T111" fmla="*/ 83940 h 21600"/>
              <a:gd name="T112" fmla="*/ 129085 w 21600"/>
              <a:gd name="T113" fmla="*/ 80128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6" name="AutoShape 29"/>
          <p:cNvSpPr/>
          <p:nvPr/>
        </p:nvSpPr>
        <p:spPr bwMode="auto">
          <a:xfrm>
            <a:off x="7273925" y="2395538"/>
            <a:ext cx="309563" cy="258762"/>
          </a:xfrm>
          <a:custGeom>
            <a:avLst/>
            <a:gdLst>
              <a:gd name="T0" fmla="*/ 309563 w 21600"/>
              <a:gd name="T1" fmla="*/ 112611 h 21579"/>
              <a:gd name="T2" fmla="*/ 304088 w 21600"/>
              <a:gd name="T3" fmla="*/ 128272 h 21579"/>
              <a:gd name="T4" fmla="*/ 290402 w 21600"/>
              <a:gd name="T5" fmla="*/ 137037 h 21579"/>
              <a:gd name="T6" fmla="*/ 290402 w 21600"/>
              <a:gd name="T7" fmla="*/ 199189 h 21579"/>
              <a:gd name="T8" fmla="*/ 282763 w 21600"/>
              <a:gd name="T9" fmla="*/ 217380 h 21579"/>
              <a:gd name="T10" fmla="*/ 264547 w 21600"/>
              <a:gd name="T11" fmla="*/ 224946 h 21579"/>
              <a:gd name="T12" fmla="*/ 237002 w 21600"/>
              <a:gd name="T13" fmla="*/ 202702 h 21579"/>
              <a:gd name="T14" fmla="*/ 202305 w 21600"/>
              <a:gd name="T15" fmla="*/ 182929 h 21579"/>
              <a:gd name="T16" fmla="*/ 164097 w 21600"/>
              <a:gd name="T17" fmla="*/ 167508 h 21579"/>
              <a:gd name="T18" fmla="*/ 125961 w 21600"/>
              <a:gd name="T19" fmla="*/ 159102 h 21579"/>
              <a:gd name="T20" fmla="*/ 114209 w 21600"/>
              <a:gd name="T21" fmla="*/ 165829 h 21579"/>
              <a:gd name="T22" fmla="*/ 107989 w 21600"/>
              <a:gd name="T23" fmla="*/ 176345 h 21579"/>
              <a:gd name="T24" fmla="*/ 107645 w 21600"/>
              <a:gd name="T25" fmla="*/ 188241 h 21579"/>
              <a:gd name="T26" fmla="*/ 113893 w 21600"/>
              <a:gd name="T27" fmla="*/ 199189 h 21579"/>
              <a:gd name="T28" fmla="*/ 110024 w 21600"/>
              <a:gd name="T29" fmla="*/ 211924 h 21579"/>
              <a:gd name="T30" fmla="*/ 113463 w 21600"/>
              <a:gd name="T31" fmla="*/ 223112 h 21579"/>
              <a:gd name="T32" fmla="*/ 121790 w 21600"/>
              <a:gd name="T33" fmla="*/ 233460 h 21579"/>
              <a:gd name="T34" fmla="*/ 132868 w 21600"/>
              <a:gd name="T35" fmla="*/ 243317 h 21579"/>
              <a:gd name="T36" fmla="*/ 121188 w 21600"/>
              <a:gd name="T37" fmla="*/ 254373 h 21579"/>
              <a:gd name="T38" fmla="*/ 103360 w 21600"/>
              <a:gd name="T39" fmla="*/ 258666 h 21579"/>
              <a:gd name="T40" fmla="*/ 84800 w 21600"/>
              <a:gd name="T41" fmla="*/ 256903 h 21579"/>
              <a:gd name="T42" fmla="*/ 70555 w 21600"/>
              <a:gd name="T43" fmla="*/ 249553 h 21579"/>
              <a:gd name="T44" fmla="*/ 63819 w 21600"/>
              <a:gd name="T45" fmla="*/ 228508 h 21579"/>
              <a:gd name="T46" fmla="*/ 57785 w 21600"/>
              <a:gd name="T47" fmla="*/ 206540 h 21579"/>
              <a:gd name="T48" fmla="*/ 55435 w 21600"/>
              <a:gd name="T49" fmla="*/ 183240 h 21579"/>
              <a:gd name="T50" fmla="*/ 59476 w 21600"/>
              <a:gd name="T51" fmla="*/ 157735 h 21579"/>
              <a:gd name="T52" fmla="*/ 25854 w 21600"/>
              <a:gd name="T53" fmla="*/ 157735 h 21579"/>
              <a:gd name="T54" fmla="*/ 7653 w 21600"/>
              <a:gd name="T55" fmla="*/ 150168 h 21579"/>
              <a:gd name="T56" fmla="*/ 0 w 21600"/>
              <a:gd name="T57" fmla="*/ 131797 h 21579"/>
              <a:gd name="T58" fmla="*/ 0 w 21600"/>
              <a:gd name="T59" fmla="*/ 93221 h 21579"/>
              <a:gd name="T60" fmla="*/ 7538 w 21600"/>
              <a:gd name="T61" fmla="*/ 74886 h 21579"/>
              <a:gd name="T62" fmla="*/ 25854 w 21600"/>
              <a:gd name="T63" fmla="*/ 67212 h 21579"/>
              <a:gd name="T64" fmla="*/ 109680 w 21600"/>
              <a:gd name="T65" fmla="*/ 67212 h 21579"/>
              <a:gd name="T66" fmla="*/ 150840 w 21600"/>
              <a:gd name="T67" fmla="*/ 61588 h 21579"/>
              <a:gd name="T68" fmla="*/ 193635 w 21600"/>
              <a:gd name="T69" fmla="*/ 46455 h 21579"/>
              <a:gd name="T70" fmla="*/ 233218 w 21600"/>
              <a:gd name="T71" fmla="*/ 24846 h 21579"/>
              <a:gd name="T72" fmla="*/ 264547 w 21600"/>
              <a:gd name="T73" fmla="*/ 0 h 21579"/>
              <a:gd name="T74" fmla="*/ 282763 w 21600"/>
              <a:gd name="T75" fmla="*/ 7603 h 21579"/>
              <a:gd name="T76" fmla="*/ 290402 w 21600"/>
              <a:gd name="T77" fmla="*/ 25973 h 21579"/>
              <a:gd name="T78" fmla="*/ 290402 w 21600"/>
              <a:gd name="T79" fmla="*/ 87945 h 21579"/>
              <a:gd name="T80" fmla="*/ 304088 w 21600"/>
              <a:gd name="T81" fmla="*/ 96782 h 21579"/>
              <a:gd name="T82" fmla="*/ 309563 w 21600"/>
              <a:gd name="T83" fmla="*/ 112611 h 21579"/>
              <a:gd name="T84" fmla="*/ 264547 w 21600"/>
              <a:gd name="T85" fmla="*/ 34235 h 21579"/>
              <a:gd name="T86" fmla="*/ 236658 w 21600"/>
              <a:gd name="T87" fmla="*/ 53386 h 21579"/>
              <a:gd name="T88" fmla="*/ 204656 w 21600"/>
              <a:gd name="T89" fmla="*/ 69958 h 21579"/>
              <a:gd name="T90" fmla="*/ 170231 w 21600"/>
              <a:gd name="T91" fmla="*/ 83016 h 21579"/>
              <a:gd name="T92" fmla="*/ 135534 w 21600"/>
              <a:gd name="T93" fmla="*/ 91182 h 21579"/>
              <a:gd name="T94" fmla="*/ 135534 w 21600"/>
              <a:gd name="T95" fmla="*/ 133980 h 21579"/>
              <a:gd name="T96" fmla="*/ 170231 w 21600"/>
              <a:gd name="T97" fmla="*/ 142242 h 21579"/>
              <a:gd name="T98" fmla="*/ 204656 w 21600"/>
              <a:gd name="T99" fmla="*/ 155372 h 21579"/>
              <a:gd name="T100" fmla="*/ 236830 w 21600"/>
              <a:gd name="T101" fmla="*/ 172052 h 21579"/>
              <a:gd name="T102" fmla="*/ 264547 w 21600"/>
              <a:gd name="T103" fmla="*/ 190915 h 21579"/>
              <a:gd name="T104" fmla="*/ 264547 w 21600"/>
              <a:gd name="T105" fmla="*/ 34235 h 21579"/>
              <a:gd name="T106" fmla="*/ 264547 w 21600"/>
              <a:gd name="T107" fmla="*/ 34235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7" name="AutoShape 30"/>
          <p:cNvSpPr/>
          <p:nvPr/>
        </p:nvSpPr>
        <p:spPr bwMode="auto">
          <a:xfrm>
            <a:off x="4621213" y="2233613"/>
            <a:ext cx="277812" cy="277812"/>
          </a:xfrm>
          <a:custGeom>
            <a:avLst/>
            <a:gdLst>
              <a:gd name="T0" fmla="*/ 277812 w 21600"/>
              <a:gd name="T1" fmla="*/ 53710 h 21600"/>
              <a:gd name="T2" fmla="*/ 257079 w 21600"/>
              <a:gd name="T3" fmla="*/ 277812 h 21600"/>
              <a:gd name="T4" fmla="*/ 0 w 21600"/>
              <a:gd name="T5" fmla="*/ 257066 h 21600"/>
              <a:gd name="T6" fmla="*/ 20733 w 21600"/>
              <a:gd name="T7" fmla="*/ 33183 h 21600"/>
              <a:gd name="T8" fmla="*/ 29440 w 21600"/>
              <a:gd name="T9" fmla="*/ 19820 h 21600"/>
              <a:gd name="T10" fmla="*/ 61697 w 21600"/>
              <a:gd name="T11" fmla="*/ 0 h 21600"/>
              <a:gd name="T12" fmla="*/ 94057 w 21600"/>
              <a:gd name="T13" fmla="*/ 19884 h 21600"/>
              <a:gd name="T14" fmla="*/ 104617 w 21600"/>
              <a:gd name="T15" fmla="*/ 33183 h 21600"/>
              <a:gd name="T16" fmla="*/ 112128 w 21600"/>
              <a:gd name="T17" fmla="*/ 9852 h 21600"/>
              <a:gd name="T18" fmla="*/ 154610 w 21600"/>
              <a:gd name="T19" fmla="*/ 2740 h 21600"/>
              <a:gd name="T20" fmla="*/ 173234 w 21600"/>
              <a:gd name="T21" fmla="*/ 30894 h 21600"/>
              <a:gd name="T22" fmla="*/ 181903 w 21600"/>
              <a:gd name="T23" fmla="*/ 30894 h 21600"/>
              <a:gd name="T24" fmla="*/ 200076 w 21600"/>
              <a:gd name="T25" fmla="*/ 2740 h 21600"/>
              <a:gd name="T26" fmla="*/ 242635 w 21600"/>
              <a:gd name="T27" fmla="*/ 9852 h 21600"/>
              <a:gd name="T28" fmla="*/ 250147 w 21600"/>
              <a:gd name="T29" fmla="*/ 33183 h 21600"/>
              <a:gd name="T30" fmla="*/ 28038 w 21600"/>
              <a:gd name="T31" fmla="*/ 102482 h 21600"/>
              <a:gd name="T32" fmla="*/ 78032 w 21600"/>
              <a:gd name="T33" fmla="*/ 102482 h 21600"/>
              <a:gd name="T34" fmla="*/ 28038 w 21600"/>
              <a:gd name="T35" fmla="*/ 198738 h 21600"/>
              <a:gd name="T36" fmla="*/ 78032 w 21600"/>
              <a:gd name="T37" fmla="*/ 205478 h 21600"/>
              <a:gd name="T38" fmla="*/ 78032 w 21600"/>
              <a:gd name="T39" fmla="*/ 249812 h 21600"/>
              <a:gd name="T40" fmla="*/ 61736 w 21600"/>
              <a:gd name="T41" fmla="*/ 81337 h 21600"/>
              <a:gd name="T42" fmla="*/ 61736 w 21600"/>
              <a:gd name="T43" fmla="*/ 20746 h 21600"/>
              <a:gd name="T44" fmla="*/ 135498 w 21600"/>
              <a:gd name="T45" fmla="*/ 102482 h 21600"/>
              <a:gd name="T46" fmla="*/ 135498 w 21600"/>
              <a:gd name="T47" fmla="*/ 147189 h 21600"/>
              <a:gd name="T48" fmla="*/ 84990 w 21600"/>
              <a:gd name="T49" fmla="*/ 154031 h 21600"/>
              <a:gd name="T50" fmla="*/ 135498 w 21600"/>
              <a:gd name="T51" fmla="*/ 154031 h 21600"/>
              <a:gd name="T52" fmla="*/ 84990 w 21600"/>
              <a:gd name="T53" fmla="*/ 249812 h 21600"/>
              <a:gd name="T54" fmla="*/ 125723 w 21600"/>
              <a:gd name="T55" fmla="*/ 71292 h 21600"/>
              <a:gd name="T56" fmla="*/ 149054 w 21600"/>
              <a:gd name="T57" fmla="*/ 78971 h 21600"/>
              <a:gd name="T58" fmla="*/ 149054 w 21600"/>
              <a:gd name="T59" fmla="*/ 23190 h 21600"/>
              <a:gd name="T60" fmla="*/ 125723 w 21600"/>
              <a:gd name="T61" fmla="*/ 30855 h 21600"/>
              <a:gd name="T62" fmla="*/ 142430 w 21600"/>
              <a:gd name="T63" fmla="*/ 102482 h 21600"/>
              <a:gd name="T64" fmla="*/ 192745 w 21600"/>
              <a:gd name="T65" fmla="*/ 102482 h 21600"/>
              <a:gd name="T66" fmla="*/ 142430 w 21600"/>
              <a:gd name="T67" fmla="*/ 198738 h 21600"/>
              <a:gd name="T68" fmla="*/ 192745 w 21600"/>
              <a:gd name="T69" fmla="*/ 205478 h 21600"/>
              <a:gd name="T70" fmla="*/ 192745 w 21600"/>
              <a:gd name="T71" fmla="*/ 249812 h 21600"/>
              <a:gd name="T72" fmla="*/ 199639 w 21600"/>
              <a:gd name="T73" fmla="*/ 102482 h 21600"/>
              <a:gd name="T74" fmla="*/ 249812 w 21600"/>
              <a:gd name="T75" fmla="*/ 102482 h 21600"/>
              <a:gd name="T76" fmla="*/ 199639 w 21600"/>
              <a:gd name="T77" fmla="*/ 198738 h 21600"/>
              <a:gd name="T78" fmla="*/ 249812 w 21600"/>
              <a:gd name="T79" fmla="*/ 205478 h 21600"/>
              <a:gd name="T80" fmla="*/ 249812 w 21600"/>
              <a:gd name="T81" fmla="*/ 249812 h 21600"/>
              <a:gd name="T82" fmla="*/ 216153 w 21600"/>
              <a:gd name="T83" fmla="*/ 81337 h 21600"/>
              <a:gd name="T84" fmla="*/ 216153 w 21600"/>
              <a:gd name="T85" fmla="*/ 20746 h 21600"/>
              <a:gd name="T86" fmla="*/ 202674 w 21600"/>
              <a:gd name="T87" fmla="*/ 71292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2548" name="AutoShape 31"/>
          <p:cNvSpPr/>
          <p:nvPr/>
        </p:nvSpPr>
        <p:spPr bwMode="auto">
          <a:xfrm>
            <a:off x="7643813" y="3540125"/>
            <a:ext cx="309562" cy="273050"/>
          </a:xfrm>
          <a:custGeom>
            <a:avLst/>
            <a:gdLst>
              <a:gd name="T0" fmla="*/ 309562 w 21600"/>
              <a:gd name="T1" fmla="*/ 109220 h 21600"/>
              <a:gd name="T2" fmla="*/ 154781 w 21600"/>
              <a:gd name="T3" fmla="*/ 0 h 21600"/>
              <a:gd name="T4" fmla="*/ 0 w 21600"/>
              <a:gd name="T5" fmla="*/ 109220 h 21600"/>
              <a:gd name="T6" fmla="*/ 84212 w 21600"/>
              <a:gd name="T7" fmla="*/ 207063 h 21600"/>
              <a:gd name="T8" fmla="*/ 47796 w 21600"/>
              <a:gd name="T9" fmla="*/ 273050 h 21600"/>
              <a:gd name="T10" fmla="*/ 163882 w 21600"/>
              <a:gd name="T11" fmla="*/ 218440 h 21600"/>
              <a:gd name="T12" fmla="*/ 309562 w 21600"/>
              <a:gd name="T13" fmla="*/ 109220 h 21600"/>
              <a:gd name="T14" fmla="*/ 309562 w 21600"/>
              <a:gd name="T15" fmla="*/ 10922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2549" name="组合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219450"/>
            <a:ext cx="69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3375" y="211137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255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8138" y="239712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255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1188" y="3348038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255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5950" y="363537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255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42238" y="44338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255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45413" y="47196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255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71713" y="20812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255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90713" y="23669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255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930400" y="3308350"/>
            <a:ext cx="1954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255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549400" y="3595688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256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400300" y="447357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256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019300" y="475932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35" name="矩形 34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42" name="矩形 41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428813"/>
            <a:ext cx="12192000" cy="13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65321" y="2210493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第二部分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9347" y="3565490"/>
            <a:ext cx="7243253" cy="1038366"/>
            <a:chOff x="382010" y="2731268"/>
            <a:chExt cx="5432440" cy="778775"/>
          </a:xfrm>
        </p:grpSpPr>
        <p:sp>
          <p:nvSpPr>
            <p:cNvPr id="34" name="矩形 33"/>
            <p:cNvSpPr/>
            <p:nvPr/>
          </p:nvSpPr>
          <p:spPr>
            <a:xfrm>
              <a:off x="382010" y="2731268"/>
              <a:ext cx="3411030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265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Click to add title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12490" y="3233044"/>
              <a:ext cx="54019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Thought for customer service "is the sacred mission of hi design.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231014" y="3156613"/>
            <a:ext cx="283652" cy="60959"/>
            <a:chOff x="8136396" y="1704236"/>
            <a:chExt cx="366876" cy="78844"/>
          </a:xfrm>
          <a:solidFill>
            <a:schemeClr val="bg1">
              <a:alpha val="36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8136396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280412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424428" y="1704236"/>
              <a:ext cx="78844" cy="78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4811422"/>
            <a:ext cx="12192000" cy="71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65321" y="6261315"/>
            <a:ext cx="100380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5" i="1" dirty="0">
                <a:solidFill>
                  <a:schemeClr val="bg1">
                    <a:alpha val="49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 design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0"/>
          <a:stretch>
            <a:fillRect/>
          </a:stretch>
        </p:blipFill>
        <p:spPr bwMode="auto">
          <a:xfrm>
            <a:off x="6400800" y="2209800"/>
            <a:ext cx="2235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3"/>
          <a:stretch>
            <a:fillRect/>
          </a:stretch>
        </p:blipFill>
        <p:spPr bwMode="auto">
          <a:xfrm>
            <a:off x="8997950" y="2187575"/>
            <a:ext cx="22653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4"/>
          <a:stretch>
            <a:fillRect/>
          </a:stretch>
        </p:blipFill>
        <p:spPr bwMode="auto">
          <a:xfrm>
            <a:off x="3803650" y="2201863"/>
            <a:ext cx="22336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847" r="17863" b="-847"/>
          <a:stretch>
            <a:fillRect/>
          </a:stretch>
        </p:blipFill>
        <p:spPr bwMode="auto">
          <a:xfrm>
            <a:off x="1225550" y="2209800"/>
            <a:ext cx="222885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784225" y="4262438"/>
            <a:ext cx="7588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700" b="1">
                <a:solidFill>
                  <a:srgbClr val="DE4477"/>
                </a:solidFill>
                <a:latin typeface="TitilliumText22L Lt"/>
              </a:rPr>
              <a:t>”</a:t>
            </a:r>
          </a:p>
        </p:txBody>
      </p:sp>
      <p:sp>
        <p:nvSpPr>
          <p:cNvPr id="25608" name="矩形 19"/>
          <p:cNvSpPr>
            <a:spLocks noChangeArrowheads="1"/>
          </p:cNvSpPr>
          <p:nvPr/>
        </p:nvSpPr>
        <p:spPr bwMode="auto">
          <a:xfrm>
            <a:off x="1225550" y="3529013"/>
            <a:ext cx="2235200" cy="4143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9" name="文本框 20"/>
          <p:cNvSpPr txBox="1">
            <a:spLocks noChangeArrowheads="1"/>
          </p:cNvSpPr>
          <p:nvPr/>
        </p:nvSpPr>
        <p:spPr bwMode="auto">
          <a:xfrm>
            <a:off x="1235075" y="3554413"/>
            <a:ext cx="2233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KEYS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0" name="矩形 21"/>
          <p:cNvSpPr>
            <a:spLocks noChangeArrowheads="1"/>
          </p:cNvSpPr>
          <p:nvPr/>
        </p:nvSpPr>
        <p:spPr bwMode="auto">
          <a:xfrm>
            <a:off x="6399213" y="3521075"/>
            <a:ext cx="2254250" cy="414338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11" name="文本框 22"/>
          <p:cNvSpPr txBox="1">
            <a:spLocks noChangeArrowheads="1"/>
          </p:cNvSpPr>
          <p:nvPr/>
        </p:nvSpPr>
        <p:spPr bwMode="auto">
          <a:xfrm>
            <a:off x="6372225" y="3554413"/>
            <a:ext cx="22907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KEYS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2" name="矩形 23"/>
          <p:cNvSpPr>
            <a:spLocks noChangeArrowheads="1"/>
          </p:cNvSpPr>
          <p:nvPr/>
        </p:nvSpPr>
        <p:spPr bwMode="auto">
          <a:xfrm>
            <a:off x="3802063" y="3530600"/>
            <a:ext cx="2241550" cy="4159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13" name="文本框 24"/>
          <p:cNvSpPr txBox="1">
            <a:spLocks noChangeArrowheads="1"/>
          </p:cNvSpPr>
          <p:nvPr/>
        </p:nvSpPr>
        <p:spPr bwMode="auto">
          <a:xfrm>
            <a:off x="3762375" y="3563938"/>
            <a:ext cx="2233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KEYS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4" name="矩形 25"/>
          <p:cNvSpPr>
            <a:spLocks noChangeArrowheads="1"/>
          </p:cNvSpPr>
          <p:nvPr/>
        </p:nvSpPr>
        <p:spPr bwMode="auto">
          <a:xfrm>
            <a:off x="8993188" y="3530600"/>
            <a:ext cx="2281237" cy="4159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15" name="文本框 26"/>
          <p:cNvSpPr txBox="1">
            <a:spLocks noChangeArrowheads="1"/>
          </p:cNvSpPr>
          <p:nvPr/>
        </p:nvSpPr>
        <p:spPr bwMode="auto">
          <a:xfrm>
            <a:off x="8999538" y="3554413"/>
            <a:ext cx="2227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KEYS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6" name="矩形 27"/>
          <p:cNvSpPr>
            <a:spLocks noChangeArrowheads="1"/>
          </p:cNvSpPr>
          <p:nvPr/>
        </p:nvSpPr>
        <p:spPr bwMode="auto">
          <a:xfrm>
            <a:off x="1543050" y="4581525"/>
            <a:ext cx="2206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TextBox 15"/>
          <p:cNvSpPr txBox="1">
            <a:spLocks noChangeArrowheads="1"/>
          </p:cNvSpPr>
          <p:nvPr/>
        </p:nvSpPr>
        <p:spPr bwMode="auto">
          <a:xfrm>
            <a:off x="3460750" y="4262438"/>
            <a:ext cx="7588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700" b="1">
                <a:solidFill>
                  <a:srgbClr val="513087"/>
                </a:solidFill>
                <a:latin typeface="TitilliumText22L Lt"/>
              </a:rPr>
              <a:t>”</a:t>
            </a:r>
          </a:p>
        </p:txBody>
      </p:sp>
      <p:sp>
        <p:nvSpPr>
          <p:cNvPr id="25618" name="矩形 41"/>
          <p:cNvSpPr>
            <a:spLocks noChangeArrowheads="1"/>
          </p:cNvSpPr>
          <p:nvPr/>
        </p:nvSpPr>
        <p:spPr bwMode="auto">
          <a:xfrm>
            <a:off x="4219575" y="4581525"/>
            <a:ext cx="2206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TextBox 15"/>
          <p:cNvSpPr txBox="1">
            <a:spLocks noChangeArrowheads="1"/>
          </p:cNvSpPr>
          <p:nvPr/>
        </p:nvSpPr>
        <p:spPr bwMode="auto">
          <a:xfrm>
            <a:off x="5919788" y="4262438"/>
            <a:ext cx="7604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700" b="1">
                <a:solidFill>
                  <a:srgbClr val="DE4477"/>
                </a:solidFill>
                <a:latin typeface="TitilliumText22L Lt"/>
              </a:rPr>
              <a:t>”</a:t>
            </a:r>
          </a:p>
        </p:txBody>
      </p:sp>
      <p:sp>
        <p:nvSpPr>
          <p:cNvPr id="25620" name="矩形 43"/>
          <p:cNvSpPr>
            <a:spLocks noChangeArrowheads="1"/>
          </p:cNvSpPr>
          <p:nvPr/>
        </p:nvSpPr>
        <p:spPr bwMode="auto">
          <a:xfrm>
            <a:off x="6680200" y="4581525"/>
            <a:ext cx="2206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TextBox 15"/>
          <p:cNvSpPr txBox="1">
            <a:spLocks noChangeArrowheads="1"/>
          </p:cNvSpPr>
          <p:nvPr/>
        </p:nvSpPr>
        <p:spPr bwMode="auto">
          <a:xfrm>
            <a:off x="8588375" y="4262438"/>
            <a:ext cx="7604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700" b="1">
                <a:solidFill>
                  <a:srgbClr val="513087"/>
                </a:solidFill>
                <a:latin typeface="TitilliumText22L Lt"/>
              </a:rPr>
              <a:t>”</a:t>
            </a:r>
          </a:p>
        </p:txBody>
      </p:sp>
      <p:sp>
        <p:nvSpPr>
          <p:cNvPr id="25622" name="矩形 45"/>
          <p:cNvSpPr>
            <a:spLocks noChangeArrowheads="1"/>
          </p:cNvSpPr>
          <p:nvPr/>
        </p:nvSpPr>
        <p:spPr bwMode="auto">
          <a:xfrm>
            <a:off x="9348788" y="4581525"/>
            <a:ext cx="2206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24" name="矩形 23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rgbClr val="513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3" h="473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216881" y="282469"/>
            <a:ext cx="32953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/>
              <a:t>备用图表 输入标题</a:t>
            </a:r>
            <a:endParaRPr lang="zh-CN" altLang="zh-CN" sz="2400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216881" y="744134"/>
            <a:ext cx="10307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15627" y="4137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</a:rPr>
              <a:t>输入您的公司名称</a:t>
            </a:r>
          </a:p>
        </p:txBody>
      </p:sp>
      <p:sp>
        <p:nvSpPr>
          <p:cNvPr id="31" name="矩形 30"/>
          <p:cNvSpPr/>
          <p:nvPr/>
        </p:nvSpPr>
        <p:spPr>
          <a:xfrm>
            <a:off x="12100142" y="229287"/>
            <a:ext cx="91858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841710" y="229287"/>
            <a:ext cx="204592" cy="549517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7fd9a5aefb6f637de1723d5d50693ca445"/>
  <p:tag name="ISPRING_ULTRA_SCORM_COURSE_ID" val="2D0E14D1-B1D4-48D0-B2C2-61A9E6F5D6DA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OA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G1ZvkiKVzElYjAAABFcAAAXAAAAdW5pdmVyc2FsL3VuaXZlcnNhbC5wbmftfHtYU1fWtx072pmijNPpC+GStIOVVi0YIkIkJLW2ULVKvWDsCKQ2At5IhHCL5NKOU2hrILWIEbmkHVQUNCm1EgK51FITJJDjjUYbIEJIjhKTkBxDEnL7ErDVOu3zzfe87/s938U/eM5zDnutvfa6/NZaO/ucT97ZkDrvj2F/nDVr1rw1b72xadas32NnzZpd+Mwc/5MGccJh/+UpyqbU12fxlBF3/TdP565av2rWrDb2s+4dv/ff/2H/W+9SZs2a3x34e0pOPr1z1qztp9a8sWpLaZZxiMw+l0vVkLM2Z72W9drCxm82fdqCPeM+21Kf+upfV61f98kLm8KjF6SHNS944cXri94888kb/xj9oWbX79IX7D738ZEf5qQ/teqVY6dW+DLuuBmaHQS91UgxUXL6G+nnhKDjrYrJvqmEvTlm4RXv1zmuyJDNOK+FHTtcqq08hPBOVHAkPo95tl/EWfUn24g51/va0Xb9RO2S1qTph4NzbyWmcrpBNuN+k7U88GSWfU27UjEC+TxSH354+sltbK/eOR83Oj9wE7FmBVDivj0X9zL/6cB9B/trqqSp83czA1G0xi/d0Q7fWJr3hKhKC7mC/Y/3l5UDqJ2OAzfd3sCkg8NEGBZ3/8tg8aVmnGd3d/+rmE9GDGm++2kafZ3GnUNVR3VcBu1OgOm1ThK8Vo7CYP6x2uEB7HejsZZPrJ0ZjIGiBoxJ6+3UCftAxb0bIHoMudWDDTAvMbQFcXEQCkexrJPeX0euWiCdeFa633Jjc1pmCwmQRCNpnvPMSSBm7ngQzWnTInwOXXas+P4mqut57NRVNrZ942KuughuaCV4xnV5bCxNX7ainbh/GNA1M8x6CdslBLpBwDMIZGIFFm9eBdBVKvHP+y21dF83WIzp+cAK4XwQp+lHGlocHU8jVYhZjbBwULG107SNGqminx1cFLW/aKjaeqIcoDFJFd0inOyS02roNLyYz2ocKGpeRvPr8tv8oVsTMNhW2VuHn7qfy5zMjSWHw/AyY0HmMELVT+xLxVoPJ8SyRV8XZnDsIDsp6/dHBajPaBMHESLReiwpJrxJ2bFv0H4DLMZvncel4jig0bL2isbZoBGKlq4ujlGoV/MQ9v4ibbsznl8fodLtXaEhi1qW2y9fWZmVt5KQoMnFAGL5LawqA1uHiCb7RhDekTp2Ndsn9dl9DDXIUeux2nztmqDutD2OPvsPxbcjNAmQztkYxvRC9DiJ3BpB6aJx2XIFXysE7UsECGma0FhaH6pZN6Ads64lJWC9S/lxfHgSr6y8j30Y3ORBB3zIxE5ybrT3fPzZVSJrPSwY/HIf/E3KUOhiGfvHHFYPHZrsyOTVzVXkd4kitUTQGLRQ206tp90T4RpXY4dDE9OoJG17yciaeVynYCl0ARY3pwooYn0AO1eQibUHfQB7hkJn9Nu0naIGAmWI6eH7bFaPqMEF8L/oK9Lmy+Q92cIYIFpVqa6SA2oVtd6SIc/LgYg6I41HlQiZsj7avQyOuq/pXZ4iTw42GKwWmW1mulDIvovRz7VnNJq5GUcFkGeZicPPNyXxFGrYWjkUya7jbzYlwMtEOHguDae3f3GgvnVLdy68zDusJLLkSjlALMl9C06sn9sWyXxq1qwPXGDbfC7s2bjFb2Rlx5d/hTy6871QWR6FPqeCFURkhcZtHSuGsqm4pj3DcDaapzDKvz0sDxccGiS7tgnNZwBjTPKZEcqS7tHSkzkyMfUffcuOGVAL58EOyV4+5sotDZOCq3mADvJYO7S4F47IQwWRbNQwoBZ6iuC5DF6Ns00v0F4KIdAofX06LVpnpO6rRHYoOcmktAK/vY2lH2X7V+vJkER6ZK/BhOSYcDJYtmswxgwiIQ/K926P/f0YBHuBtv40HFxMzVKPoDiVVyk9PcflEhMsTnZ9kOHKDQ3AB9c0ljqE2t/HN4V1p8z59FwG98PdrJeIiZcdy4JrVw8j7GrGoHNS2E/TGF3dZ4A8VyL7enUYFrSQ9yatrcpHcvrjwvRTQadg0VAH8bM+nXB9VrxQTEjhGeUfDzIZZRj5oGkR+3w87odJCuCJIoNWyzZIvTqmjqvNLP28O3dOt0V8nADZ/Kv0A87Z3IURmignvFctJNHMLDlLxJXXEl6JFJoduAU5wvW2RPxlertGLtznsoUJwvUGK4MHqJ0dWgk1hmoSLgWKkk4F3NiuaPCEc2F/ki05F3dqbAX03jGBnC7ja7+2rP2q50qi6TlqX/6tSa0ySl78wuXS83Qdngd05PdSwgXiZ8FEWhWephRcVi08mJt1Bg1fwtHZk9hcAaq8Kr+wh14wtL4cqMMqf3BvUwOelhEUW+pJSIY+BYzZbHV1BFaudmJ7bnLsFGfoHBCfmiIZFno6hkrLQtnhziwYARx3xTI3FND9S7nFIKTCy1wuLhTNybQHXYZCgXhgieAyxDXPDQB1bMkKWs4bPTpt+mZYuv6p9+Gvxy3ra+opvXCzlIXcs/Oznjy5vJfIWrAzo2RgolbeYxMOlTKDkpsxfmTMTJSPoA7iTSgJA5YE9SqDPvQH35BDsFKeR6kbxAoUeQWZjH6XCoaVL0lNo9afc0INmqrWcqCnB+0NAqk73ZEC8ZK0A44+rt2NRhxkxCC6c3l10gRrsamOX0biCORFbfRBS6LzuFLDdMabQUNmsjK9ZYTiuqn1YOQYBrzM3VjFTmrUlkqcg3IIxkYqA6u6zTiwtDtX9jFyZV/cop3uHrWQ4Q7d3Ud8n6foWcarqzjK2gBbKCsifhtqD1fpvM5S7RTGS1P3vBcHjxYgAGcAUxu/n6jh94cuWOIUCfhfRfgk2eXdyLVVButkR4xMtSLuL1UK1MIq9nY6y2nfF3Sc+I74snZfP9cccEE51K/zI4qH1aDVFiPA/NI/S32QfZ8fMb2hngKnA96j9nuiRCWzFzYSeOHd+mU4UrlchCvXis1Sozbj5JSkqhWeNKn8zOnUt8nzClxO5KwZvAjiYrLS3neM0pyewEo7krtBWBwteR/D5weUWSRggloeRAiu0zAD49X+XP1it6pbb0cEtDIZxA2k8G9HQrGBwR90I2nTOb2C6JjO8/PlE3+Yzv9VI88FrokR3dGB6/5EsyOQ8Z4N3HwQ9W9TladNVwz7/9em3WbScQiSUtsAPjaL6bE9u6b33c9QL+auLsrJqJgZMH6I4B69FMx0dKdSKhZ6vqmfh45qOd80w+7oVKt0qjX1uYqFYnH9goFbV2dmW7dmE76ouHBalG83fX4jvSEyclrOr44sLErPTZ2RYelLazKfkPwfQmJK5Ysnf7wEATimpdEuAq91Ddt4h0okUEPuS8BujBSjwuRGNo3fuzPtVx+cLPRmv0abutusaLPU69DhOPbGh4xX+hqp+tqCbaJg62CRr1VZ9cDX1oIatHebq0gn5F57NlY0cefVhtUPZbvrbp1zyTV2Kvs+Rsfo7HroY9ecgsg/m+vqlqcAdcNpJdsfnUi/IP+or2Bqnb/ivLPVcEBXg4/hrrNFaDv7m8D1puYu/sqkldOR8d4rDUwoNDFJ0AKGqnYnHciyMw7EPdTSSYic9Mx8cKstoqk1LJlPwSULHxUAX/n3fFI6gJzs3HM/qCHtF0KnXEwMMMVfSDhQrmx+VEPpTe/Vbx+gsFpIv0Wk5qF+i0hoqGr8EjrzqPwDL4cGJCQWVl9FFWIfFZ4f9nvtYEsj8UTdbxFpj/wGjTbvDq3lERMR4v8oE6Yny9VXnFseuodSuucvLErrgSrBr7MnrwY3P2qXlo3LlOfG0cO/sbjcRuopkajpV1lFNcQxxn9VpNChQveNX5UKWVJt2fyrEsjaDVXcldxfM2YLD/UbE3W0kH5jojbVsOPMr4rdZGj5LRGKWmRpv7S/ev7fu/2h5rvzH4aykY9Cev0+mZf0mDAazJzh1ITdcFzRL8xGhi8wN9WteJxjmT8WNSsWDYdQTc1HHhekscwkLNjyK+G4ly8uDrRyNd2jaAVFSVF5HgmYIXbcC4FuN3aujHIE3HMfs+H/A1A8QKNrwzUdpXdPcob1L97/cS8/k8FzXtiTweWVJf1C5RbbIAXIFEENZlpdc+OB8dEafBa1sBVaDDjzj1y0ZpoPqC5N2/hzwVE2FMBUq5G2nheWQKHyVNRHBIMTiI56xQvHLsY23UZPJqbK/NGhH73bzGXcH96ucLi+ezY2QyK2f5rWDVK3PkrmrxGxrltAVlYjnq73V4ez9F8PMkRWpFTveVEQnr2wjy4rUl/dL4nhd9TzEex4HiCP1Hkw/Py6b+wYa74VzTK06zoxwzTuEXl9hcaoVbLRkq1NtBhnvcxGxET2c7ez+M1w8qOLrhk5F4ZF/aCzsgoO43EpWX84/iU5qBzAuu7piCyD/INa/MaAz0hFJNEBfy+9cZkZ7BzEkcH2JgxpzFJQl4GTARYatHfO9ybqGBH0uFcyWUKMarAkhv90P7HKipS9VgvGmVDYHB5Cp2UZoEQhyZ1Ib1SVVgkZNK8Tc7/0EQ9m81lk4lv12axw3O8aL8YKagmWYy/mZ+DCiFm9RrnjWAEVHs3RtYEbkew6NXtHPoa7kVTHTui1Nflnn2Kxy7LH+ukpWrSSa3a79S+uyL4RAeymndMbIIcwDV7iEp7AqIzZnfRfaODqq6szywXv+utnXSikl9ELul6cvTNmnTOeSMjyHBvx94uwWaBL3+6M100h405lYOEJ/YBuJUDEmNIrv6SIxuOAEm/pbkwz8hopnKPzN8NO5xgl0s5vTLPZBoy/WB7yhjF9HoWK45+onyvp2ZUYNvt9Uh1+iz5fRswzhwhjdFOW4t4i6E9oHMdEzch1vA2x20EsBB6WUcIAprpjKWKvaLRwSdOZEejyL1wONtJ59VyYPs6UJ7/oLi3ZeVtdVQZzW8cBy6eXnfKezYwMmmg0TkUocQyWwe92dudiJ0sHchlDKxo3Z0V20r1aylpqDMTubx6MBl6U5mQMee/QixBDkodof9+xssjR59EjggE+lHjMIFvy8maGmxb0GSwKYpA4cW7dpNZjSWwaJCfRcl6OPDiaDkRlljje1qaOgWDycQSqO3tMm2riGDYPA1CtvD9IonWCyAJP6VnWKUiVwuY/OlXvnUT2p+mw51rVO88qbofAID0+S4+lPq/tYMAn4+bnBEWodMXEjred2yAXdZDK6jt9TM3CF5mS2YNkBpOPyfIbe8+N5bhmI6RhzKN0IctTeAp6ijOR2iiM4ZbFfzM++aSifELy75PcMPCl3l0/fnZCwEH98+eceoZDYDhHU3FTV5s+Wf0542/K8ke6JgX97jpCp2PYLrHvGv/sxCHFLxqx/3Sr9z9j8MH5CV0s0zmapHEqL/mlZ6whGysThkuhvdX86z4HwtfkXjn8PYi1Cw9pfB6N1HGlAlto2Sud3BtiZti7gpdwNZ8BaG6ZLX4kcUYhBTBrIRTIBgSR26rQqb6BRoKZHRHPID71L1HMIRwc39uNfBDCkqkBPva4pXBtM4tL/Sg3fg72Daot1xY/6kXNaDq747qxl32RaTlEWCqVbJd61NLM+R8E32rG2s5Y917y5Dwo77Sv+DJes9kaxBPfPaubsF/RyYdb+SH2up8hNdavZp2qNHGK+e2dFY1Mr9O6V+bJ/ol6iS9rjy2+yo3va73I5vbgnnqHPtQh/bk4EHunDDpVInyKecmzUjLxUewRQpIp+idUJeM9HS6X34AF97TN7g5X24PFbTCGaxyyS/4upfAVMuDvs/ZyOFJr7xJ2jHONWgEZSllrSTiscpLYV6lmt5vZvM7MbLPWaDtHphvyCNrNvqYUqdcgZTijbkvdCintnEJ7EOG+rSs6rM4synxJBSJbDeVOIgkRawYQ5lNW8hckafEg4YHP1R3F68SGTHNnKei37X8EcnXTdvfOd/qyzVSgDJ5prW7ngConsr3ABforRavRfSBdO9lkYcyRC1tJ+Fuu0jKxRRZOdoXl/uVsuUQZ+jHO5wQ4HIBdJyDQbQMKBWi1yLc55Uy3nB1zTmGj1otl8r4e5wU+3Xj1JM5oZ5jtw7QNzT3Sjzo9U/k42IxWSJtSANbfYVhU0HziM5GrtUUVwCADI9ucllxEHUIBGEifTR3IZvTrnLaWAjpL5qJmUQfu3GlRV7ITFJTkC4FYepWgDfiSrkdVS0AmsevVIyj+vQi6HsUVRiwjBlUTE/uN8iIt0mroWKpK7f14ZQy3El9Udbgoo5F92E9oHhqv4ToF74D8SDvnwYZHZ/Y/ImaDuTjXrVSO94SIq0BlnTLM51K0A1z1RWTUzhiAj68xEJcPs501p/FDpvwEX0eZbHTP7a4qqqPvY6GYFsQl3u67gyY9B3sB9cYpY2htW5xO5bQiaXpiHwfQ5xdKMFyySeBZ4Krz62SlpHiQ/MBWhhVZRrSsP0/7fB1Mosx2+MsRd1kDfigGQTGs6MeZvF8G009HOHjEoHrtQI1W3gOOUBgXcm1rFZa1fWkMazVZKArHok7pjbdCl0NNEPGdSH5Qv01APQku5T/d6GMV/KR9njr0hdarcf3d2VsE4nFrYUg3WPrSuKMUP8QrUFu1JoLju5DeHeZO2be1F1GriTsL6yuA0HR2/sC3t+Zx050d2mLYKvOoxsHCVIwDi+2HflLekL8QFQcqQFoZ64sBo4zSONTuD4U8Rl+y/kMU/+bbzvzJaCTNJB6llLlELYXwVZRbk8UJNVc7pqBez46ZOOwkERMHvXMPbhpG+Ly5w8r9xwTADkeEb8VdR5u9lWTvcFnYTNo0+OhOl2RC39ba5R2JjPvJHPD5L5r27I9gW66yGfdf5ZR0g+5x5bnBRXY1Nifl1jce/hXuX5vybWCNq3sGzouqZaXHfNapjGFAB32BTrmEFJ3M79rzvah1BFUpv+OfSz3/YMKFSKz8ZXQYh82Uo7p3lV/J97lvUsNwf8XFsNVBXKcoBdJW4U/qgQGaa/PO5cPed3WMBxli6ARrh7amIQ3nua/bVkuAGDHcVCVyZ8pwo4bPOOI31hJhWpjZH/XNFkyrOl1G1JxSS6z5STRZaXp2GCeXVk+Yd9zVLw0ZkHb5NY+PJ0ntFlKSYz7XNQj24s4PBv8c5ohsbmof8s8kpjs5L1XBYg/cqW2kT95SyGvnfnPE952/xB7D7hbhfpRwrfl8P8RgJvN6l7zauspvZCmI9qmPw9DyKx2ehARw4/LsI2e9mcqe0OPym1X/FHpK3b0d9EZ56cm7LxPvaMOStd0I735n7lHXxQd9aZcxf/6Hwf0B8LMCS+0HH8BtiVrrCPZgdlIvkW3gUSj3AcwOCTzBz+bTnQmprThBPe6nPSgJ08b3pqPHr5aZyzTbvUKd+4GzFtp1uD9uqTyQAUzDPRAD9j+YN/r6XOzEhwU3mkD5kPknIG58m+vsy+3dyDY4vwuRvON16mgPGN3fecA2gFesYhuoXieowEnrY3+iyfC5uT7Iz8keiDE3pHDGPSj5L9ucAFMSYeuA40wM6QNMX7hbHUiSTgA1ndyE+ZEP2uY1nS2BH4pDCO7REMXP2w6fnxB7x/neFszP7fWa8Ue6/c87Wx4ZyntY2i4807ryf07yo8GfqTscyhIJxTLeys9yAz4n7sODl+3FEjkkljxSo5QFfqOTxkhcQ+Ys90QFjlb4yYmoGrORxgbL6I+U1JO9S75bGCk1lYkfFi/iIO617p5pxUcos8rT7u7YOT39/NzY7ub7y2bUVXGeM7L5QOiMvrtvKSZeSWbNzD1yL9txRCn1J665IbHi+9cuIbwjCMnd61zv/Uscyf2TqYI7qAcsVNowrHTyAl+8O9vpgH1youk+0wv4hI6eVGyB5d554KjXJvWq2CQhd1oZifViEoqW8577Os5zXWF5qfvtOcfcx/Gnzr08e2PjOkZN1TsSuZVeg1NxfW5QEzcOAtQsW60hi2a5lMrJaniUx+2+iThO/qLVfZ/iGQzdEoIwIutk03IJlxe2AtzxjavxZwnzygF30kHqJbA9A+tTH4TtjLv9/aRmYV/rD7IiJDtBGCNA2BGq7HuX73TSRSIu2+NP5q00zF3J9LZBlRNakizQAY6iLNvuB0rkqyWjqIPrGOI9xy4vO27JCTospJdf3ph17j+EpMHiI/L+Y9Uj0Qdzyq+wMFQchy1XLEneTKqWh/mzfkUhQcE1G9z+nGH8SdlFdSOofp8MLJ7V/0KtQc+koAQIHJyL30tibsE26UprcmT9IpyJK1fKYatze4ksfIO+01Icxv9HtWnvtMU/iCwbKg40ZABqk/55jvb5Bqg1toKFgl6rzi+QYGcrQ7EUnzP1FlQc09qbeNyl5C/q12YWld3FHsFJnRSxvcmk9b13LNW3eDrG9ieWNayk5WypJ1xGh+HKG+NkLMQabj//Tt9X1Yq4YRaiIQ12oP1gGok50FHtyt3ZoPj2x8pV19Acc6WFvqXGzEZWKZuYNT9Za0MkFvXNztODRxfksJarEeuAt6pfjD64O36LfxV7rrCahL4MniIvhVqfsQJekjRfh1YiCJ3syh0U97uI7Dt99nd4hwZJEkbdo/zico71sbm5J1iWT/stnyrdrgYi6xPqX/rzKD7L4gvu466qHRT4qlSqTR+6Tn4HDScnfVolr6v4AqMaR4Iu3aRwvX0cfXdNDa7amRU2G2wUW67/FC7N87kwvMyBZseo8aXKg/2YZacGmRmcp+KId0qf301K8rkad7M+12Kp95DWMSOy4xSGjfy0ynpMrbCWQhQlcZ98492IXu51960Iay5aEwXZ38uIZ4Q9CDPDjZHN16hH8NGAFnSvHUf/pHAY9qRLE4rjhyVX/7TO/4IghqdM+8ft/ZMBNI0NgAn2QNq1BQp7qURlf4hRe/j+/kE7Wqdx63WtFz8g9j72//8s7P3vIRmf8ie1EgvZZ5SKHSG+UUKGu5ppTYsZ9ie739kzJBwouSEAoCUPe8QLKoHEdu5QidQ1FOLP/Mv3v+OEA/aprIeNo9HWxqafjVj7AfHyL5/rBhonlo39Eotb5vz59rHJR/W6J+Kpqt2/GCI77NjLNPLz9w+Yk+TtjyJ+uvatnaGuSYG0fxXdWs1dytSg28WP5I7WsNTvJqj7yoGKxzkuo8HrRqAdP7Y+kgNa8hcGceU5DtrjAv2hG2yDYRGnnrB+wvoJ63+b9VCOw31Tji0+00kySD0C3+SKWIljtE6VR9Y4+zXufqu1dYzo8ZeO4zo1ni6qo2G7uzQeUwKiROLDuSt8E9cmrZS2x+I9FMs23hiBnuM6vtdx69Lo45t1tu2vEHX7gsoTIpFR6RzCS0TQkejnR4tReWjlTix0E80UbYbbecZH9rCyBhL/XA4Qk7Id7lifTprh1hG8Oh1fFXl/0svq796RBXMmSaEkTtNIabwudH5gW1d9YpwIrhBiVbp8mU79YoG/z65VgGwUT5EtJGE4+c7PXPp8ORHwwyM5k2aicLtE/ZP5oLqfbV/461NH8G8Mzj9Qdg3juBT63GZGfzYsKIr4fkp3YNOJg4jCtTQKKO9iGb1GkL0AFi5/oS6/2Js/le86QoAs8tdgu2lY6pt7sVkmHHwvbXi1CWdKCq6nJgkA4tgKrXUwGngVQck4KmjdaPu1pXf1Sy3o4AMNy7Mi0awXkTpVUPXuoA9h81F/qZKfll07x6rR5svfOi7wN4sA3StIQL1XBUQfHJvsDDUHQ6r3GGXeUq0Vwz1CkHsECHDNrX91i8mFFcC4NVSV/XLfe4kxCP7pvmN+hX24fzB3CW64Eb+9Cl9QdbgtDAsq3vfSWvTg1qFcRhnjXj51mB9mp37+Kx7VAE2gFUWw5XIH2kSpCWqkXto154qIMI8LSwGZcwu9NFneSoiuF/DDsPwpd+M3v+LYbIqj72aiFKd2oVbw/P0vbBGquMoOEc0wFFQc1j26jHGExqp1Iu2ivy0n47tBx8YpS8sV1gmtk82MLnTv8reKDvvrucL+0uzdw3A7IG/1VgIYrsVdkHlcrorO/tegUfvradFUgdcCBVXixf/MN9dUaTsHmfAQVFDO/ghdMfHjvmVoKW7MyYqLqwI58gafGMh3ZWBJdU9RBrHsOjayJQXo2VUrV/SgmclxhXprBo7QCC7DNjudybvLHknN+Piqf4xAN/3FfgHzVyyOomHf/pXhQdzg64+m6fTKqB0OzIpusPubf429/gnnsiesn7B+wvo/xRqGRfOklgRvitOlbPvFPwPYr/jw6cSjNL750ecI10157+F/fa6Z+kEgGn9ufoxG68zSPALCvMB+usgRSLQFy54yCWhksEz039RHrDzJ9Jl9yXOj+x/qqmgtTCbxGMmUd7jusWiEZ8M63MPDJWc2xwWqic3qR3i8NF2NXDj3ZNCTQf/GoIY4GmP6PMvIRyExgWNA6/gia2/TXp7pPNdz75JL4/MesovAZE5gozhVdXYJ4FoEECV0hngcUoIl3IeHEcaP+IuV4t4JZ+DNj/ncwAaeboLa8KX5bjNXEvEshdujhr2OPwrmVx8ukNBTAFVWmdFqzDPTwCSEuAj3OKPrIyitJvAjzx0x98Y8OvWjXaRqAqi/iowaDX1TwD/R5+F1kjKwuGLZzXyuZXKXNzF/YKKWjcq6unKO0jkJY4DySDZHrSSwnUJAgAMfW/fQpMbRN6u0Ab9e/zxXmMkYo2+XfSf6dLkqd1c9Yd5KnuLmccOwjVciRmfpjflUEuSGAMJwdDcRmxUDaMc6N2JTTNXswy48kDw7mxcOvERmB+oMqd5zRF3J5rDjywFWMzVwGD4XI6fwfmmHQC0TVAabaud/d7Z3G3rOd6wPhZrQ+ahGpXZnimxwkVSPFTKOjCxHxBJHac7Q1zeb6tgJYat3kqpdlbywPNQGJa6c66psuxCGbQUbrW3tCLLEKHx49OfGK7Dp+p7CKlXBkluta3uD/gELRpH0xnPI5VUf5vM6MfZaZmSlHcp/fzmcuT1FGXRU+/yXxPcayDgswxaq1eqsInGR6VEYmqm1+/6UyHC7VuomB5g9u9yljuLP6sNna18mg5YCp5sIwZaAeJrSz3etMojXtOebwaPqMaqeqBQggCWEgxm4BOzwpFDDedwWhY4IXG/DAmTT8DJe65w+5Noq/IZTrKNEzJC3x00bcrRBooa4RXrivlhgyXL5aerABBqr7Egz+UtW6llqX59RBnZFYjc3GkJ3QGjlaoM7AnK3R91FP66RU925MhGLsf2V7tHSsu0yKYsB+33UwdtuopV4r69IjfgS+BPalCB9nyLBsBO8mYCRckwDLKuVI9jxuOGX2SicahDH0aEr1aDKEgEZSvuMx44fLnYlglkP01XzTgemXe2WVxb2/dcErTqvArAQVmiKB3Qrff8avUrfgLV1WMm8lGE//zDhbLjsL9Kbg7j4yuOQrhxwbX9MwLr53OkjWafRWUPoOcrWmDQA53PrdBavXaphX+RSH6blhs8DxbDrU8BkxGdRdVYjsljvKREbMjlkA+bxqFV1gxQguWT67S/vyr7Vp5X8x4RKe9/Rx+4AunNpAdgRZYH4x0TrgmMJfjQ6FDjkZjUGDtjBsIDo8aXN5w4wvz/diVkNXk/D0Z2I+N7btQbwxS3/wm5zOeCe+6mVXJhzo953LrBSZ2xXrqNvyWtFw//q3zfaHltRjuNG+2Nzl6flPRn0ZNB/16A4WkGG7y7O05wqvX4t7f+2vfAnJE9InpA8IXlC8oTkCckTkickT0iekDwheULyhOQJyf97JAc8NhViffjn9ycLUrb8vJ1msypiCe47qbgDy/PfupamuPXZI+84CQMv2IRoXMN2+PrIzwvzqYvG9p1WsgzL/nu/ZDErsb6E5nNppNOf2Er883/Zy1LR87gap7IkxnuH7b0zKmAYBDHYiQ+DM0SBU49J1Cwqg9pIlQyAAbbfeuLMmwYWFRLGnHKE+yJicFdXbx6Fm+8bbzMfwvi6Bk0kDI3hMRCkjsBRGuvlxlaMBmMeh56a/pCKoxcvKWiP/a6rch/eOdgCUI+qBwWZppXWsgMNgO9UgNatRcRybwsVEA/LVU99H43NDxwc4jDucmIkbl2s1GjFOatxwumXs+5GIZw9ah5oEt2/to7MMOI8d9Okuk6n/SVBHb9OZ983aAoczdzOC+cQ7HZbCy6KrSUWCly35+I6XNThH9y+nuQq3+GVtvShxrmBxR0JuZBcJcU1tAY+B6IDkxV5LS74KgYZYX82hIyhDavS0UDXFI0UNfsa4O4DMqrWDNi2pyXbbqhjFLuOK1BfX5r+0Je3UxxZEkVwBTU6j/u+i3V/V6fNlV2ylC3A+SAcU7erwaVTDSYIwlU64E3Z9xkJw43m7We8LEwVu62ki8ajut3vKm2QB87pYpwshbtWVjQFlL8fp/s9HMBAbztLvog6g7W/W8SNumy2aGlIoLICGF8zFDIAUlqC3oR9Yd1bfmJ8xXlWzsDLNXhHP3Ez3LCSLTfqDFj2x9QLRJlSJI6ciyoA7YvJuWfh0lxiYqRAwa2w/PF20CdQK4o5mctsj0iraPWy6qeQVjRLYCdxAKqbKmkdgdaINrlX8scnMYFvbzW7C7fbSrhNM9I0XTYX2YTc7yao/7REXVRFLkbV92sH0kWj0OXL5suT9pjZOxhD869Ry0RhKO1YKBz1QpX6ewf02cZ813i/SGovKxvgHt6MSxlWcq+biomzGmLLBk3WgcrV2BRbW+6MhaqZrrapMmBBOtd3thO4OmY+zzZoXMtpw9dCv2wx5FDfHHJ/2rVW1m5ped2UZStLKAeMzxwTCLQ7WOpgLbJVXdI9ms5MIbmQvLIuk3MoxeYpDWlhJ7eaKA8v8/y65o7JG9lu8wFSOuFgQNG9bBGe61sPw5J3s94ZKDpvnFiuuFljqGxM22orExQ4zsJxQVwVnn7PP7jrnelL65RY4xJbJ1Ub6fsCn9sZ6/EhuWtt8cfS7egWnOMg7mXpnIQdDtFJ5OvpqnlOi66VVH0V5Wt/30ZOKhBYtePQTYwvnCukuRPL+nwycKkAgVsM12o0fdnatnIxU0sxAz15OFkRWXDAMQ1WFpDpBUMCP4BeJhL8Khugm16fvrSQUAf8OvQ7kekQwJg8r9MUVZ2dWtnX4oq4xfXc4tYQKgx/W0EjdZmKBBvpWEFRwwiqSe9IWCWIO1XpO933VeSJjnDnytxZEdIEpzhUm1N+yS3ZeQyuvR/6OmQIfQZ0jeXrVyGJWhrX6Eg0+P3GirSC1kVA9sCE0yD1GkIIrh9VcLrAdwLn1eJiyOoz2MmznWlgC/h5i6Jp6ub5cax6gyesb0b5CJofQZh/9dH/QdlMfzVngF61lDnHmvvl1N8yKkago3F/rVx1d7EagYLL2B3kIrZcW80vYhzByK6geYqbiTxF61K5DmIO7mL9U1sMmYdCX6FQGUPhz0OurEx4M4OF0Ydu5kMZkzKVukWCiJp7s5UvmbqT5Bm1Gsef5wbOKcTyFboyX/eMOVvHtGPCE+NTrTHscSLQ4toXeAeoBP1HvEDMGyfODnwT0ZkAb5WCGalZb31dw42LUIFmKVTkTALJvkmy1Gh+D8rLcXbdLWWNR9us24QxUhLfsIVwyM97Q+M6rNz5tSUCoo55aHCq9HMDZFOoIRXS2iHEMCsazeeLelXvd/RL7bsdT5sybJ5Q4ra30c+0qt9gPM0wQVwfDf3HrYiydrEnveCF3NKIflWlXc6vmRaUZRVWWiMmy4c3TJtemenNk4+bE1VF6US3QuPkLWb67sGjmZx+m9ZcqZYKKrl7IppG128hsP2SKXfBEVDJhPNrpxlUF9C98xv10uacp9drDW2qYY2Tr73BNF+f+MOgcNyF9JGvvUwkFNWNtLTPzfU7HJQnmPxxmOS9sGlagcu93O+ce6t9FzFF7rPYFf4wRrsOSR2HrOaEhMOy0BAYBlTIJtC+hrgoneOT75HbTjnz22XP4vX4zXrJK0xOHbksc0C1c+tQM6oXTIjp2uOIUOFldCsVNJ8hOobmi7SGLvuFpDe9+7YQqpPL024r0zVsbXo9utReLrb4Xqgs+Er/1Tkv97xfK+0CrjGex2ec24Io2zqU69IucDKvW4WyMzhr1nSYUiYTvUtMu5M6K/E79MY9DhZA06M4HDZymbGyRJv+GdSDTvnBqLHwWqeO++OnUC8Dab0TMK0hkST1hMky53Gd5zfS10+GYj9MwtNxVVbc0gFbt7tJs9vsi28NeD3wlapDMvVAN2u9qfdvXEXN+L2yRaoe3NKriUR9eyl0OfTd5xm4YArM9H5ZnSUxHbqZkPXSSq9pRfnFrqnL4nFswxEgHniVS8h6q3BgQpiXlFXVltDPf6FhaGAC5lcXe4QiD5zH8YzeyuWK3bORimwhrzN4onjArj09xazIETLcUb1N48UbpwXZwc+n2/aenA5FVQ3qdKdo04w+tnqG9Kd4e9wVVNmyhBTFkVXLcLWJvoa9GY1PkVdIj1OCTjnj7euHcGB784xGNjXaHSKImhVPU3Jz9xHOLvd9XMbj8sODuD5pnkpsWtECNH++EcXcxmVM3T1E8AwQxI5KjaNS4KghOGsOSaESr1KXF/TFlVYJIlW9+v5iLfPtTUX0GYPd3JtB8PxtGj2AojEmBsItU+M/zLK1XJkOxfrzwbTbs3UaMumv/XxHhHZ4WbnQ8no98nckH+N4p4Uk+l0cEx+O00s8sVzNG7b42nT73RMWKovb0ufaTcuTuSDPYgi3naNnagpDCRp5Mk0PpNjibxEdg45JgZRusXuHNV0RCdBc22Kpq0taRq0bXGE/A3/W8cm4Kz+iBS9eztjr7niNcY43AxZBZXnkBN+MwGm57uDU43LAfdwuELAfyBtCoLW5Xf3rT4iv5iXRZI4kcFI6zmiwkBi6O0W+qrKa8b1xrabra7TQMUJbLSmOVuX7E5mUFCxRh2gHByZqceEzto7i33FfIrgvFdw7O9YuTLNt+zZti4YNMYU0L6JurUSVMuCrWz6tw+Y4r0ZylTZUynT/pMg+wnk3e90wwncwfUgyddOf2kFToBDslWoz8D+GD7WMUNzHDoQR3+vVCK3btmsZyKy7tTzX5kr8GQnc7zANy3Gg03xTPULxRlQE1TmnxvYuoCbZYVz75O/XliD9SnzDZvMX5tHTp2rYXwHd+iL3OalNEOPtlzoTQnxOnC/XVDv92r07el7H3+Z3jLt0i1rM8mM+QlurDKCxK/NjpSbP7KsD8sZ0u3Dt/HFLfquB34mZydqZkAONH2p/IHrgDf/Lvvwvem63J7ymNwuF672MeELji7EctpSrN7b22RV/SoxBNN0+08KX++0SDex12XrYItBq2dOfgcNWnBtcRKgWienIa6X17iF6xgqJRBD5YYX73R7uJ+OGq0jaBivi1V7pXTT7+GHNoG8C4e0+KRKLvQiflkmzsL1XcYsr4pWE+EnL1gG7Yr3fEIe797MOveKL3SiRl1vIFSyrZ2uycqZOSEZnULbhVSfHraenrbF+bO/5c52ZM+n6oB8npS/7GimFA6r3tw6Bd7z3AO9Z998y5F+PUD4ah2o9Q1JXSSxBF88+/u7XgtXvxtSRqznqabVqipNMFXvuaM+1mDl1pyWICrd0h1azSdjCatLq7GW/KHsy1W2lWx4o0H4J4bmKqGGq0F+PG5b5/7kT4XPIFfzuIhg2OlDtbp/Tf7r865vDpsCrllnDVRB+Hl2UbvMUPOfHlqX8s32+L5f57pT1uqi73UXMLV9Mg0rJlzPYkj9wp7ZFjUeEBz7/S9XX5vZKzRHpD8oiN34wzbPAfnECjaRh3x64It+erolN2EjHDX80HU6DDy+BxBtN8E2pyDYzfThhQPWeXz2nJdYa/hHCwbpltA0tiCJAelIQ2VtwixaOG2dI01cjyOl06eD31Q7EGRrLzwkTHCjMon0yos3eGNWC9QVKval7ubjtDG9CtqPeLSO7U5yIhKkSn0kjRn+uMxptTna4ZzTWO7pdttzE/km7PdLLG+lp2A0qZwluhundNe7k8YgtXFegTMUopcBwqYP2Z/6WzmdVVNv1wFcmFIdzk/YVeyc1XnWIz0rwKgq2aEUeuc+B0KywWrZOY7fVHwWmqdTnrDedoX7Pp8ID5sEzRtunkq5sHNN8cxZrfpe0ecj+srUsgz7c3GmZoBJCJg28S77bCPfBQ348JbwyV7mWVOfawv69e4s3r6rLv3aMfr13KBiYHWjJOg0hh88WNxjHe/g08aEQy2CpQ8Rm9pCsH7nG8dIDTjJdYqabl1QoR0qY9pJYcrVajx0gBtq5CcfYR/DUCBy/KzOyyN0PFobEjgotE7AS29qTXft7W7lxO/UaVx/boVcZ7zjTfHdxYveC2xm59wP9aGmB6XpMUWTCEA8+BTKf8/egwZcOxUpKLReDGROjZ5obDxzKOGpocU03uwbYb/S0YCTOcTG4d8n0KFPTvkZzqbYyoXfJUz/fOyxsZkbWdOe7H5EN0eSXfFw8fZpL6mfnUJnzuXd9Xo1v+/CfZr5H3SNDH6A43sZNXWXHMBzdiKMl02MTU28tP5/n/ebQIV9wzPff83637c3UwPM1b254g/f6e3//H1BLAwQUAAIACABtWb5IkXUJiEwAAABrAAAAGwAAAHVuaXZlcnNhbC91bml2ZXJzYWwucG5nLnhtbLOxr8jNUShLLSrOzM+zVTLUM1Cyt+PlsikoSi3LTC1XqACKAQUhQEmh0lbJxAjBLc9MKckAqjAwMUAIZqRmpmeU2CqZWyAE9YFmAgBQSwECAAAUAAIACACDgI9FzoIJN+wCAACICAAAFAAAAAAAAAABAAAAAAAAAAAAdW5pdmVyc2FsL3BsYXllci54bWxQSwECAAAUAAIACABtWb5IilcxJWIwAAARXAAAFwAAAAAAAAAAAAAAAAAeAwAAdW5pdmVyc2FsL3VuaXZlcnNhbC5wbmdQSwECAAAUAAIACABtWb5IkXUJiEwAAABrAAAAGwAAAAAAAAABAAAAAAC1MwAAdW5pdmVyc2FsL3VuaXZlcnNhbC5wbmcueG1sUEsFBgAAAAADAAMA0AAAADo0AAAAAA=="/>
  <p:tag name="ISPRING_PRESENTATION_TITLE" val="成品2"/>
</p:tagLst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D78C9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宽屏</PresentationFormat>
  <Paragraphs>265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FontAwesome</vt:lpstr>
      <vt:lpstr>Impact MT Std</vt:lpstr>
      <vt:lpstr>Roboto light</vt:lpstr>
      <vt:lpstr>TitilliumText22L Lt</vt:lpstr>
      <vt:lpstr>时尚中黑简体</vt:lpstr>
      <vt:lpstr>宋体</vt:lpstr>
      <vt:lpstr>微软雅黑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成品2</dc:title>
  <dc:creator>Administrator</dc:creator>
  <cp:lastModifiedBy>天 下</cp:lastModifiedBy>
  <cp:revision>31</cp:revision>
  <dcterms:created xsi:type="dcterms:W3CDTF">2015-07-30T01:13:00Z</dcterms:created>
  <dcterms:modified xsi:type="dcterms:W3CDTF">2021-01-06T00:16:38Z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