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83" r:id="rId4"/>
    <p:sldId id="257" r:id="rId5"/>
    <p:sldId id="262" r:id="rId6"/>
    <p:sldId id="261" r:id="rId7"/>
    <p:sldId id="260" r:id="rId8"/>
    <p:sldId id="259" r:id="rId9"/>
    <p:sldId id="279" r:id="rId10"/>
    <p:sldId id="258" r:id="rId11"/>
    <p:sldId id="263" r:id="rId12"/>
    <p:sldId id="264" r:id="rId13"/>
    <p:sldId id="266" r:id="rId14"/>
    <p:sldId id="267" r:id="rId15"/>
    <p:sldId id="280" r:id="rId16"/>
    <p:sldId id="265" r:id="rId17"/>
    <p:sldId id="268" r:id="rId18"/>
    <p:sldId id="269" r:id="rId19"/>
    <p:sldId id="270" r:id="rId20"/>
    <p:sldId id="278" r:id="rId21"/>
    <p:sldId id="271" r:id="rId22"/>
    <p:sldId id="272" r:id="rId23"/>
    <p:sldId id="273" r:id="rId24"/>
    <p:sldId id="28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6">
          <p15:clr>
            <a:srgbClr val="A4A3A4"/>
          </p15:clr>
        </p15:guide>
        <p15:guide id="2" pos="39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A9A"/>
    <a:srgbClr val="F6F6F6"/>
    <a:srgbClr val="163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588" y="102"/>
      </p:cViewPr>
      <p:guideLst>
        <p:guide orient="horz" pos="2396"/>
        <p:guide pos="39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BC7CA-AB38-4AF5-A55B-5ADBF33790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D83F0-4B37-40E9-9FC4-14F8F5F2E9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83F0-4B37-40E9-9FC4-14F8F5F2E96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7AB5-BF03-45E8-957A-A53ED81171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00A6-E264-4748-A044-1F98FE6BFF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V="1">
            <a:off x="0" y="0"/>
            <a:ext cx="7544417" cy="6858000"/>
          </a:xfrm>
          <a:custGeom>
            <a:avLst/>
            <a:gdLst>
              <a:gd name="connsiteX0" fmla="*/ 0 w 7544417"/>
              <a:gd name="connsiteY0" fmla="*/ 6858000 h 6858000"/>
              <a:gd name="connsiteX1" fmla="*/ 3379760 w 7544417"/>
              <a:gd name="connsiteY1" fmla="*/ 6858000 h 6858000"/>
              <a:gd name="connsiteX2" fmla="*/ 7544417 w 7544417"/>
              <a:gd name="connsiteY2" fmla="*/ 0 h 6858000"/>
              <a:gd name="connsiteX3" fmla="*/ 0 w 7544417"/>
              <a:gd name="connsiteY3" fmla="*/ 0 h 6858000"/>
              <a:gd name="connsiteX4" fmla="*/ 0 w 754441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4417" h="6858000">
                <a:moveTo>
                  <a:pt x="0" y="6858000"/>
                </a:moveTo>
                <a:lnTo>
                  <a:pt x="3379760" y="6858000"/>
                </a:lnTo>
                <a:lnTo>
                  <a:pt x="754441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flipV="1">
            <a:off x="3965331" y="-1"/>
            <a:ext cx="5547946" cy="3217985"/>
          </a:xfrm>
          <a:prstGeom prst="triangle">
            <a:avLst>
              <a:gd name="adj" fmla="val 37355"/>
            </a:avLst>
          </a:prstGeom>
          <a:solidFill>
            <a:srgbClr val="2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93205" y="3106420"/>
            <a:ext cx="52508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1D1D1B"/>
                </a:solidFill>
                <a:latin typeface="微软雅黑" panose="020B0503020204020204" charset="-122"/>
                <a:ea typeface="微软雅黑" panose="020B0503020204020204" charset="-122"/>
              </a:rPr>
              <a:t>商务企业品牌介绍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553835" y="3874770"/>
            <a:ext cx="5290185" cy="564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PleaseaddaclearbusinesstemplateforthetitlecontentyouwanttoaddPleaseaddaclebusinessPleaseaddaPleaseaddaclearbusinesstemplatef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49465" y="4632960"/>
            <a:ext cx="4694555" cy="368300"/>
          </a:xfrm>
          <a:prstGeom prst="rect">
            <a:avLst/>
          </a:prstGeom>
          <a:solidFill>
            <a:srgbClr val="205A9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CN" altLang="en-US">
                <a:solidFill>
                  <a:schemeClr val="bg1"/>
                </a:solidFill>
              </a:rPr>
              <a:t>汇报人：</a:t>
            </a:r>
            <a:r>
              <a:rPr lang="en-US" altLang="zh-CN">
                <a:solidFill>
                  <a:schemeClr val="bg1"/>
                </a:solidFill>
              </a:rPr>
              <a:t>xiazaii              </a:t>
            </a:r>
            <a:r>
              <a:rPr lang="zh-CN" altLang="en-US">
                <a:solidFill>
                  <a:schemeClr val="bg1"/>
                </a:solidFill>
              </a:rPr>
              <a:t>时间：</a:t>
            </a:r>
            <a:r>
              <a:rPr lang="en-US" altLang="zh-CN">
                <a:solidFill>
                  <a:schemeClr val="bg1"/>
                </a:solidFill>
              </a:rPr>
              <a:t>202X.12.9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9620" y="2106295"/>
            <a:ext cx="1478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205A9A"/>
                </a:solidFill>
                <a:latin typeface="Ravie" panose="04040805050809020602" charset="0"/>
                <a:ea typeface="微软雅黑" panose="020B0503020204020204" charset="-122"/>
                <a:cs typeface="Ravie" panose="04040805050809020602" charset="0"/>
              </a:rPr>
              <a:t>2</a:t>
            </a:r>
            <a:r>
              <a:rPr lang="en-US" sz="5400" b="1" dirty="0">
                <a:solidFill>
                  <a:srgbClr val="BD1928"/>
                </a:solidFill>
                <a:latin typeface="Ravie" panose="04040805050809020602" charset="0"/>
                <a:ea typeface="微软雅黑" panose="020B0503020204020204" charset="-122"/>
                <a:cs typeface="Ravie" panose="04040805050809020602" charset="0"/>
              </a:rPr>
              <a:t> </a:t>
            </a:r>
            <a:r>
              <a:rPr lang="en-US" sz="5400" b="1" dirty="0">
                <a:solidFill>
                  <a:srgbClr val="1D1D1B"/>
                </a:solidFill>
                <a:latin typeface="Ravie" panose="04040805050809020602" charset="0"/>
                <a:ea typeface="微软雅黑" panose="020B0503020204020204" charset="-122"/>
                <a:cs typeface="Ravie" panose="04040805050809020602" charset="0"/>
              </a:rPr>
              <a:t>0</a:t>
            </a:r>
            <a:r>
              <a:rPr lang="en-US" sz="5400" b="1" dirty="0">
                <a:solidFill>
                  <a:srgbClr val="333333"/>
                </a:solidFill>
                <a:latin typeface="Ravie" panose="04040805050809020602" charset="0"/>
                <a:ea typeface="微软雅黑" panose="020B0503020204020204" charset="-122"/>
                <a:cs typeface="Ravie" panose="04040805050809020602" charset="0"/>
              </a:rPr>
              <a:t> 2X</a:t>
            </a:r>
            <a:endParaRPr lang="en-US" sz="5400" b="1" dirty="0">
              <a:solidFill>
                <a:srgbClr val="1D1D1B"/>
              </a:solidFill>
              <a:latin typeface="Ravie" panose="04040805050809020602" charset="0"/>
              <a:ea typeface="微软雅黑" panose="020B0503020204020204" charset="-122"/>
              <a:cs typeface="Ravie" panose="0404080505080902060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企业品牌介绍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2116176" y="4357312"/>
            <a:ext cx="1" cy="819864"/>
          </a:xfrm>
          <a:prstGeom prst="line">
            <a:avLst/>
          </a:prstGeom>
          <a:ln w="19050">
            <a:solidFill>
              <a:srgbClr val="205A9A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095680" y="4357312"/>
            <a:ext cx="1" cy="819864"/>
          </a:xfrm>
          <a:prstGeom prst="line">
            <a:avLst/>
          </a:prstGeom>
          <a:ln w="19050">
            <a:solidFill>
              <a:srgbClr val="205A9A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0080838" y="4357312"/>
            <a:ext cx="1" cy="819864"/>
          </a:xfrm>
          <a:prstGeom prst="line">
            <a:avLst/>
          </a:prstGeom>
          <a:ln w="19050">
            <a:solidFill>
              <a:srgbClr val="205A9A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>
            <a:off x="4105135" y="4357312"/>
            <a:ext cx="1" cy="819864"/>
          </a:xfrm>
          <a:prstGeom prst="line">
            <a:avLst/>
          </a:prstGeom>
          <a:ln w="19050">
            <a:solidFill>
              <a:srgbClr val="205A9A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 flipH="1">
            <a:off x="8081369" y="4357312"/>
            <a:ext cx="1" cy="819864"/>
          </a:xfrm>
          <a:prstGeom prst="line">
            <a:avLst/>
          </a:prstGeom>
          <a:ln w="19050">
            <a:solidFill>
              <a:srgbClr val="205A9A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1525939" y="3127153"/>
            <a:ext cx="1207339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3514515" y="3127153"/>
            <a:ext cx="1207339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503090" y="3127153"/>
            <a:ext cx="1207339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4381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491666" y="3127153"/>
            <a:ext cx="1207339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121908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9480242" y="3127153"/>
            <a:ext cx="1207339" cy="1207339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1199709" y="3007498"/>
            <a:ext cx="694248" cy="694244"/>
          </a:xfrm>
          <a:prstGeom prst="ellipse">
            <a:avLst/>
          </a:prstGeom>
          <a:solidFill>
            <a:srgbClr val="F6F6F6"/>
          </a:solidFill>
          <a:ln w="38100">
            <a:solidFill>
              <a:srgbClr val="2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b="1" dirty="0">
                <a:solidFill>
                  <a:srgbClr val="205A9A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01</a:t>
            </a: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3196097" y="3007498"/>
            <a:ext cx="694248" cy="694244"/>
          </a:xfrm>
          <a:prstGeom prst="ellipse">
            <a:avLst/>
          </a:prstGeom>
          <a:solidFill>
            <a:srgbClr val="F6F6F6"/>
          </a:solidFill>
          <a:ln w="38100">
            <a:solidFill>
              <a:srgbClr val="2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b="1" dirty="0">
                <a:solidFill>
                  <a:srgbClr val="205A9A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02</a:t>
            </a: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5192485" y="3007498"/>
            <a:ext cx="694248" cy="694244"/>
          </a:xfrm>
          <a:prstGeom prst="ellipse">
            <a:avLst/>
          </a:prstGeom>
          <a:solidFill>
            <a:srgbClr val="F6F6F6"/>
          </a:solidFill>
          <a:ln w="38100">
            <a:solidFill>
              <a:srgbClr val="2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b="1" dirty="0">
                <a:solidFill>
                  <a:srgbClr val="205A9A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03</a:t>
            </a: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7188873" y="3007498"/>
            <a:ext cx="694248" cy="694244"/>
          </a:xfrm>
          <a:prstGeom prst="ellipse">
            <a:avLst/>
          </a:prstGeom>
          <a:solidFill>
            <a:srgbClr val="F6F6F6"/>
          </a:solidFill>
          <a:ln w="38100">
            <a:solidFill>
              <a:srgbClr val="2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b="1" dirty="0">
                <a:solidFill>
                  <a:srgbClr val="205A9A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04</a:t>
            </a: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9185262" y="3007498"/>
            <a:ext cx="694248" cy="694244"/>
          </a:xfrm>
          <a:prstGeom prst="ellipse">
            <a:avLst/>
          </a:prstGeom>
          <a:solidFill>
            <a:srgbClr val="F6F6F6"/>
          </a:solidFill>
          <a:ln w="38100">
            <a:solidFill>
              <a:srgbClr val="2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b="1" dirty="0">
                <a:solidFill>
                  <a:srgbClr val="205A9A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05</a:t>
            </a:r>
          </a:p>
        </p:txBody>
      </p:sp>
      <p:sp>
        <p:nvSpPr>
          <p:cNvPr id="33" name="Rounded Rectangle 32"/>
          <p:cNvSpPr/>
          <p:nvPr/>
        </p:nvSpPr>
        <p:spPr>
          <a:xfrm rot="10800000" flipV="1">
            <a:off x="1312545" y="1677035"/>
            <a:ext cx="1607820" cy="601980"/>
          </a:xfrm>
          <a:prstGeom prst="roundRect">
            <a:avLst/>
          </a:prstGeom>
          <a:solidFill>
            <a:srgbClr val="2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2015</a:t>
            </a:r>
            <a:endParaRPr 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2116455" y="2279650"/>
            <a:ext cx="0" cy="819785"/>
          </a:xfrm>
          <a:prstGeom prst="line">
            <a:avLst/>
          </a:prstGeom>
          <a:ln w="19050">
            <a:solidFill>
              <a:srgbClr val="205A9A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 rot="10800000" flipV="1">
            <a:off x="3301365" y="1677035"/>
            <a:ext cx="1607820" cy="601980"/>
          </a:xfrm>
          <a:prstGeom prst="roundRect">
            <a:avLst/>
          </a:prstGeom>
          <a:solidFill>
            <a:srgbClr val="2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2016</a:t>
            </a:r>
            <a:endParaRPr 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4105275" y="2279650"/>
            <a:ext cx="0" cy="819785"/>
          </a:xfrm>
          <a:prstGeom prst="line">
            <a:avLst/>
          </a:prstGeom>
          <a:ln w="19050">
            <a:solidFill>
              <a:srgbClr val="205A9A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 rot="10800000" flipV="1">
            <a:off x="5292090" y="1677035"/>
            <a:ext cx="1607820" cy="601980"/>
          </a:xfrm>
          <a:prstGeom prst="roundRect">
            <a:avLst/>
          </a:prstGeom>
          <a:solidFill>
            <a:srgbClr val="2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2017</a:t>
            </a:r>
            <a:endParaRPr 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095365" y="2279650"/>
            <a:ext cx="0" cy="819785"/>
          </a:xfrm>
          <a:prstGeom prst="line">
            <a:avLst/>
          </a:prstGeom>
          <a:ln w="19050">
            <a:solidFill>
              <a:srgbClr val="205A9A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 rot="10800000" flipV="1">
            <a:off x="7277735" y="1677035"/>
            <a:ext cx="1607820" cy="601980"/>
          </a:xfrm>
          <a:prstGeom prst="roundRect">
            <a:avLst/>
          </a:prstGeom>
          <a:solidFill>
            <a:srgbClr val="2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2018</a:t>
            </a:r>
            <a:endParaRPr 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8081645" y="2279650"/>
            <a:ext cx="0" cy="819785"/>
          </a:xfrm>
          <a:prstGeom prst="line">
            <a:avLst/>
          </a:prstGeom>
          <a:ln w="19050">
            <a:solidFill>
              <a:srgbClr val="205A9A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 rot="10800000" flipV="1">
            <a:off x="9276715" y="1677035"/>
            <a:ext cx="1607820" cy="601980"/>
          </a:xfrm>
          <a:prstGeom prst="roundRect">
            <a:avLst/>
          </a:prstGeom>
          <a:solidFill>
            <a:srgbClr val="2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2019</a:t>
            </a:r>
            <a:endParaRPr 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10080625" y="2279650"/>
            <a:ext cx="0" cy="819785"/>
          </a:xfrm>
          <a:prstGeom prst="line">
            <a:avLst/>
          </a:prstGeom>
          <a:ln w="19050">
            <a:solidFill>
              <a:srgbClr val="205A9A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143"/>
          <p:cNvSpPr>
            <a:spLocks noEditPoints="1"/>
          </p:cNvSpPr>
          <p:nvPr/>
        </p:nvSpPr>
        <p:spPr bwMode="auto">
          <a:xfrm>
            <a:off x="1874875" y="3476942"/>
            <a:ext cx="482600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51" name="Freeform 92"/>
          <p:cNvSpPr>
            <a:spLocks noEditPoints="1"/>
          </p:cNvSpPr>
          <p:nvPr/>
        </p:nvSpPr>
        <p:spPr bwMode="auto">
          <a:xfrm>
            <a:off x="3900735" y="3520648"/>
            <a:ext cx="455084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896454" y="3506941"/>
            <a:ext cx="427567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3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4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5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6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57" name="Freeform 140"/>
          <p:cNvSpPr>
            <a:spLocks noEditPoints="1"/>
          </p:cNvSpPr>
          <p:nvPr/>
        </p:nvSpPr>
        <p:spPr bwMode="auto">
          <a:xfrm>
            <a:off x="7843431" y="3504629"/>
            <a:ext cx="474520" cy="474520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864445" y="3566208"/>
            <a:ext cx="419100" cy="408517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59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0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1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2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3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39470" y="486410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9470" y="524891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0365" y="486410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20365" y="524891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9185" y="486410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09185" y="524891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99910" y="486410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99910" y="524891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85555" y="486410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885555" y="524891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企业品牌介绍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659644" y="4032250"/>
            <a:ext cx="872712" cy="872712"/>
            <a:chOff x="5582822" y="4140485"/>
            <a:chExt cx="1026356" cy="1026356"/>
          </a:xfrm>
          <a:effectLst/>
        </p:grpSpPr>
        <p:sp>
          <p:nvSpPr>
            <p:cNvPr id="9" name="Oval 8"/>
            <p:cNvSpPr/>
            <p:nvPr/>
          </p:nvSpPr>
          <p:spPr>
            <a:xfrm>
              <a:off x="5582822" y="4140485"/>
              <a:ext cx="1026356" cy="1026356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2" name="Group 10"/>
            <p:cNvGrpSpPr/>
            <p:nvPr/>
          </p:nvGrpSpPr>
          <p:grpSpPr>
            <a:xfrm>
              <a:off x="5916784" y="4474447"/>
              <a:ext cx="358432" cy="358432"/>
              <a:chOff x="4427654" y="3049909"/>
              <a:chExt cx="464344" cy="464344"/>
            </a:xfrm>
            <a:solidFill>
              <a:srgbClr val="F8F8F8"/>
            </a:solidFill>
          </p:grpSpPr>
          <p:sp>
            <p:nvSpPr>
              <p:cNvPr id="12" name="AutoShape 123"/>
              <p:cNvSpPr/>
              <p:nvPr/>
            </p:nvSpPr>
            <p:spPr bwMode="auto">
              <a:xfrm>
                <a:off x="4427654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" name="AutoShape 124"/>
              <p:cNvSpPr/>
              <p:nvPr/>
            </p:nvSpPr>
            <p:spPr bwMode="auto">
              <a:xfrm>
                <a:off x="4558623" y="318008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4" name="AutoShape 125"/>
              <p:cNvSpPr/>
              <p:nvPr/>
            </p:nvSpPr>
            <p:spPr bwMode="auto">
              <a:xfrm>
                <a:off x="4601485" y="322374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5659644" y="1674889"/>
            <a:ext cx="872712" cy="872712"/>
            <a:chOff x="5582822" y="1783124"/>
            <a:chExt cx="1026356" cy="1026356"/>
          </a:xfrm>
          <a:effectLst/>
        </p:grpSpPr>
        <p:sp>
          <p:nvSpPr>
            <p:cNvPr id="3" name="Oval 3"/>
            <p:cNvSpPr/>
            <p:nvPr/>
          </p:nvSpPr>
          <p:spPr>
            <a:xfrm>
              <a:off x="5582822" y="1783124"/>
              <a:ext cx="1026356" cy="1026356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16784" y="2139143"/>
              <a:ext cx="358432" cy="314318"/>
              <a:chOff x="1640798" y="2149003"/>
              <a:chExt cx="464344" cy="407194"/>
            </a:xfrm>
            <a:solidFill>
              <a:schemeClr val="bg1"/>
            </a:solidFill>
          </p:grpSpPr>
          <p:sp>
            <p:nvSpPr>
              <p:cNvPr id="25" name="AutoShape 147"/>
              <p:cNvSpPr/>
              <p:nvPr/>
            </p:nvSpPr>
            <p:spPr bwMode="auto">
              <a:xfrm>
                <a:off x="1640798" y="2149003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6" name="AutoShape 148"/>
              <p:cNvSpPr/>
              <p:nvPr/>
            </p:nvSpPr>
            <p:spPr bwMode="auto">
              <a:xfrm>
                <a:off x="1713029" y="2222028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2374619" y="4032250"/>
            <a:ext cx="872712" cy="872712"/>
            <a:chOff x="2297797" y="4140485"/>
            <a:chExt cx="1026356" cy="1026356"/>
          </a:xfrm>
          <a:effectLst/>
        </p:grpSpPr>
        <p:sp>
          <p:nvSpPr>
            <p:cNvPr id="8" name="Oval 7"/>
            <p:cNvSpPr/>
            <p:nvPr/>
          </p:nvSpPr>
          <p:spPr>
            <a:xfrm>
              <a:off x="2297797" y="4140485"/>
              <a:ext cx="1026356" cy="1026356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654123" y="4474447"/>
              <a:ext cx="313704" cy="358432"/>
              <a:chOff x="740685" y="2696368"/>
              <a:chExt cx="406400" cy="464344"/>
            </a:xfrm>
            <a:solidFill>
              <a:srgbClr val="F8F8F8"/>
            </a:solidFill>
          </p:grpSpPr>
          <p:sp>
            <p:nvSpPr>
              <p:cNvPr id="19" name="AutoShape 131"/>
              <p:cNvSpPr/>
              <p:nvPr/>
            </p:nvSpPr>
            <p:spPr bwMode="auto">
              <a:xfrm>
                <a:off x="740685" y="2696368"/>
                <a:ext cx="406400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057" y="5400"/>
                    </a:moveTo>
                    <a:lnTo>
                      <a:pt x="20057" y="6075"/>
                    </a:lnTo>
                    <a:lnTo>
                      <a:pt x="1542" y="6075"/>
                    </a:lnTo>
                    <a:lnTo>
                      <a:pt x="1542" y="5400"/>
                    </a:lnTo>
                    <a:lnTo>
                      <a:pt x="1542" y="4725"/>
                    </a:lnTo>
                    <a:cubicBezTo>
                      <a:pt x="1542" y="4352"/>
                      <a:pt x="1887" y="4050"/>
                      <a:pt x="2314" y="4050"/>
                    </a:cubicBezTo>
                    <a:lnTo>
                      <a:pt x="19285" y="4050"/>
                    </a:lnTo>
                    <a:cubicBezTo>
                      <a:pt x="19712" y="4050"/>
                      <a:pt x="20057" y="4352"/>
                      <a:pt x="20057" y="4725"/>
                    </a:cubicBezTo>
                    <a:cubicBezTo>
                      <a:pt x="20057" y="4725"/>
                      <a:pt x="20057" y="5400"/>
                      <a:pt x="20057" y="5400"/>
                    </a:cubicBezTo>
                    <a:close/>
                    <a:moveTo>
                      <a:pt x="18514" y="18900"/>
                    </a:moveTo>
                    <a:cubicBezTo>
                      <a:pt x="18514" y="19644"/>
                      <a:pt x="17822" y="20249"/>
                      <a:pt x="16971" y="20249"/>
                    </a:cubicBezTo>
                    <a:lnTo>
                      <a:pt x="4628" y="20249"/>
                    </a:lnTo>
                    <a:cubicBezTo>
                      <a:pt x="3777" y="20249"/>
                      <a:pt x="3085" y="19644"/>
                      <a:pt x="3085" y="18900"/>
                    </a:cubicBezTo>
                    <a:lnTo>
                      <a:pt x="3085" y="7425"/>
                    </a:lnTo>
                    <a:lnTo>
                      <a:pt x="18514" y="7425"/>
                    </a:lnTo>
                    <a:cubicBezTo>
                      <a:pt x="18514" y="7425"/>
                      <a:pt x="18514" y="18900"/>
                      <a:pt x="18514" y="18900"/>
                    </a:cubicBezTo>
                    <a:close/>
                    <a:moveTo>
                      <a:pt x="6171" y="2025"/>
                    </a:moveTo>
                    <a:cubicBezTo>
                      <a:pt x="6171" y="1652"/>
                      <a:pt x="6516" y="1350"/>
                      <a:pt x="6942" y="1350"/>
                    </a:cubicBezTo>
                    <a:lnTo>
                      <a:pt x="14657" y="1350"/>
                    </a:lnTo>
                    <a:cubicBezTo>
                      <a:pt x="15083" y="1350"/>
                      <a:pt x="15428" y="1652"/>
                      <a:pt x="15428" y="2025"/>
                    </a:cubicBezTo>
                    <a:lnTo>
                      <a:pt x="15428" y="2700"/>
                    </a:lnTo>
                    <a:lnTo>
                      <a:pt x="6171" y="2700"/>
                    </a:lnTo>
                    <a:cubicBezTo>
                      <a:pt x="6171" y="2700"/>
                      <a:pt x="6171" y="2025"/>
                      <a:pt x="6171" y="2025"/>
                    </a:cubicBezTo>
                    <a:close/>
                    <a:moveTo>
                      <a:pt x="21585" y="4601"/>
                    </a:moveTo>
                    <a:cubicBezTo>
                      <a:pt x="21511" y="3541"/>
                      <a:pt x="20516" y="2700"/>
                      <a:pt x="19285" y="2700"/>
                    </a:cubicBezTo>
                    <a:lnTo>
                      <a:pt x="16971" y="2700"/>
                    </a:lnTo>
                    <a:lnTo>
                      <a:pt x="16971" y="2025"/>
                    </a:lnTo>
                    <a:cubicBezTo>
                      <a:pt x="16971" y="906"/>
                      <a:pt x="15935" y="0"/>
                      <a:pt x="14657" y="0"/>
                    </a:cubicBezTo>
                    <a:lnTo>
                      <a:pt x="6942" y="0"/>
                    </a:lnTo>
                    <a:cubicBezTo>
                      <a:pt x="5664" y="0"/>
                      <a:pt x="4628" y="906"/>
                      <a:pt x="4628" y="2025"/>
                    </a:cubicBezTo>
                    <a:lnTo>
                      <a:pt x="4628" y="2700"/>
                    </a:lnTo>
                    <a:lnTo>
                      <a:pt x="2314" y="2700"/>
                    </a:lnTo>
                    <a:cubicBezTo>
                      <a:pt x="1083" y="2700"/>
                      <a:pt x="88" y="3541"/>
                      <a:pt x="14" y="4601"/>
                    </a:cubicBezTo>
                    <a:lnTo>
                      <a:pt x="0" y="4601"/>
                    </a:lnTo>
                    <a:lnTo>
                      <a:pt x="0" y="5400"/>
                    </a:lnTo>
                    <a:lnTo>
                      <a:pt x="0" y="6075"/>
                    </a:lnTo>
                    <a:cubicBezTo>
                      <a:pt x="0" y="6820"/>
                      <a:pt x="691" y="7425"/>
                      <a:pt x="1542" y="7425"/>
                    </a:cubicBezTo>
                    <a:lnTo>
                      <a:pt x="1542" y="18900"/>
                    </a:lnTo>
                    <a:cubicBezTo>
                      <a:pt x="1542" y="20391"/>
                      <a:pt x="2924" y="21599"/>
                      <a:pt x="4628" y="21599"/>
                    </a:cubicBezTo>
                    <a:lnTo>
                      <a:pt x="16971" y="21599"/>
                    </a:lnTo>
                    <a:cubicBezTo>
                      <a:pt x="18675" y="21599"/>
                      <a:pt x="20057" y="20391"/>
                      <a:pt x="20057" y="18900"/>
                    </a:cubicBezTo>
                    <a:lnTo>
                      <a:pt x="20057" y="7425"/>
                    </a:lnTo>
                    <a:cubicBezTo>
                      <a:pt x="20908" y="7425"/>
                      <a:pt x="21599" y="6820"/>
                      <a:pt x="21599" y="6075"/>
                    </a:cubicBezTo>
                    <a:lnTo>
                      <a:pt x="21599" y="5400"/>
                    </a:lnTo>
                    <a:lnTo>
                      <a:pt x="21599" y="4601"/>
                    </a:lnTo>
                    <a:cubicBezTo>
                      <a:pt x="21599" y="4601"/>
                      <a:pt x="21585" y="4601"/>
                      <a:pt x="21585" y="460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" name="AutoShape 132"/>
              <p:cNvSpPr/>
              <p:nvPr/>
            </p:nvSpPr>
            <p:spPr bwMode="auto">
              <a:xfrm>
                <a:off x="827998" y="2884487"/>
                <a:ext cx="57944" cy="2182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1" name="AutoShape 133"/>
              <p:cNvSpPr/>
              <p:nvPr/>
            </p:nvSpPr>
            <p:spPr bwMode="auto">
              <a:xfrm>
                <a:off x="915310" y="2884487"/>
                <a:ext cx="57944" cy="2182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AutoShape 134"/>
              <p:cNvSpPr/>
              <p:nvPr/>
            </p:nvSpPr>
            <p:spPr bwMode="auto">
              <a:xfrm>
                <a:off x="1001829" y="2884487"/>
                <a:ext cx="57944" cy="2182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374619" y="1674889"/>
            <a:ext cx="872712" cy="872712"/>
            <a:chOff x="2297797" y="1783124"/>
            <a:chExt cx="1026356" cy="1026356"/>
          </a:xfrm>
          <a:effectLst/>
        </p:grpSpPr>
        <p:sp>
          <p:nvSpPr>
            <p:cNvPr id="5" name="Oval 2"/>
            <p:cNvSpPr/>
            <p:nvPr/>
          </p:nvSpPr>
          <p:spPr>
            <a:xfrm>
              <a:off x="2297797" y="1783124"/>
              <a:ext cx="1026356" cy="1026356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AutoShape 149"/>
            <p:cNvSpPr/>
            <p:nvPr/>
          </p:nvSpPr>
          <p:spPr bwMode="auto">
            <a:xfrm>
              <a:off x="2631759" y="2167329"/>
              <a:ext cx="358432" cy="2579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944669" y="1674889"/>
            <a:ext cx="872712" cy="872712"/>
            <a:chOff x="8867847" y="1783124"/>
            <a:chExt cx="1026356" cy="1026356"/>
          </a:xfrm>
          <a:effectLst/>
        </p:grpSpPr>
        <p:sp>
          <p:nvSpPr>
            <p:cNvPr id="6" name="Oval 4"/>
            <p:cNvSpPr/>
            <p:nvPr/>
          </p:nvSpPr>
          <p:spPr>
            <a:xfrm>
              <a:off x="8867847" y="1783124"/>
              <a:ext cx="1026356" cy="1026356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201809" y="2117086"/>
              <a:ext cx="358432" cy="358432"/>
              <a:chOff x="3498967" y="3049909"/>
              <a:chExt cx="464344" cy="464344"/>
            </a:xfrm>
            <a:solidFill>
              <a:schemeClr val="bg1"/>
            </a:solidFill>
          </p:grpSpPr>
          <p:sp>
            <p:nvSpPr>
              <p:cNvPr id="16" name="AutoShape 126"/>
              <p:cNvSpPr/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7" name="AutoShape 127"/>
              <p:cNvSpPr/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8944669" y="4032250"/>
            <a:ext cx="872712" cy="872712"/>
            <a:chOff x="8867847" y="4140485"/>
            <a:chExt cx="1026356" cy="1026356"/>
          </a:xfrm>
          <a:effectLst/>
        </p:grpSpPr>
        <p:sp>
          <p:nvSpPr>
            <p:cNvPr id="10" name="Oval 9"/>
            <p:cNvSpPr/>
            <p:nvPr/>
          </p:nvSpPr>
          <p:spPr>
            <a:xfrm>
              <a:off x="8867847" y="4140485"/>
              <a:ext cx="1026356" cy="1026356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AutoShape 139"/>
            <p:cNvSpPr/>
            <p:nvPr/>
          </p:nvSpPr>
          <p:spPr bwMode="auto">
            <a:xfrm>
              <a:off x="9201809" y="4479963"/>
              <a:ext cx="358432" cy="347402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262505" y="258254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64360" y="2967355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62505" y="500507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864360" y="538988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47360" y="258254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149215" y="2967355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47360" y="500507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149215" y="538988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39835" y="258254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441690" y="2967355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39835" y="500507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441690" y="538988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企业品牌介绍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305156" y="2051844"/>
            <a:ext cx="1521546" cy="1522413"/>
          </a:xfrm>
          <a:prstGeom prst="ellipse">
            <a:avLst/>
          </a:prstGeom>
          <a:solidFill>
            <a:srgbClr val="205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id-ID" sz="2400"/>
          </a:p>
        </p:txBody>
      </p:sp>
      <p:grpSp>
        <p:nvGrpSpPr>
          <p:cNvPr id="2" name="Group 24"/>
          <p:cNvGrpSpPr/>
          <p:nvPr/>
        </p:nvGrpSpPr>
        <p:grpSpPr bwMode="auto">
          <a:xfrm>
            <a:off x="1132127" y="1878014"/>
            <a:ext cx="1867604" cy="1868487"/>
            <a:chOff x="1119258" y="2257147"/>
            <a:chExt cx="1868076" cy="1868076"/>
          </a:xfrm>
          <a:solidFill>
            <a:srgbClr val="205A9A"/>
          </a:solidFill>
        </p:grpSpPr>
        <p:sp>
          <p:nvSpPr>
            <p:cNvPr id="136253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612368160 w 207"/>
                <a:gd name="T1" fmla="*/ 537330238 h 206"/>
                <a:gd name="T2" fmla="*/ 76915384 w 207"/>
                <a:gd name="T3" fmla="*/ 0 h 206"/>
                <a:gd name="T4" fmla="*/ 0 w 207"/>
                <a:gd name="T5" fmla="*/ 130621249 h 206"/>
                <a:gd name="T6" fmla="*/ 482202474 w 207"/>
                <a:gd name="T7" fmla="*/ 611547836 h 206"/>
                <a:gd name="T8" fmla="*/ 612368160 w 207"/>
                <a:gd name="T9" fmla="*/ 537330238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54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151325978 h 111"/>
                <a:gd name="T4" fmla="*/ 659539755 w 248"/>
                <a:gd name="T5" fmla="*/ 329356642 h 111"/>
                <a:gd name="T6" fmla="*/ 736782466 w 248"/>
                <a:gd name="T7" fmla="*/ 198801166 h 111"/>
                <a:gd name="T8" fmla="*/ 0 w 248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55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133523428 w 111"/>
                <a:gd name="T1" fmla="*/ 0 h 247"/>
                <a:gd name="T2" fmla="*/ 0 w 111"/>
                <a:gd name="T3" fmla="*/ 77070559 h 247"/>
                <a:gd name="T4" fmla="*/ 178030664 w 111"/>
                <a:gd name="T5" fmla="*/ 732177201 h 247"/>
                <a:gd name="T6" fmla="*/ 329356642 w 111"/>
                <a:gd name="T7" fmla="*/ 732177201 h 247"/>
                <a:gd name="T8" fmla="*/ 133523428 w 111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56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178030664 w 111"/>
                <a:gd name="T1" fmla="*/ 0 h 248"/>
                <a:gd name="T2" fmla="*/ 0 w 111"/>
                <a:gd name="T3" fmla="*/ 659539755 h 248"/>
                <a:gd name="T4" fmla="*/ 133523428 w 111"/>
                <a:gd name="T5" fmla="*/ 736782466 h 248"/>
                <a:gd name="T6" fmla="*/ 329356642 w 111"/>
                <a:gd name="T7" fmla="*/ 0 h 248"/>
                <a:gd name="T8" fmla="*/ 178030664 w 111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57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612368160 w 207"/>
                <a:gd name="T1" fmla="*/ 76915384 h 207"/>
                <a:gd name="T2" fmla="*/ 482202474 w 207"/>
                <a:gd name="T3" fmla="*/ 0 h 207"/>
                <a:gd name="T4" fmla="*/ 0 w 207"/>
                <a:gd name="T5" fmla="*/ 482202474 h 207"/>
                <a:gd name="T6" fmla="*/ 76915384 w 207"/>
                <a:gd name="T7" fmla="*/ 612368160 h 207"/>
                <a:gd name="T8" fmla="*/ 612368160 w 207"/>
                <a:gd name="T9" fmla="*/ 76915384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58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736782466 w 248"/>
                <a:gd name="T1" fmla="*/ 129902106 h 110"/>
                <a:gd name="T2" fmla="*/ 659539755 w 248"/>
                <a:gd name="T3" fmla="*/ 0 h 110"/>
                <a:gd name="T4" fmla="*/ 0 w 248"/>
                <a:gd name="T5" fmla="*/ 174187930 h 110"/>
                <a:gd name="T6" fmla="*/ 0 w 248"/>
                <a:gd name="T7" fmla="*/ 324756982 h 110"/>
                <a:gd name="T8" fmla="*/ 736782466 w 248"/>
                <a:gd name="T9" fmla="*/ 12990210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1605927" y="3936352"/>
              <a:ext cx="425537" cy="188871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1256605" y="3633206"/>
              <a:ext cx="354879" cy="355522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1119258" y="3213405"/>
              <a:ext cx="191333" cy="426943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1119258" y="2743609"/>
              <a:ext cx="191333" cy="425356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1256605" y="2394436"/>
              <a:ext cx="354879" cy="354728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1605927" y="2257147"/>
              <a:ext cx="425537" cy="191252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</p:grp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3985521" y="2051844"/>
            <a:ext cx="1521545" cy="1522413"/>
          </a:xfrm>
          <a:prstGeom prst="ellipse">
            <a:avLst/>
          </a:prstGeom>
          <a:solidFill>
            <a:srgbClr val="205A9A"/>
          </a:solidFill>
          <a:ln>
            <a:noFill/>
          </a:ln>
        </p:spPr>
        <p:txBody>
          <a:bodyPr lIns="91417" tIns="45709" rIns="91417" bIns="45709"/>
          <a:lstStyle/>
          <a:p>
            <a:endParaRPr lang="id-ID" sz="2400"/>
          </a:p>
        </p:txBody>
      </p:sp>
      <p:grpSp>
        <p:nvGrpSpPr>
          <p:cNvPr id="3" name="Group 38"/>
          <p:cNvGrpSpPr/>
          <p:nvPr/>
        </p:nvGrpSpPr>
        <p:grpSpPr bwMode="auto">
          <a:xfrm>
            <a:off x="3811699" y="1878014"/>
            <a:ext cx="1867604" cy="1868487"/>
            <a:chOff x="3800237" y="2257147"/>
            <a:chExt cx="1868076" cy="1868076"/>
          </a:xfrm>
          <a:solidFill>
            <a:srgbClr val="205A9A"/>
          </a:solidFill>
        </p:grpSpPr>
        <p:sp>
          <p:nvSpPr>
            <p:cNvPr id="44" name="Freeform 6"/>
            <p:cNvSpPr/>
            <p:nvPr/>
          </p:nvSpPr>
          <p:spPr bwMode="auto">
            <a:xfrm>
              <a:off x="5176087" y="2394436"/>
              <a:ext cx="355673" cy="354728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4756107" y="2257147"/>
              <a:ext cx="427919" cy="191252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5476980" y="2743609"/>
              <a:ext cx="191333" cy="425356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5476980" y="3213405"/>
              <a:ext cx="191333" cy="426943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5176087" y="3633206"/>
              <a:ext cx="355673" cy="355522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51" name="Freeform 11"/>
            <p:cNvSpPr/>
            <p:nvPr/>
          </p:nvSpPr>
          <p:spPr bwMode="auto">
            <a:xfrm>
              <a:off x="4756107" y="3936352"/>
              <a:ext cx="427919" cy="188871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4286906" y="3936352"/>
              <a:ext cx="425537" cy="188871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3937584" y="3633206"/>
              <a:ext cx="354879" cy="355522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3800237" y="3213405"/>
              <a:ext cx="191333" cy="426943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3800237" y="2743609"/>
              <a:ext cx="191333" cy="425356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3937584" y="2394436"/>
              <a:ext cx="354879" cy="354728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58" name="Freeform 17"/>
            <p:cNvSpPr/>
            <p:nvPr/>
          </p:nvSpPr>
          <p:spPr bwMode="auto">
            <a:xfrm>
              <a:off x="4286906" y="2257147"/>
              <a:ext cx="425537" cy="191252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</p:grp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6730970" y="2051844"/>
            <a:ext cx="1521546" cy="1522413"/>
          </a:xfrm>
          <a:prstGeom prst="ellipse">
            <a:avLst/>
          </a:prstGeom>
          <a:solidFill>
            <a:srgbClr val="205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id-ID" sz="2400"/>
          </a:p>
        </p:txBody>
      </p:sp>
      <p:grpSp>
        <p:nvGrpSpPr>
          <p:cNvPr id="5" name="Group 61"/>
          <p:cNvGrpSpPr/>
          <p:nvPr/>
        </p:nvGrpSpPr>
        <p:grpSpPr bwMode="auto">
          <a:xfrm>
            <a:off x="6557147" y="1878014"/>
            <a:ext cx="1867604" cy="1868487"/>
            <a:chOff x="6546413" y="2257147"/>
            <a:chExt cx="1868076" cy="1868076"/>
          </a:xfrm>
          <a:solidFill>
            <a:srgbClr val="205A9A"/>
          </a:solidFill>
        </p:grpSpPr>
        <p:sp>
          <p:nvSpPr>
            <p:cNvPr id="136229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612368160 w 207"/>
                <a:gd name="T1" fmla="*/ 537330238 h 206"/>
                <a:gd name="T2" fmla="*/ 76915384 w 207"/>
                <a:gd name="T3" fmla="*/ 0 h 206"/>
                <a:gd name="T4" fmla="*/ 0 w 207"/>
                <a:gd name="T5" fmla="*/ 130621249 h 206"/>
                <a:gd name="T6" fmla="*/ 482202474 w 207"/>
                <a:gd name="T7" fmla="*/ 611547836 h 206"/>
                <a:gd name="T8" fmla="*/ 612368160 w 207"/>
                <a:gd name="T9" fmla="*/ 537330238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30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151325978 h 111"/>
                <a:gd name="T4" fmla="*/ 659539755 w 248"/>
                <a:gd name="T5" fmla="*/ 329356642 h 111"/>
                <a:gd name="T6" fmla="*/ 736782466 w 248"/>
                <a:gd name="T7" fmla="*/ 198801166 h 111"/>
                <a:gd name="T8" fmla="*/ 0 w 248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31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133523428 w 111"/>
                <a:gd name="T1" fmla="*/ 0 h 247"/>
                <a:gd name="T2" fmla="*/ 0 w 111"/>
                <a:gd name="T3" fmla="*/ 77070559 h 247"/>
                <a:gd name="T4" fmla="*/ 178030664 w 111"/>
                <a:gd name="T5" fmla="*/ 732177201 h 247"/>
                <a:gd name="T6" fmla="*/ 329356642 w 111"/>
                <a:gd name="T7" fmla="*/ 732177201 h 247"/>
                <a:gd name="T8" fmla="*/ 133523428 w 111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32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178030664 w 111"/>
                <a:gd name="T1" fmla="*/ 0 h 248"/>
                <a:gd name="T2" fmla="*/ 0 w 111"/>
                <a:gd name="T3" fmla="*/ 659539755 h 248"/>
                <a:gd name="T4" fmla="*/ 133523428 w 111"/>
                <a:gd name="T5" fmla="*/ 736782466 h 248"/>
                <a:gd name="T6" fmla="*/ 329356642 w 111"/>
                <a:gd name="T7" fmla="*/ 0 h 248"/>
                <a:gd name="T8" fmla="*/ 178030664 w 111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33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612368160 w 207"/>
                <a:gd name="T1" fmla="*/ 76915384 h 207"/>
                <a:gd name="T2" fmla="*/ 482202474 w 207"/>
                <a:gd name="T3" fmla="*/ 0 h 207"/>
                <a:gd name="T4" fmla="*/ 0 w 207"/>
                <a:gd name="T5" fmla="*/ 482202474 h 207"/>
                <a:gd name="T6" fmla="*/ 76915384 w 207"/>
                <a:gd name="T7" fmla="*/ 612368160 h 207"/>
                <a:gd name="T8" fmla="*/ 612368160 w 207"/>
                <a:gd name="T9" fmla="*/ 76915384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34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736782466 w 248"/>
                <a:gd name="T1" fmla="*/ 129902106 h 110"/>
                <a:gd name="T2" fmla="*/ 659539755 w 248"/>
                <a:gd name="T3" fmla="*/ 0 h 110"/>
                <a:gd name="T4" fmla="*/ 0 w 248"/>
                <a:gd name="T5" fmla="*/ 174187930 h 110"/>
                <a:gd name="T6" fmla="*/ 0 w 248"/>
                <a:gd name="T7" fmla="*/ 324756982 h 110"/>
                <a:gd name="T8" fmla="*/ 736782466 w 248"/>
                <a:gd name="T9" fmla="*/ 12990210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35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129902106 h 110"/>
                <a:gd name="T2" fmla="*/ 732177201 w 247"/>
                <a:gd name="T3" fmla="*/ 324756982 h 110"/>
                <a:gd name="T4" fmla="*/ 732177201 w 247"/>
                <a:gd name="T5" fmla="*/ 174187930 h 110"/>
                <a:gd name="T6" fmla="*/ 77070559 w 247"/>
                <a:gd name="T7" fmla="*/ 0 h 110"/>
                <a:gd name="T8" fmla="*/ 0 w 247"/>
                <a:gd name="T9" fmla="*/ 12990210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36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130621249 w 206"/>
                <a:gd name="T1" fmla="*/ 0 h 207"/>
                <a:gd name="T2" fmla="*/ 0 w 206"/>
                <a:gd name="T3" fmla="*/ 76915384 h 207"/>
                <a:gd name="T4" fmla="*/ 537330238 w 206"/>
                <a:gd name="T5" fmla="*/ 612368160 h 207"/>
                <a:gd name="T6" fmla="*/ 611547836 w 206"/>
                <a:gd name="T7" fmla="*/ 482202474 h 207"/>
                <a:gd name="T8" fmla="*/ 130621249 w 206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37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198801166 w 111"/>
                <a:gd name="T3" fmla="*/ 736782466 h 248"/>
                <a:gd name="T4" fmla="*/ 329356642 w 111"/>
                <a:gd name="T5" fmla="*/ 659539755 h 248"/>
                <a:gd name="T6" fmla="*/ 151325978 w 111"/>
                <a:gd name="T7" fmla="*/ 0 h 248"/>
                <a:gd name="T8" fmla="*/ 0 w 111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38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151325978 w 111"/>
                <a:gd name="T1" fmla="*/ 732177201 h 247"/>
                <a:gd name="T2" fmla="*/ 329356642 w 111"/>
                <a:gd name="T3" fmla="*/ 77070559 h 247"/>
                <a:gd name="T4" fmla="*/ 198801166 w 111"/>
                <a:gd name="T5" fmla="*/ 0 h 247"/>
                <a:gd name="T6" fmla="*/ 0 w 111"/>
                <a:gd name="T7" fmla="*/ 732177201 h 247"/>
                <a:gd name="T8" fmla="*/ 151325978 w 111"/>
                <a:gd name="T9" fmla="*/ 732177201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39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537330238 h 206"/>
                <a:gd name="T2" fmla="*/ 130621249 w 206"/>
                <a:gd name="T3" fmla="*/ 611547836 h 206"/>
                <a:gd name="T4" fmla="*/ 611547836 w 206"/>
                <a:gd name="T5" fmla="*/ 130621249 h 206"/>
                <a:gd name="T6" fmla="*/ 537330238 w 206"/>
                <a:gd name="T7" fmla="*/ 0 h 206"/>
                <a:gd name="T8" fmla="*/ 0 w 206"/>
                <a:gd name="T9" fmla="*/ 537330238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6240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198801166 h 111"/>
                <a:gd name="T2" fmla="*/ 74107499 w 247"/>
                <a:gd name="T3" fmla="*/ 329356642 h 111"/>
                <a:gd name="T4" fmla="*/ 732177201 w 247"/>
                <a:gd name="T5" fmla="*/ 151325978 h 111"/>
                <a:gd name="T6" fmla="*/ 732177201 w 247"/>
                <a:gd name="T7" fmla="*/ 0 h 111"/>
                <a:gd name="T8" fmla="*/ 0 w 247"/>
                <a:gd name="T9" fmla="*/ 198801166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86" name="Oval 5"/>
          <p:cNvSpPr>
            <a:spLocks noChangeArrowheads="1"/>
          </p:cNvSpPr>
          <p:nvPr/>
        </p:nvSpPr>
        <p:spPr bwMode="auto">
          <a:xfrm>
            <a:off x="9420860" y="2051844"/>
            <a:ext cx="1521545" cy="1522413"/>
          </a:xfrm>
          <a:prstGeom prst="ellipse">
            <a:avLst/>
          </a:prstGeom>
          <a:solidFill>
            <a:srgbClr val="205A9A"/>
          </a:solidFill>
          <a:ln>
            <a:noFill/>
          </a:ln>
        </p:spPr>
        <p:txBody>
          <a:bodyPr lIns="91417" tIns="45709" rIns="91417" bIns="45709"/>
          <a:lstStyle/>
          <a:p>
            <a:endParaRPr lang="id-ID" sz="2400"/>
          </a:p>
        </p:txBody>
      </p:sp>
      <p:grpSp>
        <p:nvGrpSpPr>
          <p:cNvPr id="6" name="Group 86"/>
          <p:cNvGrpSpPr/>
          <p:nvPr/>
        </p:nvGrpSpPr>
        <p:grpSpPr bwMode="auto">
          <a:xfrm>
            <a:off x="9247036" y="1878014"/>
            <a:ext cx="1867604" cy="1868487"/>
            <a:chOff x="9237196" y="2257147"/>
            <a:chExt cx="1868076" cy="1868076"/>
          </a:xfrm>
          <a:solidFill>
            <a:srgbClr val="205A9A"/>
          </a:solidFill>
        </p:grpSpPr>
        <p:sp>
          <p:nvSpPr>
            <p:cNvPr id="88" name="Freeform 6"/>
            <p:cNvSpPr/>
            <p:nvPr/>
          </p:nvSpPr>
          <p:spPr bwMode="auto">
            <a:xfrm>
              <a:off x="10613046" y="2394436"/>
              <a:ext cx="355673" cy="354728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89" name="Freeform 7"/>
            <p:cNvSpPr/>
            <p:nvPr/>
          </p:nvSpPr>
          <p:spPr bwMode="auto">
            <a:xfrm>
              <a:off x="10193066" y="2257147"/>
              <a:ext cx="427919" cy="191252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90" name="Freeform 8"/>
            <p:cNvSpPr/>
            <p:nvPr/>
          </p:nvSpPr>
          <p:spPr bwMode="auto">
            <a:xfrm>
              <a:off x="10913939" y="2743609"/>
              <a:ext cx="191333" cy="425356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91" name="Freeform 9"/>
            <p:cNvSpPr/>
            <p:nvPr/>
          </p:nvSpPr>
          <p:spPr bwMode="auto">
            <a:xfrm>
              <a:off x="10913939" y="3213405"/>
              <a:ext cx="191333" cy="426943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92" name="Freeform 10"/>
            <p:cNvSpPr/>
            <p:nvPr/>
          </p:nvSpPr>
          <p:spPr bwMode="auto">
            <a:xfrm>
              <a:off x="10613046" y="3633206"/>
              <a:ext cx="355673" cy="355522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93" name="Freeform 11"/>
            <p:cNvSpPr/>
            <p:nvPr/>
          </p:nvSpPr>
          <p:spPr bwMode="auto">
            <a:xfrm>
              <a:off x="10193066" y="3936352"/>
              <a:ext cx="427919" cy="188871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94" name="Freeform 12"/>
            <p:cNvSpPr/>
            <p:nvPr/>
          </p:nvSpPr>
          <p:spPr bwMode="auto">
            <a:xfrm>
              <a:off x="9723865" y="3936352"/>
              <a:ext cx="425537" cy="188871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95" name="Freeform 13"/>
            <p:cNvSpPr/>
            <p:nvPr/>
          </p:nvSpPr>
          <p:spPr bwMode="auto">
            <a:xfrm>
              <a:off x="9374543" y="3633206"/>
              <a:ext cx="354879" cy="355522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96" name="Freeform 14"/>
            <p:cNvSpPr/>
            <p:nvPr/>
          </p:nvSpPr>
          <p:spPr bwMode="auto">
            <a:xfrm>
              <a:off x="9237196" y="3213405"/>
              <a:ext cx="191333" cy="426943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97" name="Freeform 15"/>
            <p:cNvSpPr/>
            <p:nvPr/>
          </p:nvSpPr>
          <p:spPr bwMode="auto">
            <a:xfrm>
              <a:off x="9237196" y="2743609"/>
              <a:ext cx="191333" cy="425356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98" name="Freeform 16"/>
            <p:cNvSpPr/>
            <p:nvPr/>
          </p:nvSpPr>
          <p:spPr bwMode="auto">
            <a:xfrm>
              <a:off x="9374543" y="2394436"/>
              <a:ext cx="354879" cy="354728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  <p:sp>
          <p:nvSpPr>
            <p:cNvPr id="99" name="Freeform 17"/>
            <p:cNvSpPr/>
            <p:nvPr/>
          </p:nvSpPr>
          <p:spPr bwMode="auto">
            <a:xfrm>
              <a:off x="9723865" y="2257147"/>
              <a:ext cx="425537" cy="191252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2400"/>
            </a:p>
          </p:txBody>
        </p:sp>
      </p:grpSp>
      <p:sp>
        <p:nvSpPr>
          <p:cNvPr id="108" name="AutoShape 8"/>
          <p:cNvSpPr/>
          <p:nvPr/>
        </p:nvSpPr>
        <p:spPr bwMode="auto">
          <a:xfrm>
            <a:off x="9895498" y="2510632"/>
            <a:ext cx="638144" cy="531813"/>
          </a:xfrm>
          <a:custGeom>
            <a:avLst/>
            <a:gdLst>
              <a:gd name="T0" fmla="*/ 2147483647 w 21600"/>
              <a:gd name="T1" fmla="*/ 2147483647 h 21579"/>
              <a:gd name="T2" fmla="*/ 2147483647 w 21600"/>
              <a:gd name="T3" fmla="*/ 2147483647 h 21579"/>
              <a:gd name="T4" fmla="*/ 2147483647 w 21600"/>
              <a:gd name="T5" fmla="*/ 2147483647 h 21579"/>
              <a:gd name="T6" fmla="*/ 2147483647 w 21600"/>
              <a:gd name="T7" fmla="*/ 2147483647 h 21579"/>
              <a:gd name="T8" fmla="*/ 2147483647 w 21600"/>
              <a:gd name="T9" fmla="*/ 2147483647 h 21579"/>
              <a:gd name="T10" fmla="*/ 2147483647 w 21600"/>
              <a:gd name="T11" fmla="*/ 2147483647 h 21579"/>
              <a:gd name="T12" fmla="*/ 2147483647 w 21600"/>
              <a:gd name="T13" fmla="*/ 2147483647 h 21579"/>
              <a:gd name="T14" fmla="*/ 2147483647 w 21600"/>
              <a:gd name="T15" fmla="*/ 2147483647 h 21579"/>
              <a:gd name="T16" fmla="*/ 2147483647 w 21600"/>
              <a:gd name="T17" fmla="*/ 2147483647 h 21579"/>
              <a:gd name="T18" fmla="*/ 2147483647 w 21600"/>
              <a:gd name="T19" fmla="*/ 2147483647 h 21579"/>
              <a:gd name="T20" fmla="*/ 2147483647 w 21600"/>
              <a:gd name="T21" fmla="*/ 2147483647 h 21579"/>
              <a:gd name="T22" fmla="*/ 2147483647 w 21600"/>
              <a:gd name="T23" fmla="*/ 2147483647 h 21579"/>
              <a:gd name="T24" fmla="*/ 2147483647 w 21600"/>
              <a:gd name="T25" fmla="*/ 2147483647 h 21579"/>
              <a:gd name="T26" fmla="*/ 2147483647 w 21600"/>
              <a:gd name="T27" fmla="*/ 2147483647 h 21579"/>
              <a:gd name="T28" fmla="*/ 2147483647 w 21600"/>
              <a:gd name="T29" fmla="*/ 2147483647 h 21579"/>
              <a:gd name="T30" fmla="*/ 2147483647 w 21600"/>
              <a:gd name="T31" fmla="*/ 2147483647 h 21579"/>
              <a:gd name="T32" fmla="*/ 2147483647 w 21600"/>
              <a:gd name="T33" fmla="*/ 2147483647 h 21579"/>
              <a:gd name="T34" fmla="*/ 2147483647 w 21600"/>
              <a:gd name="T35" fmla="*/ 2147483647 h 21579"/>
              <a:gd name="T36" fmla="*/ 2147483647 w 21600"/>
              <a:gd name="T37" fmla="*/ 2147483647 h 21579"/>
              <a:gd name="T38" fmla="*/ 2147483647 w 21600"/>
              <a:gd name="T39" fmla="*/ 2147483647 h 21579"/>
              <a:gd name="T40" fmla="*/ 2147483647 w 21600"/>
              <a:gd name="T41" fmla="*/ 2147483647 h 21579"/>
              <a:gd name="T42" fmla="*/ 2147483647 w 21600"/>
              <a:gd name="T43" fmla="*/ 2147483647 h 21579"/>
              <a:gd name="T44" fmla="*/ 2147483647 w 21600"/>
              <a:gd name="T45" fmla="*/ 2147483647 h 21579"/>
              <a:gd name="T46" fmla="*/ 2147483647 w 21600"/>
              <a:gd name="T47" fmla="*/ 2147483647 h 21579"/>
              <a:gd name="T48" fmla="*/ 2147483647 w 21600"/>
              <a:gd name="T49" fmla="*/ 2147483647 h 21579"/>
              <a:gd name="T50" fmla="*/ 2147483647 w 21600"/>
              <a:gd name="T51" fmla="*/ 2147483647 h 21579"/>
              <a:gd name="T52" fmla="*/ 2147483647 w 21600"/>
              <a:gd name="T53" fmla="*/ 2147483647 h 21579"/>
              <a:gd name="T54" fmla="*/ 2147483647 w 21600"/>
              <a:gd name="T55" fmla="*/ 2147483647 h 21579"/>
              <a:gd name="T56" fmla="*/ 0 w 21600"/>
              <a:gd name="T57" fmla="*/ 2147483647 h 21579"/>
              <a:gd name="T58" fmla="*/ 0 w 21600"/>
              <a:gd name="T59" fmla="*/ 2147483647 h 21579"/>
              <a:gd name="T60" fmla="*/ 2147483647 w 21600"/>
              <a:gd name="T61" fmla="*/ 2147483647 h 21579"/>
              <a:gd name="T62" fmla="*/ 2147483647 w 21600"/>
              <a:gd name="T63" fmla="*/ 2147483647 h 21579"/>
              <a:gd name="T64" fmla="*/ 2147483647 w 21600"/>
              <a:gd name="T65" fmla="*/ 2147483647 h 21579"/>
              <a:gd name="T66" fmla="*/ 2147483647 w 21600"/>
              <a:gd name="T67" fmla="*/ 2147483647 h 21579"/>
              <a:gd name="T68" fmla="*/ 2147483647 w 21600"/>
              <a:gd name="T69" fmla="*/ 2147483647 h 21579"/>
              <a:gd name="T70" fmla="*/ 2147483647 w 21600"/>
              <a:gd name="T71" fmla="*/ 2147483647 h 21579"/>
              <a:gd name="T72" fmla="*/ 2147483647 w 21600"/>
              <a:gd name="T73" fmla="*/ 0 h 21579"/>
              <a:gd name="T74" fmla="*/ 2147483647 w 21600"/>
              <a:gd name="T75" fmla="*/ 2147483647 h 21579"/>
              <a:gd name="T76" fmla="*/ 2147483647 w 21600"/>
              <a:gd name="T77" fmla="*/ 2147483647 h 21579"/>
              <a:gd name="T78" fmla="*/ 2147483647 w 21600"/>
              <a:gd name="T79" fmla="*/ 2147483647 h 21579"/>
              <a:gd name="T80" fmla="*/ 2147483647 w 21600"/>
              <a:gd name="T81" fmla="*/ 2147483647 h 21579"/>
              <a:gd name="T82" fmla="*/ 2147483647 w 21600"/>
              <a:gd name="T83" fmla="*/ 2147483647 h 21579"/>
              <a:gd name="T84" fmla="*/ 2147483647 w 21600"/>
              <a:gd name="T85" fmla="*/ 2147483647 h 21579"/>
              <a:gd name="T86" fmla="*/ 2147483647 w 21600"/>
              <a:gd name="T87" fmla="*/ 2147483647 h 21579"/>
              <a:gd name="T88" fmla="*/ 2147483647 w 21600"/>
              <a:gd name="T89" fmla="*/ 2147483647 h 21579"/>
              <a:gd name="T90" fmla="*/ 2147483647 w 21600"/>
              <a:gd name="T91" fmla="*/ 2147483647 h 21579"/>
              <a:gd name="T92" fmla="*/ 2147483647 w 21600"/>
              <a:gd name="T93" fmla="*/ 2147483647 h 21579"/>
              <a:gd name="T94" fmla="*/ 2147483647 w 21600"/>
              <a:gd name="T95" fmla="*/ 2147483647 h 21579"/>
              <a:gd name="T96" fmla="*/ 2147483647 w 21600"/>
              <a:gd name="T97" fmla="*/ 2147483647 h 21579"/>
              <a:gd name="T98" fmla="*/ 2147483647 w 21600"/>
              <a:gd name="T99" fmla="*/ 2147483647 h 21579"/>
              <a:gd name="T100" fmla="*/ 2147483647 w 21600"/>
              <a:gd name="T101" fmla="*/ 2147483647 h 21579"/>
              <a:gd name="T102" fmla="*/ 2147483647 w 21600"/>
              <a:gd name="T103" fmla="*/ 2147483647 h 21579"/>
              <a:gd name="T104" fmla="*/ 2147483647 w 21600"/>
              <a:gd name="T105" fmla="*/ 2147483647 h 21579"/>
              <a:gd name="T106" fmla="*/ 2147483647 w 21600"/>
              <a:gd name="T107" fmla="*/ 2147483647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zh-CN" altLang="en-US" sz="2400"/>
          </a:p>
        </p:txBody>
      </p:sp>
      <p:grpSp>
        <p:nvGrpSpPr>
          <p:cNvPr id="7" name="Group 4700"/>
          <p:cNvGrpSpPr/>
          <p:nvPr/>
        </p:nvGrpSpPr>
        <p:grpSpPr bwMode="auto">
          <a:xfrm>
            <a:off x="4507697" y="2553169"/>
            <a:ext cx="543299" cy="543467"/>
            <a:chOff x="3062288" y="3998912"/>
            <a:chExt cx="412750" cy="412750"/>
          </a:xfrm>
          <a:solidFill>
            <a:schemeClr val="bg1"/>
          </a:solidFill>
        </p:grpSpPr>
        <p:sp>
          <p:nvSpPr>
            <p:cNvPr id="110" name="Freeform 408"/>
            <p:cNvSpPr>
              <a:spLocks noChangeArrowheads="1"/>
            </p:cNvSpPr>
            <p:nvPr/>
          </p:nvSpPr>
          <p:spPr bwMode="auto">
            <a:xfrm>
              <a:off x="3062288" y="3998912"/>
              <a:ext cx="328612" cy="315912"/>
            </a:xfrm>
            <a:custGeom>
              <a:avLst/>
              <a:gdLst>
                <a:gd name="T0" fmla="*/ 911 w 912"/>
                <a:gd name="T1" fmla="*/ 242 h 879"/>
                <a:gd name="T2" fmla="*/ 594 w 912"/>
                <a:gd name="T3" fmla="*/ 33 h 879"/>
                <a:gd name="T4" fmla="*/ 75 w 912"/>
                <a:gd name="T5" fmla="*/ 435 h 879"/>
                <a:gd name="T6" fmla="*/ 242 w 912"/>
                <a:gd name="T7" fmla="*/ 878 h 879"/>
                <a:gd name="T8" fmla="*/ 343 w 912"/>
                <a:gd name="T9" fmla="*/ 819 h 879"/>
                <a:gd name="T10" fmla="*/ 911 w 912"/>
                <a:gd name="T11" fmla="*/ 242 h 879"/>
                <a:gd name="T12" fmla="*/ 451 w 912"/>
                <a:gd name="T13" fmla="*/ 226 h 879"/>
                <a:gd name="T14" fmla="*/ 577 w 912"/>
                <a:gd name="T15" fmla="*/ 125 h 879"/>
                <a:gd name="T16" fmla="*/ 669 w 912"/>
                <a:gd name="T17" fmla="*/ 251 h 879"/>
                <a:gd name="T18" fmla="*/ 543 w 912"/>
                <a:gd name="T19" fmla="*/ 351 h 879"/>
                <a:gd name="T20" fmla="*/ 451 w 912"/>
                <a:gd name="T21" fmla="*/ 226 h 879"/>
                <a:gd name="T22" fmla="*/ 226 w 912"/>
                <a:gd name="T23" fmla="*/ 343 h 879"/>
                <a:gd name="T24" fmla="*/ 318 w 912"/>
                <a:gd name="T25" fmla="*/ 276 h 879"/>
                <a:gd name="T26" fmla="*/ 385 w 912"/>
                <a:gd name="T27" fmla="*/ 368 h 879"/>
                <a:gd name="T28" fmla="*/ 293 w 912"/>
                <a:gd name="T29" fmla="*/ 435 h 879"/>
                <a:gd name="T30" fmla="*/ 226 w 912"/>
                <a:gd name="T31" fmla="*/ 343 h 879"/>
                <a:gd name="T32" fmla="*/ 251 w 912"/>
                <a:gd name="T33" fmla="*/ 710 h 879"/>
                <a:gd name="T34" fmla="*/ 176 w 912"/>
                <a:gd name="T35" fmla="*/ 618 h 879"/>
                <a:gd name="T36" fmla="*/ 267 w 912"/>
                <a:gd name="T37" fmla="*/ 552 h 879"/>
                <a:gd name="T38" fmla="*/ 343 w 912"/>
                <a:gd name="T39" fmla="*/ 644 h 879"/>
                <a:gd name="T40" fmla="*/ 251 w 912"/>
                <a:gd name="T41" fmla="*/ 710 h 879"/>
                <a:gd name="T42" fmla="*/ 251 w 912"/>
                <a:gd name="T43" fmla="*/ 710 h 879"/>
                <a:gd name="T44" fmla="*/ 251 w 912"/>
                <a:gd name="T45" fmla="*/ 71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2" h="879">
                  <a:moveTo>
                    <a:pt x="911" y="242"/>
                  </a:moveTo>
                  <a:cubicBezTo>
                    <a:pt x="844" y="134"/>
                    <a:pt x="727" y="50"/>
                    <a:pt x="594" y="33"/>
                  </a:cubicBezTo>
                  <a:cubicBezTo>
                    <a:pt x="343" y="0"/>
                    <a:pt x="134" y="184"/>
                    <a:pt x="75" y="435"/>
                  </a:cubicBezTo>
                  <a:cubicBezTo>
                    <a:pt x="0" y="761"/>
                    <a:pt x="84" y="869"/>
                    <a:pt x="242" y="878"/>
                  </a:cubicBezTo>
                  <a:cubicBezTo>
                    <a:pt x="267" y="853"/>
                    <a:pt x="309" y="828"/>
                    <a:pt x="343" y="819"/>
                  </a:cubicBezTo>
                  <a:lnTo>
                    <a:pt x="911" y="242"/>
                  </a:lnTo>
                  <a:close/>
                  <a:moveTo>
                    <a:pt x="451" y="226"/>
                  </a:moveTo>
                  <a:cubicBezTo>
                    <a:pt x="460" y="167"/>
                    <a:pt x="518" y="117"/>
                    <a:pt x="577" y="125"/>
                  </a:cubicBezTo>
                  <a:cubicBezTo>
                    <a:pt x="635" y="134"/>
                    <a:pt x="677" y="192"/>
                    <a:pt x="669" y="251"/>
                  </a:cubicBezTo>
                  <a:cubicBezTo>
                    <a:pt x="660" y="317"/>
                    <a:pt x="610" y="359"/>
                    <a:pt x="543" y="351"/>
                  </a:cubicBezTo>
                  <a:cubicBezTo>
                    <a:pt x="485" y="343"/>
                    <a:pt x="443" y="284"/>
                    <a:pt x="451" y="226"/>
                  </a:cubicBezTo>
                  <a:close/>
                  <a:moveTo>
                    <a:pt x="226" y="343"/>
                  </a:moveTo>
                  <a:cubicBezTo>
                    <a:pt x="226" y="301"/>
                    <a:pt x="267" y="267"/>
                    <a:pt x="318" y="276"/>
                  </a:cubicBezTo>
                  <a:cubicBezTo>
                    <a:pt x="359" y="284"/>
                    <a:pt x="393" y="326"/>
                    <a:pt x="385" y="368"/>
                  </a:cubicBezTo>
                  <a:cubicBezTo>
                    <a:pt x="376" y="409"/>
                    <a:pt x="334" y="443"/>
                    <a:pt x="293" y="435"/>
                  </a:cubicBezTo>
                  <a:cubicBezTo>
                    <a:pt x="251" y="435"/>
                    <a:pt x="217" y="393"/>
                    <a:pt x="226" y="343"/>
                  </a:cubicBezTo>
                  <a:close/>
                  <a:moveTo>
                    <a:pt x="251" y="710"/>
                  </a:moveTo>
                  <a:cubicBezTo>
                    <a:pt x="200" y="710"/>
                    <a:pt x="167" y="669"/>
                    <a:pt x="176" y="618"/>
                  </a:cubicBezTo>
                  <a:cubicBezTo>
                    <a:pt x="184" y="577"/>
                    <a:pt x="226" y="543"/>
                    <a:pt x="267" y="552"/>
                  </a:cubicBezTo>
                  <a:cubicBezTo>
                    <a:pt x="318" y="560"/>
                    <a:pt x="343" y="602"/>
                    <a:pt x="343" y="644"/>
                  </a:cubicBezTo>
                  <a:cubicBezTo>
                    <a:pt x="334" y="685"/>
                    <a:pt x="293" y="719"/>
                    <a:pt x="251" y="710"/>
                  </a:cubicBezTo>
                  <a:close/>
                  <a:moveTo>
                    <a:pt x="251" y="710"/>
                  </a:moveTo>
                  <a:lnTo>
                    <a:pt x="251" y="7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  <p:sp>
          <p:nvSpPr>
            <p:cNvPr id="111" name="Freeform 409"/>
            <p:cNvSpPr>
              <a:spLocks noChangeArrowheads="1"/>
            </p:cNvSpPr>
            <p:nvPr/>
          </p:nvSpPr>
          <p:spPr bwMode="auto">
            <a:xfrm>
              <a:off x="3270250" y="4052887"/>
              <a:ext cx="204788" cy="223837"/>
            </a:xfrm>
            <a:custGeom>
              <a:avLst/>
              <a:gdLst>
                <a:gd name="T0" fmla="*/ 142 w 569"/>
                <a:gd name="T1" fmla="*/ 619 h 620"/>
                <a:gd name="T2" fmla="*/ 150 w 569"/>
                <a:gd name="T3" fmla="*/ 611 h 620"/>
                <a:gd name="T4" fmla="*/ 568 w 569"/>
                <a:gd name="T5" fmla="*/ 67 h 620"/>
                <a:gd name="T6" fmla="*/ 543 w 569"/>
                <a:gd name="T7" fmla="*/ 25 h 620"/>
                <a:gd name="T8" fmla="*/ 493 w 569"/>
                <a:gd name="T9" fmla="*/ 17 h 620"/>
                <a:gd name="T10" fmla="*/ 8 w 569"/>
                <a:gd name="T11" fmla="*/ 485 h 620"/>
                <a:gd name="T12" fmla="*/ 0 w 569"/>
                <a:gd name="T13" fmla="*/ 494 h 620"/>
                <a:gd name="T14" fmla="*/ 142 w 569"/>
                <a:gd name="T15" fmla="*/ 619 h 620"/>
                <a:gd name="T16" fmla="*/ 142 w 569"/>
                <a:gd name="T17" fmla="*/ 619 h 620"/>
                <a:gd name="T18" fmla="*/ 142 w 569"/>
                <a:gd name="T1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620">
                  <a:moveTo>
                    <a:pt x="142" y="619"/>
                  </a:moveTo>
                  <a:cubicBezTo>
                    <a:pt x="150" y="611"/>
                    <a:pt x="150" y="611"/>
                    <a:pt x="150" y="611"/>
                  </a:cubicBezTo>
                  <a:cubicBezTo>
                    <a:pt x="568" y="67"/>
                    <a:pt x="568" y="67"/>
                    <a:pt x="568" y="67"/>
                  </a:cubicBezTo>
                  <a:cubicBezTo>
                    <a:pt x="568" y="59"/>
                    <a:pt x="560" y="42"/>
                    <a:pt x="543" y="25"/>
                  </a:cubicBezTo>
                  <a:cubicBezTo>
                    <a:pt x="518" y="0"/>
                    <a:pt x="493" y="17"/>
                    <a:pt x="493" y="17"/>
                  </a:cubicBezTo>
                  <a:cubicBezTo>
                    <a:pt x="8" y="485"/>
                    <a:pt x="8" y="485"/>
                    <a:pt x="8" y="485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142" y="619"/>
                  </a:lnTo>
                  <a:close/>
                  <a:moveTo>
                    <a:pt x="142" y="619"/>
                  </a:moveTo>
                  <a:lnTo>
                    <a:pt x="142" y="6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  <p:sp>
          <p:nvSpPr>
            <p:cNvPr id="112" name="Freeform 410"/>
            <p:cNvSpPr>
              <a:spLocks noChangeArrowheads="1"/>
            </p:cNvSpPr>
            <p:nvPr/>
          </p:nvSpPr>
          <p:spPr bwMode="auto">
            <a:xfrm>
              <a:off x="3209925" y="4241799"/>
              <a:ext cx="103188" cy="103188"/>
            </a:xfrm>
            <a:custGeom>
              <a:avLst/>
              <a:gdLst>
                <a:gd name="T0" fmla="*/ 143 w 286"/>
                <a:gd name="T1" fmla="*/ 284 h 285"/>
                <a:gd name="T2" fmla="*/ 151 w 286"/>
                <a:gd name="T3" fmla="*/ 268 h 285"/>
                <a:gd name="T4" fmla="*/ 285 w 286"/>
                <a:gd name="T5" fmla="*/ 125 h 285"/>
                <a:gd name="T6" fmla="*/ 143 w 286"/>
                <a:gd name="T7" fmla="*/ 0 h 285"/>
                <a:gd name="T8" fmla="*/ 9 w 286"/>
                <a:gd name="T9" fmla="*/ 142 h 285"/>
                <a:gd name="T10" fmla="*/ 0 w 286"/>
                <a:gd name="T11" fmla="*/ 151 h 285"/>
                <a:gd name="T12" fmla="*/ 143 w 286"/>
                <a:gd name="T13" fmla="*/ 284 h 285"/>
                <a:gd name="T14" fmla="*/ 59 w 286"/>
                <a:gd name="T15" fmla="*/ 134 h 285"/>
                <a:gd name="T16" fmla="*/ 126 w 286"/>
                <a:gd name="T17" fmla="*/ 59 h 285"/>
                <a:gd name="T18" fmla="*/ 151 w 286"/>
                <a:gd name="T19" fmla="*/ 59 h 285"/>
                <a:gd name="T20" fmla="*/ 159 w 286"/>
                <a:gd name="T21" fmla="*/ 67 h 285"/>
                <a:gd name="T22" fmla="*/ 159 w 286"/>
                <a:gd name="T23" fmla="*/ 75 h 285"/>
                <a:gd name="T24" fmla="*/ 159 w 286"/>
                <a:gd name="T25" fmla="*/ 92 h 285"/>
                <a:gd name="T26" fmla="*/ 92 w 286"/>
                <a:gd name="T27" fmla="*/ 159 h 285"/>
                <a:gd name="T28" fmla="*/ 68 w 286"/>
                <a:gd name="T29" fmla="*/ 167 h 285"/>
                <a:gd name="T30" fmla="*/ 59 w 286"/>
                <a:gd name="T31" fmla="*/ 159 h 285"/>
                <a:gd name="T32" fmla="*/ 59 w 286"/>
                <a:gd name="T33" fmla="*/ 142 h 285"/>
                <a:gd name="T34" fmla="*/ 59 w 286"/>
                <a:gd name="T35" fmla="*/ 134 h 285"/>
                <a:gd name="T36" fmla="*/ 59 w 286"/>
                <a:gd name="T37" fmla="*/ 134 h 285"/>
                <a:gd name="T38" fmla="*/ 59 w 286"/>
                <a:gd name="T39" fmla="*/ 13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5">
                  <a:moveTo>
                    <a:pt x="143" y="284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43" y="284"/>
                  </a:lnTo>
                  <a:close/>
                  <a:moveTo>
                    <a:pt x="59" y="13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34" y="50"/>
                    <a:pt x="143" y="50"/>
                    <a:pt x="151" y="59"/>
                  </a:cubicBezTo>
                  <a:cubicBezTo>
                    <a:pt x="159" y="67"/>
                    <a:pt x="159" y="67"/>
                    <a:pt x="159" y="67"/>
                  </a:cubicBezTo>
                  <a:lnTo>
                    <a:pt x="159" y="75"/>
                  </a:lnTo>
                  <a:cubicBezTo>
                    <a:pt x="159" y="84"/>
                    <a:pt x="159" y="84"/>
                    <a:pt x="159" y="92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4" y="167"/>
                    <a:pt x="76" y="167"/>
                    <a:pt x="68" y="16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1"/>
                    <a:pt x="59" y="151"/>
                    <a:pt x="59" y="142"/>
                  </a:cubicBezTo>
                  <a:lnTo>
                    <a:pt x="59" y="134"/>
                  </a:lnTo>
                  <a:close/>
                  <a:moveTo>
                    <a:pt x="59" y="134"/>
                  </a:moveTo>
                  <a:lnTo>
                    <a:pt x="59" y="1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  <p:sp>
          <p:nvSpPr>
            <p:cNvPr id="113" name="Freeform 411"/>
            <p:cNvSpPr>
              <a:spLocks noChangeArrowheads="1"/>
            </p:cNvSpPr>
            <p:nvPr/>
          </p:nvSpPr>
          <p:spPr bwMode="auto">
            <a:xfrm>
              <a:off x="3122613" y="4308474"/>
              <a:ext cx="127000" cy="103188"/>
            </a:xfrm>
            <a:custGeom>
              <a:avLst/>
              <a:gdLst>
                <a:gd name="T0" fmla="*/ 343 w 352"/>
                <a:gd name="T1" fmla="*/ 134 h 285"/>
                <a:gd name="T2" fmla="*/ 351 w 352"/>
                <a:gd name="T3" fmla="*/ 125 h 285"/>
                <a:gd name="T4" fmla="*/ 218 w 352"/>
                <a:gd name="T5" fmla="*/ 0 h 285"/>
                <a:gd name="T6" fmla="*/ 209 w 352"/>
                <a:gd name="T7" fmla="*/ 8 h 285"/>
                <a:gd name="T8" fmla="*/ 100 w 352"/>
                <a:gd name="T9" fmla="*/ 276 h 285"/>
                <a:gd name="T10" fmla="*/ 126 w 352"/>
                <a:gd name="T11" fmla="*/ 276 h 285"/>
                <a:gd name="T12" fmla="*/ 134 w 352"/>
                <a:gd name="T13" fmla="*/ 268 h 285"/>
                <a:gd name="T14" fmla="*/ 159 w 352"/>
                <a:gd name="T15" fmla="*/ 217 h 285"/>
                <a:gd name="T16" fmla="*/ 343 w 352"/>
                <a:gd name="T17" fmla="*/ 134 h 285"/>
                <a:gd name="T18" fmla="*/ 218 w 352"/>
                <a:gd name="T19" fmla="*/ 167 h 285"/>
                <a:gd name="T20" fmla="*/ 142 w 352"/>
                <a:gd name="T21" fmla="*/ 192 h 285"/>
                <a:gd name="T22" fmla="*/ 126 w 352"/>
                <a:gd name="T23" fmla="*/ 201 h 285"/>
                <a:gd name="T24" fmla="*/ 109 w 352"/>
                <a:gd name="T25" fmla="*/ 209 h 285"/>
                <a:gd name="T26" fmla="*/ 100 w 352"/>
                <a:gd name="T27" fmla="*/ 201 h 285"/>
                <a:gd name="T28" fmla="*/ 100 w 352"/>
                <a:gd name="T29" fmla="*/ 142 h 285"/>
                <a:gd name="T30" fmla="*/ 109 w 352"/>
                <a:gd name="T31" fmla="*/ 109 h 285"/>
                <a:gd name="T32" fmla="*/ 209 w 352"/>
                <a:gd name="T33" fmla="*/ 150 h 285"/>
                <a:gd name="T34" fmla="*/ 284 w 352"/>
                <a:gd name="T35" fmla="*/ 150 h 285"/>
                <a:gd name="T36" fmla="*/ 218 w 352"/>
                <a:gd name="T37" fmla="*/ 167 h 285"/>
                <a:gd name="T38" fmla="*/ 218 w 352"/>
                <a:gd name="T39" fmla="*/ 167 h 285"/>
                <a:gd name="T40" fmla="*/ 218 w 352"/>
                <a:gd name="T41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285">
                  <a:moveTo>
                    <a:pt x="343" y="134"/>
                  </a:moveTo>
                  <a:lnTo>
                    <a:pt x="351" y="125"/>
                  </a:ln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09" y="0"/>
                    <a:pt x="209" y="8"/>
                  </a:cubicBezTo>
                  <a:cubicBezTo>
                    <a:pt x="100" y="34"/>
                    <a:pt x="0" y="142"/>
                    <a:pt x="100" y="276"/>
                  </a:cubicBezTo>
                  <a:cubicBezTo>
                    <a:pt x="109" y="276"/>
                    <a:pt x="117" y="284"/>
                    <a:pt x="126" y="276"/>
                  </a:cubicBezTo>
                  <a:cubicBezTo>
                    <a:pt x="134" y="276"/>
                    <a:pt x="134" y="276"/>
                    <a:pt x="134" y="268"/>
                  </a:cubicBezTo>
                  <a:cubicBezTo>
                    <a:pt x="142" y="251"/>
                    <a:pt x="151" y="226"/>
                    <a:pt x="159" y="217"/>
                  </a:cubicBezTo>
                  <a:cubicBezTo>
                    <a:pt x="192" y="184"/>
                    <a:pt x="284" y="234"/>
                    <a:pt x="343" y="134"/>
                  </a:cubicBezTo>
                  <a:close/>
                  <a:moveTo>
                    <a:pt x="218" y="167"/>
                  </a:moveTo>
                  <a:cubicBezTo>
                    <a:pt x="184" y="167"/>
                    <a:pt x="159" y="167"/>
                    <a:pt x="142" y="192"/>
                  </a:cubicBezTo>
                  <a:cubicBezTo>
                    <a:pt x="134" y="192"/>
                    <a:pt x="134" y="201"/>
                    <a:pt x="126" y="201"/>
                  </a:cubicBezTo>
                  <a:cubicBezTo>
                    <a:pt x="126" y="209"/>
                    <a:pt x="117" y="209"/>
                    <a:pt x="109" y="209"/>
                  </a:cubicBezTo>
                  <a:lnTo>
                    <a:pt x="100" y="201"/>
                  </a:lnTo>
                  <a:cubicBezTo>
                    <a:pt x="92" y="176"/>
                    <a:pt x="92" y="159"/>
                    <a:pt x="100" y="142"/>
                  </a:cubicBezTo>
                  <a:cubicBezTo>
                    <a:pt x="100" y="125"/>
                    <a:pt x="109" y="117"/>
                    <a:pt x="109" y="109"/>
                  </a:cubicBezTo>
                  <a:cubicBezTo>
                    <a:pt x="142" y="134"/>
                    <a:pt x="167" y="150"/>
                    <a:pt x="209" y="150"/>
                  </a:cubicBezTo>
                  <a:cubicBezTo>
                    <a:pt x="234" y="142"/>
                    <a:pt x="259" y="150"/>
                    <a:pt x="284" y="150"/>
                  </a:cubicBezTo>
                  <a:cubicBezTo>
                    <a:pt x="259" y="167"/>
                    <a:pt x="234" y="167"/>
                    <a:pt x="218" y="167"/>
                  </a:cubicBezTo>
                  <a:close/>
                  <a:moveTo>
                    <a:pt x="218" y="167"/>
                  </a:moveTo>
                  <a:lnTo>
                    <a:pt x="218" y="1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sz="2400" dirty="0">
                <a:ea typeface="宋体" panose="02010600030101010101" pitchFamily="2" charset="-122"/>
              </a:endParaRPr>
            </a:p>
          </p:txBody>
        </p:sp>
      </p:grpSp>
      <p:sp>
        <p:nvSpPr>
          <p:cNvPr id="114" name="AutoShape 96"/>
          <p:cNvSpPr/>
          <p:nvPr/>
        </p:nvSpPr>
        <p:spPr bwMode="auto">
          <a:xfrm>
            <a:off x="1812339" y="2578100"/>
            <a:ext cx="472258" cy="4722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7" tIns="50787" rIns="50787" bIns="50787" anchor="ctr"/>
          <a:lstStyle/>
          <a:p>
            <a:pPr defTabSz="456565">
              <a:defRPr/>
            </a:pPr>
            <a:endParaRPr lang="es-ES" sz="293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25"/>
          <p:cNvSpPr/>
          <p:nvPr/>
        </p:nvSpPr>
        <p:spPr bwMode="auto">
          <a:xfrm>
            <a:off x="7211960" y="2567782"/>
            <a:ext cx="603220" cy="479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7" tIns="50787" rIns="50787" bIns="50787" anchor="ctr"/>
          <a:lstStyle/>
          <a:p>
            <a:pPr defTabSz="456565">
              <a:defRPr/>
            </a:pPr>
            <a:endParaRPr lang="es-ES" sz="293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99870" y="414972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01725" y="4534535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21480" y="414972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23335" y="4534535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64680" y="414972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66535" y="4534535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665970" y="414972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67825" y="4534535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企业品牌介绍</a:t>
            </a:r>
          </a:p>
        </p:txBody>
      </p:sp>
      <p:grpSp>
        <p:nvGrpSpPr>
          <p:cNvPr id="16" name="Group 8"/>
          <p:cNvGrpSpPr/>
          <p:nvPr/>
        </p:nvGrpSpPr>
        <p:grpSpPr>
          <a:xfrm>
            <a:off x="7426960" y="1757045"/>
            <a:ext cx="2230120" cy="2230120"/>
            <a:chOff x="953424" y="1486519"/>
            <a:chExt cx="2228412" cy="2228408"/>
          </a:xfrm>
          <a:solidFill>
            <a:srgbClr val="205A9A"/>
          </a:solidFill>
        </p:grpSpPr>
        <p:sp>
          <p:nvSpPr>
            <p:cNvPr id="28" name="Freeform 5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3328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dirty="0">
                <a:latin typeface="+mn-ea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9" name="Oval 21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+mn-ea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9261475" y="2910840"/>
            <a:ext cx="1894840" cy="1894840"/>
            <a:chOff x="953424" y="1486519"/>
            <a:chExt cx="2228412" cy="2228408"/>
          </a:xfrm>
          <a:solidFill>
            <a:srgbClr val="205A9A"/>
          </a:solidFill>
        </p:grpSpPr>
        <p:sp>
          <p:nvSpPr>
            <p:cNvPr id="26" name="Freeform 8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3328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dirty="0">
                <a:latin typeface="+mn-ea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7" name="Oval 19"/>
            <p:cNvSpPr/>
            <p:nvPr/>
          </p:nvSpPr>
          <p:spPr>
            <a:xfrm>
              <a:off x="1335155" y="1868251"/>
              <a:ext cx="1464952" cy="146494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+mn-ea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7832090" y="3829685"/>
            <a:ext cx="1446530" cy="1446530"/>
            <a:chOff x="953424" y="1486519"/>
            <a:chExt cx="2228412" cy="2228408"/>
          </a:xfrm>
          <a:solidFill>
            <a:srgbClr val="205A9A"/>
          </a:solidFill>
        </p:grpSpPr>
        <p:sp>
          <p:nvSpPr>
            <p:cNvPr id="24" name="Freeform 1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3328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dirty="0">
                <a:latin typeface="+mn-ea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5" name="Oval 17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+mn-ea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9286240" y="1335405"/>
            <a:ext cx="1414780" cy="1414780"/>
            <a:chOff x="953424" y="1486519"/>
            <a:chExt cx="2228412" cy="2228408"/>
          </a:xfrm>
          <a:solidFill>
            <a:srgbClr val="205A9A"/>
          </a:solidFill>
        </p:grpSpPr>
        <p:sp>
          <p:nvSpPr>
            <p:cNvPr id="22" name="Freeform 14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3328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dirty="0">
                <a:latin typeface="+mn-ea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3" name="Oval 15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+mn-ea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20" name="Arc 12"/>
          <p:cNvSpPr/>
          <p:nvPr/>
        </p:nvSpPr>
        <p:spPr>
          <a:xfrm rot="11931966">
            <a:off x="7195185" y="1965325"/>
            <a:ext cx="2005330" cy="2004695"/>
          </a:xfrm>
          <a:prstGeom prst="arc">
            <a:avLst/>
          </a:prstGeom>
          <a:ln w="28575">
            <a:solidFill>
              <a:srgbClr val="205A9A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21" name="Arc 13"/>
          <p:cNvSpPr/>
          <p:nvPr/>
        </p:nvSpPr>
        <p:spPr>
          <a:xfrm rot="5691386">
            <a:off x="9276715" y="2961640"/>
            <a:ext cx="2004695" cy="2005330"/>
          </a:xfrm>
          <a:prstGeom prst="arc">
            <a:avLst/>
          </a:prstGeom>
          <a:ln w="28575">
            <a:solidFill>
              <a:srgbClr val="205A9A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Freeform 93"/>
          <p:cNvSpPr>
            <a:spLocks noChangeArrowheads="1"/>
          </p:cNvSpPr>
          <p:nvPr/>
        </p:nvSpPr>
        <p:spPr bwMode="auto">
          <a:xfrm>
            <a:off x="8308975" y="2635885"/>
            <a:ext cx="501015" cy="489585"/>
          </a:xfrm>
          <a:custGeom>
            <a:avLst/>
            <a:gdLst>
              <a:gd name="T0" fmla="*/ 42547 w 634"/>
              <a:gd name="T1" fmla="*/ 196214 h 619"/>
              <a:gd name="T2" fmla="*/ 42547 w 634"/>
              <a:gd name="T3" fmla="*/ 196214 h 619"/>
              <a:gd name="T4" fmla="*/ 74637 w 634"/>
              <a:gd name="T5" fmla="*/ 222904 h 619"/>
              <a:gd name="T6" fmla="*/ 100958 w 634"/>
              <a:gd name="T7" fmla="*/ 196214 h 619"/>
              <a:gd name="T8" fmla="*/ 74637 w 634"/>
              <a:gd name="T9" fmla="*/ 169883 h 619"/>
              <a:gd name="T10" fmla="*/ 42547 w 634"/>
              <a:gd name="T11" fmla="*/ 196214 h 619"/>
              <a:gd name="T12" fmla="*/ 74637 w 634"/>
              <a:gd name="T13" fmla="*/ 180343 h 619"/>
              <a:gd name="T14" fmla="*/ 74637 w 634"/>
              <a:gd name="T15" fmla="*/ 180343 h 619"/>
              <a:gd name="T16" fmla="*/ 85093 w 634"/>
              <a:gd name="T17" fmla="*/ 196214 h 619"/>
              <a:gd name="T18" fmla="*/ 74637 w 634"/>
              <a:gd name="T19" fmla="*/ 212444 h 619"/>
              <a:gd name="T20" fmla="*/ 58411 w 634"/>
              <a:gd name="T21" fmla="*/ 196214 h 619"/>
              <a:gd name="T22" fmla="*/ 74637 w 634"/>
              <a:gd name="T23" fmla="*/ 180343 h 619"/>
              <a:gd name="T24" fmla="*/ 58411 w 634"/>
              <a:gd name="T25" fmla="*/ 154013 h 619"/>
              <a:gd name="T26" fmla="*/ 58411 w 634"/>
              <a:gd name="T27" fmla="*/ 154013 h 619"/>
              <a:gd name="T28" fmla="*/ 42547 w 634"/>
              <a:gd name="T29" fmla="*/ 137782 h 619"/>
              <a:gd name="T30" fmla="*/ 207325 w 634"/>
              <a:gd name="T31" fmla="*/ 127322 h 619"/>
              <a:gd name="T32" fmla="*/ 228237 w 634"/>
              <a:gd name="T33" fmla="*/ 31740 h 619"/>
              <a:gd name="T34" fmla="*/ 223190 w 634"/>
              <a:gd name="T35" fmla="*/ 26330 h 619"/>
              <a:gd name="T36" fmla="*/ 42547 w 634"/>
              <a:gd name="T37" fmla="*/ 26330 h 619"/>
              <a:gd name="T38" fmla="*/ 42547 w 634"/>
              <a:gd name="T39" fmla="*/ 10460 h 619"/>
              <a:gd name="T40" fmla="*/ 53364 w 634"/>
              <a:gd name="T41" fmla="*/ 10460 h 619"/>
              <a:gd name="T42" fmla="*/ 58411 w 634"/>
              <a:gd name="T43" fmla="*/ 5050 h 619"/>
              <a:gd name="T44" fmla="*/ 53364 w 634"/>
              <a:gd name="T45" fmla="*/ 0 h 619"/>
              <a:gd name="T46" fmla="*/ 10817 w 634"/>
              <a:gd name="T47" fmla="*/ 0 h 619"/>
              <a:gd name="T48" fmla="*/ 0 w 634"/>
              <a:gd name="T49" fmla="*/ 5050 h 619"/>
              <a:gd name="T50" fmla="*/ 10817 w 634"/>
              <a:gd name="T51" fmla="*/ 10460 h 619"/>
              <a:gd name="T52" fmla="*/ 32090 w 634"/>
              <a:gd name="T53" fmla="*/ 10460 h 619"/>
              <a:gd name="T54" fmla="*/ 32090 w 634"/>
              <a:gd name="T55" fmla="*/ 137782 h 619"/>
              <a:gd name="T56" fmla="*/ 58411 w 634"/>
              <a:gd name="T57" fmla="*/ 169883 h 619"/>
              <a:gd name="T58" fmla="*/ 74637 w 634"/>
              <a:gd name="T59" fmla="*/ 169883 h 619"/>
              <a:gd name="T60" fmla="*/ 159370 w 634"/>
              <a:gd name="T61" fmla="*/ 169883 h 619"/>
              <a:gd name="T62" fmla="*/ 223190 w 634"/>
              <a:gd name="T63" fmla="*/ 169883 h 619"/>
              <a:gd name="T64" fmla="*/ 223190 w 634"/>
              <a:gd name="T65" fmla="*/ 154013 h 619"/>
              <a:gd name="T66" fmla="*/ 58411 w 634"/>
              <a:gd name="T67" fmla="*/ 154013 h 619"/>
              <a:gd name="T68" fmla="*/ 42547 w 634"/>
              <a:gd name="T69" fmla="*/ 42561 h 619"/>
              <a:gd name="T70" fmla="*/ 42547 w 634"/>
              <a:gd name="T71" fmla="*/ 42561 h 619"/>
              <a:gd name="T72" fmla="*/ 212373 w 634"/>
              <a:gd name="T73" fmla="*/ 42561 h 619"/>
              <a:gd name="T74" fmla="*/ 196508 w 634"/>
              <a:gd name="T75" fmla="*/ 111452 h 619"/>
              <a:gd name="T76" fmla="*/ 42547 w 634"/>
              <a:gd name="T77" fmla="*/ 127322 h 619"/>
              <a:gd name="T78" fmla="*/ 42547 w 634"/>
              <a:gd name="T79" fmla="*/ 42561 h 619"/>
              <a:gd name="T80" fmla="*/ 127640 w 634"/>
              <a:gd name="T81" fmla="*/ 196214 h 619"/>
              <a:gd name="T82" fmla="*/ 127640 w 634"/>
              <a:gd name="T83" fmla="*/ 196214 h 619"/>
              <a:gd name="T84" fmla="*/ 159370 w 634"/>
              <a:gd name="T85" fmla="*/ 222904 h 619"/>
              <a:gd name="T86" fmla="*/ 186051 w 634"/>
              <a:gd name="T87" fmla="*/ 196214 h 619"/>
              <a:gd name="T88" fmla="*/ 159370 w 634"/>
              <a:gd name="T89" fmla="*/ 169883 h 619"/>
              <a:gd name="T90" fmla="*/ 127640 w 634"/>
              <a:gd name="T91" fmla="*/ 196214 h 619"/>
              <a:gd name="T92" fmla="*/ 159370 w 634"/>
              <a:gd name="T93" fmla="*/ 180343 h 619"/>
              <a:gd name="T94" fmla="*/ 159370 w 634"/>
              <a:gd name="T95" fmla="*/ 180343 h 619"/>
              <a:gd name="T96" fmla="*/ 169826 w 634"/>
              <a:gd name="T97" fmla="*/ 196214 h 619"/>
              <a:gd name="T98" fmla="*/ 159370 w 634"/>
              <a:gd name="T99" fmla="*/ 212444 h 619"/>
              <a:gd name="T100" fmla="*/ 143505 w 634"/>
              <a:gd name="T101" fmla="*/ 196214 h 619"/>
              <a:gd name="T102" fmla="*/ 159370 w 634"/>
              <a:gd name="T103" fmla="*/ 180343 h 6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Freeform 107"/>
          <p:cNvSpPr>
            <a:spLocks noChangeArrowheads="1"/>
          </p:cNvSpPr>
          <p:nvPr/>
        </p:nvSpPr>
        <p:spPr bwMode="auto">
          <a:xfrm>
            <a:off x="9973310" y="3551555"/>
            <a:ext cx="490855" cy="601980"/>
          </a:xfrm>
          <a:custGeom>
            <a:avLst/>
            <a:gdLst>
              <a:gd name="T0" fmla="*/ 101100 w 516"/>
              <a:gd name="T1" fmla="*/ 0 h 634"/>
              <a:gd name="T2" fmla="*/ 101100 w 516"/>
              <a:gd name="T3" fmla="*/ 0 h 634"/>
              <a:gd name="T4" fmla="*/ 85213 w 516"/>
              <a:gd name="T5" fmla="*/ 0 h 634"/>
              <a:gd name="T6" fmla="*/ 74381 w 516"/>
              <a:gd name="T7" fmla="*/ 15862 h 634"/>
              <a:gd name="T8" fmla="*/ 74381 w 516"/>
              <a:gd name="T9" fmla="*/ 212328 h 634"/>
              <a:gd name="T10" fmla="*/ 85213 w 516"/>
              <a:gd name="T11" fmla="*/ 228190 h 634"/>
              <a:gd name="T12" fmla="*/ 101100 w 516"/>
              <a:gd name="T13" fmla="*/ 228190 h 634"/>
              <a:gd name="T14" fmla="*/ 116987 w 516"/>
              <a:gd name="T15" fmla="*/ 212328 h 634"/>
              <a:gd name="T16" fmla="*/ 116987 w 516"/>
              <a:gd name="T17" fmla="*/ 15862 h 634"/>
              <a:gd name="T18" fmla="*/ 101100 w 516"/>
              <a:gd name="T19" fmla="*/ 0 h 634"/>
              <a:gd name="T20" fmla="*/ 101100 w 516"/>
              <a:gd name="T21" fmla="*/ 206921 h 634"/>
              <a:gd name="T22" fmla="*/ 101100 w 516"/>
              <a:gd name="T23" fmla="*/ 206921 h 634"/>
              <a:gd name="T24" fmla="*/ 95684 w 516"/>
              <a:gd name="T25" fmla="*/ 212328 h 634"/>
              <a:gd name="T26" fmla="*/ 85213 w 516"/>
              <a:gd name="T27" fmla="*/ 206921 h 634"/>
              <a:gd name="T28" fmla="*/ 85213 w 516"/>
              <a:gd name="T29" fmla="*/ 21269 h 634"/>
              <a:gd name="T30" fmla="*/ 95684 w 516"/>
              <a:gd name="T31" fmla="*/ 15862 h 634"/>
              <a:gd name="T32" fmla="*/ 101100 w 516"/>
              <a:gd name="T33" fmla="*/ 21269 h 634"/>
              <a:gd name="T34" fmla="*/ 101100 w 516"/>
              <a:gd name="T35" fmla="*/ 206921 h 634"/>
              <a:gd name="T36" fmla="*/ 32135 w 516"/>
              <a:gd name="T37" fmla="*/ 63807 h 634"/>
              <a:gd name="T38" fmla="*/ 32135 w 516"/>
              <a:gd name="T39" fmla="*/ 63807 h 634"/>
              <a:gd name="T40" fmla="*/ 15887 w 516"/>
              <a:gd name="T41" fmla="*/ 63807 h 634"/>
              <a:gd name="T42" fmla="*/ 0 w 516"/>
              <a:gd name="T43" fmla="*/ 79668 h 634"/>
              <a:gd name="T44" fmla="*/ 0 w 516"/>
              <a:gd name="T45" fmla="*/ 212328 h 634"/>
              <a:gd name="T46" fmla="*/ 15887 w 516"/>
              <a:gd name="T47" fmla="*/ 228190 h 634"/>
              <a:gd name="T48" fmla="*/ 32135 w 516"/>
              <a:gd name="T49" fmla="*/ 228190 h 634"/>
              <a:gd name="T50" fmla="*/ 42606 w 516"/>
              <a:gd name="T51" fmla="*/ 212328 h 634"/>
              <a:gd name="T52" fmla="*/ 42606 w 516"/>
              <a:gd name="T53" fmla="*/ 79668 h 634"/>
              <a:gd name="T54" fmla="*/ 32135 w 516"/>
              <a:gd name="T55" fmla="*/ 63807 h 634"/>
              <a:gd name="T56" fmla="*/ 32135 w 516"/>
              <a:gd name="T57" fmla="*/ 206921 h 634"/>
              <a:gd name="T58" fmla="*/ 32135 w 516"/>
              <a:gd name="T59" fmla="*/ 206921 h 634"/>
              <a:gd name="T60" fmla="*/ 21303 w 516"/>
              <a:gd name="T61" fmla="*/ 212328 h 634"/>
              <a:gd name="T62" fmla="*/ 15887 w 516"/>
              <a:gd name="T63" fmla="*/ 206921 h 634"/>
              <a:gd name="T64" fmla="*/ 15887 w 516"/>
              <a:gd name="T65" fmla="*/ 85075 h 634"/>
              <a:gd name="T66" fmla="*/ 21303 w 516"/>
              <a:gd name="T67" fmla="*/ 79668 h 634"/>
              <a:gd name="T68" fmla="*/ 32135 w 516"/>
              <a:gd name="T69" fmla="*/ 85075 h 634"/>
              <a:gd name="T70" fmla="*/ 32135 w 516"/>
              <a:gd name="T71" fmla="*/ 206921 h 634"/>
              <a:gd name="T72" fmla="*/ 170065 w 516"/>
              <a:gd name="T73" fmla="*/ 116798 h 634"/>
              <a:gd name="T74" fmla="*/ 170065 w 516"/>
              <a:gd name="T75" fmla="*/ 116798 h 634"/>
              <a:gd name="T76" fmla="*/ 159594 w 516"/>
              <a:gd name="T77" fmla="*/ 116798 h 634"/>
              <a:gd name="T78" fmla="*/ 143707 w 516"/>
              <a:gd name="T79" fmla="*/ 127253 h 634"/>
              <a:gd name="T80" fmla="*/ 143707 w 516"/>
              <a:gd name="T81" fmla="*/ 212328 h 634"/>
              <a:gd name="T82" fmla="*/ 159594 w 516"/>
              <a:gd name="T83" fmla="*/ 228190 h 634"/>
              <a:gd name="T84" fmla="*/ 170065 w 516"/>
              <a:gd name="T85" fmla="*/ 228190 h 634"/>
              <a:gd name="T86" fmla="*/ 185952 w 516"/>
              <a:gd name="T87" fmla="*/ 212328 h 634"/>
              <a:gd name="T88" fmla="*/ 185952 w 516"/>
              <a:gd name="T89" fmla="*/ 127253 h 634"/>
              <a:gd name="T90" fmla="*/ 170065 w 516"/>
              <a:gd name="T91" fmla="*/ 116798 h 634"/>
              <a:gd name="T92" fmla="*/ 170065 w 516"/>
              <a:gd name="T93" fmla="*/ 206921 h 634"/>
              <a:gd name="T94" fmla="*/ 170065 w 516"/>
              <a:gd name="T95" fmla="*/ 206921 h 634"/>
              <a:gd name="T96" fmla="*/ 165010 w 516"/>
              <a:gd name="T97" fmla="*/ 212328 h 634"/>
              <a:gd name="T98" fmla="*/ 159594 w 516"/>
              <a:gd name="T99" fmla="*/ 206921 h 634"/>
              <a:gd name="T100" fmla="*/ 159594 w 516"/>
              <a:gd name="T101" fmla="*/ 138067 h 634"/>
              <a:gd name="T102" fmla="*/ 165010 w 516"/>
              <a:gd name="T103" fmla="*/ 127253 h 634"/>
              <a:gd name="T104" fmla="*/ 170065 w 516"/>
              <a:gd name="T105" fmla="*/ 138067 h 634"/>
              <a:gd name="T106" fmla="*/ 170065 w 516"/>
              <a:gd name="T107" fmla="*/ 206921 h 6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6" h="634">
                <a:moveTo>
                  <a:pt x="280" y="0"/>
                </a:moveTo>
                <a:lnTo>
                  <a:pt x="280" y="0"/>
                </a:ln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6" y="30"/>
                  <a:pt x="206" y="44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206" y="619"/>
                  <a:pt x="221" y="633"/>
                  <a:pt x="236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295" y="633"/>
                  <a:pt x="324" y="619"/>
                  <a:pt x="324" y="589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30"/>
                  <a:pt x="295" y="0"/>
                  <a:pt x="280" y="0"/>
                </a:cubicBezTo>
                <a:close/>
                <a:moveTo>
                  <a:pt x="280" y="574"/>
                </a:moveTo>
                <a:lnTo>
                  <a:pt x="280" y="574"/>
                </a:lnTo>
                <a:cubicBezTo>
                  <a:pt x="280" y="589"/>
                  <a:pt x="265" y="589"/>
                  <a:pt x="265" y="589"/>
                </a:cubicBezTo>
                <a:cubicBezTo>
                  <a:pt x="251" y="589"/>
                  <a:pt x="236" y="589"/>
                  <a:pt x="236" y="574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36" y="59"/>
                  <a:pt x="251" y="44"/>
                  <a:pt x="265" y="44"/>
                </a:cubicBezTo>
                <a:lnTo>
                  <a:pt x="280" y="59"/>
                </a:lnTo>
                <a:lnTo>
                  <a:pt x="280" y="574"/>
                </a:lnTo>
                <a:close/>
                <a:moveTo>
                  <a:pt x="89" y="177"/>
                </a:moveTo>
                <a:lnTo>
                  <a:pt x="89" y="177"/>
                </a:lnTo>
                <a:cubicBezTo>
                  <a:pt x="44" y="177"/>
                  <a:pt x="44" y="177"/>
                  <a:pt x="44" y="177"/>
                </a:cubicBezTo>
                <a:cubicBezTo>
                  <a:pt x="30" y="177"/>
                  <a:pt x="0" y="206"/>
                  <a:pt x="0" y="221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19"/>
                  <a:pt x="30" y="633"/>
                  <a:pt x="44" y="633"/>
                </a:cubicBezTo>
                <a:cubicBezTo>
                  <a:pt x="89" y="633"/>
                  <a:pt x="89" y="633"/>
                  <a:pt x="89" y="633"/>
                </a:cubicBezTo>
                <a:cubicBezTo>
                  <a:pt x="103" y="633"/>
                  <a:pt x="118" y="619"/>
                  <a:pt x="118" y="589"/>
                </a:cubicBezTo>
                <a:cubicBezTo>
                  <a:pt x="118" y="221"/>
                  <a:pt x="118" y="221"/>
                  <a:pt x="118" y="221"/>
                </a:cubicBezTo>
                <a:cubicBezTo>
                  <a:pt x="118" y="206"/>
                  <a:pt x="103" y="177"/>
                  <a:pt x="89" y="177"/>
                </a:cubicBezTo>
                <a:close/>
                <a:moveTo>
                  <a:pt x="89" y="574"/>
                </a:moveTo>
                <a:lnTo>
                  <a:pt x="89" y="574"/>
                </a:lnTo>
                <a:cubicBezTo>
                  <a:pt x="89" y="589"/>
                  <a:pt x="74" y="589"/>
                  <a:pt x="59" y="589"/>
                </a:cubicBezTo>
                <a:cubicBezTo>
                  <a:pt x="59" y="589"/>
                  <a:pt x="44" y="589"/>
                  <a:pt x="44" y="574"/>
                </a:cubicBezTo>
                <a:cubicBezTo>
                  <a:pt x="44" y="236"/>
                  <a:pt x="44" y="236"/>
                  <a:pt x="44" y="236"/>
                </a:cubicBezTo>
                <a:lnTo>
                  <a:pt x="59" y="221"/>
                </a:lnTo>
                <a:cubicBezTo>
                  <a:pt x="74" y="221"/>
                  <a:pt x="89" y="236"/>
                  <a:pt x="89" y="236"/>
                </a:cubicBezTo>
                <a:lnTo>
                  <a:pt x="89" y="574"/>
                </a:lnTo>
                <a:close/>
                <a:moveTo>
                  <a:pt x="471" y="324"/>
                </a:moveTo>
                <a:lnTo>
                  <a:pt x="471" y="324"/>
                </a:lnTo>
                <a:cubicBezTo>
                  <a:pt x="442" y="324"/>
                  <a:pt x="442" y="324"/>
                  <a:pt x="442" y="324"/>
                </a:cubicBezTo>
                <a:cubicBezTo>
                  <a:pt x="412" y="324"/>
                  <a:pt x="398" y="339"/>
                  <a:pt x="398" y="353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9"/>
                  <a:pt x="412" y="633"/>
                  <a:pt x="44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01" y="633"/>
                  <a:pt x="515" y="619"/>
                  <a:pt x="515" y="589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39"/>
                  <a:pt x="501" y="324"/>
                  <a:pt x="471" y="324"/>
                </a:cubicBezTo>
                <a:close/>
                <a:moveTo>
                  <a:pt x="471" y="574"/>
                </a:moveTo>
                <a:lnTo>
                  <a:pt x="471" y="574"/>
                </a:lnTo>
                <a:cubicBezTo>
                  <a:pt x="471" y="589"/>
                  <a:pt x="471" y="589"/>
                  <a:pt x="457" y="589"/>
                </a:cubicBezTo>
                <a:cubicBezTo>
                  <a:pt x="442" y="589"/>
                  <a:pt x="442" y="589"/>
                  <a:pt x="442" y="574"/>
                </a:cubicBezTo>
                <a:cubicBezTo>
                  <a:pt x="442" y="383"/>
                  <a:pt x="442" y="383"/>
                  <a:pt x="442" y="383"/>
                </a:cubicBezTo>
                <a:cubicBezTo>
                  <a:pt x="442" y="368"/>
                  <a:pt x="442" y="353"/>
                  <a:pt x="457" y="353"/>
                </a:cubicBezTo>
                <a:cubicBezTo>
                  <a:pt x="471" y="353"/>
                  <a:pt x="471" y="368"/>
                  <a:pt x="471" y="383"/>
                </a:cubicBezTo>
                <a:lnTo>
                  <a:pt x="471" y="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Freeform 142"/>
          <p:cNvSpPr>
            <a:spLocks noChangeArrowheads="1"/>
          </p:cNvSpPr>
          <p:nvPr/>
        </p:nvSpPr>
        <p:spPr bwMode="auto">
          <a:xfrm>
            <a:off x="8416925" y="4393565"/>
            <a:ext cx="304800" cy="321310"/>
          </a:xfrm>
          <a:custGeom>
            <a:avLst/>
            <a:gdLst>
              <a:gd name="T0" fmla="*/ 191315 w 604"/>
              <a:gd name="T1" fmla="*/ 0 h 634"/>
              <a:gd name="T2" fmla="*/ 191315 w 604"/>
              <a:gd name="T3" fmla="*/ 0 h 634"/>
              <a:gd name="T4" fmla="*/ 26712 w 604"/>
              <a:gd name="T5" fmla="*/ 0 h 634"/>
              <a:gd name="T6" fmla="*/ 0 w 604"/>
              <a:gd name="T7" fmla="*/ 26830 h 634"/>
              <a:gd name="T8" fmla="*/ 0 w 604"/>
              <a:gd name="T9" fmla="*/ 154818 h 634"/>
              <a:gd name="T10" fmla="*/ 26712 w 604"/>
              <a:gd name="T11" fmla="*/ 187087 h 634"/>
              <a:gd name="T12" fmla="*/ 85189 w 604"/>
              <a:gd name="T13" fmla="*/ 187087 h 634"/>
              <a:gd name="T14" fmla="*/ 85189 w 604"/>
              <a:gd name="T15" fmla="*/ 213555 h 634"/>
              <a:gd name="T16" fmla="*/ 68946 w 604"/>
              <a:gd name="T17" fmla="*/ 213555 h 634"/>
              <a:gd name="T18" fmla="*/ 63892 w 604"/>
              <a:gd name="T19" fmla="*/ 218994 h 634"/>
              <a:gd name="T20" fmla="*/ 68946 w 604"/>
              <a:gd name="T21" fmla="*/ 229508 h 634"/>
              <a:gd name="T22" fmla="*/ 154135 w 604"/>
              <a:gd name="T23" fmla="*/ 229508 h 634"/>
              <a:gd name="T24" fmla="*/ 159189 w 604"/>
              <a:gd name="T25" fmla="*/ 218994 h 634"/>
              <a:gd name="T26" fmla="*/ 154135 w 604"/>
              <a:gd name="T27" fmla="*/ 213555 h 634"/>
              <a:gd name="T28" fmla="*/ 138252 w 604"/>
              <a:gd name="T29" fmla="*/ 213555 h 634"/>
              <a:gd name="T30" fmla="*/ 138252 w 604"/>
              <a:gd name="T31" fmla="*/ 187087 h 634"/>
              <a:gd name="T32" fmla="*/ 191315 w 604"/>
              <a:gd name="T33" fmla="*/ 187087 h 634"/>
              <a:gd name="T34" fmla="*/ 217666 w 604"/>
              <a:gd name="T35" fmla="*/ 154818 h 634"/>
              <a:gd name="T36" fmla="*/ 217666 w 604"/>
              <a:gd name="T37" fmla="*/ 26830 h 634"/>
              <a:gd name="T38" fmla="*/ 191315 w 604"/>
              <a:gd name="T39" fmla="*/ 0 h 634"/>
              <a:gd name="T40" fmla="*/ 127423 w 604"/>
              <a:gd name="T41" fmla="*/ 213555 h 634"/>
              <a:gd name="T42" fmla="*/ 127423 w 604"/>
              <a:gd name="T43" fmla="*/ 213555 h 634"/>
              <a:gd name="T44" fmla="*/ 95658 w 604"/>
              <a:gd name="T45" fmla="*/ 213555 h 634"/>
              <a:gd name="T46" fmla="*/ 95658 w 604"/>
              <a:gd name="T47" fmla="*/ 187087 h 634"/>
              <a:gd name="T48" fmla="*/ 127423 w 604"/>
              <a:gd name="T49" fmla="*/ 187087 h 634"/>
              <a:gd name="T50" fmla="*/ 127423 w 604"/>
              <a:gd name="T51" fmla="*/ 213555 h 634"/>
              <a:gd name="T52" fmla="*/ 201783 w 604"/>
              <a:gd name="T53" fmla="*/ 154818 h 634"/>
              <a:gd name="T54" fmla="*/ 201783 w 604"/>
              <a:gd name="T55" fmla="*/ 154818 h 634"/>
              <a:gd name="T56" fmla="*/ 191315 w 604"/>
              <a:gd name="T57" fmla="*/ 170772 h 634"/>
              <a:gd name="T58" fmla="*/ 26712 w 604"/>
              <a:gd name="T59" fmla="*/ 170772 h 634"/>
              <a:gd name="T60" fmla="*/ 10468 w 604"/>
              <a:gd name="T61" fmla="*/ 154818 h 634"/>
              <a:gd name="T62" fmla="*/ 10468 w 604"/>
              <a:gd name="T63" fmla="*/ 144304 h 634"/>
              <a:gd name="T64" fmla="*/ 201783 w 604"/>
              <a:gd name="T65" fmla="*/ 144304 h 634"/>
              <a:gd name="T66" fmla="*/ 201783 w 604"/>
              <a:gd name="T67" fmla="*/ 154818 h 634"/>
              <a:gd name="T68" fmla="*/ 201783 w 604"/>
              <a:gd name="T69" fmla="*/ 128351 h 634"/>
              <a:gd name="T70" fmla="*/ 201783 w 604"/>
              <a:gd name="T71" fmla="*/ 128351 h 634"/>
              <a:gd name="T72" fmla="*/ 10468 w 604"/>
              <a:gd name="T73" fmla="*/ 128351 h 634"/>
              <a:gd name="T74" fmla="*/ 10468 w 604"/>
              <a:gd name="T75" fmla="*/ 26830 h 634"/>
              <a:gd name="T76" fmla="*/ 26712 w 604"/>
              <a:gd name="T77" fmla="*/ 15953 h 634"/>
              <a:gd name="T78" fmla="*/ 191315 w 604"/>
              <a:gd name="T79" fmla="*/ 15953 h 634"/>
              <a:gd name="T80" fmla="*/ 201783 w 604"/>
              <a:gd name="T81" fmla="*/ 26830 h 634"/>
              <a:gd name="T82" fmla="*/ 201783 w 604"/>
              <a:gd name="T83" fmla="*/ 128351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4" h="63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Freeform 139"/>
          <p:cNvSpPr>
            <a:spLocks noChangeArrowheads="1"/>
          </p:cNvSpPr>
          <p:nvPr/>
        </p:nvSpPr>
        <p:spPr bwMode="auto">
          <a:xfrm>
            <a:off x="9839325" y="1906270"/>
            <a:ext cx="319405" cy="274955"/>
          </a:xfrm>
          <a:custGeom>
            <a:avLst/>
            <a:gdLst>
              <a:gd name="T0" fmla="*/ 212372 w 634"/>
              <a:gd name="T1" fmla="*/ 85082 h 546"/>
              <a:gd name="T2" fmla="*/ 212372 w 634"/>
              <a:gd name="T3" fmla="*/ 85082 h 546"/>
              <a:gd name="T4" fmla="*/ 169825 w 634"/>
              <a:gd name="T5" fmla="*/ 111400 h 546"/>
              <a:gd name="T6" fmla="*/ 159369 w 634"/>
              <a:gd name="T7" fmla="*/ 90130 h 546"/>
              <a:gd name="T8" fmla="*/ 186051 w 634"/>
              <a:gd name="T9" fmla="*/ 47949 h 546"/>
              <a:gd name="T10" fmla="*/ 138096 w 634"/>
              <a:gd name="T11" fmla="*/ 0 h 546"/>
              <a:gd name="T12" fmla="*/ 85093 w 634"/>
              <a:gd name="T13" fmla="*/ 47949 h 546"/>
              <a:gd name="T14" fmla="*/ 100958 w 634"/>
              <a:gd name="T15" fmla="*/ 85082 h 546"/>
              <a:gd name="T16" fmla="*/ 74637 w 634"/>
              <a:gd name="T17" fmla="*/ 85082 h 546"/>
              <a:gd name="T18" fmla="*/ 85093 w 634"/>
              <a:gd name="T19" fmla="*/ 58404 h 546"/>
              <a:gd name="T20" fmla="*/ 42546 w 634"/>
              <a:gd name="T21" fmla="*/ 15863 h 546"/>
              <a:gd name="T22" fmla="*/ 0 w 634"/>
              <a:gd name="T23" fmla="*/ 58404 h 546"/>
              <a:gd name="T24" fmla="*/ 15865 w 634"/>
              <a:gd name="T25" fmla="*/ 90130 h 546"/>
              <a:gd name="T26" fmla="*/ 0 w 634"/>
              <a:gd name="T27" fmla="*/ 111400 h 546"/>
              <a:gd name="T28" fmla="*/ 0 w 634"/>
              <a:gd name="T29" fmla="*/ 169804 h 546"/>
              <a:gd name="T30" fmla="*/ 32090 w 634"/>
              <a:gd name="T31" fmla="*/ 196482 h 546"/>
              <a:gd name="T32" fmla="*/ 143504 w 634"/>
              <a:gd name="T33" fmla="*/ 196482 h 546"/>
              <a:gd name="T34" fmla="*/ 169825 w 634"/>
              <a:gd name="T35" fmla="*/ 169804 h 546"/>
              <a:gd name="T36" fmla="*/ 169825 w 634"/>
              <a:gd name="T37" fmla="*/ 164757 h 546"/>
              <a:gd name="T38" fmla="*/ 212372 w 634"/>
              <a:gd name="T39" fmla="*/ 196482 h 546"/>
              <a:gd name="T40" fmla="*/ 228236 w 634"/>
              <a:gd name="T41" fmla="*/ 186027 h 546"/>
              <a:gd name="T42" fmla="*/ 228236 w 634"/>
              <a:gd name="T43" fmla="*/ 100945 h 546"/>
              <a:gd name="T44" fmla="*/ 212372 w 634"/>
              <a:gd name="T45" fmla="*/ 85082 h 546"/>
              <a:gd name="T46" fmla="*/ 15865 w 634"/>
              <a:gd name="T47" fmla="*/ 58404 h 546"/>
              <a:gd name="T48" fmla="*/ 15865 w 634"/>
              <a:gd name="T49" fmla="*/ 58404 h 546"/>
              <a:gd name="T50" fmla="*/ 42546 w 634"/>
              <a:gd name="T51" fmla="*/ 26678 h 546"/>
              <a:gd name="T52" fmla="*/ 74637 w 634"/>
              <a:gd name="T53" fmla="*/ 58404 h 546"/>
              <a:gd name="T54" fmla="*/ 42546 w 634"/>
              <a:gd name="T55" fmla="*/ 85082 h 546"/>
              <a:gd name="T56" fmla="*/ 15865 w 634"/>
              <a:gd name="T57" fmla="*/ 58404 h 546"/>
              <a:gd name="T58" fmla="*/ 159369 w 634"/>
              <a:gd name="T59" fmla="*/ 169804 h 546"/>
              <a:gd name="T60" fmla="*/ 159369 w 634"/>
              <a:gd name="T61" fmla="*/ 169804 h 546"/>
              <a:gd name="T62" fmla="*/ 143504 w 634"/>
              <a:gd name="T63" fmla="*/ 186027 h 546"/>
              <a:gd name="T64" fmla="*/ 32090 w 634"/>
              <a:gd name="T65" fmla="*/ 186027 h 546"/>
              <a:gd name="T66" fmla="*/ 15865 w 634"/>
              <a:gd name="T67" fmla="*/ 169804 h 546"/>
              <a:gd name="T68" fmla="*/ 15865 w 634"/>
              <a:gd name="T69" fmla="*/ 111400 h 546"/>
              <a:gd name="T70" fmla="*/ 32090 w 634"/>
              <a:gd name="T71" fmla="*/ 100945 h 546"/>
              <a:gd name="T72" fmla="*/ 143504 w 634"/>
              <a:gd name="T73" fmla="*/ 100945 h 546"/>
              <a:gd name="T74" fmla="*/ 159369 w 634"/>
              <a:gd name="T75" fmla="*/ 111400 h 546"/>
              <a:gd name="T76" fmla="*/ 159369 w 634"/>
              <a:gd name="T77" fmla="*/ 169804 h 546"/>
              <a:gd name="T78" fmla="*/ 138096 w 634"/>
              <a:gd name="T79" fmla="*/ 85082 h 546"/>
              <a:gd name="T80" fmla="*/ 138096 w 634"/>
              <a:gd name="T81" fmla="*/ 85082 h 546"/>
              <a:gd name="T82" fmla="*/ 100958 w 634"/>
              <a:gd name="T83" fmla="*/ 47949 h 546"/>
              <a:gd name="T84" fmla="*/ 138096 w 634"/>
              <a:gd name="T85" fmla="*/ 15863 h 546"/>
              <a:gd name="T86" fmla="*/ 169825 w 634"/>
              <a:gd name="T87" fmla="*/ 47949 h 546"/>
              <a:gd name="T88" fmla="*/ 138096 w 634"/>
              <a:gd name="T89" fmla="*/ 85082 h 546"/>
              <a:gd name="T90" fmla="*/ 212372 w 634"/>
              <a:gd name="T91" fmla="*/ 186027 h 546"/>
              <a:gd name="T92" fmla="*/ 212372 w 634"/>
              <a:gd name="T93" fmla="*/ 186027 h 546"/>
              <a:gd name="T94" fmla="*/ 169825 w 634"/>
              <a:gd name="T95" fmla="*/ 148534 h 546"/>
              <a:gd name="T96" fmla="*/ 169825 w 634"/>
              <a:gd name="T97" fmla="*/ 127623 h 546"/>
              <a:gd name="T98" fmla="*/ 212372 w 634"/>
              <a:gd name="T99" fmla="*/ 100945 h 546"/>
              <a:gd name="T100" fmla="*/ 212372 w 634"/>
              <a:gd name="T101" fmla="*/ 186027 h 5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31" name="Freeform 93"/>
          <p:cNvSpPr>
            <a:spLocks noChangeArrowheads="1"/>
          </p:cNvSpPr>
          <p:nvPr/>
        </p:nvSpPr>
        <p:spPr bwMode="auto">
          <a:xfrm>
            <a:off x="404939" y="2193109"/>
            <a:ext cx="578701" cy="565318"/>
          </a:xfrm>
          <a:custGeom>
            <a:avLst/>
            <a:gdLst>
              <a:gd name="T0" fmla="*/ 42547 w 634"/>
              <a:gd name="T1" fmla="*/ 196214 h 619"/>
              <a:gd name="T2" fmla="*/ 42547 w 634"/>
              <a:gd name="T3" fmla="*/ 196214 h 619"/>
              <a:gd name="T4" fmla="*/ 74637 w 634"/>
              <a:gd name="T5" fmla="*/ 222904 h 619"/>
              <a:gd name="T6" fmla="*/ 100958 w 634"/>
              <a:gd name="T7" fmla="*/ 196214 h 619"/>
              <a:gd name="T8" fmla="*/ 74637 w 634"/>
              <a:gd name="T9" fmla="*/ 169883 h 619"/>
              <a:gd name="T10" fmla="*/ 42547 w 634"/>
              <a:gd name="T11" fmla="*/ 196214 h 619"/>
              <a:gd name="T12" fmla="*/ 74637 w 634"/>
              <a:gd name="T13" fmla="*/ 180343 h 619"/>
              <a:gd name="T14" fmla="*/ 74637 w 634"/>
              <a:gd name="T15" fmla="*/ 180343 h 619"/>
              <a:gd name="T16" fmla="*/ 85093 w 634"/>
              <a:gd name="T17" fmla="*/ 196214 h 619"/>
              <a:gd name="T18" fmla="*/ 74637 w 634"/>
              <a:gd name="T19" fmla="*/ 212444 h 619"/>
              <a:gd name="T20" fmla="*/ 58411 w 634"/>
              <a:gd name="T21" fmla="*/ 196214 h 619"/>
              <a:gd name="T22" fmla="*/ 74637 w 634"/>
              <a:gd name="T23" fmla="*/ 180343 h 619"/>
              <a:gd name="T24" fmla="*/ 58411 w 634"/>
              <a:gd name="T25" fmla="*/ 154013 h 619"/>
              <a:gd name="T26" fmla="*/ 58411 w 634"/>
              <a:gd name="T27" fmla="*/ 154013 h 619"/>
              <a:gd name="T28" fmla="*/ 42547 w 634"/>
              <a:gd name="T29" fmla="*/ 137782 h 619"/>
              <a:gd name="T30" fmla="*/ 207325 w 634"/>
              <a:gd name="T31" fmla="*/ 127322 h 619"/>
              <a:gd name="T32" fmla="*/ 228237 w 634"/>
              <a:gd name="T33" fmla="*/ 31740 h 619"/>
              <a:gd name="T34" fmla="*/ 223190 w 634"/>
              <a:gd name="T35" fmla="*/ 26330 h 619"/>
              <a:gd name="T36" fmla="*/ 42547 w 634"/>
              <a:gd name="T37" fmla="*/ 26330 h 619"/>
              <a:gd name="T38" fmla="*/ 42547 w 634"/>
              <a:gd name="T39" fmla="*/ 10460 h 619"/>
              <a:gd name="T40" fmla="*/ 53364 w 634"/>
              <a:gd name="T41" fmla="*/ 10460 h 619"/>
              <a:gd name="T42" fmla="*/ 58411 w 634"/>
              <a:gd name="T43" fmla="*/ 5050 h 619"/>
              <a:gd name="T44" fmla="*/ 53364 w 634"/>
              <a:gd name="T45" fmla="*/ 0 h 619"/>
              <a:gd name="T46" fmla="*/ 10817 w 634"/>
              <a:gd name="T47" fmla="*/ 0 h 619"/>
              <a:gd name="T48" fmla="*/ 0 w 634"/>
              <a:gd name="T49" fmla="*/ 5050 h 619"/>
              <a:gd name="T50" fmla="*/ 10817 w 634"/>
              <a:gd name="T51" fmla="*/ 10460 h 619"/>
              <a:gd name="T52" fmla="*/ 32090 w 634"/>
              <a:gd name="T53" fmla="*/ 10460 h 619"/>
              <a:gd name="T54" fmla="*/ 32090 w 634"/>
              <a:gd name="T55" fmla="*/ 137782 h 619"/>
              <a:gd name="T56" fmla="*/ 58411 w 634"/>
              <a:gd name="T57" fmla="*/ 169883 h 619"/>
              <a:gd name="T58" fmla="*/ 74637 w 634"/>
              <a:gd name="T59" fmla="*/ 169883 h 619"/>
              <a:gd name="T60" fmla="*/ 159370 w 634"/>
              <a:gd name="T61" fmla="*/ 169883 h 619"/>
              <a:gd name="T62" fmla="*/ 223190 w 634"/>
              <a:gd name="T63" fmla="*/ 169883 h 619"/>
              <a:gd name="T64" fmla="*/ 223190 w 634"/>
              <a:gd name="T65" fmla="*/ 154013 h 619"/>
              <a:gd name="T66" fmla="*/ 58411 w 634"/>
              <a:gd name="T67" fmla="*/ 154013 h 619"/>
              <a:gd name="T68" fmla="*/ 42547 w 634"/>
              <a:gd name="T69" fmla="*/ 42561 h 619"/>
              <a:gd name="T70" fmla="*/ 42547 w 634"/>
              <a:gd name="T71" fmla="*/ 42561 h 619"/>
              <a:gd name="T72" fmla="*/ 212373 w 634"/>
              <a:gd name="T73" fmla="*/ 42561 h 619"/>
              <a:gd name="T74" fmla="*/ 196508 w 634"/>
              <a:gd name="T75" fmla="*/ 111452 h 619"/>
              <a:gd name="T76" fmla="*/ 42547 w 634"/>
              <a:gd name="T77" fmla="*/ 127322 h 619"/>
              <a:gd name="T78" fmla="*/ 42547 w 634"/>
              <a:gd name="T79" fmla="*/ 42561 h 619"/>
              <a:gd name="T80" fmla="*/ 127640 w 634"/>
              <a:gd name="T81" fmla="*/ 196214 h 619"/>
              <a:gd name="T82" fmla="*/ 127640 w 634"/>
              <a:gd name="T83" fmla="*/ 196214 h 619"/>
              <a:gd name="T84" fmla="*/ 159370 w 634"/>
              <a:gd name="T85" fmla="*/ 222904 h 619"/>
              <a:gd name="T86" fmla="*/ 186051 w 634"/>
              <a:gd name="T87" fmla="*/ 196214 h 619"/>
              <a:gd name="T88" fmla="*/ 159370 w 634"/>
              <a:gd name="T89" fmla="*/ 169883 h 619"/>
              <a:gd name="T90" fmla="*/ 127640 w 634"/>
              <a:gd name="T91" fmla="*/ 196214 h 619"/>
              <a:gd name="T92" fmla="*/ 159370 w 634"/>
              <a:gd name="T93" fmla="*/ 180343 h 619"/>
              <a:gd name="T94" fmla="*/ 159370 w 634"/>
              <a:gd name="T95" fmla="*/ 180343 h 619"/>
              <a:gd name="T96" fmla="*/ 169826 w 634"/>
              <a:gd name="T97" fmla="*/ 196214 h 619"/>
              <a:gd name="T98" fmla="*/ 159370 w 634"/>
              <a:gd name="T99" fmla="*/ 212444 h 619"/>
              <a:gd name="T100" fmla="*/ 143505 w 634"/>
              <a:gd name="T101" fmla="*/ 196214 h 619"/>
              <a:gd name="T102" fmla="*/ 159370 w 634"/>
              <a:gd name="T103" fmla="*/ 180343 h 6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35" name="Freeform 139"/>
          <p:cNvSpPr>
            <a:spLocks noChangeArrowheads="1"/>
          </p:cNvSpPr>
          <p:nvPr/>
        </p:nvSpPr>
        <p:spPr bwMode="auto">
          <a:xfrm>
            <a:off x="3564286" y="2150393"/>
            <a:ext cx="655564" cy="564617"/>
          </a:xfrm>
          <a:custGeom>
            <a:avLst/>
            <a:gdLst>
              <a:gd name="T0" fmla="*/ 212372 w 634"/>
              <a:gd name="T1" fmla="*/ 85082 h 546"/>
              <a:gd name="T2" fmla="*/ 212372 w 634"/>
              <a:gd name="T3" fmla="*/ 85082 h 546"/>
              <a:gd name="T4" fmla="*/ 169825 w 634"/>
              <a:gd name="T5" fmla="*/ 111400 h 546"/>
              <a:gd name="T6" fmla="*/ 159369 w 634"/>
              <a:gd name="T7" fmla="*/ 90130 h 546"/>
              <a:gd name="T8" fmla="*/ 186051 w 634"/>
              <a:gd name="T9" fmla="*/ 47949 h 546"/>
              <a:gd name="T10" fmla="*/ 138096 w 634"/>
              <a:gd name="T11" fmla="*/ 0 h 546"/>
              <a:gd name="T12" fmla="*/ 85093 w 634"/>
              <a:gd name="T13" fmla="*/ 47949 h 546"/>
              <a:gd name="T14" fmla="*/ 100958 w 634"/>
              <a:gd name="T15" fmla="*/ 85082 h 546"/>
              <a:gd name="T16" fmla="*/ 74637 w 634"/>
              <a:gd name="T17" fmla="*/ 85082 h 546"/>
              <a:gd name="T18" fmla="*/ 85093 w 634"/>
              <a:gd name="T19" fmla="*/ 58404 h 546"/>
              <a:gd name="T20" fmla="*/ 42546 w 634"/>
              <a:gd name="T21" fmla="*/ 15863 h 546"/>
              <a:gd name="T22" fmla="*/ 0 w 634"/>
              <a:gd name="T23" fmla="*/ 58404 h 546"/>
              <a:gd name="T24" fmla="*/ 15865 w 634"/>
              <a:gd name="T25" fmla="*/ 90130 h 546"/>
              <a:gd name="T26" fmla="*/ 0 w 634"/>
              <a:gd name="T27" fmla="*/ 111400 h 546"/>
              <a:gd name="T28" fmla="*/ 0 w 634"/>
              <a:gd name="T29" fmla="*/ 169804 h 546"/>
              <a:gd name="T30" fmla="*/ 32090 w 634"/>
              <a:gd name="T31" fmla="*/ 196482 h 546"/>
              <a:gd name="T32" fmla="*/ 143504 w 634"/>
              <a:gd name="T33" fmla="*/ 196482 h 546"/>
              <a:gd name="T34" fmla="*/ 169825 w 634"/>
              <a:gd name="T35" fmla="*/ 169804 h 546"/>
              <a:gd name="T36" fmla="*/ 169825 w 634"/>
              <a:gd name="T37" fmla="*/ 164757 h 546"/>
              <a:gd name="T38" fmla="*/ 212372 w 634"/>
              <a:gd name="T39" fmla="*/ 196482 h 546"/>
              <a:gd name="T40" fmla="*/ 228236 w 634"/>
              <a:gd name="T41" fmla="*/ 186027 h 546"/>
              <a:gd name="T42" fmla="*/ 228236 w 634"/>
              <a:gd name="T43" fmla="*/ 100945 h 546"/>
              <a:gd name="T44" fmla="*/ 212372 w 634"/>
              <a:gd name="T45" fmla="*/ 85082 h 546"/>
              <a:gd name="T46" fmla="*/ 15865 w 634"/>
              <a:gd name="T47" fmla="*/ 58404 h 546"/>
              <a:gd name="T48" fmla="*/ 15865 w 634"/>
              <a:gd name="T49" fmla="*/ 58404 h 546"/>
              <a:gd name="T50" fmla="*/ 42546 w 634"/>
              <a:gd name="T51" fmla="*/ 26678 h 546"/>
              <a:gd name="T52" fmla="*/ 74637 w 634"/>
              <a:gd name="T53" fmla="*/ 58404 h 546"/>
              <a:gd name="T54" fmla="*/ 42546 w 634"/>
              <a:gd name="T55" fmla="*/ 85082 h 546"/>
              <a:gd name="T56" fmla="*/ 15865 w 634"/>
              <a:gd name="T57" fmla="*/ 58404 h 546"/>
              <a:gd name="T58" fmla="*/ 159369 w 634"/>
              <a:gd name="T59" fmla="*/ 169804 h 546"/>
              <a:gd name="T60" fmla="*/ 159369 w 634"/>
              <a:gd name="T61" fmla="*/ 169804 h 546"/>
              <a:gd name="T62" fmla="*/ 143504 w 634"/>
              <a:gd name="T63" fmla="*/ 186027 h 546"/>
              <a:gd name="T64" fmla="*/ 32090 w 634"/>
              <a:gd name="T65" fmla="*/ 186027 h 546"/>
              <a:gd name="T66" fmla="*/ 15865 w 634"/>
              <a:gd name="T67" fmla="*/ 169804 h 546"/>
              <a:gd name="T68" fmla="*/ 15865 w 634"/>
              <a:gd name="T69" fmla="*/ 111400 h 546"/>
              <a:gd name="T70" fmla="*/ 32090 w 634"/>
              <a:gd name="T71" fmla="*/ 100945 h 546"/>
              <a:gd name="T72" fmla="*/ 143504 w 634"/>
              <a:gd name="T73" fmla="*/ 100945 h 546"/>
              <a:gd name="T74" fmla="*/ 159369 w 634"/>
              <a:gd name="T75" fmla="*/ 111400 h 546"/>
              <a:gd name="T76" fmla="*/ 159369 w 634"/>
              <a:gd name="T77" fmla="*/ 169804 h 546"/>
              <a:gd name="T78" fmla="*/ 138096 w 634"/>
              <a:gd name="T79" fmla="*/ 85082 h 546"/>
              <a:gd name="T80" fmla="*/ 138096 w 634"/>
              <a:gd name="T81" fmla="*/ 85082 h 546"/>
              <a:gd name="T82" fmla="*/ 100958 w 634"/>
              <a:gd name="T83" fmla="*/ 47949 h 546"/>
              <a:gd name="T84" fmla="*/ 138096 w 634"/>
              <a:gd name="T85" fmla="*/ 15863 h 546"/>
              <a:gd name="T86" fmla="*/ 169825 w 634"/>
              <a:gd name="T87" fmla="*/ 47949 h 546"/>
              <a:gd name="T88" fmla="*/ 138096 w 634"/>
              <a:gd name="T89" fmla="*/ 85082 h 546"/>
              <a:gd name="T90" fmla="*/ 212372 w 634"/>
              <a:gd name="T91" fmla="*/ 186027 h 546"/>
              <a:gd name="T92" fmla="*/ 212372 w 634"/>
              <a:gd name="T93" fmla="*/ 186027 h 546"/>
              <a:gd name="T94" fmla="*/ 169825 w 634"/>
              <a:gd name="T95" fmla="*/ 148534 h 546"/>
              <a:gd name="T96" fmla="*/ 169825 w 634"/>
              <a:gd name="T97" fmla="*/ 127623 h 546"/>
              <a:gd name="T98" fmla="*/ 212372 w 634"/>
              <a:gd name="T99" fmla="*/ 100945 h 546"/>
              <a:gd name="T100" fmla="*/ 212372 w 634"/>
              <a:gd name="T101" fmla="*/ 186027 h 5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39" name="Freeform 142"/>
          <p:cNvSpPr>
            <a:spLocks noChangeArrowheads="1"/>
          </p:cNvSpPr>
          <p:nvPr/>
        </p:nvSpPr>
        <p:spPr bwMode="auto">
          <a:xfrm>
            <a:off x="429494" y="3862570"/>
            <a:ext cx="529593" cy="558479"/>
          </a:xfrm>
          <a:custGeom>
            <a:avLst/>
            <a:gdLst>
              <a:gd name="T0" fmla="*/ 191315 w 604"/>
              <a:gd name="T1" fmla="*/ 0 h 634"/>
              <a:gd name="T2" fmla="*/ 191315 w 604"/>
              <a:gd name="T3" fmla="*/ 0 h 634"/>
              <a:gd name="T4" fmla="*/ 26712 w 604"/>
              <a:gd name="T5" fmla="*/ 0 h 634"/>
              <a:gd name="T6" fmla="*/ 0 w 604"/>
              <a:gd name="T7" fmla="*/ 26830 h 634"/>
              <a:gd name="T8" fmla="*/ 0 w 604"/>
              <a:gd name="T9" fmla="*/ 154818 h 634"/>
              <a:gd name="T10" fmla="*/ 26712 w 604"/>
              <a:gd name="T11" fmla="*/ 187087 h 634"/>
              <a:gd name="T12" fmla="*/ 85189 w 604"/>
              <a:gd name="T13" fmla="*/ 187087 h 634"/>
              <a:gd name="T14" fmla="*/ 85189 w 604"/>
              <a:gd name="T15" fmla="*/ 213555 h 634"/>
              <a:gd name="T16" fmla="*/ 68946 w 604"/>
              <a:gd name="T17" fmla="*/ 213555 h 634"/>
              <a:gd name="T18" fmla="*/ 63892 w 604"/>
              <a:gd name="T19" fmla="*/ 218994 h 634"/>
              <a:gd name="T20" fmla="*/ 68946 w 604"/>
              <a:gd name="T21" fmla="*/ 229508 h 634"/>
              <a:gd name="T22" fmla="*/ 154135 w 604"/>
              <a:gd name="T23" fmla="*/ 229508 h 634"/>
              <a:gd name="T24" fmla="*/ 159189 w 604"/>
              <a:gd name="T25" fmla="*/ 218994 h 634"/>
              <a:gd name="T26" fmla="*/ 154135 w 604"/>
              <a:gd name="T27" fmla="*/ 213555 h 634"/>
              <a:gd name="T28" fmla="*/ 138252 w 604"/>
              <a:gd name="T29" fmla="*/ 213555 h 634"/>
              <a:gd name="T30" fmla="*/ 138252 w 604"/>
              <a:gd name="T31" fmla="*/ 187087 h 634"/>
              <a:gd name="T32" fmla="*/ 191315 w 604"/>
              <a:gd name="T33" fmla="*/ 187087 h 634"/>
              <a:gd name="T34" fmla="*/ 217666 w 604"/>
              <a:gd name="T35" fmla="*/ 154818 h 634"/>
              <a:gd name="T36" fmla="*/ 217666 w 604"/>
              <a:gd name="T37" fmla="*/ 26830 h 634"/>
              <a:gd name="T38" fmla="*/ 191315 w 604"/>
              <a:gd name="T39" fmla="*/ 0 h 634"/>
              <a:gd name="T40" fmla="*/ 127423 w 604"/>
              <a:gd name="T41" fmla="*/ 213555 h 634"/>
              <a:gd name="T42" fmla="*/ 127423 w 604"/>
              <a:gd name="T43" fmla="*/ 213555 h 634"/>
              <a:gd name="T44" fmla="*/ 95658 w 604"/>
              <a:gd name="T45" fmla="*/ 213555 h 634"/>
              <a:gd name="T46" fmla="*/ 95658 w 604"/>
              <a:gd name="T47" fmla="*/ 187087 h 634"/>
              <a:gd name="T48" fmla="*/ 127423 w 604"/>
              <a:gd name="T49" fmla="*/ 187087 h 634"/>
              <a:gd name="T50" fmla="*/ 127423 w 604"/>
              <a:gd name="T51" fmla="*/ 213555 h 634"/>
              <a:gd name="T52" fmla="*/ 201783 w 604"/>
              <a:gd name="T53" fmla="*/ 154818 h 634"/>
              <a:gd name="T54" fmla="*/ 201783 w 604"/>
              <a:gd name="T55" fmla="*/ 154818 h 634"/>
              <a:gd name="T56" fmla="*/ 191315 w 604"/>
              <a:gd name="T57" fmla="*/ 170772 h 634"/>
              <a:gd name="T58" fmla="*/ 26712 w 604"/>
              <a:gd name="T59" fmla="*/ 170772 h 634"/>
              <a:gd name="T60" fmla="*/ 10468 w 604"/>
              <a:gd name="T61" fmla="*/ 154818 h 634"/>
              <a:gd name="T62" fmla="*/ 10468 w 604"/>
              <a:gd name="T63" fmla="*/ 144304 h 634"/>
              <a:gd name="T64" fmla="*/ 201783 w 604"/>
              <a:gd name="T65" fmla="*/ 144304 h 634"/>
              <a:gd name="T66" fmla="*/ 201783 w 604"/>
              <a:gd name="T67" fmla="*/ 154818 h 634"/>
              <a:gd name="T68" fmla="*/ 201783 w 604"/>
              <a:gd name="T69" fmla="*/ 128351 h 634"/>
              <a:gd name="T70" fmla="*/ 201783 w 604"/>
              <a:gd name="T71" fmla="*/ 128351 h 634"/>
              <a:gd name="T72" fmla="*/ 10468 w 604"/>
              <a:gd name="T73" fmla="*/ 128351 h 634"/>
              <a:gd name="T74" fmla="*/ 10468 w 604"/>
              <a:gd name="T75" fmla="*/ 26830 h 634"/>
              <a:gd name="T76" fmla="*/ 26712 w 604"/>
              <a:gd name="T77" fmla="*/ 15953 h 634"/>
              <a:gd name="T78" fmla="*/ 191315 w 604"/>
              <a:gd name="T79" fmla="*/ 15953 h 634"/>
              <a:gd name="T80" fmla="*/ 201783 w 604"/>
              <a:gd name="T81" fmla="*/ 26830 h 634"/>
              <a:gd name="T82" fmla="*/ 201783 w 604"/>
              <a:gd name="T83" fmla="*/ 128351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4" h="63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rgbClr val="205A9A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43" name="Freeform 107"/>
          <p:cNvSpPr>
            <a:spLocks noChangeArrowheads="1"/>
          </p:cNvSpPr>
          <p:nvPr/>
        </p:nvSpPr>
        <p:spPr bwMode="auto">
          <a:xfrm>
            <a:off x="3577697" y="3819153"/>
            <a:ext cx="490563" cy="601896"/>
          </a:xfrm>
          <a:custGeom>
            <a:avLst/>
            <a:gdLst>
              <a:gd name="T0" fmla="*/ 101100 w 516"/>
              <a:gd name="T1" fmla="*/ 0 h 634"/>
              <a:gd name="T2" fmla="*/ 101100 w 516"/>
              <a:gd name="T3" fmla="*/ 0 h 634"/>
              <a:gd name="T4" fmla="*/ 85213 w 516"/>
              <a:gd name="T5" fmla="*/ 0 h 634"/>
              <a:gd name="T6" fmla="*/ 74381 w 516"/>
              <a:gd name="T7" fmla="*/ 15862 h 634"/>
              <a:gd name="T8" fmla="*/ 74381 w 516"/>
              <a:gd name="T9" fmla="*/ 212328 h 634"/>
              <a:gd name="T10" fmla="*/ 85213 w 516"/>
              <a:gd name="T11" fmla="*/ 228190 h 634"/>
              <a:gd name="T12" fmla="*/ 101100 w 516"/>
              <a:gd name="T13" fmla="*/ 228190 h 634"/>
              <a:gd name="T14" fmla="*/ 116987 w 516"/>
              <a:gd name="T15" fmla="*/ 212328 h 634"/>
              <a:gd name="T16" fmla="*/ 116987 w 516"/>
              <a:gd name="T17" fmla="*/ 15862 h 634"/>
              <a:gd name="T18" fmla="*/ 101100 w 516"/>
              <a:gd name="T19" fmla="*/ 0 h 634"/>
              <a:gd name="T20" fmla="*/ 101100 w 516"/>
              <a:gd name="T21" fmla="*/ 206921 h 634"/>
              <a:gd name="T22" fmla="*/ 101100 w 516"/>
              <a:gd name="T23" fmla="*/ 206921 h 634"/>
              <a:gd name="T24" fmla="*/ 95684 w 516"/>
              <a:gd name="T25" fmla="*/ 212328 h 634"/>
              <a:gd name="T26" fmla="*/ 85213 w 516"/>
              <a:gd name="T27" fmla="*/ 206921 h 634"/>
              <a:gd name="T28" fmla="*/ 85213 w 516"/>
              <a:gd name="T29" fmla="*/ 21269 h 634"/>
              <a:gd name="T30" fmla="*/ 95684 w 516"/>
              <a:gd name="T31" fmla="*/ 15862 h 634"/>
              <a:gd name="T32" fmla="*/ 101100 w 516"/>
              <a:gd name="T33" fmla="*/ 21269 h 634"/>
              <a:gd name="T34" fmla="*/ 101100 w 516"/>
              <a:gd name="T35" fmla="*/ 206921 h 634"/>
              <a:gd name="T36" fmla="*/ 32135 w 516"/>
              <a:gd name="T37" fmla="*/ 63807 h 634"/>
              <a:gd name="T38" fmla="*/ 32135 w 516"/>
              <a:gd name="T39" fmla="*/ 63807 h 634"/>
              <a:gd name="T40" fmla="*/ 15887 w 516"/>
              <a:gd name="T41" fmla="*/ 63807 h 634"/>
              <a:gd name="T42" fmla="*/ 0 w 516"/>
              <a:gd name="T43" fmla="*/ 79668 h 634"/>
              <a:gd name="T44" fmla="*/ 0 w 516"/>
              <a:gd name="T45" fmla="*/ 212328 h 634"/>
              <a:gd name="T46" fmla="*/ 15887 w 516"/>
              <a:gd name="T47" fmla="*/ 228190 h 634"/>
              <a:gd name="T48" fmla="*/ 32135 w 516"/>
              <a:gd name="T49" fmla="*/ 228190 h 634"/>
              <a:gd name="T50" fmla="*/ 42606 w 516"/>
              <a:gd name="T51" fmla="*/ 212328 h 634"/>
              <a:gd name="T52" fmla="*/ 42606 w 516"/>
              <a:gd name="T53" fmla="*/ 79668 h 634"/>
              <a:gd name="T54" fmla="*/ 32135 w 516"/>
              <a:gd name="T55" fmla="*/ 63807 h 634"/>
              <a:gd name="T56" fmla="*/ 32135 w 516"/>
              <a:gd name="T57" fmla="*/ 206921 h 634"/>
              <a:gd name="T58" fmla="*/ 32135 w 516"/>
              <a:gd name="T59" fmla="*/ 206921 h 634"/>
              <a:gd name="T60" fmla="*/ 21303 w 516"/>
              <a:gd name="T61" fmla="*/ 212328 h 634"/>
              <a:gd name="T62" fmla="*/ 15887 w 516"/>
              <a:gd name="T63" fmla="*/ 206921 h 634"/>
              <a:gd name="T64" fmla="*/ 15887 w 516"/>
              <a:gd name="T65" fmla="*/ 85075 h 634"/>
              <a:gd name="T66" fmla="*/ 21303 w 516"/>
              <a:gd name="T67" fmla="*/ 79668 h 634"/>
              <a:gd name="T68" fmla="*/ 32135 w 516"/>
              <a:gd name="T69" fmla="*/ 85075 h 634"/>
              <a:gd name="T70" fmla="*/ 32135 w 516"/>
              <a:gd name="T71" fmla="*/ 206921 h 634"/>
              <a:gd name="T72" fmla="*/ 170065 w 516"/>
              <a:gd name="T73" fmla="*/ 116798 h 634"/>
              <a:gd name="T74" fmla="*/ 170065 w 516"/>
              <a:gd name="T75" fmla="*/ 116798 h 634"/>
              <a:gd name="T76" fmla="*/ 159594 w 516"/>
              <a:gd name="T77" fmla="*/ 116798 h 634"/>
              <a:gd name="T78" fmla="*/ 143707 w 516"/>
              <a:gd name="T79" fmla="*/ 127253 h 634"/>
              <a:gd name="T80" fmla="*/ 143707 w 516"/>
              <a:gd name="T81" fmla="*/ 212328 h 634"/>
              <a:gd name="T82" fmla="*/ 159594 w 516"/>
              <a:gd name="T83" fmla="*/ 228190 h 634"/>
              <a:gd name="T84" fmla="*/ 170065 w 516"/>
              <a:gd name="T85" fmla="*/ 228190 h 634"/>
              <a:gd name="T86" fmla="*/ 185952 w 516"/>
              <a:gd name="T87" fmla="*/ 212328 h 634"/>
              <a:gd name="T88" fmla="*/ 185952 w 516"/>
              <a:gd name="T89" fmla="*/ 127253 h 634"/>
              <a:gd name="T90" fmla="*/ 170065 w 516"/>
              <a:gd name="T91" fmla="*/ 116798 h 634"/>
              <a:gd name="T92" fmla="*/ 170065 w 516"/>
              <a:gd name="T93" fmla="*/ 206921 h 634"/>
              <a:gd name="T94" fmla="*/ 170065 w 516"/>
              <a:gd name="T95" fmla="*/ 206921 h 634"/>
              <a:gd name="T96" fmla="*/ 165010 w 516"/>
              <a:gd name="T97" fmla="*/ 212328 h 634"/>
              <a:gd name="T98" fmla="*/ 159594 w 516"/>
              <a:gd name="T99" fmla="*/ 206921 h 634"/>
              <a:gd name="T100" fmla="*/ 159594 w 516"/>
              <a:gd name="T101" fmla="*/ 138067 h 634"/>
              <a:gd name="T102" fmla="*/ 165010 w 516"/>
              <a:gd name="T103" fmla="*/ 127253 h 634"/>
              <a:gd name="T104" fmla="*/ 170065 w 516"/>
              <a:gd name="T105" fmla="*/ 138067 h 634"/>
              <a:gd name="T106" fmla="*/ 170065 w 516"/>
              <a:gd name="T107" fmla="*/ 206921 h 6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6" h="634">
                <a:moveTo>
                  <a:pt x="280" y="0"/>
                </a:moveTo>
                <a:lnTo>
                  <a:pt x="280" y="0"/>
                </a:ln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6" y="30"/>
                  <a:pt x="206" y="44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206" y="619"/>
                  <a:pt x="221" y="633"/>
                  <a:pt x="236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295" y="633"/>
                  <a:pt x="324" y="619"/>
                  <a:pt x="324" y="589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30"/>
                  <a:pt x="295" y="0"/>
                  <a:pt x="280" y="0"/>
                </a:cubicBezTo>
                <a:close/>
                <a:moveTo>
                  <a:pt x="280" y="574"/>
                </a:moveTo>
                <a:lnTo>
                  <a:pt x="280" y="574"/>
                </a:lnTo>
                <a:cubicBezTo>
                  <a:pt x="280" y="589"/>
                  <a:pt x="265" y="589"/>
                  <a:pt x="265" y="589"/>
                </a:cubicBezTo>
                <a:cubicBezTo>
                  <a:pt x="251" y="589"/>
                  <a:pt x="236" y="589"/>
                  <a:pt x="236" y="574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36" y="59"/>
                  <a:pt x="251" y="44"/>
                  <a:pt x="265" y="44"/>
                </a:cubicBezTo>
                <a:lnTo>
                  <a:pt x="280" y="59"/>
                </a:lnTo>
                <a:lnTo>
                  <a:pt x="280" y="574"/>
                </a:lnTo>
                <a:close/>
                <a:moveTo>
                  <a:pt x="89" y="177"/>
                </a:moveTo>
                <a:lnTo>
                  <a:pt x="89" y="177"/>
                </a:lnTo>
                <a:cubicBezTo>
                  <a:pt x="44" y="177"/>
                  <a:pt x="44" y="177"/>
                  <a:pt x="44" y="177"/>
                </a:cubicBezTo>
                <a:cubicBezTo>
                  <a:pt x="30" y="177"/>
                  <a:pt x="0" y="206"/>
                  <a:pt x="0" y="221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19"/>
                  <a:pt x="30" y="633"/>
                  <a:pt x="44" y="633"/>
                </a:cubicBezTo>
                <a:cubicBezTo>
                  <a:pt x="89" y="633"/>
                  <a:pt x="89" y="633"/>
                  <a:pt x="89" y="633"/>
                </a:cubicBezTo>
                <a:cubicBezTo>
                  <a:pt x="103" y="633"/>
                  <a:pt x="118" y="619"/>
                  <a:pt x="118" y="589"/>
                </a:cubicBezTo>
                <a:cubicBezTo>
                  <a:pt x="118" y="221"/>
                  <a:pt x="118" y="221"/>
                  <a:pt x="118" y="221"/>
                </a:cubicBezTo>
                <a:cubicBezTo>
                  <a:pt x="118" y="206"/>
                  <a:pt x="103" y="177"/>
                  <a:pt x="89" y="177"/>
                </a:cubicBezTo>
                <a:close/>
                <a:moveTo>
                  <a:pt x="89" y="574"/>
                </a:moveTo>
                <a:lnTo>
                  <a:pt x="89" y="574"/>
                </a:lnTo>
                <a:cubicBezTo>
                  <a:pt x="89" y="589"/>
                  <a:pt x="74" y="589"/>
                  <a:pt x="59" y="589"/>
                </a:cubicBezTo>
                <a:cubicBezTo>
                  <a:pt x="59" y="589"/>
                  <a:pt x="44" y="589"/>
                  <a:pt x="44" y="574"/>
                </a:cubicBezTo>
                <a:cubicBezTo>
                  <a:pt x="44" y="236"/>
                  <a:pt x="44" y="236"/>
                  <a:pt x="44" y="236"/>
                </a:cubicBezTo>
                <a:lnTo>
                  <a:pt x="59" y="221"/>
                </a:lnTo>
                <a:cubicBezTo>
                  <a:pt x="74" y="221"/>
                  <a:pt x="89" y="236"/>
                  <a:pt x="89" y="236"/>
                </a:cubicBezTo>
                <a:lnTo>
                  <a:pt x="89" y="574"/>
                </a:lnTo>
                <a:close/>
                <a:moveTo>
                  <a:pt x="471" y="324"/>
                </a:moveTo>
                <a:lnTo>
                  <a:pt x="471" y="324"/>
                </a:lnTo>
                <a:cubicBezTo>
                  <a:pt x="442" y="324"/>
                  <a:pt x="442" y="324"/>
                  <a:pt x="442" y="324"/>
                </a:cubicBezTo>
                <a:cubicBezTo>
                  <a:pt x="412" y="324"/>
                  <a:pt x="398" y="339"/>
                  <a:pt x="398" y="353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9"/>
                  <a:pt x="412" y="633"/>
                  <a:pt x="44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01" y="633"/>
                  <a:pt x="515" y="619"/>
                  <a:pt x="515" y="589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39"/>
                  <a:pt x="501" y="324"/>
                  <a:pt x="471" y="324"/>
                </a:cubicBezTo>
                <a:close/>
                <a:moveTo>
                  <a:pt x="471" y="574"/>
                </a:moveTo>
                <a:lnTo>
                  <a:pt x="471" y="574"/>
                </a:lnTo>
                <a:cubicBezTo>
                  <a:pt x="471" y="589"/>
                  <a:pt x="471" y="589"/>
                  <a:pt x="457" y="589"/>
                </a:cubicBezTo>
                <a:cubicBezTo>
                  <a:pt x="442" y="589"/>
                  <a:pt x="442" y="589"/>
                  <a:pt x="442" y="574"/>
                </a:cubicBezTo>
                <a:cubicBezTo>
                  <a:pt x="442" y="383"/>
                  <a:pt x="442" y="383"/>
                  <a:pt x="442" y="383"/>
                </a:cubicBezTo>
                <a:cubicBezTo>
                  <a:pt x="442" y="368"/>
                  <a:pt x="442" y="353"/>
                  <a:pt x="457" y="353"/>
                </a:cubicBezTo>
                <a:cubicBezTo>
                  <a:pt x="471" y="353"/>
                  <a:pt x="471" y="368"/>
                  <a:pt x="471" y="383"/>
                </a:cubicBezTo>
                <a:lnTo>
                  <a:pt x="471" y="574"/>
                </a:lnTo>
                <a:close/>
              </a:path>
            </a:pathLst>
          </a:custGeom>
          <a:solidFill>
            <a:srgbClr val="205A9A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3615" y="193929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3615" y="2265680"/>
            <a:ext cx="2483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3615" y="366077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3615" y="3987165"/>
            <a:ext cx="2483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0695" y="366077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90695" y="3987165"/>
            <a:ext cx="2483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90695" y="193929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290695" y="2265680"/>
            <a:ext cx="2483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企业品牌介绍</a:t>
            </a:r>
          </a:p>
        </p:txBody>
      </p:sp>
      <p:sp>
        <p:nvSpPr>
          <p:cNvPr id="2" name="等腰三角形 1"/>
          <p:cNvSpPr/>
          <p:nvPr/>
        </p:nvSpPr>
        <p:spPr>
          <a:xfrm rot="5400000">
            <a:off x="5624286" y="1995716"/>
            <a:ext cx="1915882" cy="972456"/>
          </a:xfrm>
          <a:prstGeom prst="triangle">
            <a:avLst/>
          </a:prstGeom>
          <a:solidFill>
            <a:srgbClr val="2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等腰三角形 4"/>
          <p:cNvSpPr/>
          <p:nvPr/>
        </p:nvSpPr>
        <p:spPr>
          <a:xfrm rot="5400000" flipV="1">
            <a:off x="4669972" y="3929742"/>
            <a:ext cx="1915884" cy="936171"/>
          </a:xfrm>
          <a:prstGeom prst="triangle">
            <a:avLst/>
          </a:prstGeom>
          <a:solidFill>
            <a:srgbClr val="2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92735" y="229727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30%</a:t>
            </a:r>
            <a:endParaRPr lang="zh-CN" altLang="en-US" sz="16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88813" y="42131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40%</a:t>
            </a:r>
            <a:endParaRPr lang="zh-CN" altLang="en-US" sz="16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69810" y="157035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369810" y="1896745"/>
            <a:ext cx="2483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3810" y="374904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27605" y="4075430"/>
            <a:ext cx="2483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 flipV="1">
            <a:off x="6283325" y="0"/>
            <a:ext cx="5908675" cy="6858000"/>
          </a:xfrm>
          <a:custGeom>
            <a:avLst/>
            <a:gdLst>
              <a:gd name="connsiteX0" fmla="*/ 0 w 7544417"/>
              <a:gd name="connsiteY0" fmla="*/ 6858000 h 6858000"/>
              <a:gd name="connsiteX1" fmla="*/ 3379760 w 7544417"/>
              <a:gd name="connsiteY1" fmla="*/ 6858000 h 6858000"/>
              <a:gd name="connsiteX2" fmla="*/ 7544417 w 7544417"/>
              <a:gd name="connsiteY2" fmla="*/ 0 h 6858000"/>
              <a:gd name="connsiteX3" fmla="*/ 0 w 7544417"/>
              <a:gd name="connsiteY3" fmla="*/ 0 h 6858000"/>
              <a:gd name="connsiteX4" fmla="*/ 0 w 754441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4417" h="6858000">
                <a:moveTo>
                  <a:pt x="0" y="6858000"/>
                </a:moveTo>
                <a:lnTo>
                  <a:pt x="3379760" y="6858000"/>
                </a:lnTo>
                <a:lnTo>
                  <a:pt x="754441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63675" y="2477135"/>
            <a:ext cx="3399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品牌发展历程</a:t>
            </a:r>
            <a:endParaRPr lang="zh-CN" altLang="en-US" sz="3600" b="1">
              <a:solidFill>
                <a:srgbClr val="1D1D1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63675" y="3168015"/>
            <a:ext cx="4180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Please add a clearbusinesstemplatefor the titlecontent you want to add Please add a clearbusinesstempl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品牌发展历程</a:t>
            </a:r>
          </a:p>
        </p:txBody>
      </p:sp>
      <p:sp>
        <p:nvSpPr>
          <p:cNvPr id="30" name="Freeform 4"/>
          <p:cNvSpPr/>
          <p:nvPr/>
        </p:nvSpPr>
        <p:spPr bwMode="auto">
          <a:xfrm>
            <a:off x="2004695" y="1503680"/>
            <a:ext cx="5236210" cy="2734310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rgbClr val="205A9A"/>
            </a:solidFill>
            <a:prstDash val="solid"/>
            <a:rou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527175">
              <a:lnSpc>
                <a:spcPct val="120000"/>
              </a:lnSpc>
              <a:defRPr/>
            </a:pPr>
            <a:endParaRPr lang="zh-CN" altLang="en-US" sz="1325">
              <a:solidFill>
                <a:srgbClr val="000D2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Freeform 5"/>
          <p:cNvSpPr/>
          <p:nvPr/>
        </p:nvSpPr>
        <p:spPr bwMode="auto">
          <a:xfrm flipH="1" flipV="1">
            <a:off x="4959350" y="1503680"/>
            <a:ext cx="5236210" cy="2734310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rgbClr val="205A9A"/>
            </a:solidFill>
            <a:prstDash val="solid"/>
            <a:rou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527175">
              <a:lnSpc>
                <a:spcPct val="120000"/>
              </a:lnSpc>
              <a:defRPr/>
            </a:pPr>
            <a:endParaRPr lang="zh-CN" altLang="en-US" sz="1325">
              <a:solidFill>
                <a:srgbClr val="000D2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 rot="18900000">
            <a:off x="2665730" y="2218055"/>
            <a:ext cx="1311910" cy="1311910"/>
          </a:xfrm>
          <a:prstGeom prst="rect">
            <a:avLst/>
          </a:prstGeom>
          <a:solidFill>
            <a:srgbClr val="205A9A"/>
          </a:solidFill>
          <a:ln w="6350">
            <a:solidFill>
              <a:schemeClr val="bg1"/>
            </a:solidFill>
            <a:miter lim="800000"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527175">
              <a:lnSpc>
                <a:spcPct val="120000"/>
              </a:lnSpc>
              <a:defRPr/>
            </a:pPr>
            <a:endParaRPr lang="zh-CN" altLang="en-US" sz="1325">
              <a:solidFill>
                <a:srgbClr val="000D2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 rot="18900000">
            <a:off x="5437505" y="2218055"/>
            <a:ext cx="1311910" cy="1311910"/>
          </a:xfrm>
          <a:prstGeom prst="rect">
            <a:avLst/>
          </a:prstGeom>
          <a:solidFill>
            <a:srgbClr val="205A9A"/>
          </a:solidFill>
          <a:ln w="6350">
            <a:solidFill>
              <a:schemeClr val="bg1"/>
            </a:solidFill>
            <a:miter lim="800000"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527175">
              <a:lnSpc>
                <a:spcPct val="120000"/>
              </a:lnSpc>
              <a:defRPr/>
            </a:pPr>
            <a:endParaRPr lang="zh-CN" altLang="en-US" sz="1325">
              <a:solidFill>
                <a:srgbClr val="000D2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 rot="18900000">
            <a:off x="8183245" y="2218055"/>
            <a:ext cx="1311910" cy="1311910"/>
          </a:xfrm>
          <a:prstGeom prst="rect">
            <a:avLst/>
          </a:prstGeom>
          <a:solidFill>
            <a:srgbClr val="205A9A"/>
          </a:solidFill>
          <a:ln w="6350">
            <a:solidFill>
              <a:schemeClr val="bg1"/>
            </a:solidFill>
            <a:miter lim="800000"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527175">
              <a:lnSpc>
                <a:spcPct val="120000"/>
              </a:lnSpc>
              <a:defRPr/>
            </a:pPr>
            <a:endParaRPr lang="zh-CN" altLang="en-US" sz="1325">
              <a:solidFill>
                <a:srgbClr val="000D2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 rot="18900000">
            <a:off x="3193415" y="2145030"/>
            <a:ext cx="247015" cy="24701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527175">
              <a:lnSpc>
                <a:spcPct val="120000"/>
              </a:lnSpc>
              <a:defRPr/>
            </a:pPr>
            <a:endParaRPr lang="zh-CN" altLang="en-US" sz="1325">
              <a:solidFill>
                <a:srgbClr val="000D2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 rot="18900000">
            <a:off x="5965190" y="2145030"/>
            <a:ext cx="247015" cy="24701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527175">
              <a:lnSpc>
                <a:spcPct val="120000"/>
              </a:lnSpc>
              <a:defRPr/>
            </a:pPr>
            <a:endParaRPr lang="zh-CN" altLang="en-US" sz="1325">
              <a:solidFill>
                <a:srgbClr val="000D2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 rot="18900000">
            <a:off x="8710930" y="2145030"/>
            <a:ext cx="247015" cy="24701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527175">
              <a:lnSpc>
                <a:spcPct val="120000"/>
              </a:lnSpc>
              <a:defRPr/>
            </a:pPr>
            <a:endParaRPr lang="zh-CN" altLang="en-US" sz="1325">
              <a:solidFill>
                <a:srgbClr val="000D2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249295" y="2149475"/>
            <a:ext cx="104140" cy="24511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1527175">
              <a:lnSpc>
                <a:spcPct val="120000"/>
              </a:lnSpc>
              <a:defRPr/>
            </a:pPr>
            <a:r>
              <a:rPr lang="zh-CN" altLang="en-US" sz="1325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6036310" y="2145665"/>
            <a:ext cx="104140" cy="24511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none" lIns="0" tIns="0" rIns="0" bIns="0" anchor="t" anchorCtr="0">
            <a:spAutoFit/>
          </a:bodyPr>
          <a:lstStyle>
            <a:defPPr>
              <a:defRPr lang="zh-CN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325" dirty="0">
                <a:solidFill>
                  <a:srgbClr val="205A9A"/>
                </a:solidFill>
                <a:latin typeface="微软雅黑" panose="020B050302020402020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8776335" y="2149475"/>
            <a:ext cx="104140" cy="24511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3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3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325" dirty="0">
                <a:solidFill>
                  <a:srgbClr val="205A9A"/>
                </a:solidFill>
                <a:latin typeface="微软雅黑" panose="020B050302020402020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872740" y="2757170"/>
            <a:ext cx="847725" cy="5378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52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 flipH="1">
            <a:off x="5662930" y="2721610"/>
            <a:ext cx="861060" cy="5378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52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 flipH="1">
            <a:off x="8418195" y="2696845"/>
            <a:ext cx="862330" cy="5378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52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4" name="išľíďè"/>
          <p:cNvSpPr/>
          <p:nvPr/>
        </p:nvSpPr>
        <p:spPr bwMode="auto">
          <a:xfrm>
            <a:off x="1325656" y="4940203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58pc.com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58pc.com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58pc.com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1812063" y="455673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6" name="išľíďè"/>
          <p:cNvSpPr/>
          <p:nvPr/>
        </p:nvSpPr>
        <p:spPr bwMode="auto">
          <a:xfrm>
            <a:off x="4651929" y="4940203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58pc.com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58pc.com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58pc.com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iSlíďè"/>
          <p:cNvSpPr txBox="1"/>
          <p:nvPr/>
        </p:nvSpPr>
        <p:spPr bwMode="auto">
          <a:xfrm>
            <a:off x="5138336" y="455673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48" name="išľíďè"/>
          <p:cNvSpPr/>
          <p:nvPr/>
        </p:nvSpPr>
        <p:spPr bwMode="auto">
          <a:xfrm>
            <a:off x="7911539" y="4940203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58pc.com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58pc.com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58pc.com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iSlíďè"/>
          <p:cNvSpPr txBox="1"/>
          <p:nvPr/>
        </p:nvSpPr>
        <p:spPr bwMode="auto">
          <a:xfrm>
            <a:off x="8407087" y="455139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品牌发展历程</a:t>
            </a:r>
          </a:p>
        </p:txBody>
      </p:sp>
      <p:sp>
        <p:nvSpPr>
          <p:cNvPr id="9" name="Freeform 15"/>
          <p:cNvSpPr/>
          <p:nvPr/>
        </p:nvSpPr>
        <p:spPr bwMode="auto">
          <a:xfrm>
            <a:off x="5445521" y="4484852"/>
            <a:ext cx="1303004" cy="563544"/>
          </a:xfrm>
          <a:custGeom>
            <a:avLst/>
            <a:gdLst>
              <a:gd name="T0" fmla="*/ 63 w 537"/>
              <a:gd name="T1" fmla="*/ 120 h 233"/>
              <a:gd name="T2" fmla="*/ 448 w 537"/>
              <a:gd name="T3" fmla="*/ 17 h 233"/>
              <a:gd name="T4" fmla="*/ 473 w 537"/>
              <a:gd name="T5" fmla="*/ 113 h 233"/>
              <a:gd name="T6" fmla="*/ 89 w 537"/>
              <a:gd name="T7" fmla="*/ 216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448" y="17"/>
                  <a:pt x="448" y="17"/>
                  <a:pt x="448" y="17"/>
                </a:cubicBezTo>
                <a:cubicBezTo>
                  <a:pt x="511" y="0"/>
                  <a:pt x="537" y="96"/>
                  <a:pt x="473" y="113"/>
                </a:cubicBezTo>
                <a:cubicBezTo>
                  <a:pt x="89" y="216"/>
                  <a:pt x="89" y="216"/>
                  <a:pt x="89" y="216"/>
                </a:cubicBezTo>
                <a:cubicBezTo>
                  <a:pt x="25" y="233"/>
                  <a:pt x="0" y="137"/>
                  <a:pt x="63" y="120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sp>
        <p:nvSpPr>
          <p:cNvPr id="10" name="Freeform 16"/>
          <p:cNvSpPr/>
          <p:nvPr/>
        </p:nvSpPr>
        <p:spPr bwMode="auto">
          <a:xfrm>
            <a:off x="5445521" y="4792704"/>
            <a:ext cx="1303004" cy="563544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sp>
        <p:nvSpPr>
          <p:cNvPr id="2" name="Freeform 17"/>
          <p:cNvSpPr/>
          <p:nvPr/>
        </p:nvSpPr>
        <p:spPr bwMode="auto">
          <a:xfrm>
            <a:off x="5445521" y="4182113"/>
            <a:ext cx="1303004" cy="564567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sp>
        <p:nvSpPr>
          <p:cNvPr id="12" name="Freeform 18"/>
          <p:cNvSpPr/>
          <p:nvPr/>
        </p:nvSpPr>
        <p:spPr bwMode="auto">
          <a:xfrm>
            <a:off x="5423535" y="3823970"/>
            <a:ext cx="909320" cy="495935"/>
          </a:xfrm>
          <a:custGeom>
            <a:avLst/>
            <a:gdLst>
              <a:gd name="T0" fmla="*/ 166 w 375"/>
              <a:gd name="T1" fmla="*/ 36 h 205"/>
              <a:gd name="T2" fmla="*/ 375 w 375"/>
              <a:gd name="T3" fmla="*/ 160 h 205"/>
              <a:gd name="T4" fmla="*/ 202 w 375"/>
              <a:gd name="T5" fmla="*/ 205 h 205"/>
              <a:gd name="T6" fmla="*/ 0 w 375"/>
              <a:gd name="T7" fmla="*/ 81 h 205"/>
              <a:gd name="T8" fmla="*/ 166 w 375"/>
              <a:gd name="T9" fmla="*/ 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205">
                <a:moveTo>
                  <a:pt x="166" y="36"/>
                </a:moveTo>
                <a:cubicBezTo>
                  <a:pt x="287" y="0"/>
                  <a:pt x="334" y="75"/>
                  <a:pt x="375" y="160"/>
                </a:cubicBezTo>
                <a:cubicBezTo>
                  <a:pt x="318" y="175"/>
                  <a:pt x="260" y="190"/>
                  <a:pt x="202" y="205"/>
                </a:cubicBezTo>
                <a:cubicBezTo>
                  <a:pt x="156" y="56"/>
                  <a:pt x="61" y="73"/>
                  <a:pt x="0" y="81"/>
                </a:cubicBezTo>
                <a:cubicBezTo>
                  <a:pt x="56" y="66"/>
                  <a:pt x="111" y="51"/>
                  <a:pt x="166" y="36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grpSp>
        <p:nvGrpSpPr>
          <p:cNvPr id="13" name="Group 2"/>
          <p:cNvGrpSpPr/>
          <p:nvPr/>
        </p:nvGrpSpPr>
        <p:grpSpPr>
          <a:xfrm>
            <a:off x="5708371" y="5136354"/>
            <a:ext cx="831509" cy="740482"/>
            <a:chOff x="5708371" y="5136354"/>
            <a:chExt cx="831509" cy="740482"/>
          </a:xfrm>
          <a:solidFill>
            <a:srgbClr val="205A9A"/>
          </a:solidFill>
        </p:grpSpPr>
        <p:sp>
          <p:nvSpPr>
            <p:cNvPr id="14" name="Freeform 19"/>
            <p:cNvSpPr/>
            <p:nvPr/>
          </p:nvSpPr>
          <p:spPr bwMode="auto">
            <a:xfrm>
              <a:off x="5708371" y="5136354"/>
              <a:ext cx="831509" cy="563544"/>
            </a:xfrm>
            <a:custGeom>
              <a:avLst/>
              <a:gdLst>
                <a:gd name="T0" fmla="*/ 813 w 813"/>
                <a:gd name="T1" fmla="*/ 0 h 551"/>
                <a:gd name="T2" fmla="*/ 524 w 813"/>
                <a:gd name="T3" fmla="*/ 551 h 551"/>
                <a:gd name="T4" fmla="*/ 256 w 813"/>
                <a:gd name="T5" fmla="*/ 551 h 551"/>
                <a:gd name="T6" fmla="*/ 0 w 813"/>
                <a:gd name="T7" fmla="*/ 215 h 551"/>
                <a:gd name="T8" fmla="*/ 0 w 813"/>
                <a:gd name="T9" fmla="*/ 215 h 551"/>
                <a:gd name="T10" fmla="*/ 813 w 813"/>
                <a:gd name="T1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551">
                  <a:moveTo>
                    <a:pt x="813" y="0"/>
                  </a:moveTo>
                  <a:lnTo>
                    <a:pt x="524" y="551"/>
                  </a:lnTo>
                  <a:lnTo>
                    <a:pt x="256" y="551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8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  <p:grpSp>
          <p:nvGrpSpPr>
            <p:cNvPr id="15" name="Group 1"/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  <a:grpFill/>
          </p:grpSpPr>
          <p:sp>
            <p:nvSpPr>
              <p:cNvPr id="16" name="Freeform 20"/>
              <p:cNvSpPr/>
              <p:nvPr/>
            </p:nvSpPr>
            <p:spPr bwMode="auto">
              <a:xfrm>
                <a:off x="5708371" y="5136354"/>
                <a:ext cx="831509" cy="563544"/>
              </a:xfrm>
              <a:custGeom>
                <a:avLst/>
                <a:gdLst>
                  <a:gd name="T0" fmla="*/ 813 w 813"/>
                  <a:gd name="T1" fmla="*/ 0 h 551"/>
                  <a:gd name="T2" fmla="*/ 524 w 813"/>
                  <a:gd name="T3" fmla="*/ 551 h 551"/>
                  <a:gd name="T4" fmla="*/ 256 w 813"/>
                  <a:gd name="T5" fmla="*/ 551 h 551"/>
                  <a:gd name="T6" fmla="*/ 0 w 813"/>
                  <a:gd name="T7" fmla="*/ 215 h 551"/>
                  <a:gd name="T8" fmla="*/ 0 w 813"/>
                  <a:gd name="T9" fmla="*/ 215 h 551"/>
                  <a:gd name="T10" fmla="*/ 813 w 813"/>
                  <a:gd name="T11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551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17" name="Freeform 21"/>
              <p:cNvSpPr/>
              <p:nvPr/>
            </p:nvSpPr>
            <p:spPr bwMode="auto">
              <a:xfrm>
                <a:off x="5967131" y="5733649"/>
                <a:ext cx="279215" cy="143187"/>
              </a:xfrm>
              <a:custGeom>
                <a:avLst/>
                <a:gdLst>
                  <a:gd name="T0" fmla="*/ 115 w 115"/>
                  <a:gd name="T1" fmla="*/ 0 h 59"/>
                  <a:gd name="T2" fmla="*/ 115 w 115"/>
                  <a:gd name="T3" fmla="*/ 2 h 59"/>
                  <a:gd name="T4" fmla="*/ 57 w 115"/>
                  <a:gd name="T5" fmla="*/ 59 h 59"/>
                  <a:gd name="T6" fmla="*/ 0 w 115"/>
                  <a:gd name="T7" fmla="*/ 2 h 59"/>
                  <a:gd name="T8" fmla="*/ 0 w 115"/>
                  <a:gd name="T9" fmla="*/ 0 h 59"/>
                  <a:gd name="T10" fmla="*/ 1 w 115"/>
                  <a:gd name="T11" fmla="*/ 2 h 59"/>
                  <a:gd name="T12" fmla="*/ 114 w 115"/>
                  <a:gd name="T13" fmla="*/ 2 h 59"/>
                  <a:gd name="T14" fmla="*/ 115 w 115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59">
                    <a:moveTo>
                      <a:pt x="115" y="0"/>
                    </a:moveTo>
                    <a:cubicBezTo>
                      <a:pt x="115" y="0"/>
                      <a:pt x="115" y="1"/>
                      <a:pt x="115" y="2"/>
                    </a:cubicBezTo>
                    <a:cubicBezTo>
                      <a:pt x="115" y="33"/>
                      <a:pt x="89" y="59"/>
                      <a:pt x="57" y="59"/>
                    </a:cubicBezTo>
                    <a:cubicBezTo>
                      <a:pt x="26" y="59"/>
                      <a:pt x="0" y="3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5" y="0"/>
                      <a:pt x="115" y="0"/>
                      <a:pt x="1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</p:grpSp>
      </p:grpSp>
      <p:sp>
        <p:nvSpPr>
          <p:cNvPr id="18" name="Freeform 22"/>
          <p:cNvSpPr/>
          <p:nvPr/>
        </p:nvSpPr>
        <p:spPr bwMode="auto">
          <a:xfrm>
            <a:off x="5209540" y="1979930"/>
            <a:ext cx="1048385" cy="410845"/>
          </a:xfrm>
          <a:custGeom>
            <a:avLst/>
            <a:gdLst>
              <a:gd name="T0" fmla="*/ 85 w 432"/>
              <a:gd name="T1" fmla="*/ 0 h 170"/>
              <a:gd name="T2" fmla="*/ 106 w 432"/>
              <a:gd name="T3" fmla="*/ 3 h 170"/>
              <a:gd name="T4" fmla="*/ 106 w 432"/>
              <a:gd name="T5" fmla="*/ 3 h 170"/>
              <a:gd name="T6" fmla="*/ 432 w 432"/>
              <a:gd name="T7" fmla="*/ 86 h 170"/>
              <a:gd name="T8" fmla="*/ 112 w 432"/>
              <a:gd name="T9" fmla="*/ 166 h 170"/>
              <a:gd name="T10" fmla="*/ 112 w 432"/>
              <a:gd name="T11" fmla="*/ 166 h 170"/>
              <a:gd name="T12" fmla="*/ 85 w 432"/>
              <a:gd name="T13" fmla="*/ 170 h 170"/>
              <a:gd name="T14" fmla="*/ 0 w 432"/>
              <a:gd name="T15" fmla="*/ 85 h 170"/>
              <a:gd name="T16" fmla="*/ 85 w 432"/>
              <a:gd name="T1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2" h="170">
                <a:moveTo>
                  <a:pt x="85" y="0"/>
                </a:moveTo>
                <a:cubicBezTo>
                  <a:pt x="92" y="0"/>
                  <a:pt x="99" y="1"/>
                  <a:pt x="106" y="3"/>
                </a:cubicBezTo>
                <a:cubicBezTo>
                  <a:pt x="106" y="3"/>
                  <a:pt x="106" y="3"/>
                  <a:pt x="106" y="3"/>
                </a:cubicBezTo>
                <a:cubicBezTo>
                  <a:pt x="432" y="86"/>
                  <a:pt x="432" y="86"/>
                  <a:pt x="432" y="8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3" y="169"/>
                  <a:pt x="94" y="170"/>
                  <a:pt x="85" y="170"/>
                </a:cubicBezTo>
                <a:cubicBezTo>
                  <a:pt x="38" y="170"/>
                  <a:pt x="0" y="132"/>
                  <a:pt x="0" y="85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sp>
        <p:nvSpPr>
          <p:cNvPr id="19" name="Freeform 29"/>
          <p:cNvSpPr/>
          <p:nvPr/>
        </p:nvSpPr>
        <p:spPr bwMode="auto">
          <a:xfrm>
            <a:off x="5084746" y="2107509"/>
            <a:ext cx="2022667" cy="846697"/>
          </a:xfrm>
          <a:custGeom>
            <a:avLst/>
            <a:gdLst>
              <a:gd name="connsiteX0" fmla="*/ 982060 w 2022667"/>
              <a:gd name="connsiteY0" fmla="*/ 271936 h 846697"/>
              <a:gd name="connsiteX1" fmla="*/ 123436 w 2022667"/>
              <a:gd name="connsiteY1" fmla="*/ 504080 h 846697"/>
              <a:gd name="connsiteX2" fmla="*/ 140415 w 2022667"/>
              <a:gd name="connsiteY2" fmla="*/ 564534 h 846697"/>
              <a:gd name="connsiteX3" fmla="*/ 999038 w 2022667"/>
              <a:gd name="connsiteY3" fmla="*/ 332390 h 846697"/>
              <a:gd name="connsiteX4" fmla="*/ 982060 w 2022667"/>
              <a:gd name="connsiteY4" fmla="*/ 271936 h 846697"/>
              <a:gd name="connsiteX5" fmla="*/ 1810824 w 2022667"/>
              <a:gd name="connsiteY5" fmla="*/ 386 h 846697"/>
              <a:gd name="connsiteX6" fmla="*/ 1869874 w 2022667"/>
              <a:gd name="connsiteY6" fmla="*/ 407616 h 846697"/>
              <a:gd name="connsiteX7" fmla="*/ 261781 w 2022667"/>
              <a:gd name="connsiteY7" fmla="*/ 838458 h 846697"/>
              <a:gd name="connsiteX8" fmla="*/ 152634 w 2022667"/>
              <a:gd name="connsiteY8" fmla="*/ 439082 h 846697"/>
              <a:gd name="connsiteX9" fmla="*/ 1763153 w 2022667"/>
              <a:gd name="connsiteY9" fmla="*/ 8239 h 846697"/>
              <a:gd name="connsiteX10" fmla="*/ 1810824 w 2022667"/>
              <a:gd name="connsiteY10" fmla="*/ 386 h 84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697">
                <a:moveTo>
                  <a:pt x="982060" y="271936"/>
                </a:moveTo>
                <a:cubicBezTo>
                  <a:pt x="123436" y="504080"/>
                  <a:pt x="123436" y="504080"/>
                  <a:pt x="123436" y="504080"/>
                </a:cubicBezTo>
                <a:cubicBezTo>
                  <a:pt x="84628" y="513753"/>
                  <a:pt x="101607" y="574207"/>
                  <a:pt x="140415" y="564534"/>
                </a:cubicBezTo>
                <a:cubicBezTo>
                  <a:pt x="999038" y="332390"/>
                  <a:pt x="999038" y="332390"/>
                  <a:pt x="999038" y="332390"/>
                </a:cubicBezTo>
                <a:cubicBezTo>
                  <a:pt x="1037846" y="320299"/>
                  <a:pt x="1020868" y="262263"/>
                  <a:pt x="982060" y="271936"/>
                </a:cubicBezTo>
                <a:close/>
                <a:moveTo>
                  <a:pt x="1810824" y="386"/>
                </a:moveTo>
                <a:cubicBezTo>
                  <a:pt x="2039421" y="-13318"/>
                  <a:pt x="2117728" y="341809"/>
                  <a:pt x="1869874" y="407616"/>
                </a:cubicBezTo>
                <a:cubicBezTo>
                  <a:pt x="1869874" y="407616"/>
                  <a:pt x="1869874" y="407616"/>
                  <a:pt x="261781" y="838458"/>
                </a:cubicBezTo>
                <a:cubicBezTo>
                  <a:pt x="-5022" y="908651"/>
                  <a:pt x="-111743" y="509275"/>
                  <a:pt x="152634" y="439082"/>
                </a:cubicBezTo>
                <a:cubicBezTo>
                  <a:pt x="152634" y="439082"/>
                  <a:pt x="152634" y="439082"/>
                  <a:pt x="1763153" y="8239"/>
                </a:cubicBezTo>
                <a:cubicBezTo>
                  <a:pt x="1779676" y="3852"/>
                  <a:pt x="1795584" y="1299"/>
                  <a:pt x="1810824" y="386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1600"/>
          </a:p>
        </p:txBody>
      </p:sp>
      <p:sp>
        <p:nvSpPr>
          <p:cNvPr id="20" name="Freeform 30"/>
          <p:cNvSpPr/>
          <p:nvPr/>
        </p:nvSpPr>
        <p:spPr bwMode="auto">
          <a:xfrm>
            <a:off x="5084746" y="2630163"/>
            <a:ext cx="2022667" cy="848703"/>
          </a:xfrm>
          <a:custGeom>
            <a:avLst/>
            <a:gdLst>
              <a:gd name="connsiteX0" fmla="*/ 982060 w 2022667"/>
              <a:gd name="connsiteY0" fmla="*/ 266822 h 848703"/>
              <a:gd name="connsiteX1" fmla="*/ 123436 w 2022667"/>
              <a:gd name="connsiteY1" fmla="*/ 499446 h 848703"/>
              <a:gd name="connsiteX2" fmla="*/ 140415 w 2022667"/>
              <a:gd name="connsiteY2" fmla="*/ 560025 h 848703"/>
              <a:gd name="connsiteX3" fmla="*/ 999038 w 2022667"/>
              <a:gd name="connsiteY3" fmla="*/ 327401 h 848703"/>
              <a:gd name="connsiteX4" fmla="*/ 982060 w 2022667"/>
              <a:gd name="connsiteY4" fmla="*/ 266822 h 848703"/>
              <a:gd name="connsiteX5" fmla="*/ 1810824 w 2022667"/>
              <a:gd name="connsiteY5" fmla="*/ 369 h 848703"/>
              <a:gd name="connsiteX6" fmla="*/ 1869874 w 2022667"/>
              <a:gd name="connsiteY6" fmla="*/ 409834 h 848703"/>
              <a:gd name="connsiteX7" fmla="*/ 261781 w 2022667"/>
              <a:gd name="connsiteY7" fmla="*/ 840511 h 848703"/>
              <a:gd name="connsiteX8" fmla="*/ 152634 w 2022667"/>
              <a:gd name="connsiteY8" fmla="*/ 438869 h 848703"/>
              <a:gd name="connsiteX9" fmla="*/ 1763153 w 2022667"/>
              <a:gd name="connsiteY9" fmla="*/ 8192 h 848703"/>
              <a:gd name="connsiteX10" fmla="*/ 1810824 w 2022667"/>
              <a:gd name="connsiteY10" fmla="*/ 369 h 84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8703">
                <a:moveTo>
                  <a:pt x="982060" y="266822"/>
                </a:moveTo>
                <a:cubicBezTo>
                  <a:pt x="123436" y="499446"/>
                  <a:pt x="123436" y="499446"/>
                  <a:pt x="123436" y="499446"/>
                </a:cubicBezTo>
                <a:cubicBezTo>
                  <a:pt x="84628" y="511562"/>
                  <a:pt x="101607" y="572141"/>
                  <a:pt x="140415" y="560025"/>
                </a:cubicBezTo>
                <a:cubicBezTo>
                  <a:pt x="999038" y="327401"/>
                  <a:pt x="999038" y="327401"/>
                  <a:pt x="999038" y="327401"/>
                </a:cubicBezTo>
                <a:cubicBezTo>
                  <a:pt x="1037846" y="317708"/>
                  <a:pt x="1020868" y="257129"/>
                  <a:pt x="982060" y="266822"/>
                </a:cubicBezTo>
                <a:close/>
                <a:moveTo>
                  <a:pt x="1810824" y="369"/>
                </a:moveTo>
                <a:cubicBezTo>
                  <a:pt x="2039421" y="-13064"/>
                  <a:pt x="2117728" y="344054"/>
                  <a:pt x="1869874" y="409834"/>
                </a:cubicBezTo>
                <a:cubicBezTo>
                  <a:pt x="261781" y="840511"/>
                  <a:pt x="261781" y="840511"/>
                  <a:pt x="261781" y="840511"/>
                </a:cubicBezTo>
                <a:cubicBezTo>
                  <a:pt x="-5022" y="910677"/>
                  <a:pt x="-111743" y="509035"/>
                  <a:pt x="152634" y="438869"/>
                </a:cubicBezTo>
                <a:cubicBezTo>
                  <a:pt x="1763153" y="8192"/>
                  <a:pt x="1763153" y="8192"/>
                  <a:pt x="1763153" y="8192"/>
                </a:cubicBezTo>
                <a:cubicBezTo>
                  <a:pt x="1779676" y="3807"/>
                  <a:pt x="1795584" y="1264"/>
                  <a:pt x="1810824" y="369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1600"/>
          </a:p>
        </p:txBody>
      </p:sp>
      <p:sp>
        <p:nvSpPr>
          <p:cNvPr id="21" name="Freeform 31"/>
          <p:cNvSpPr/>
          <p:nvPr/>
        </p:nvSpPr>
        <p:spPr bwMode="auto">
          <a:xfrm>
            <a:off x="5084746" y="3159912"/>
            <a:ext cx="2022667" cy="846868"/>
          </a:xfrm>
          <a:custGeom>
            <a:avLst/>
            <a:gdLst>
              <a:gd name="connsiteX0" fmla="*/ 982060 w 2022667"/>
              <a:gd name="connsiteY0" fmla="*/ 272356 h 846868"/>
              <a:gd name="connsiteX1" fmla="*/ 123436 w 2022667"/>
              <a:gd name="connsiteY1" fmla="*/ 504980 h 846868"/>
              <a:gd name="connsiteX2" fmla="*/ 140415 w 2022667"/>
              <a:gd name="connsiteY2" fmla="*/ 565559 h 846868"/>
              <a:gd name="connsiteX3" fmla="*/ 999038 w 2022667"/>
              <a:gd name="connsiteY3" fmla="*/ 332935 h 846868"/>
              <a:gd name="connsiteX4" fmla="*/ 982060 w 2022667"/>
              <a:gd name="connsiteY4" fmla="*/ 272356 h 846868"/>
              <a:gd name="connsiteX5" fmla="*/ 1810824 w 2022667"/>
              <a:gd name="connsiteY5" fmla="*/ 385 h 846868"/>
              <a:gd name="connsiteX6" fmla="*/ 1869874 w 2022667"/>
              <a:gd name="connsiteY6" fmla="*/ 409877 h 846868"/>
              <a:gd name="connsiteX7" fmla="*/ 261781 w 2022667"/>
              <a:gd name="connsiteY7" fmla="*/ 838134 h 846868"/>
              <a:gd name="connsiteX8" fmla="*/ 152634 w 2022667"/>
              <a:gd name="connsiteY8" fmla="*/ 438912 h 846868"/>
              <a:gd name="connsiteX9" fmla="*/ 1763153 w 2022667"/>
              <a:gd name="connsiteY9" fmla="*/ 8235 h 846868"/>
              <a:gd name="connsiteX10" fmla="*/ 1810824 w 2022667"/>
              <a:gd name="connsiteY10" fmla="*/ 385 h 84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868">
                <a:moveTo>
                  <a:pt x="982060" y="272356"/>
                </a:moveTo>
                <a:lnTo>
                  <a:pt x="123436" y="504980"/>
                </a:lnTo>
                <a:cubicBezTo>
                  <a:pt x="84628" y="514673"/>
                  <a:pt x="101607" y="575252"/>
                  <a:pt x="140415" y="565559"/>
                </a:cubicBezTo>
                <a:cubicBezTo>
                  <a:pt x="999038" y="332935"/>
                  <a:pt x="999038" y="332935"/>
                  <a:pt x="999038" y="332935"/>
                </a:cubicBezTo>
                <a:cubicBezTo>
                  <a:pt x="1037846" y="320819"/>
                  <a:pt x="1020868" y="260240"/>
                  <a:pt x="982060" y="272356"/>
                </a:cubicBezTo>
                <a:close/>
                <a:moveTo>
                  <a:pt x="1810824" y="385"/>
                </a:moveTo>
                <a:cubicBezTo>
                  <a:pt x="2039421" y="-13304"/>
                  <a:pt x="2117728" y="341828"/>
                  <a:pt x="1869874" y="409877"/>
                </a:cubicBezTo>
                <a:cubicBezTo>
                  <a:pt x="1869874" y="409877"/>
                  <a:pt x="1869874" y="409877"/>
                  <a:pt x="261781" y="838134"/>
                </a:cubicBezTo>
                <a:cubicBezTo>
                  <a:pt x="-5022" y="910720"/>
                  <a:pt x="-111743" y="509078"/>
                  <a:pt x="152634" y="438912"/>
                </a:cubicBezTo>
                <a:cubicBezTo>
                  <a:pt x="152634" y="438912"/>
                  <a:pt x="152634" y="438912"/>
                  <a:pt x="1763153" y="8235"/>
                </a:cubicBezTo>
                <a:cubicBezTo>
                  <a:pt x="1779676" y="3850"/>
                  <a:pt x="1795584" y="1298"/>
                  <a:pt x="1810824" y="385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1600"/>
          </a:p>
        </p:txBody>
      </p:sp>
      <p:grpSp>
        <p:nvGrpSpPr>
          <p:cNvPr id="22" name="组合 21"/>
          <p:cNvGrpSpPr/>
          <p:nvPr/>
        </p:nvGrpSpPr>
        <p:grpSpPr>
          <a:xfrm>
            <a:off x="3065478" y="1529552"/>
            <a:ext cx="556538" cy="556683"/>
            <a:chOff x="3065478" y="1529552"/>
            <a:chExt cx="556538" cy="556683"/>
          </a:xfrm>
        </p:grpSpPr>
        <p:sp>
          <p:nvSpPr>
            <p:cNvPr id="23" name="Oval 60"/>
            <p:cNvSpPr/>
            <p:nvPr/>
          </p:nvSpPr>
          <p:spPr bwMode="auto">
            <a:xfrm>
              <a:off x="3065478" y="1529552"/>
              <a:ext cx="556538" cy="556683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24" name="AutoShape 115"/>
            <p:cNvSpPr>
              <a:spLocks noChangeAspect="1"/>
            </p:cNvSpPr>
            <p:nvPr/>
          </p:nvSpPr>
          <p:spPr bwMode="auto">
            <a:xfrm>
              <a:off x="3201607" y="1670708"/>
              <a:ext cx="284539" cy="283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6565">
                <a:defRPr/>
              </a:pPr>
              <a:endParaRPr lang="es-ES" sz="3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78756" y="4814374"/>
            <a:ext cx="556538" cy="556683"/>
            <a:chOff x="8778756" y="4814374"/>
            <a:chExt cx="556538" cy="556683"/>
          </a:xfrm>
        </p:grpSpPr>
        <p:sp>
          <p:nvSpPr>
            <p:cNvPr id="26" name="Oval 66"/>
            <p:cNvSpPr/>
            <p:nvPr/>
          </p:nvSpPr>
          <p:spPr bwMode="auto">
            <a:xfrm>
              <a:off x="8778756" y="4814374"/>
              <a:ext cx="556538" cy="556683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266"/>
            <p:cNvSpPr>
              <a:spLocks noChangeAspect="1" noChangeArrowheads="1"/>
            </p:cNvSpPr>
            <p:nvPr/>
          </p:nvSpPr>
          <p:spPr bwMode="auto">
            <a:xfrm>
              <a:off x="8911257" y="4905454"/>
              <a:ext cx="313824" cy="345937"/>
            </a:xfrm>
            <a:custGeom>
              <a:avLst/>
              <a:gdLst>
                <a:gd name="T0" fmla="*/ 310 w 863"/>
                <a:gd name="T1" fmla="*/ 41 h 954"/>
                <a:gd name="T2" fmla="*/ 201 w 863"/>
                <a:gd name="T3" fmla="*/ 735 h 954"/>
                <a:gd name="T4" fmla="*/ 519 w 863"/>
                <a:gd name="T5" fmla="*/ 953 h 954"/>
                <a:gd name="T6" fmla="*/ 636 w 863"/>
                <a:gd name="T7" fmla="*/ 886 h 954"/>
                <a:gd name="T8" fmla="*/ 770 w 863"/>
                <a:gd name="T9" fmla="*/ 744 h 954"/>
                <a:gd name="T10" fmla="*/ 786 w 863"/>
                <a:gd name="T11" fmla="*/ 693 h 954"/>
                <a:gd name="T12" fmla="*/ 836 w 863"/>
                <a:gd name="T13" fmla="*/ 593 h 954"/>
                <a:gd name="T14" fmla="*/ 293 w 863"/>
                <a:gd name="T15" fmla="*/ 468 h 954"/>
                <a:gd name="T16" fmla="*/ 268 w 863"/>
                <a:gd name="T17" fmla="*/ 434 h 954"/>
                <a:gd name="T18" fmla="*/ 234 w 863"/>
                <a:gd name="T19" fmla="*/ 459 h 954"/>
                <a:gd name="T20" fmla="*/ 159 w 863"/>
                <a:gd name="T21" fmla="*/ 392 h 954"/>
                <a:gd name="T22" fmla="*/ 184 w 863"/>
                <a:gd name="T23" fmla="*/ 342 h 954"/>
                <a:gd name="T24" fmla="*/ 142 w 863"/>
                <a:gd name="T25" fmla="*/ 301 h 954"/>
                <a:gd name="T26" fmla="*/ 168 w 863"/>
                <a:gd name="T27" fmla="*/ 200 h 954"/>
                <a:gd name="T28" fmla="*/ 234 w 863"/>
                <a:gd name="T29" fmla="*/ 200 h 954"/>
                <a:gd name="T30" fmla="*/ 251 w 863"/>
                <a:gd name="T31" fmla="*/ 150 h 954"/>
                <a:gd name="T32" fmla="*/ 351 w 863"/>
                <a:gd name="T33" fmla="*/ 117 h 954"/>
                <a:gd name="T34" fmla="*/ 376 w 863"/>
                <a:gd name="T35" fmla="*/ 175 h 954"/>
                <a:gd name="T36" fmla="*/ 427 w 863"/>
                <a:gd name="T37" fmla="*/ 167 h 954"/>
                <a:gd name="T38" fmla="*/ 510 w 863"/>
                <a:gd name="T39" fmla="*/ 217 h 954"/>
                <a:gd name="T40" fmla="*/ 477 w 863"/>
                <a:gd name="T41" fmla="*/ 284 h 954"/>
                <a:gd name="T42" fmla="*/ 519 w 863"/>
                <a:gd name="T43" fmla="*/ 326 h 954"/>
                <a:gd name="T44" fmla="*/ 494 w 863"/>
                <a:gd name="T45" fmla="*/ 418 h 954"/>
                <a:gd name="T46" fmla="*/ 427 w 863"/>
                <a:gd name="T47" fmla="*/ 409 h 954"/>
                <a:gd name="T48" fmla="*/ 418 w 863"/>
                <a:gd name="T49" fmla="*/ 459 h 954"/>
                <a:gd name="T50" fmla="*/ 318 w 863"/>
                <a:gd name="T51" fmla="*/ 493 h 954"/>
                <a:gd name="T52" fmla="*/ 594 w 863"/>
                <a:gd name="T53" fmla="*/ 660 h 954"/>
                <a:gd name="T54" fmla="*/ 561 w 863"/>
                <a:gd name="T55" fmla="*/ 652 h 954"/>
                <a:gd name="T56" fmla="*/ 552 w 863"/>
                <a:gd name="T57" fmla="*/ 685 h 954"/>
                <a:gd name="T58" fmla="*/ 485 w 863"/>
                <a:gd name="T59" fmla="*/ 710 h 954"/>
                <a:gd name="T60" fmla="*/ 469 w 863"/>
                <a:gd name="T61" fmla="*/ 677 h 954"/>
                <a:gd name="T62" fmla="*/ 435 w 863"/>
                <a:gd name="T63" fmla="*/ 685 h 954"/>
                <a:gd name="T64" fmla="*/ 385 w 863"/>
                <a:gd name="T65" fmla="*/ 643 h 954"/>
                <a:gd name="T66" fmla="*/ 402 w 863"/>
                <a:gd name="T67" fmla="*/ 610 h 954"/>
                <a:gd name="T68" fmla="*/ 376 w 863"/>
                <a:gd name="T69" fmla="*/ 585 h 954"/>
                <a:gd name="T70" fmla="*/ 393 w 863"/>
                <a:gd name="T71" fmla="*/ 518 h 954"/>
                <a:gd name="T72" fmla="*/ 427 w 863"/>
                <a:gd name="T73" fmla="*/ 518 h 954"/>
                <a:gd name="T74" fmla="*/ 443 w 863"/>
                <a:gd name="T75" fmla="*/ 484 h 954"/>
                <a:gd name="T76" fmla="*/ 502 w 863"/>
                <a:gd name="T77" fmla="*/ 468 h 954"/>
                <a:gd name="T78" fmla="*/ 519 w 863"/>
                <a:gd name="T79" fmla="*/ 501 h 954"/>
                <a:gd name="T80" fmla="*/ 552 w 863"/>
                <a:gd name="T81" fmla="*/ 493 h 954"/>
                <a:gd name="T82" fmla="*/ 611 w 863"/>
                <a:gd name="T83" fmla="*/ 535 h 954"/>
                <a:gd name="T84" fmla="*/ 594 w 863"/>
                <a:gd name="T85" fmla="*/ 568 h 954"/>
                <a:gd name="T86" fmla="*/ 619 w 863"/>
                <a:gd name="T87" fmla="*/ 602 h 954"/>
                <a:gd name="T88" fmla="*/ 594 w 863"/>
                <a:gd name="T89" fmla="*/ 660 h 954"/>
                <a:gd name="T90" fmla="*/ 594 w 863"/>
                <a:gd name="T91" fmla="*/ 66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3" h="954">
                  <a:moveTo>
                    <a:pt x="761" y="426"/>
                  </a:moveTo>
                  <a:cubicBezTo>
                    <a:pt x="820" y="133"/>
                    <a:pt x="577" y="0"/>
                    <a:pt x="310" y="41"/>
                  </a:cubicBezTo>
                  <a:cubicBezTo>
                    <a:pt x="42" y="83"/>
                    <a:pt x="50" y="242"/>
                    <a:pt x="34" y="317"/>
                  </a:cubicBezTo>
                  <a:cubicBezTo>
                    <a:pt x="0" y="518"/>
                    <a:pt x="201" y="735"/>
                    <a:pt x="201" y="735"/>
                  </a:cubicBezTo>
                  <a:cubicBezTo>
                    <a:pt x="193" y="953"/>
                    <a:pt x="193" y="953"/>
                    <a:pt x="193" y="953"/>
                  </a:cubicBezTo>
                  <a:cubicBezTo>
                    <a:pt x="519" y="953"/>
                    <a:pt x="519" y="953"/>
                    <a:pt x="519" y="953"/>
                  </a:cubicBezTo>
                  <a:cubicBezTo>
                    <a:pt x="544" y="852"/>
                    <a:pt x="544" y="852"/>
                    <a:pt x="544" y="852"/>
                  </a:cubicBezTo>
                  <a:cubicBezTo>
                    <a:pt x="544" y="852"/>
                    <a:pt x="552" y="877"/>
                    <a:pt x="636" y="886"/>
                  </a:cubicBezTo>
                  <a:cubicBezTo>
                    <a:pt x="728" y="894"/>
                    <a:pt x="711" y="785"/>
                    <a:pt x="711" y="785"/>
                  </a:cubicBezTo>
                  <a:cubicBezTo>
                    <a:pt x="711" y="785"/>
                    <a:pt x="770" y="760"/>
                    <a:pt x="770" y="744"/>
                  </a:cubicBezTo>
                  <a:cubicBezTo>
                    <a:pt x="770" y="727"/>
                    <a:pt x="736" y="702"/>
                    <a:pt x="736" y="702"/>
                  </a:cubicBezTo>
                  <a:cubicBezTo>
                    <a:pt x="736" y="702"/>
                    <a:pt x="770" y="710"/>
                    <a:pt x="786" y="693"/>
                  </a:cubicBezTo>
                  <a:cubicBezTo>
                    <a:pt x="794" y="677"/>
                    <a:pt x="770" y="626"/>
                    <a:pt x="770" y="626"/>
                  </a:cubicBezTo>
                  <a:cubicBezTo>
                    <a:pt x="770" y="626"/>
                    <a:pt x="811" y="626"/>
                    <a:pt x="836" y="593"/>
                  </a:cubicBezTo>
                  <a:cubicBezTo>
                    <a:pt x="862" y="568"/>
                    <a:pt x="761" y="484"/>
                    <a:pt x="761" y="426"/>
                  </a:cubicBezTo>
                  <a:close/>
                  <a:moveTo>
                    <a:pt x="293" y="468"/>
                  </a:moveTo>
                  <a:cubicBezTo>
                    <a:pt x="293" y="468"/>
                    <a:pt x="293" y="451"/>
                    <a:pt x="293" y="443"/>
                  </a:cubicBezTo>
                  <a:cubicBezTo>
                    <a:pt x="284" y="434"/>
                    <a:pt x="276" y="434"/>
                    <a:pt x="268" y="434"/>
                  </a:cubicBezTo>
                  <a:cubicBezTo>
                    <a:pt x="260" y="443"/>
                    <a:pt x="243" y="451"/>
                    <a:pt x="243" y="451"/>
                  </a:cubicBezTo>
                  <a:cubicBezTo>
                    <a:pt x="234" y="459"/>
                    <a:pt x="234" y="459"/>
                    <a:pt x="234" y="459"/>
                  </a:cubicBezTo>
                  <a:lnTo>
                    <a:pt x="209" y="451"/>
                  </a:lnTo>
                  <a:cubicBezTo>
                    <a:pt x="159" y="392"/>
                    <a:pt x="159" y="392"/>
                    <a:pt x="159" y="392"/>
                  </a:cubicBezTo>
                  <a:cubicBezTo>
                    <a:pt x="159" y="359"/>
                    <a:pt x="159" y="359"/>
                    <a:pt x="159" y="359"/>
                  </a:cubicBezTo>
                  <a:cubicBezTo>
                    <a:pt x="159" y="359"/>
                    <a:pt x="176" y="342"/>
                    <a:pt x="184" y="342"/>
                  </a:cubicBezTo>
                  <a:cubicBezTo>
                    <a:pt x="184" y="334"/>
                    <a:pt x="184" y="326"/>
                    <a:pt x="184" y="317"/>
                  </a:cubicBezTo>
                  <a:cubicBezTo>
                    <a:pt x="168" y="309"/>
                    <a:pt x="142" y="301"/>
                    <a:pt x="142" y="301"/>
                  </a:cubicBezTo>
                  <a:cubicBezTo>
                    <a:pt x="134" y="267"/>
                    <a:pt x="134" y="267"/>
                    <a:pt x="134" y="267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92"/>
                    <a:pt x="226" y="200"/>
                    <a:pt x="234" y="200"/>
                  </a:cubicBezTo>
                  <a:cubicBezTo>
                    <a:pt x="243" y="200"/>
                    <a:pt x="243" y="192"/>
                    <a:pt x="251" y="192"/>
                  </a:cubicBezTo>
                  <a:cubicBezTo>
                    <a:pt x="251" y="175"/>
                    <a:pt x="251" y="150"/>
                    <a:pt x="251" y="150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76" y="142"/>
                    <a:pt x="376" y="142"/>
                    <a:pt x="376" y="142"/>
                  </a:cubicBezTo>
                  <a:cubicBezTo>
                    <a:pt x="376" y="142"/>
                    <a:pt x="376" y="167"/>
                    <a:pt x="376" y="175"/>
                  </a:cubicBezTo>
                  <a:cubicBezTo>
                    <a:pt x="385" y="175"/>
                    <a:pt x="393" y="183"/>
                    <a:pt x="402" y="183"/>
                  </a:cubicBezTo>
                  <a:cubicBezTo>
                    <a:pt x="410" y="175"/>
                    <a:pt x="427" y="167"/>
                    <a:pt x="427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10" y="250"/>
                    <a:pt x="510" y="250"/>
                    <a:pt x="510" y="250"/>
                  </a:cubicBezTo>
                  <a:cubicBezTo>
                    <a:pt x="510" y="250"/>
                    <a:pt x="494" y="267"/>
                    <a:pt x="477" y="284"/>
                  </a:cubicBezTo>
                  <a:cubicBezTo>
                    <a:pt x="485" y="284"/>
                    <a:pt x="485" y="292"/>
                    <a:pt x="485" y="301"/>
                  </a:cubicBezTo>
                  <a:cubicBezTo>
                    <a:pt x="494" y="309"/>
                    <a:pt x="519" y="326"/>
                    <a:pt x="519" y="326"/>
                  </a:cubicBezTo>
                  <a:cubicBezTo>
                    <a:pt x="527" y="359"/>
                    <a:pt x="527" y="359"/>
                    <a:pt x="527" y="359"/>
                  </a:cubicBezTo>
                  <a:cubicBezTo>
                    <a:pt x="494" y="418"/>
                    <a:pt x="494" y="418"/>
                    <a:pt x="494" y="418"/>
                  </a:cubicBezTo>
                  <a:cubicBezTo>
                    <a:pt x="460" y="426"/>
                    <a:pt x="460" y="426"/>
                    <a:pt x="460" y="426"/>
                  </a:cubicBezTo>
                  <a:cubicBezTo>
                    <a:pt x="460" y="426"/>
                    <a:pt x="443" y="418"/>
                    <a:pt x="427" y="409"/>
                  </a:cubicBezTo>
                  <a:cubicBezTo>
                    <a:pt x="427" y="418"/>
                    <a:pt x="418" y="418"/>
                    <a:pt x="410" y="426"/>
                  </a:cubicBezTo>
                  <a:cubicBezTo>
                    <a:pt x="410" y="434"/>
                    <a:pt x="418" y="459"/>
                    <a:pt x="418" y="459"/>
                  </a:cubicBezTo>
                  <a:cubicBezTo>
                    <a:pt x="393" y="484"/>
                    <a:pt x="393" y="484"/>
                    <a:pt x="393" y="484"/>
                  </a:cubicBezTo>
                  <a:cubicBezTo>
                    <a:pt x="318" y="493"/>
                    <a:pt x="318" y="493"/>
                    <a:pt x="318" y="493"/>
                  </a:cubicBezTo>
                  <a:lnTo>
                    <a:pt x="293" y="468"/>
                  </a:lnTo>
                  <a:close/>
                  <a:moveTo>
                    <a:pt x="594" y="660"/>
                  </a:moveTo>
                  <a:cubicBezTo>
                    <a:pt x="577" y="669"/>
                    <a:pt x="577" y="669"/>
                    <a:pt x="577" y="669"/>
                  </a:cubicBezTo>
                  <a:cubicBezTo>
                    <a:pt x="577" y="669"/>
                    <a:pt x="561" y="660"/>
                    <a:pt x="561" y="652"/>
                  </a:cubicBezTo>
                  <a:cubicBezTo>
                    <a:pt x="552" y="660"/>
                    <a:pt x="552" y="660"/>
                    <a:pt x="544" y="660"/>
                  </a:cubicBezTo>
                  <a:cubicBezTo>
                    <a:pt x="544" y="669"/>
                    <a:pt x="552" y="685"/>
                    <a:pt x="552" y="685"/>
                  </a:cubicBezTo>
                  <a:cubicBezTo>
                    <a:pt x="535" y="702"/>
                    <a:pt x="535" y="702"/>
                    <a:pt x="535" y="702"/>
                  </a:cubicBezTo>
                  <a:cubicBezTo>
                    <a:pt x="485" y="710"/>
                    <a:pt x="485" y="710"/>
                    <a:pt x="485" y="710"/>
                  </a:cubicBezTo>
                  <a:cubicBezTo>
                    <a:pt x="469" y="693"/>
                    <a:pt x="469" y="693"/>
                    <a:pt x="469" y="693"/>
                  </a:cubicBezTo>
                  <a:lnTo>
                    <a:pt x="469" y="677"/>
                  </a:lnTo>
                  <a:cubicBezTo>
                    <a:pt x="460" y="669"/>
                    <a:pt x="460" y="669"/>
                    <a:pt x="452" y="669"/>
                  </a:cubicBezTo>
                  <a:cubicBezTo>
                    <a:pt x="435" y="685"/>
                    <a:pt x="435" y="685"/>
                    <a:pt x="435" y="685"/>
                  </a:cubicBezTo>
                  <a:lnTo>
                    <a:pt x="410" y="685"/>
                  </a:lnTo>
                  <a:cubicBezTo>
                    <a:pt x="385" y="643"/>
                    <a:pt x="385" y="643"/>
                    <a:pt x="385" y="643"/>
                  </a:cubicBezTo>
                  <a:cubicBezTo>
                    <a:pt x="385" y="626"/>
                    <a:pt x="385" y="626"/>
                    <a:pt x="385" y="626"/>
                  </a:cubicBezTo>
                  <a:cubicBezTo>
                    <a:pt x="402" y="610"/>
                    <a:pt x="402" y="610"/>
                    <a:pt x="402" y="610"/>
                  </a:cubicBezTo>
                  <a:cubicBezTo>
                    <a:pt x="402" y="602"/>
                    <a:pt x="402" y="602"/>
                    <a:pt x="402" y="593"/>
                  </a:cubicBezTo>
                  <a:cubicBezTo>
                    <a:pt x="393" y="593"/>
                    <a:pt x="376" y="585"/>
                    <a:pt x="376" y="585"/>
                  </a:cubicBezTo>
                  <a:cubicBezTo>
                    <a:pt x="368" y="560"/>
                    <a:pt x="368" y="560"/>
                    <a:pt x="368" y="560"/>
                  </a:cubicBezTo>
                  <a:cubicBezTo>
                    <a:pt x="393" y="518"/>
                    <a:pt x="393" y="518"/>
                    <a:pt x="393" y="518"/>
                  </a:cubicBezTo>
                  <a:cubicBezTo>
                    <a:pt x="410" y="510"/>
                    <a:pt x="410" y="510"/>
                    <a:pt x="410" y="510"/>
                  </a:cubicBezTo>
                  <a:lnTo>
                    <a:pt x="427" y="518"/>
                  </a:lnTo>
                  <a:cubicBezTo>
                    <a:pt x="435" y="518"/>
                    <a:pt x="443" y="518"/>
                    <a:pt x="443" y="510"/>
                  </a:cubicBezTo>
                  <a:cubicBezTo>
                    <a:pt x="443" y="501"/>
                    <a:pt x="443" y="484"/>
                    <a:pt x="443" y="484"/>
                  </a:cubicBezTo>
                  <a:cubicBezTo>
                    <a:pt x="460" y="468"/>
                    <a:pt x="460" y="468"/>
                    <a:pt x="460" y="468"/>
                  </a:cubicBezTo>
                  <a:cubicBezTo>
                    <a:pt x="502" y="468"/>
                    <a:pt x="502" y="468"/>
                    <a:pt x="502" y="468"/>
                  </a:cubicBezTo>
                  <a:cubicBezTo>
                    <a:pt x="519" y="484"/>
                    <a:pt x="519" y="484"/>
                    <a:pt x="519" y="484"/>
                  </a:cubicBezTo>
                  <a:cubicBezTo>
                    <a:pt x="519" y="484"/>
                    <a:pt x="519" y="493"/>
                    <a:pt x="519" y="501"/>
                  </a:cubicBezTo>
                  <a:cubicBezTo>
                    <a:pt x="527" y="501"/>
                    <a:pt x="535" y="510"/>
                    <a:pt x="544" y="510"/>
                  </a:cubicBezTo>
                  <a:cubicBezTo>
                    <a:pt x="552" y="493"/>
                    <a:pt x="552" y="493"/>
                    <a:pt x="552" y="493"/>
                  </a:cubicBezTo>
                  <a:cubicBezTo>
                    <a:pt x="577" y="493"/>
                    <a:pt x="577" y="493"/>
                    <a:pt x="577" y="493"/>
                  </a:cubicBezTo>
                  <a:cubicBezTo>
                    <a:pt x="611" y="535"/>
                    <a:pt x="611" y="535"/>
                    <a:pt x="611" y="535"/>
                  </a:cubicBezTo>
                  <a:cubicBezTo>
                    <a:pt x="611" y="551"/>
                    <a:pt x="611" y="551"/>
                    <a:pt x="611" y="551"/>
                  </a:cubicBezTo>
                  <a:lnTo>
                    <a:pt x="594" y="568"/>
                  </a:lnTo>
                  <a:cubicBezTo>
                    <a:pt x="594" y="576"/>
                    <a:pt x="594" y="576"/>
                    <a:pt x="594" y="585"/>
                  </a:cubicBezTo>
                  <a:cubicBezTo>
                    <a:pt x="602" y="585"/>
                    <a:pt x="619" y="602"/>
                    <a:pt x="619" y="602"/>
                  </a:cubicBezTo>
                  <a:cubicBezTo>
                    <a:pt x="619" y="618"/>
                    <a:pt x="619" y="618"/>
                    <a:pt x="619" y="618"/>
                  </a:cubicBezTo>
                  <a:lnTo>
                    <a:pt x="594" y="660"/>
                  </a:lnTo>
                  <a:close/>
                  <a:moveTo>
                    <a:pt x="594" y="660"/>
                  </a:moveTo>
                  <a:lnTo>
                    <a:pt x="594" y="6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0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76630" y="3134523"/>
            <a:ext cx="556538" cy="556683"/>
            <a:chOff x="2276630" y="3134523"/>
            <a:chExt cx="556538" cy="556683"/>
          </a:xfrm>
        </p:grpSpPr>
        <p:sp>
          <p:nvSpPr>
            <p:cNvPr id="29" name="Oval 64"/>
            <p:cNvSpPr/>
            <p:nvPr/>
          </p:nvSpPr>
          <p:spPr bwMode="auto">
            <a:xfrm>
              <a:off x="2276630" y="3134523"/>
              <a:ext cx="556538" cy="556683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102"/>
            <p:cNvSpPr>
              <a:spLocks noChangeAspect="1" noChangeArrowheads="1"/>
            </p:cNvSpPr>
            <p:nvPr/>
          </p:nvSpPr>
          <p:spPr bwMode="auto">
            <a:xfrm>
              <a:off x="2377992" y="3259802"/>
              <a:ext cx="342497" cy="306124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65475" y="4807982"/>
            <a:ext cx="556538" cy="556683"/>
            <a:chOff x="3065475" y="4807982"/>
            <a:chExt cx="556538" cy="556683"/>
          </a:xfrm>
        </p:grpSpPr>
        <p:sp>
          <p:nvSpPr>
            <p:cNvPr id="32" name="Oval 63"/>
            <p:cNvSpPr/>
            <p:nvPr/>
          </p:nvSpPr>
          <p:spPr bwMode="auto">
            <a:xfrm>
              <a:off x="3065475" y="4807982"/>
              <a:ext cx="556538" cy="556683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800" dirty="0">
                <a:solidFill>
                  <a:schemeClr val="tx2"/>
                </a:solidFill>
              </a:endParaRPr>
            </a:p>
          </p:txBody>
        </p:sp>
        <p:grpSp>
          <p:nvGrpSpPr>
            <p:cNvPr id="33" name="Group 4688"/>
            <p:cNvGrpSpPr>
              <a:grpSpLocks noChangeAspect="1"/>
            </p:cNvGrpSpPr>
            <p:nvPr/>
          </p:nvGrpSpPr>
          <p:grpSpPr bwMode="auto">
            <a:xfrm>
              <a:off x="3204533" y="4905454"/>
              <a:ext cx="323179" cy="345937"/>
              <a:chOff x="1835150" y="2800349"/>
              <a:chExt cx="382588" cy="363538"/>
            </a:xfrm>
            <a:solidFill>
              <a:schemeClr val="bg1"/>
            </a:solidFill>
          </p:grpSpPr>
          <p:sp>
            <p:nvSpPr>
              <p:cNvPr id="34" name="Freeform 291"/>
              <p:cNvSpPr>
                <a:spLocks noChangeArrowheads="1"/>
              </p:cNvSpPr>
              <p:nvPr/>
            </p:nvSpPr>
            <p:spPr bwMode="auto">
              <a:xfrm>
                <a:off x="1868488" y="3140074"/>
                <a:ext cx="271462" cy="23813"/>
              </a:xfrm>
              <a:custGeom>
                <a:avLst/>
                <a:gdLst>
                  <a:gd name="T0" fmla="*/ 41 w 753"/>
                  <a:gd name="T1" fmla="*/ 42 h 68"/>
                  <a:gd name="T2" fmla="*/ 192 w 753"/>
                  <a:gd name="T3" fmla="*/ 42 h 68"/>
                  <a:gd name="T4" fmla="*/ 217 w 753"/>
                  <a:gd name="T5" fmla="*/ 67 h 68"/>
                  <a:gd name="T6" fmla="*/ 543 w 753"/>
                  <a:gd name="T7" fmla="*/ 67 h 68"/>
                  <a:gd name="T8" fmla="*/ 568 w 753"/>
                  <a:gd name="T9" fmla="*/ 42 h 68"/>
                  <a:gd name="T10" fmla="*/ 710 w 753"/>
                  <a:gd name="T11" fmla="*/ 42 h 68"/>
                  <a:gd name="T12" fmla="*/ 752 w 753"/>
                  <a:gd name="T13" fmla="*/ 0 h 68"/>
                  <a:gd name="T14" fmla="*/ 0 w 753"/>
                  <a:gd name="T15" fmla="*/ 0 h 68"/>
                  <a:gd name="T16" fmla="*/ 41 w 753"/>
                  <a:gd name="T17" fmla="*/ 42 h 68"/>
                  <a:gd name="T18" fmla="*/ 41 w 753"/>
                  <a:gd name="T19" fmla="*/ 42 h 68"/>
                  <a:gd name="T20" fmla="*/ 41 w 753"/>
                  <a:gd name="T21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3" h="68">
                    <a:moveTo>
                      <a:pt x="41" y="42"/>
                    </a:move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50"/>
                      <a:pt x="200" y="67"/>
                      <a:pt x="217" y="67"/>
                    </a:cubicBezTo>
                    <a:cubicBezTo>
                      <a:pt x="543" y="67"/>
                      <a:pt x="543" y="67"/>
                      <a:pt x="543" y="67"/>
                    </a:cubicBezTo>
                    <a:cubicBezTo>
                      <a:pt x="552" y="67"/>
                      <a:pt x="568" y="50"/>
                      <a:pt x="568" y="42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35" y="42"/>
                      <a:pt x="752" y="17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6" y="42"/>
                      <a:pt x="41" y="42"/>
                    </a:cubicBezTo>
                    <a:close/>
                    <a:moveTo>
                      <a:pt x="41" y="42"/>
                    </a:moveTo>
                    <a:lnTo>
                      <a:pt x="41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292"/>
              <p:cNvSpPr>
                <a:spLocks noChangeArrowheads="1"/>
              </p:cNvSpPr>
              <p:nvPr/>
            </p:nvSpPr>
            <p:spPr bwMode="auto">
              <a:xfrm>
                <a:off x="1835150" y="2955923"/>
                <a:ext cx="382588" cy="174625"/>
              </a:xfrm>
              <a:custGeom>
                <a:avLst/>
                <a:gdLst>
                  <a:gd name="T0" fmla="*/ 1020 w 1062"/>
                  <a:gd name="T1" fmla="*/ 100 h 486"/>
                  <a:gd name="T2" fmla="*/ 894 w 1062"/>
                  <a:gd name="T3" fmla="*/ 75 h 486"/>
                  <a:gd name="T4" fmla="*/ 894 w 1062"/>
                  <a:gd name="T5" fmla="*/ 0 h 486"/>
                  <a:gd name="T6" fmla="*/ 0 w 1062"/>
                  <a:gd name="T7" fmla="*/ 0 h 486"/>
                  <a:gd name="T8" fmla="*/ 267 w 1062"/>
                  <a:gd name="T9" fmla="*/ 485 h 486"/>
                  <a:gd name="T10" fmla="*/ 627 w 1062"/>
                  <a:gd name="T11" fmla="*/ 485 h 486"/>
                  <a:gd name="T12" fmla="*/ 819 w 1062"/>
                  <a:gd name="T13" fmla="*/ 351 h 486"/>
                  <a:gd name="T14" fmla="*/ 1061 w 1062"/>
                  <a:gd name="T15" fmla="*/ 192 h 486"/>
                  <a:gd name="T16" fmla="*/ 1020 w 1062"/>
                  <a:gd name="T17" fmla="*/ 100 h 486"/>
                  <a:gd name="T18" fmla="*/ 861 w 1062"/>
                  <a:gd name="T19" fmla="*/ 284 h 486"/>
                  <a:gd name="T20" fmla="*/ 894 w 1062"/>
                  <a:gd name="T21" fmla="*/ 142 h 486"/>
                  <a:gd name="T22" fmla="*/ 978 w 1062"/>
                  <a:gd name="T23" fmla="*/ 151 h 486"/>
                  <a:gd name="T24" fmla="*/ 995 w 1062"/>
                  <a:gd name="T25" fmla="*/ 192 h 486"/>
                  <a:gd name="T26" fmla="*/ 861 w 1062"/>
                  <a:gd name="T27" fmla="*/ 284 h 486"/>
                  <a:gd name="T28" fmla="*/ 861 w 1062"/>
                  <a:gd name="T29" fmla="*/ 284 h 486"/>
                  <a:gd name="T30" fmla="*/ 861 w 1062"/>
                  <a:gd name="T31" fmla="*/ 28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2" h="486">
                    <a:moveTo>
                      <a:pt x="1020" y="100"/>
                    </a:moveTo>
                    <a:cubicBezTo>
                      <a:pt x="986" y="67"/>
                      <a:pt x="928" y="67"/>
                      <a:pt x="894" y="75"/>
                    </a:cubicBezTo>
                    <a:cubicBezTo>
                      <a:pt x="894" y="50"/>
                      <a:pt x="894" y="25"/>
                      <a:pt x="8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3"/>
                      <a:pt x="42" y="418"/>
                      <a:pt x="267" y="485"/>
                    </a:cubicBezTo>
                    <a:cubicBezTo>
                      <a:pt x="627" y="485"/>
                      <a:pt x="627" y="485"/>
                      <a:pt x="627" y="485"/>
                    </a:cubicBezTo>
                    <a:cubicBezTo>
                      <a:pt x="719" y="452"/>
                      <a:pt x="786" y="410"/>
                      <a:pt x="819" y="351"/>
                    </a:cubicBezTo>
                    <a:cubicBezTo>
                      <a:pt x="911" y="351"/>
                      <a:pt x="1053" y="318"/>
                      <a:pt x="1061" y="192"/>
                    </a:cubicBezTo>
                    <a:cubicBezTo>
                      <a:pt x="1061" y="142"/>
                      <a:pt x="1036" y="117"/>
                      <a:pt x="1020" y="100"/>
                    </a:cubicBezTo>
                    <a:close/>
                    <a:moveTo>
                      <a:pt x="861" y="284"/>
                    </a:moveTo>
                    <a:cubicBezTo>
                      <a:pt x="878" y="243"/>
                      <a:pt x="886" y="192"/>
                      <a:pt x="894" y="142"/>
                    </a:cubicBezTo>
                    <a:cubicBezTo>
                      <a:pt x="919" y="134"/>
                      <a:pt x="961" y="134"/>
                      <a:pt x="978" y="151"/>
                    </a:cubicBezTo>
                    <a:cubicBezTo>
                      <a:pt x="978" y="151"/>
                      <a:pt x="995" y="159"/>
                      <a:pt x="995" y="192"/>
                    </a:cubicBezTo>
                    <a:cubicBezTo>
                      <a:pt x="986" y="259"/>
                      <a:pt x="911" y="276"/>
                      <a:pt x="861" y="284"/>
                    </a:cubicBezTo>
                    <a:close/>
                    <a:moveTo>
                      <a:pt x="861" y="284"/>
                    </a:moveTo>
                    <a:lnTo>
                      <a:pt x="861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6" name="Freeform 293"/>
              <p:cNvSpPr>
                <a:spLocks noChangeArrowheads="1"/>
              </p:cNvSpPr>
              <p:nvPr/>
            </p:nvSpPr>
            <p:spPr bwMode="auto">
              <a:xfrm>
                <a:off x="1916113" y="2800349"/>
                <a:ext cx="112712" cy="144463"/>
              </a:xfrm>
              <a:custGeom>
                <a:avLst/>
                <a:gdLst>
                  <a:gd name="T0" fmla="*/ 142 w 311"/>
                  <a:gd name="T1" fmla="*/ 401 h 402"/>
                  <a:gd name="T2" fmla="*/ 234 w 311"/>
                  <a:gd name="T3" fmla="*/ 243 h 402"/>
                  <a:gd name="T4" fmla="*/ 268 w 311"/>
                  <a:gd name="T5" fmla="*/ 0 h 402"/>
                  <a:gd name="T6" fmla="*/ 159 w 311"/>
                  <a:gd name="T7" fmla="*/ 276 h 402"/>
                  <a:gd name="T8" fmla="*/ 142 w 311"/>
                  <a:gd name="T9" fmla="*/ 401 h 402"/>
                  <a:gd name="T10" fmla="*/ 142 w 311"/>
                  <a:gd name="T11" fmla="*/ 401 h 402"/>
                  <a:gd name="T12" fmla="*/ 142 w 311"/>
                  <a:gd name="T13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402">
                    <a:moveTo>
                      <a:pt x="142" y="401"/>
                    </a:moveTo>
                    <a:cubicBezTo>
                      <a:pt x="142" y="401"/>
                      <a:pt x="310" y="385"/>
                      <a:pt x="234" y="243"/>
                    </a:cubicBezTo>
                    <a:cubicBezTo>
                      <a:pt x="168" y="126"/>
                      <a:pt x="184" y="59"/>
                      <a:pt x="268" y="0"/>
                    </a:cubicBezTo>
                    <a:cubicBezTo>
                      <a:pt x="268" y="0"/>
                      <a:pt x="0" y="67"/>
                      <a:pt x="159" y="276"/>
                    </a:cubicBezTo>
                    <a:cubicBezTo>
                      <a:pt x="209" y="360"/>
                      <a:pt x="142" y="401"/>
                      <a:pt x="142" y="401"/>
                    </a:cubicBezTo>
                    <a:close/>
                    <a:moveTo>
                      <a:pt x="142" y="401"/>
                    </a:moveTo>
                    <a:lnTo>
                      <a:pt x="142" y="4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7" name="Freeform 294"/>
              <p:cNvSpPr>
                <a:spLocks noChangeArrowheads="1"/>
              </p:cNvSpPr>
              <p:nvPr/>
            </p:nvSpPr>
            <p:spPr bwMode="auto">
              <a:xfrm>
                <a:off x="2003425" y="2867024"/>
                <a:ext cx="53975" cy="73025"/>
              </a:xfrm>
              <a:custGeom>
                <a:avLst/>
                <a:gdLst>
                  <a:gd name="T0" fmla="*/ 17 w 151"/>
                  <a:gd name="T1" fmla="*/ 201 h 202"/>
                  <a:gd name="T2" fmla="*/ 75 w 151"/>
                  <a:gd name="T3" fmla="*/ 67 h 202"/>
                  <a:gd name="T4" fmla="*/ 84 w 151"/>
                  <a:gd name="T5" fmla="*/ 0 h 202"/>
                  <a:gd name="T6" fmla="*/ 33 w 151"/>
                  <a:gd name="T7" fmla="*/ 75 h 202"/>
                  <a:gd name="T8" fmla="*/ 17 w 151"/>
                  <a:gd name="T9" fmla="*/ 201 h 202"/>
                  <a:gd name="T10" fmla="*/ 17 w 151"/>
                  <a:gd name="T11" fmla="*/ 201 h 202"/>
                  <a:gd name="T12" fmla="*/ 17 w 151"/>
                  <a:gd name="T13" fmla="*/ 2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2">
                    <a:moveTo>
                      <a:pt x="17" y="201"/>
                    </a:moveTo>
                    <a:cubicBezTo>
                      <a:pt x="17" y="201"/>
                      <a:pt x="150" y="176"/>
                      <a:pt x="75" y="67"/>
                    </a:cubicBezTo>
                    <a:cubicBezTo>
                      <a:pt x="50" y="17"/>
                      <a:pt x="84" y="0"/>
                      <a:pt x="84" y="0"/>
                    </a:cubicBezTo>
                    <a:cubicBezTo>
                      <a:pt x="84" y="0"/>
                      <a:pt x="0" y="0"/>
                      <a:pt x="33" y="75"/>
                    </a:cubicBezTo>
                    <a:cubicBezTo>
                      <a:pt x="67" y="142"/>
                      <a:pt x="58" y="176"/>
                      <a:pt x="17" y="201"/>
                    </a:cubicBezTo>
                    <a:close/>
                    <a:moveTo>
                      <a:pt x="17" y="201"/>
                    </a:moveTo>
                    <a:lnTo>
                      <a:pt x="17" y="2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8778756" y="1535947"/>
            <a:ext cx="556538" cy="556683"/>
            <a:chOff x="8778756" y="1535947"/>
            <a:chExt cx="556538" cy="556683"/>
          </a:xfrm>
        </p:grpSpPr>
        <p:sp>
          <p:nvSpPr>
            <p:cNvPr id="39" name="Oval 62"/>
            <p:cNvSpPr/>
            <p:nvPr/>
          </p:nvSpPr>
          <p:spPr bwMode="auto">
            <a:xfrm>
              <a:off x="8778756" y="1535947"/>
              <a:ext cx="556538" cy="556683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800" dirty="0">
                <a:solidFill>
                  <a:schemeClr val="tx2"/>
                </a:solidFill>
              </a:endParaRPr>
            </a:p>
          </p:txBody>
        </p:sp>
        <p:grpSp>
          <p:nvGrpSpPr>
            <p:cNvPr id="40" name="Group 75"/>
            <p:cNvGrpSpPr/>
            <p:nvPr/>
          </p:nvGrpSpPr>
          <p:grpSpPr>
            <a:xfrm>
              <a:off x="8897908" y="1634811"/>
              <a:ext cx="318234" cy="318234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41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600"/>
              </a:p>
            </p:txBody>
          </p:sp>
          <p:sp>
            <p:nvSpPr>
              <p:cNvPr id="42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600"/>
              </a:p>
            </p:txBody>
          </p:sp>
          <p:sp>
            <p:nvSpPr>
              <p:cNvPr id="43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600"/>
              </a:p>
            </p:txBody>
          </p:sp>
          <p:sp>
            <p:nvSpPr>
              <p:cNvPr id="44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600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9316040" y="3140914"/>
            <a:ext cx="556538" cy="556683"/>
            <a:chOff x="9316040" y="3140914"/>
            <a:chExt cx="556538" cy="556683"/>
          </a:xfrm>
        </p:grpSpPr>
        <p:sp>
          <p:nvSpPr>
            <p:cNvPr id="46" name="Oval 65"/>
            <p:cNvSpPr/>
            <p:nvPr/>
          </p:nvSpPr>
          <p:spPr bwMode="auto">
            <a:xfrm>
              <a:off x="9316040" y="3140914"/>
              <a:ext cx="556538" cy="556683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21"/>
            <p:cNvSpPr>
              <a:spLocks noEditPoints="1"/>
            </p:cNvSpPr>
            <p:nvPr/>
          </p:nvSpPr>
          <p:spPr bwMode="auto">
            <a:xfrm>
              <a:off x="9445819" y="3247556"/>
              <a:ext cx="296544" cy="338714"/>
            </a:xfrm>
            <a:custGeom>
              <a:avLst/>
              <a:gdLst>
                <a:gd name="T0" fmla="*/ 432 w 504"/>
                <a:gd name="T1" fmla="*/ 541 h 577"/>
                <a:gd name="T2" fmla="*/ 407 w 504"/>
                <a:gd name="T3" fmla="*/ 541 h 577"/>
                <a:gd name="T4" fmla="*/ 504 w 504"/>
                <a:gd name="T5" fmla="*/ 361 h 577"/>
                <a:gd name="T6" fmla="*/ 341 w 504"/>
                <a:gd name="T7" fmla="*/ 152 h 577"/>
                <a:gd name="T8" fmla="*/ 382 w 504"/>
                <a:gd name="T9" fmla="*/ 75 h 577"/>
                <a:gd name="T10" fmla="*/ 374 w 504"/>
                <a:gd name="T11" fmla="*/ 50 h 577"/>
                <a:gd name="T12" fmla="*/ 277 w 504"/>
                <a:gd name="T13" fmla="*/ 3 h 577"/>
                <a:gd name="T14" fmla="*/ 263 w 504"/>
                <a:gd name="T15" fmla="*/ 2 h 577"/>
                <a:gd name="T16" fmla="*/ 252 w 504"/>
                <a:gd name="T17" fmla="*/ 12 h 577"/>
                <a:gd name="T18" fmla="*/ 137 w 504"/>
                <a:gd name="T19" fmla="*/ 230 h 577"/>
                <a:gd name="T20" fmla="*/ 153 w 504"/>
                <a:gd name="T21" fmla="*/ 280 h 577"/>
                <a:gd name="T22" fmla="*/ 137 w 504"/>
                <a:gd name="T23" fmla="*/ 313 h 577"/>
                <a:gd name="T24" fmla="*/ 202 w 504"/>
                <a:gd name="T25" fmla="*/ 344 h 577"/>
                <a:gd name="T26" fmla="*/ 217 w 504"/>
                <a:gd name="T27" fmla="*/ 312 h 577"/>
                <a:gd name="T28" fmla="*/ 217 w 504"/>
                <a:gd name="T29" fmla="*/ 312 h 577"/>
                <a:gd name="T30" fmla="*/ 267 w 504"/>
                <a:gd name="T31" fmla="*/ 293 h 577"/>
                <a:gd name="T32" fmla="*/ 306 w 504"/>
                <a:gd name="T33" fmla="*/ 219 h 577"/>
                <a:gd name="T34" fmla="*/ 432 w 504"/>
                <a:gd name="T35" fmla="*/ 361 h 577"/>
                <a:gd name="T36" fmla="*/ 288 w 504"/>
                <a:gd name="T37" fmla="*/ 505 h 577"/>
                <a:gd name="T38" fmla="*/ 180 w 504"/>
                <a:gd name="T39" fmla="*/ 469 h 577"/>
                <a:gd name="T40" fmla="*/ 180 w 504"/>
                <a:gd name="T41" fmla="*/ 451 h 577"/>
                <a:gd name="T42" fmla="*/ 198 w 504"/>
                <a:gd name="T43" fmla="*/ 433 h 577"/>
                <a:gd name="T44" fmla="*/ 288 w 504"/>
                <a:gd name="T45" fmla="*/ 433 h 577"/>
                <a:gd name="T46" fmla="*/ 288 w 504"/>
                <a:gd name="T47" fmla="*/ 397 h 577"/>
                <a:gd name="T48" fmla="*/ 149 w 504"/>
                <a:gd name="T49" fmla="*/ 397 h 577"/>
                <a:gd name="T50" fmla="*/ 75 w 504"/>
                <a:gd name="T51" fmla="*/ 397 h 577"/>
                <a:gd name="T52" fmla="*/ 0 w 504"/>
                <a:gd name="T53" fmla="*/ 397 h 577"/>
                <a:gd name="T54" fmla="*/ 0 w 504"/>
                <a:gd name="T55" fmla="*/ 433 h 577"/>
                <a:gd name="T56" fmla="*/ 85 w 504"/>
                <a:gd name="T57" fmla="*/ 433 h 577"/>
                <a:gd name="T58" fmla="*/ 90 w 504"/>
                <a:gd name="T59" fmla="*/ 433 h 577"/>
                <a:gd name="T60" fmla="*/ 108 w 504"/>
                <a:gd name="T61" fmla="*/ 451 h 577"/>
                <a:gd name="T62" fmla="*/ 108 w 504"/>
                <a:gd name="T63" fmla="*/ 469 h 577"/>
                <a:gd name="T64" fmla="*/ 108 w 504"/>
                <a:gd name="T65" fmla="*/ 541 h 577"/>
                <a:gd name="T66" fmla="*/ 36 w 504"/>
                <a:gd name="T67" fmla="*/ 577 h 577"/>
                <a:gd name="T68" fmla="*/ 504 w 504"/>
                <a:gd name="T69" fmla="*/ 577 h 577"/>
                <a:gd name="T70" fmla="*/ 432 w 504"/>
                <a:gd name="T71" fmla="*/ 541 h 577"/>
                <a:gd name="T72" fmla="*/ 306 w 504"/>
                <a:gd name="T73" fmla="*/ 49 h 577"/>
                <a:gd name="T74" fmla="*/ 294 w 504"/>
                <a:gd name="T75" fmla="*/ 61 h 577"/>
                <a:gd name="T76" fmla="*/ 212 w 504"/>
                <a:gd name="T77" fmla="*/ 217 h 577"/>
                <a:gd name="T78" fmla="*/ 180 w 504"/>
                <a:gd name="T79" fmla="*/ 202 h 577"/>
                <a:gd name="T80" fmla="*/ 182 w 504"/>
                <a:gd name="T81" fmla="*/ 195 h 577"/>
                <a:gd name="T82" fmla="*/ 261 w 504"/>
                <a:gd name="T83" fmla="*/ 48 h 577"/>
                <a:gd name="T84" fmla="*/ 272 w 504"/>
                <a:gd name="T85" fmla="*/ 38 h 577"/>
                <a:gd name="T86" fmla="*/ 286 w 504"/>
                <a:gd name="T87" fmla="*/ 39 h 577"/>
                <a:gd name="T88" fmla="*/ 306 w 504"/>
                <a:gd name="T89" fmla="*/ 49 h 577"/>
                <a:gd name="T90" fmla="*/ 306 w 504"/>
                <a:gd name="T91" fmla="*/ 4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4" h="577">
                  <a:moveTo>
                    <a:pt x="432" y="541"/>
                  </a:moveTo>
                  <a:cubicBezTo>
                    <a:pt x="407" y="541"/>
                    <a:pt x="407" y="541"/>
                    <a:pt x="407" y="541"/>
                  </a:cubicBezTo>
                  <a:cubicBezTo>
                    <a:pt x="466" y="502"/>
                    <a:pt x="504" y="436"/>
                    <a:pt x="504" y="361"/>
                  </a:cubicBezTo>
                  <a:cubicBezTo>
                    <a:pt x="504" y="260"/>
                    <a:pt x="435" y="175"/>
                    <a:pt x="341" y="152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6" y="65"/>
                    <a:pt x="383" y="54"/>
                    <a:pt x="374" y="50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2" y="1"/>
                    <a:pt x="267" y="0"/>
                    <a:pt x="263" y="2"/>
                  </a:cubicBezTo>
                  <a:cubicBezTo>
                    <a:pt x="258" y="4"/>
                    <a:pt x="254" y="7"/>
                    <a:pt x="252" y="12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28" y="249"/>
                    <a:pt x="135" y="272"/>
                    <a:pt x="153" y="280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35" y="320"/>
                    <a:pt x="257" y="312"/>
                    <a:pt x="267" y="293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77" y="228"/>
                    <a:pt x="432" y="288"/>
                    <a:pt x="432" y="361"/>
                  </a:cubicBezTo>
                  <a:cubicBezTo>
                    <a:pt x="432" y="440"/>
                    <a:pt x="367" y="505"/>
                    <a:pt x="288" y="505"/>
                  </a:cubicBezTo>
                  <a:cubicBezTo>
                    <a:pt x="252" y="505"/>
                    <a:pt x="205" y="491"/>
                    <a:pt x="180" y="469"/>
                  </a:cubicBezTo>
                  <a:cubicBezTo>
                    <a:pt x="180" y="451"/>
                    <a:pt x="180" y="451"/>
                    <a:pt x="180" y="451"/>
                  </a:cubicBezTo>
                  <a:cubicBezTo>
                    <a:pt x="180" y="441"/>
                    <a:pt x="188" y="433"/>
                    <a:pt x="198" y="433"/>
                  </a:cubicBezTo>
                  <a:cubicBezTo>
                    <a:pt x="288" y="433"/>
                    <a:pt x="288" y="433"/>
                    <a:pt x="288" y="433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149" y="397"/>
                    <a:pt x="149" y="397"/>
                    <a:pt x="149" y="397"/>
                  </a:cubicBezTo>
                  <a:cubicBezTo>
                    <a:pt x="75" y="397"/>
                    <a:pt x="75" y="397"/>
                    <a:pt x="75" y="397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85" y="433"/>
                    <a:pt x="85" y="433"/>
                    <a:pt x="85" y="433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3"/>
                    <a:pt x="108" y="441"/>
                    <a:pt x="108" y="451"/>
                  </a:cubicBezTo>
                  <a:cubicBezTo>
                    <a:pt x="108" y="469"/>
                    <a:pt x="108" y="469"/>
                    <a:pt x="108" y="469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68" y="541"/>
                    <a:pt x="36" y="537"/>
                    <a:pt x="36" y="577"/>
                  </a:cubicBezTo>
                  <a:cubicBezTo>
                    <a:pt x="504" y="577"/>
                    <a:pt x="504" y="577"/>
                    <a:pt x="504" y="577"/>
                  </a:cubicBezTo>
                  <a:cubicBezTo>
                    <a:pt x="504" y="537"/>
                    <a:pt x="472" y="541"/>
                    <a:pt x="432" y="541"/>
                  </a:cubicBezTo>
                  <a:close/>
                  <a:moveTo>
                    <a:pt x="306" y="49"/>
                  </a:moveTo>
                  <a:cubicBezTo>
                    <a:pt x="301" y="51"/>
                    <a:pt x="297" y="55"/>
                    <a:pt x="294" y="61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1" y="199"/>
                    <a:pt x="181" y="197"/>
                    <a:pt x="182" y="195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3" y="43"/>
                    <a:pt x="267" y="40"/>
                    <a:pt x="272" y="38"/>
                  </a:cubicBezTo>
                  <a:cubicBezTo>
                    <a:pt x="276" y="36"/>
                    <a:pt x="281" y="37"/>
                    <a:pt x="286" y="3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6" y="49"/>
                    <a:pt x="306" y="49"/>
                    <a:pt x="30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567295" y="188150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67295" y="2207895"/>
            <a:ext cx="2174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67295" y="342265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67295" y="3749040"/>
            <a:ext cx="2174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67295" y="515620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567295" y="5482590"/>
            <a:ext cx="2174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10330" y="515620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832735" y="5482590"/>
            <a:ext cx="2174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012440" y="342328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934845" y="3749675"/>
            <a:ext cx="2174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717290" y="188150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2639695" y="2207895"/>
            <a:ext cx="2174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品牌发展历程</a:t>
            </a:r>
          </a:p>
        </p:txBody>
      </p:sp>
      <p:sp>
        <p:nvSpPr>
          <p:cNvPr id="2" name="千图设计师MC：ID 29795607库_椭圆 3"/>
          <p:cNvSpPr/>
          <p:nvPr>
            <p:custDataLst>
              <p:tags r:id="rId1"/>
            </p:custDataLst>
          </p:nvPr>
        </p:nvSpPr>
        <p:spPr>
          <a:xfrm>
            <a:off x="4364824" y="2006352"/>
            <a:ext cx="3671736" cy="3671736"/>
          </a:xfrm>
          <a:prstGeom prst="ellipse">
            <a:avLst/>
          </a:prstGeom>
          <a:noFill/>
          <a:ln w="76200">
            <a:solidFill>
              <a:srgbClr val="2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任意多边形: 形状 6"/>
          <p:cNvSpPr/>
          <p:nvPr/>
        </p:nvSpPr>
        <p:spPr bwMode="auto">
          <a:xfrm rot="3600000">
            <a:off x="6636385" y="3203575"/>
            <a:ext cx="641985" cy="430530"/>
          </a:xfrm>
          <a:custGeom>
            <a:avLst/>
            <a:gdLst>
              <a:gd name="T0" fmla="*/ 213 w 426"/>
              <a:gd name="T1" fmla="*/ 161 h 161"/>
              <a:gd name="T2" fmla="*/ 0 w 426"/>
              <a:gd name="T3" fmla="*/ 0 h 161"/>
              <a:gd name="T4" fmla="*/ 426 w 426"/>
              <a:gd name="T5" fmla="*/ 0 h 161"/>
              <a:gd name="T6" fmla="*/ 213 w 426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6" h="161">
                <a:moveTo>
                  <a:pt x="213" y="161"/>
                </a:moveTo>
                <a:lnTo>
                  <a:pt x="0" y="0"/>
                </a:lnTo>
                <a:lnTo>
                  <a:pt x="426" y="0"/>
                </a:lnTo>
                <a:lnTo>
                  <a:pt x="213" y="161"/>
                </a:lnTo>
                <a:close/>
              </a:path>
            </a:pathLst>
          </a:custGeom>
          <a:solidFill>
            <a:srgbClr val="205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椭圆 8"/>
          <p:cNvSpPr/>
          <p:nvPr/>
        </p:nvSpPr>
        <p:spPr bwMode="auto">
          <a:xfrm rot="3600000">
            <a:off x="7205980" y="2208530"/>
            <a:ext cx="1358900" cy="1351280"/>
          </a:xfrm>
          <a:prstGeom prst="ellipse">
            <a:avLst/>
          </a:prstGeom>
          <a:solidFill>
            <a:srgbClr val="205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9" name="组合 28"/>
          <p:cNvGrpSpPr/>
          <p:nvPr/>
        </p:nvGrpSpPr>
        <p:grpSpPr>
          <a:xfrm>
            <a:off x="6864350" y="2694305"/>
            <a:ext cx="1504315" cy="876935"/>
            <a:chOff x="10810" y="4243"/>
            <a:chExt cx="2369" cy="1381"/>
          </a:xfrm>
        </p:grpSpPr>
        <p:sp>
          <p:nvSpPr>
            <p:cNvPr id="6" name="任意多边形: 形状 5"/>
            <p:cNvSpPr/>
            <p:nvPr/>
          </p:nvSpPr>
          <p:spPr bwMode="auto">
            <a:xfrm rot="3600000">
              <a:off x="11185" y="4645"/>
              <a:ext cx="530" cy="913"/>
            </a:xfrm>
            <a:custGeom>
              <a:avLst/>
              <a:gdLst>
                <a:gd name="T0" fmla="*/ 108 w 137"/>
                <a:gd name="T1" fmla="*/ 0 h 236"/>
                <a:gd name="T2" fmla="*/ 28 w 137"/>
                <a:gd name="T3" fmla="*/ 0 h 236"/>
                <a:gd name="T4" fmla="*/ 0 w 137"/>
                <a:gd name="T5" fmla="*/ 236 h 236"/>
                <a:gd name="T6" fmla="*/ 137 w 137"/>
                <a:gd name="T7" fmla="*/ 236 h 236"/>
                <a:gd name="T8" fmla="*/ 108 w 137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36">
                  <a:moveTo>
                    <a:pt x="108" y="0"/>
                  </a:moveTo>
                  <a:lnTo>
                    <a:pt x="28" y="0"/>
                  </a:lnTo>
                  <a:lnTo>
                    <a:pt x="0" y="236"/>
                  </a:lnTo>
                  <a:lnTo>
                    <a:pt x="137" y="23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205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 rot="3600000">
              <a:off x="10682" y="5342"/>
              <a:ext cx="410" cy="155"/>
            </a:xfrm>
            <a:custGeom>
              <a:avLst/>
              <a:gdLst>
                <a:gd name="T0" fmla="*/ 54 w 106"/>
                <a:gd name="T1" fmla="*/ 40 h 40"/>
                <a:gd name="T2" fmla="*/ 0 w 106"/>
                <a:gd name="T3" fmla="*/ 0 h 40"/>
                <a:gd name="T4" fmla="*/ 106 w 106"/>
                <a:gd name="T5" fmla="*/ 0 h 40"/>
                <a:gd name="T6" fmla="*/ 54 w 106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0">
                  <a:moveTo>
                    <a:pt x="54" y="40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5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文本框 48"/>
            <p:cNvSpPr txBox="1"/>
            <p:nvPr/>
          </p:nvSpPr>
          <p:spPr>
            <a:xfrm>
              <a:off x="11657" y="4243"/>
              <a:ext cx="1522" cy="598"/>
            </a:xfrm>
            <a:prstGeom prst="rect">
              <a:avLst/>
            </a:prstGeom>
            <a:noFill/>
          </p:spPr>
          <p:txBody>
            <a:bodyPr wrap="none">
              <a:normAutofit fontScale="97500"/>
            </a:bodyPr>
            <a:lstStyle/>
            <a:p>
              <a:pPr algn="ctr"/>
              <a:r>
                <a:rPr lang="zh-CN" altLang="en-US" sz="186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zh-CN" altLang="en-US" sz="186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78930" y="4039235"/>
            <a:ext cx="1891030" cy="1561465"/>
            <a:chOff x="10518" y="6361"/>
            <a:chExt cx="2978" cy="2459"/>
          </a:xfrm>
          <a:solidFill>
            <a:srgbClr val="205A9A"/>
          </a:solidFill>
        </p:grpSpPr>
        <p:sp>
          <p:nvSpPr>
            <p:cNvPr id="17" name="椭圆 16"/>
            <p:cNvSpPr/>
            <p:nvPr/>
          </p:nvSpPr>
          <p:spPr bwMode="auto">
            <a:xfrm rot="7200000">
              <a:off x="11362" y="6686"/>
              <a:ext cx="2140" cy="2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518" y="6361"/>
              <a:ext cx="2675" cy="1688"/>
              <a:chOff x="10518" y="6361"/>
              <a:chExt cx="2675" cy="1688"/>
            </a:xfrm>
            <a:grpFill/>
          </p:grpSpPr>
          <p:sp>
            <p:nvSpPr>
              <p:cNvPr id="14" name="任意多边形: 形状 13"/>
              <p:cNvSpPr/>
              <p:nvPr/>
            </p:nvSpPr>
            <p:spPr bwMode="auto">
              <a:xfrm rot="7200000">
                <a:off x="11199" y="6734"/>
                <a:ext cx="530" cy="913"/>
              </a:xfrm>
              <a:custGeom>
                <a:avLst/>
                <a:gdLst>
                  <a:gd name="T0" fmla="*/ 108 w 137"/>
                  <a:gd name="T1" fmla="*/ 0 h 236"/>
                  <a:gd name="T2" fmla="*/ 28 w 137"/>
                  <a:gd name="T3" fmla="*/ 0 h 236"/>
                  <a:gd name="T4" fmla="*/ 0 w 137"/>
                  <a:gd name="T5" fmla="*/ 236 h 236"/>
                  <a:gd name="T6" fmla="*/ 137 w 137"/>
                  <a:gd name="T7" fmla="*/ 236 h 236"/>
                  <a:gd name="T8" fmla="*/ 108 w 137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36">
                    <a:moveTo>
                      <a:pt x="108" y="0"/>
                    </a:moveTo>
                    <a:lnTo>
                      <a:pt x="28" y="0"/>
                    </a:lnTo>
                    <a:lnTo>
                      <a:pt x="0" y="236"/>
                    </a:lnTo>
                    <a:lnTo>
                      <a:pt x="137" y="236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任意多边形: 形状 14"/>
              <p:cNvSpPr/>
              <p:nvPr/>
            </p:nvSpPr>
            <p:spPr bwMode="auto">
              <a:xfrm rot="7200000">
                <a:off x="10368" y="6511"/>
                <a:ext cx="923" cy="623"/>
              </a:xfrm>
              <a:custGeom>
                <a:avLst/>
                <a:gdLst>
                  <a:gd name="T0" fmla="*/ 213 w 426"/>
                  <a:gd name="T1" fmla="*/ 161 h 161"/>
                  <a:gd name="T2" fmla="*/ 0 w 426"/>
                  <a:gd name="T3" fmla="*/ 0 h 161"/>
                  <a:gd name="T4" fmla="*/ 426 w 426"/>
                  <a:gd name="T5" fmla="*/ 0 h 161"/>
                  <a:gd name="T6" fmla="*/ 213 w 426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6" h="161">
                    <a:moveTo>
                      <a:pt x="213" y="161"/>
                    </a:moveTo>
                    <a:lnTo>
                      <a:pt x="0" y="0"/>
                    </a:lnTo>
                    <a:lnTo>
                      <a:pt x="426" y="0"/>
                    </a:lnTo>
                    <a:lnTo>
                      <a:pt x="213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 rot="7200000">
                <a:off x="10702" y="6785"/>
                <a:ext cx="410" cy="155"/>
              </a:xfrm>
              <a:custGeom>
                <a:avLst/>
                <a:gdLst>
                  <a:gd name="T0" fmla="*/ 54 w 106"/>
                  <a:gd name="T1" fmla="*/ 40 h 40"/>
                  <a:gd name="T2" fmla="*/ 0 w 106"/>
                  <a:gd name="T3" fmla="*/ 0 h 40"/>
                  <a:gd name="T4" fmla="*/ 106 w 106"/>
                  <a:gd name="T5" fmla="*/ 0 h 40"/>
                  <a:gd name="T6" fmla="*/ 54 w 106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40">
                    <a:moveTo>
                      <a:pt x="54" y="4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54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文本框 49"/>
              <p:cNvSpPr txBox="1"/>
              <p:nvPr/>
            </p:nvSpPr>
            <p:spPr>
              <a:xfrm>
                <a:off x="11671" y="7451"/>
                <a:ext cx="1522" cy="598"/>
              </a:xfrm>
              <a:prstGeom prst="rect">
                <a:avLst/>
              </a:prstGeom>
              <a:grpFill/>
            </p:spPr>
            <p:txBody>
              <a:bodyPr wrap="none">
                <a:normAutofit fontScale="97500"/>
              </a:bodyPr>
              <a:lstStyle/>
              <a:p>
                <a:pPr algn="ctr"/>
                <a:r>
                  <a:rPr lang="zh-CN" altLang="en-US" sz="186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Arial" panose="020B0604020202020204"/>
                  </a:rPr>
                  <a:t>添加标题</a:t>
                </a:r>
                <a:endParaRPr lang="zh-CN" altLang="en-US" sz="1865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553460" y="3058160"/>
            <a:ext cx="2043430" cy="1358900"/>
            <a:chOff x="5596" y="4816"/>
            <a:chExt cx="3218" cy="2140"/>
          </a:xfrm>
          <a:solidFill>
            <a:srgbClr val="205A9A"/>
          </a:solidFill>
        </p:grpSpPr>
        <p:sp>
          <p:nvSpPr>
            <p:cNvPr id="10" name="任意多边形: 形状 9"/>
            <p:cNvSpPr/>
            <p:nvPr/>
          </p:nvSpPr>
          <p:spPr bwMode="auto">
            <a:xfrm rot="16510265">
              <a:off x="7509" y="5530"/>
              <a:ext cx="530" cy="913"/>
            </a:xfrm>
            <a:custGeom>
              <a:avLst/>
              <a:gdLst>
                <a:gd name="T0" fmla="*/ 108 w 137"/>
                <a:gd name="T1" fmla="*/ 0 h 236"/>
                <a:gd name="T2" fmla="*/ 28 w 137"/>
                <a:gd name="T3" fmla="*/ 0 h 236"/>
                <a:gd name="T4" fmla="*/ 0 w 137"/>
                <a:gd name="T5" fmla="*/ 236 h 236"/>
                <a:gd name="T6" fmla="*/ 137 w 137"/>
                <a:gd name="T7" fmla="*/ 236 h 236"/>
                <a:gd name="T8" fmla="*/ 108 w 137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36">
                  <a:moveTo>
                    <a:pt x="108" y="0"/>
                  </a:moveTo>
                  <a:lnTo>
                    <a:pt x="28" y="0"/>
                  </a:lnTo>
                  <a:lnTo>
                    <a:pt x="0" y="236"/>
                  </a:lnTo>
                  <a:lnTo>
                    <a:pt x="137" y="236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10"/>
            <p:cNvSpPr/>
            <p:nvPr/>
          </p:nvSpPr>
          <p:spPr bwMode="auto">
            <a:xfrm rot="16510265">
              <a:off x="8042" y="5743"/>
              <a:ext cx="923" cy="623"/>
            </a:xfrm>
            <a:custGeom>
              <a:avLst/>
              <a:gdLst>
                <a:gd name="T0" fmla="*/ 213 w 426"/>
                <a:gd name="T1" fmla="*/ 161 h 161"/>
                <a:gd name="T2" fmla="*/ 0 w 426"/>
                <a:gd name="T3" fmla="*/ 0 h 161"/>
                <a:gd name="T4" fmla="*/ 426 w 426"/>
                <a:gd name="T5" fmla="*/ 0 h 161"/>
                <a:gd name="T6" fmla="*/ 213 w 426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161">
                  <a:moveTo>
                    <a:pt x="213" y="161"/>
                  </a:moveTo>
                  <a:lnTo>
                    <a:pt x="0" y="0"/>
                  </a:lnTo>
                  <a:lnTo>
                    <a:pt x="426" y="0"/>
                  </a:lnTo>
                  <a:lnTo>
                    <a:pt x="213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 rot="16510265">
              <a:off x="8212" y="5973"/>
              <a:ext cx="410" cy="155"/>
            </a:xfrm>
            <a:custGeom>
              <a:avLst/>
              <a:gdLst>
                <a:gd name="T0" fmla="*/ 54 w 106"/>
                <a:gd name="T1" fmla="*/ 40 h 40"/>
                <a:gd name="T2" fmla="*/ 0 w 106"/>
                <a:gd name="T3" fmla="*/ 0 h 40"/>
                <a:gd name="T4" fmla="*/ 106 w 106"/>
                <a:gd name="T5" fmla="*/ 0 h 40"/>
                <a:gd name="T6" fmla="*/ 54 w 106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0">
                  <a:moveTo>
                    <a:pt x="54" y="40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54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椭圆 12"/>
            <p:cNvSpPr/>
            <p:nvPr/>
          </p:nvSpPr>
          <p:spPr bwMode="auto">
            <a:xfrm rot="16510265">
              <a:off x="5590" y="4822"/>
              <a:ext cx="2140" cy="2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文本框 50"/>
            <p:cNvSpPr txBox="1"/>
            <p:nvPr/>
          </p:nvSpPr>
          <p:spPr>
            <a:xfrm>
              <a:off x="5899" y="5587"/>
              <a:ext cx="1522" cy="598"/>
            </a:xfrm>
            <a:prstGeom prst="rect">
              <a:avLst/>
            </a:prstGeom>
            <a:grpFill/>
          </p:spPr>
          <p:txBody>
            <a:bodyPr wrap="none">
              <a:normAutofit fontScale="97500"/>
            </a:bodyPr>
            <a:lstStyle/>
            <a:p>
              <a:pPr algn="ctr"/>
              <a:r>
                <a:rPr lang="zh-CN" altLang="en-US" sz="186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添加标题</a:t>
              </a:r>
              <a:endParaRPr lang="zh-CN" altLang="en-US" sz="186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千图设计师MC：ID 29795607库_组合 23"/>
          <p:cNvGrpSpPr/>
          <p:nvPr>
            <p:custDataLst>
              <p:tags r:id="rId2"/>
            </p:custDataLst>
          </p:nvPr>
        </p:nvGrpSpPr>
        <p:grpSpPr>
          <a:xfrm>
            <a:off x="5794953" y="3463801"/>
            <a:ext cx="811480" cy="811480"/>
            <a:chOff x="-909476" y="2412997"/>
            <a:chExt cx="909476" cy="909476"/>
          </a:xfrm>
        </p:grpSpPr>
        <p:sp>
          <p:nvSpPr>
            <p:cNvPr id="25" name="椭圆 24"/>
            <p:cNvSpPr/>
            <p:nvPr/>
          </p:nvSpPr>
          <p:spPr>
            <a:xfrm>
              <a:off x="-909476" y="2412997"/>
              <a:ext cx="909476" cy="909476"/>
            </a:xfrm>
            <a:prstGeom prst="ellipse">
              <a:avLst/>
            </a:prstGeom>
            <a:solidFill>
              <a:srgbClr val="205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-685782" y="2625641"/>
              <a:ext cx="462087" cy="484188"/>
            </a:xfrm>
            <a:custGeom>
              <a:avLst/>
              <a:gdLst>
                <a:gd name="connsiteX0" fmla="*/ 75115 w 321487"/>
                <a:gd name="connsiteY0" fmla="*/ 204009 h 336863"/>
                <a:gd name="connsiteX1" fmla="*/ 94628 w 321487"/>
                <a:gd name="connsiteY1" fmla="*/ 207993 h 336863"/>
                <a:gd name="connsiteX2" fmla="*/ 114472 w 321487"/>
                <a:gd name="connsiteY2" fmla="*/ 225257 h 336863"/>
                <a:gd name="connsiteX3" fmla="*/ 156805 w 321487"/>
                <a:gd name="connsiteY3" fmla="*/ 239866 h 336863"/>
                <a:gd name="connsiteX4" fmla="*/ 170035 w 321487"/>
                <a:gd name="connsiteY4" fmla="*/ 239866 h 336863"/>
                <a:gd name="connsiteX5" fmla="*/ 212368 w 321487"/>
                <a:gd name="connsiteY5" fmla="*/ 225257 h 336863"/>
                <a:gd name="connsiteX6" fmla="*/ 230889 w 321487"/>
                <a:gd name="connsiteY6" fmla="*/ 207993 h 336863"/>
                <a:gd name="connsiteX7" fmla="*/ 269254 w 321487"/>
                <a:gd name="connsiteY7" fmla="*/ 215961 h 336863"/>
                <a:gd name="connsiteX8" fmla="*/ 310264 w 321487"/>
                <a:gd name="connsiteY8" fmla="*/ 286346 h 336863"/>
                <a:gd name="connsiteX9" fmla="*/ 316879 w 321487"/>
                <a:gd name="connsiteY9" fmla="*/ 302282 h 336863"/>
                <a:gd name="connsiteX10" fmla="*/ 319524 w 321487"/>
                <a:gd name="connsiteY10" fmla="*/ 327514 h 336863"/>
                <a:gd name="connsiteX11" fmla="*/ 295712 w 321487"/>
                <a:gd name="connsiteY11" fmla="*/ 336810 h 336863"/>
                <a:gd name="connsiteX12" fmla="*/ 28482 w 321487"/>
                <a:gd name="connsiteY12" fmla="*/ 336810 h 336863"/>
                <a:gd name="connsiteX13" fmla="*/ 2024 w 321487"/>
                <a:gd name="connsiteY13" fmla="*/ 327514 h 336863"/>
                <a:gd name="connsiteX14" fmla="*/ 3347 w 321487"/>
                <a:gd name="connsiteY14" fmla="*/ 302282 h 336863"/>
                <a:gd name="connsiteX15" fmla="*/ 11284 w 321487"/>
                <a:gd name="connsiteY15" fmla="*/ 286346 h 336863"/>
                <a:gd name="connsiteX16" fmla="*/ 53618 w 321487"/>
                <a:gd name="connsiteY16" fmla="*/ 215961 h 336863"/>
                <a:gd name="connsiteX17" fmla="*/ 75115 w 321487"/>
                <a:gd name="connsiteY17" fmla="*/ 204009 h 336863"/>
                <a:gd name="connsiteX18" fmla="*/ 160774 w 321487"/>
                <a:gd name="connsiteY18" fmla="*/ 0 h 336863"/>
                <a:gd name="connsiteX19" fmla="*/ 245706 w 321487"/>
                <a:gd name="connsiteY19" fmla="*/ 100013 h 336863"/>
                <a:gd name="connsiteX20" fmla="*/ 160774 w 321487"/>
                <a:gd name="connsiteY20" fmla="*/ 200026 h 336863"/>
                <a:gd name="connsiteX21" fmla="*/ 75842 w 321487"/>
                <a:gd name="connsiteY21" fmla="*/ 100013 h 336863"/>
                <a:gd name="connsiteX22" fmla="*/ 160774 w 321487"/>
                <a:gd name="connsiteY22" fmla="*/ 0 h 33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487" h="336863">
                  <a:moveTo>
                    <a:pt x="75115" y="204009"/>
                  </a:moveTo>
                  <a:cubicBezTo>
                    <a:pt x="82391" y="203345"/>
                    <a:pt x="89337" y="205337"/>
                    <a:pt x="94628" y="207993"/>
                  </a:cubicBezTo>
                  <a:cubicBezTo>
                    <a:pt x="101243" y="211977"/>
                    <a:pt x="109180" y="221273"/>
                    <a:pt x="114472" y="225257"/>
                  </a:cubicBezTo>
                  <a:cubicBezTo>
                    <a:pt x="121087" y="231897"/>
                    <a:pt x="134316" y="239866"/>
                    <a:pt x="156805" y="239866"/>
                  </a:cubicBezTo>
                  <a:cubicBezTo>
                    <a:pt x="170035" y="239866"/>
                    <a:pt x="170035" y="239866"/>
                    <a:pt x="170035" y="239866"/>
                  </a:cubicBezTo>
                  <a:cubicBezTo>
                    <a:pt x="191201" y="239866"/>
                    <a:pt x="204431" y="231897"/>
                    <a:pt x="212368" y="225257"/>
                  </a:cubicBezTo>
                  <a:cubicBezTo>
                    <a:pt x="217660" y="221273"/>
                    <a:pt x="224274" y="210649"/>
                    <a:pt x="230889" y="207993"/>
                  </a:cubicBezTo>
                  <a:cubicBezTo>
                    <a:pt x="241472" y="202681"/>
                    <a:pt x="256024" y="200025"/>
                    <a:pt x="269254" y="215961"/>
                  </a:cubicBezTo>
                  <a:cubicBezTo>
                    <a:pt x="291743" y="241194"/>
                    <a:pt x="310264" y="286346"/>
                    <a:pt x="310264" y="286346"/>
                  </a:cubicBezTo>
                  <a:cubicBezTo>
                    <a:pt x="316879" y="302282"/>
                    <a:pt x="316879" y="302282"/>
                    <a:pt x="316879" y="302282"/>
                  </a:cubicBezTo>
                  <a:cubicBezTo>
                    <a:pt x="320847" y="308922"/>
                    <a:pt x="323493" y="320874"/>
                    <a:pt x="319524" y="327514"/>
                  </a:cubicBezTo>
                  <a:cubicBezTo>
                    <a:pt x="311587" y="338138"/>
                    <a:pt x="295712" y="336810"/>
                    <a:pt x="295712" y="336810"/>
                  </a:cubicBezTo>
                  <a:lnTo>
                    <a:pt x="28482" y="336810"/>
                  </a:lnTo>
                  <a:cubicBezTo>
                    <a:pt x="28482" y="336810"/>
                    <a:pt x="9962" y="338138"/>
                    <a:pt x="2024" y="327514"/>
                  </a:cubicBezTo>
                  <a:cubicBezTo>
                    <a:pt x="-1945" y="320874"/>
                    <a:pt x="701" y="308922"/>
                    <a:pt x="3347" y="302282"/>
                  </a:cubicBezTo>
                  <a:cubicBezTo>
                    <a:pt x="11284" y="286346"/>
                    <a:pt x="11284" y="286346"/>
                    <a:pt x="11284" y="286346"/>
                  </a:cubicBezTo>
                  <a:cubicBezTo>
                    <a:pt x="11284" y="286346"/>
                    <a:pt x="31128" y="241194"/>
                    <a:pt x="53618" y="215961"/>
                  </a:cubicBezTo>
                  <a:cubicBezTo>
                    <a:pt x="60233" y="207993"/>
                    <a:pt x="67839" y="204673"/>
                    <a:pt x="75115" y="204009"/>
                  </a:cubicBezTo>
                  <a:close/>
                  <a:moveTo>
                    <a:pt x="160774" y="0"/>
                  </a:moveTo>
                  <a:cubicBezTo>
                    <a:pt x="207681" y="0"/>
                    <a:pt x="245706" y="44777"/>
                    <a:pt x="245706" y="100013"/>
                  </a:cubicBezTo>
                  <a:cubicBezTo>
                    <a:pt x="245706" y="155249"/>
                    <a:pt x="207681" y="200026"/>
                    <a:pt x="160774" y="200026"/>
                  </a:cubicBezTo>
                  <a:cubicBezTo>
                    <a:pt x="113867" y="200026"/>
                    <a:pt x="75842" y="155249"/>
                    <a:pt x="75842" y="100013"/>
                  </a:cubicBezTo>
                  <a:cubicBezTo>
                    <a:pt x="75842" y="44777"/>
                    <a:pt x="113867" y="0"/>
                    <a:pt x="1607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741680" y="3282315"/>
            <a:ext cx="25406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888730" y="4942205"/>
            <a:ext cx="25406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19515" y="2388235"/>
            <a:ext cx="25406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品牌发展历程</a:t>
            </a:r>
          </a:p>
        </p:txBody>
      </p:sp>
      <p:sp>
        <p:nvSpPr>
          <p:cNvPr id="6" name="椭圆 5"/>
          <p:cNvSpPr/>
          <p:nvPr/>
        </p:nvSpPr>
        <p:spPr>
          <a:xfrm>
            <a:off x="1804071" y="1913270"/>
            <a:ext cx="542259" cy="542257"/>
          </a:xfrm>
          <a:prstGeom prst="ellipse">
            <a:avLst/>
          </a:prstGeom>
          <a:solidFill>
            <a:srgbClr val="205A9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/>
          </a:p>
        </p:txBody>
      </p:sp>
      <p:sp>
        <p:nvSpPr>
          <p:cNvPr id="7" name="椭圆 6"/>
          <p:cNvSpPr/>
          <p:nvPr/>
        </p:nvSpPr>
        <p:spPr>
          <a:xfrm>
            <a:off x="1804071" y="2882259"/>
            <a:ext cx="542259" cy="542257"/>
          </a:xfrm>
          <a:prstGeom prst="ellipse">
            <a:avLst/>
          </a:prstGeom>
          <a:solidFill>
            <a:srgbClr val="205A9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 dirty="0"/>
          </a:p>
        </p:txBody>
      </p:sp>
      <p:sp>
        <p:nvSpPr>
          <p:cNvPr id="8" name="椭圆 7"/>
          <p:cNvSpPr/>
          <p:nvPr/>
        </p:nvSpPr>
        <p:spPr>
          <a:xfrm>
            <a:off x="1804071" y="4820236"/>
            <a:ext cx="542259" cy="542257"/>
          </a:xfrm>
          <a:prstGeom prst="ellipse">
            <a:avLst/>
          </a:prstGeom>
          <a:solidFill>
            <a:srgbClr val="205A9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/>
          </a:p>
        </p:txBody>
      </p:sp>
      <p:sp>
        <p:nvSpPr>
          <p:cNvPr id="9" name="椭圆 8"/>
          <p:cNvSpPr/>
          <p:nvPr/>
        </p:nvSpPr>
        <p:spPr>
          <a:xfrm>
            <a:off x="1804071" y="3851247"/>
            <a:ext cx="542259" cy="542257"/>
          </a:xfrm>
          <a:prstGeom prst="ellipse">
            <a:avLst/>
          </a:prstGeom>
          <a:solidFill>
            <a:srgbClr val="205A9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/>
          </a:p>
        </p:txBody>
      </p:sp>
      <p:sp>
        <p:nvSpPr>
          <p:cNvPr id="2" name="矩形 1"/>
          <p:cNvSpPr/>
          <p:nvPr/>
        </p:nvSpPr>
        <p:spPr>
          <a:xfrm>
            <a:off x="5780405" y="3493135"/>
            <a:ext cx="3649345" cy="64770"/>
          </a:xfrm>
          <a:prstGeom prst="rect">
            <a:avLst/>
          </a:prstGeom>
          <a:solidFill>
            <a:srgbClr val="205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 dirty="0"/>
          </a:p>
        </p:txBody>
      </p:sp>
      <p:sp>
        <p:nvSpPr>
          <p:cNvPr id="12" name="矩形 11"/>
          <p:cNvSpPr/>
          <p:nvPr/>
        </p:nvSpPr>
        <p:spPr>
          <a:xfrm>
            <a:off x="5780405" y="3957320"/>
            <a:ext cx="2830195" cy="64770"/>
          </a:xfrm>
          <a:prstGeom prst="rect">
            <a:avLst/>
          </a:prstGeom>
          <a:solidFill>
            <a:srgbClr val="205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 dirty="0"/>
          </a:p>
        </p:txBody>
      </p:sp>
      <p:sp>
        <p:nvSpPr>
          <p:cNvPr id="13" name="矩形 12"/>
          <p:cNvSpPr/>
          <p:nvPr/>
        </p:nvSpPr>
        <p:spPr>
          <a:xfrm>
            <a:off x="5780405" y="4421505"/>
            <a:ext cx="3500120" cy="64770"/>
          </a:xfrm>
          <a:prstGeom prst="rect">
            <a:avLst/>
          </a:prstGeom>
          <a:solidFill>
            <a:srgbClr val="205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/>
          </a:p>
        </p:txBody>
      </p:sp>
      <p:sp>
        <p:nvSpPr>
          <p:cNvPr id="14" name="矩形 13"/>
          <p:cNvSpPr/>
          <p:nvPr/>
        </p:nvSpPr>
        <p:spPr>
          <a:xfrm>
            <a:off x="5780405" y="4885690"/>
            <a:ext cx="1861820" cy="64770"/>
          </a:xfrm>
          <a:prstGeom prst="rect">
            <a:avLst/>
          </a:prstGeom>
          <a:solidFill>
            <a:srgbClr val="205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/>
          </a:p>
        </p:txBody>
      </p:sp>
      <p:sp>
        <p:nvSpPr>
          <p:cNvPr id="15" name="矩形 14"/>
          <p:cNvSpPr/>
          <p:nvPr/>
        </p:nvSpPr>
        <p:spPr>
          <a:xfrm>
            <a:off x="5780405" y="5349875"/>
            <a:ext cx="2606675" cy="64770"/>
          </a:xfrm>
          <a:prstGeom prst="rect">
            <a:avLst/>
          </a:prstGeom>
          <a:solidFill>
            <a:srgbClr val="205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65"/>
          </a:p>
        </p:txBody>
      </p:sp>
      <p:sp>
        <p:nvSpPr>
          <p:cNvPr id="16" name="文本框 38"/>
          <p:cNvSpPr txBox="1"/>
          <p:nvPr/>
        </p:nvSpPr>
        <p:spPr>
          <a:xfrm>
            <a:off x="9565005" y="3342640"/>
            <a:ext cx="334645" cy="200660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15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17" name="文本框 39"/>
          <p:cNvSpPr txBox="1"/>
          <p:nvPr/>
        </p:nvSpPr>
        <p:spPr>
          <a:xfrm>
            <a:off x="8610600" y="3814445"/>
            <a:ext cx="318770" cy="200660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1575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18" name="文本框 40"/>
          <p:cNvSpPr txBox="1"/>
          <p:nvPr/>
        </p:nvSpPr>
        <p:spPr>
          <a:xfrm>
            <a:off x="9280525" y="4265930"/>
            <a:ext cx="334645" cy="200660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1575">
                <a:solidFill>
                  <a:schemeClr val="tx1">
                    <a:lumMod val="75000"/>
                    <a:lumOff val="25000"/>
                  </a:schemeClr>
                </a:solidFill>
              </a:rPr>
              <a:t>85%</a:t>
            </a:r>
          </a:p>
        </p:txBody>
      </p:sp>
      <p:sp>
        <p:nvSpPr>
          <p:cNvPr id="19" name="文本框 41"/>
          <p:cNvSpPr txBox="1"/>
          <p:nvPr/>
        </p:nvSpPr>
        <p:spPr>
          <a:xfrm>
            <a:off x="7642225" y="4784090"/>
            <a:ext cx="334645" cy="200660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1575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</a:p>
        </p:txBody>
      </p:sp>
      <p:sp>
        <p:nvSpPr>
          <p:cNvPr id="20" name="文本框 42"/>
          <p:cNvSpPr txBox="1"/>
          <p:nvPr/>
        </p:nvSpPr>
        <p:spPr>
          <a:xfrm>
            <a:off x="8387080" y="5199380"/>
            <a:ext cx="334645" cy="200660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1575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21" name="椭圆 48"/>
          <p:cNvSpPr/>
          <p:nvPr/>
        </p:nvSpPr>
        <p:spPr>
          <a:xfrm>
            <a:off x="1915742" y="2035565"/>
            <a:ext cx="318880" cy="290473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365"/>
          </a:p>
        </p:txBody>
      </p:sp>
      <p:sp>
        <p:nvSpPr>
          <p:cNvPr id="22" name="椭圆 49"/>
          <p:cNvSpPr/>
          <p:nvPr/>
        </p:nvSpPr>
        <p:spPr>
          <a:xfrm>
            <a:off x="1915742" y="3004528"/>
            <a:ext cx="318880" cy="290523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365"/>
          </a:p>
        </p:txBody>
      </p:sp>
      <p:sp>
        <p:nvSpPr>
          <p:cNvPr id="23" name="椭圆 50"/>
          <p:cNvSpPr/>
          <p:nvPr/>
        </p:nvSpPr>
        <p:spPr>
          <a:xfrm>
            <a:off x="1915742" y="4969497"/>
            <a:ext cx="318880" cy="236540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365"/>
          </a:p>
        </p:txBody>
      </p:sp>
      <p:sp>
        <p:nvSpPr>
          <p:cNvPr id="24" name="椭圆 51"/>
          <p:cNvSpPr/>
          <p:nvPr/>
        </p:nvSpPr>
        <p:spPr>
          <a:xfrm>
            <a:off x="1915742" y="3959338"/>
            <a:ext cx="318880" cy="31888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365"/>
          </a:p>
        </p:txBody>
      </p:sp>
      <p:sp>
        <p:nvSpPr>
          <p:cNvPr id="30" name="矩形 29"/>
          <p:cNvSpPr/>
          <p:nvPr/>
        </p:nvSpPr>
        <p:spPr>
          <a:xfrm>
            <a:off x="5468748" y="1337772"/>
            <a:ext cx="4778931" cy="4308116"/>
          </a:xfrm>
          <a:prstGeom prst="rect">
            <a:avLst/>
          </a:prstGeom>
          <a:noFill/>
          <a:ln>
            <a:solidFill>
              <a:srgbClr val="20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487" y="1574004"/>
            <a:ext cx="4119108" cy="15994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5880" y="158686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595880" y="1913255"/>
            <a:ext cx="2696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595880" y="258635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595880" y="2912745"/>
            <a:ext cx="2696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95880" y="363283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595880" y="3959225"/>
            <a:ext cx="2696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595880" y="467423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595880" y="5000625"/>
            <a:ext cx="2696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 flipV="1">
            <a:off x="6283325" y="0"/>
            <a:ext cx="5908675" cy="6858000"/>
          </a:xfrm>
          <a:custGeom>
            <a:avLst/>
            <a:gdLst>
              <a:gd name="connsiteX0" fmla="*/ 0 w 7544417"/>
              <a:gd name="connsiteY0" fmla="*/ 6858000 h 6858000"/>
              <a:gd name="connsiteX1" fmla="*/ 3379760 w 7544417"/>
              <a:gd name="connsiteY1" fmla="*/ 6858000 h 6858000"/>
              <a:gd name="connsiteX2" fmla="*/ 7544417 w 7544417"/>
              <a:gd name="connsiteY2" fmla="*/ 0 h 6858000"/>
              <a:gd name="connsiteX3" fmla="*/ 0 w 7544417"/>
              <a:gd name="connsiteY3" fmla="*/ 0 h 6858000"/>
              <a:gd name="connsiteX4" fmla="*/ 0 w 754441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4417" h="6858000">
                <a:moveTo>
                  <a:pt x="0" y="6858000"/>
                </a:moveTo>
                <a:lnTo>
                  <a:pt x="3379760" y="6858000"/>
                </a:lnTo>
                <a:lnTo>
                  <a:pt x="754441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397760" y="1040814"/>
            <a:ext cx="3185795" cy="727710"/>
            <a:chOff x="2942" y="5287"/>
            <a:chExt cx="5017" cy="1146"/>
          </a:xfrm>
        </p:grpSpPr>
        <p:sp>
          <p:nvSpPr>
            <p:cNvPr id="28" name="椭圆 1"/>
            <p:cNvSpPr>
              <a:spLocks noChangeArrowheads="1"/>
            </p:cNvSpPr>
            <p:nvPr/>
          </p:nvSpPr>
          <p:spPr bwMode="auto">
            <a:xfrm>
              <a:off x="2942" y="5287"/>
              <a:ext cx="1146" cy="1146"/>
            </a:xfrm>
            <a:prstGeom prst="roundRect">
              <a:avLst/>
            </a:prstGeom>
            <a:solidFill>
              <a:srgbClr val="205A9A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43A13A"/>
                </a:solidFill>
              </a:endParaRPr>
            </a:p>
          </p:txBody>
        </p:sp>
        <p:sp>
          <p:nvSpPr>
            <p:cNvPr id="29" name="TextBox 32"/>
            <p:cNvSpPr txBox="1">
              <a:spLocks noChangeArrowheads="1"/>
            </p:cNvSpPr>
            <p:nvPr/>
          </p:nvSpPr>
          <p:spPr bwMode="auto">
            <a:xfrm>
              <a:off x="3042" y="5410"/>
              <a:ext cx="947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ea typeface="微软雅黑" panose="020B0503020204020204" charset="-122"/>
                </a:rPr>
                <a:t>01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385" y="5948"/>
              <a:ext cx="357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add the title here</a:t>
              </a:r>
            </a:p>
          </p:txBody>
        </p:sp>
        <p:sp>
          <p:nvSpPr>
            <p:cNvPr id="14" name="TextBox 76"/>
            <p:cNvSpPr txBox="1"/>
            <p:nvPr/>
          </p:nvSpPr>
          <p:spPr>
            <a:xfrm>
              <a:off x="4385" y="5366"/>
              <a:ext cx="284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spc="300" dirty="0">
                  <a:solidFill>
                    <a:srgbClr val="205A9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企业文化简介</a:t>
              </a:r>
              <a:endParaRPr lang="zh-CN" altLang="en-US" b="1" dirty="0">
                <a:solidFill>
                  <a:srgbClr val="40A7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97760" y="3585894"/>
            <a:ext cx="3185160" cy="727710"/>
            <a:chOff x="3042" y="7696"/>
            <a:chExt cx="5016" cy="1146"/>
          </a:xfrm>
        </p:grpSpPr>
        <p:sp>
          <p:nvSpPr>
            <p:cNvPr id="32" name="椭圆 1"/>
            <p:cNvSpPr>
              <a:spLocks noChangeArrowheads="1"/>
            </p:cNvSpPr>
            <p:nvPr/>
          </p:nvSpPr>
          <p:spPr bwMode="auto">
            <a:xfrm>
              <a:off x="3042" y="7696"/>
              <a:ext cx="1146" cy="1146"/>
            </a:xfrm>
            <a:prstGeom prst="roundRect">
              <a:avLst/>
            </a:prstGeom>
            <a:solidFill>
              <a:srgbClr val="205A9A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43A13A"/>
                </a:solidFill>
              </a:endParaRPr>
            </a:p>
          </p:txBody>
        </p:sp>
        <p:sp>
          <p:nvSpPr>
            <p:cNvPr id="17" name="TextBox 32"/>
            <p:cNvSpPr txBox="1">
              <a:spLocks noChangeArrowheads="1"/>
            </p:cNvSpPr>
            <p:nvPr/>
          </p:nvSpPr>
          <p:spPr bwMode="auto">
            <a:xfrm>
              <a:off x="3141" y="7819"/>
              <a:ext cx="947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ea typeface="微软雅黑" panose="020B0503020204020204" charset="-122"/>
                </a:rPr>
                <a:t>03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484" y="8357"/>
              <a:ext cx="357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add the title here</a:t>
              </a:r>
            </a:p>
          </p:txBody>
        </p:sp>
        <p:sp>
          <p:nvSpPr>
            <p:cNvPr id="19" name="TextBox 76"/>
            <p:cNvSpPr txBox="1"/>
            <p:nvPr/>
          </p:nvSpPr>
          <p:spPr>
            <a:xfrm>
              <a:off x="4484" y="7775"/>
              <a:ext cx="284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spc="300" dirty="0">
                  <a:solidFill>
                    <a:srgbClr val="205A9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品牌发展历程</a:t>
              </a:r>
              <a:endParaRPr lang="zh-CN" altLang="en-US" b="1" dirty="0">
                <a:solidFill>
                  <a:srgbClr val="40A7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7760" y="2318434"/>
            <a:ext cx="3185160" cy="727710"/>
            <a:chOff x="11514" y="5410"/>
            <a:chExt cx="5016" cy="1146"/>
          </a:xfrm>
        </p:grpSpPr>
        <p:sp>
          <p:nvSpPr>
            <p:cNvPr id="21" name="椭圆 1"/>
            <p:cNvSpPr>
              <a:spLocks noChangeArrowheads="1"/>
            </p:cNvSpPr>
            <p:nvPr/>
          </p:nvSpPr>
          <p:spPr bwMode="auto">
            <a:xfrm>
              <a:off x="11514" y="5410"/>
              <a:ext cx="1146" cy="1146"/>
            </a:xfrm>
            <a:prstGeom prst="roundRect">
              <a:avLst/>
            </a:prstGeom>
            <a:solidFill>
              <a:srgbClr val="205A9A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43A13A"/>
                </a:solidFill>
              </a:endParaRPr>
            </a:p>
          </p:txBody>
        </p:sp>
        <p:sp>
          <p:nvSpPr>
            <p:cNvPr id="22" name="TextBox 32"/>
            <p:cNvSpPr txBox="1">
              <a:spLocks noChangeArrowheads="1"/>
            </p:cNvSpPr>
            <p:nvPr/>
          </p:nvSpPr>
          <p:spPr bwMode="auto">
            <a:xfrm>
              <a:off x="11613" y="5533"/>
              <a:ext cx="947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ea typeface="微软雅黑" panose="020B0503020204020204" charset="-122"/>
                </a:rPr>
                <a:t>02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2956" y="6071"/>
              <a:ext cx="357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add the title here</a:t>
              </a:r>
            </a:p>
          </p:txBody>
        </p:sp>
        <p:sp>
          <p:nvSpPr>
            <p:cNvPr id="39" name="TextBox 76"/>
            <p:cNvSpPr txBox="1"/>
            <p:nvPr/>
          </p:nvSpPr>
          <p:spPr>
            <a:xfrm>
              <a:off x="12956" y="5489"/>
              <a:ext cx="284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spc="300" dirty="0">
                  <a:solidFill>
                    <a:srgbClr val="205A9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企业品牌介绍</a:t>
              </a:r>
              <a:endParaRPr lang="zh-CN" altLang="en-US" b="1" dirty="0">
                <a:solidFill>
                  <a:srgbClr val="40A7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97125" y="4853354"/>
            <a:ext cx="3185160" cy="727710"/>
            <a:chOff x="11514" y="7696"/>
            <a:chExt cx="5016" cy="1146"/>
          </a:xfrm>
        </p:grpSpPr>
        <p:sp>
          <p:nvSpPr>
            <p:cNvPr id="40" name="椭圆 1"/>
            <p:cNvSpPr>
              <a:spLocks noChangeArrowheads="1"/>
            </p:cNvSpPr>
            <p:nvPr/>
          </p:nvSpPr>
          <p:spPr bwMode="auto">
            <a:xfrm>
              <a:off x="11514" y="7696"/>
              <a:ext cx="1146" cy="1146"/>
            </a:xfrm>
            <a:prstGeom prst="roundRect">
              <a:avLst/>
            </a:prstGeom>
            <a:solidFill>
              <a:srgbClr val="205A9A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>
                <a:solidFill>
                  <a:srgbClr val="43A13A"/>
                </a:solidFill>
              </a:endParaRPr>
            </a:p>
          </p:txBody>
        </p:sp>
        <p:sp>
          <p:nvSpPr>
            <p:cNvPr id="41" name="TextBox 32"/>
            <p:cNvSpPr txBox="1">
              <a:spLocks noChangeArrowheads="1"/>
            </p:cNvSpPr>
            <p:nvPr/>
          </p:nvSpPr>
          <p:spPr bwMode="auto">
            <a:xfrm>
              <a:off x="11613" y="7819"/>
              <a:ext cx="947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chemeClr val="bg1"/>
                  </a:solidFill>
                  <a:ea typeface="微软雅黑" panose="020B0503020204020204" charset="-122"/>
                </a:rPr>
                <a:t>04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2956" y="8357"/>
              <a:ext cx="357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add the title here</a:t>
              </a:r>
            </a:p>
          </p:txBody>
        </p:sp>
        <p:sp>
          <p:nvSpPr>
            <p:cNvPr id="43" name="TextBox 76"/>
            <p:cNvSpPr txBox="1"/>
            <p:nvPr/>
          </p:nvSpPr>
          <p:spPr>
            <a:xfrm>
              <a:off x="12956" y="7775"/>
              <a:ext cx="284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spc="300" dirty="0">
                  <a:solidFill>
                    <a:srgbClr val="205A9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企业未来规划</a:t>
              </a:r>
              <a:endParaRPr lang="zh-CN" altLang="en-US" b="1" dirty="0">
                <a:solidFill>
                  <a:srgbClr val="40A7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 flipV="1">
            <a:off x="6283325" y="0"/>
            <a:ext cx="5908675" cy="6858000"/>
          </a:xfrm>
          <a:custGeom>
            <a:avLst/>
            <a:gdLst>
              <a:gd name="connsiteX0" fmla="*/ 0 w 7544417"/>
              <a:gd name="connsiteY0" fmla="*/ 6858000 h 6858000"/>
              <a:gd name="connsiteX1" fmla="*/ 3379760 w 7544417"/>
              <a:gd name="connsiteY1" fmla="*/ 6858000 h 6858000"/>
              <a:gd name="connsiteX2" fmla="*/ 7544417 w 7544417"/>
              <a:gd name="connsiteY2" fmla="*/ 0 h 6858000"/>
              <a:gd name="connsiteX3" fmla="*/ 0 w 7544417"/>
              <a:gd name="connsiteY3" fmla="*/ 0 h 6858000"/>
              <a:gd name="connsiteX4" fmla="*/ 0 w 754441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4417" h="6858000">
                <a:moveTo>
                  <a:pt x="0" y="6858000"/>
                </a:moveTo>
                <a:lnTo>
                  <a:pt x="3379760" y="6858000"/>
                </a:lnTo>
                <a:lnTo>
                  <a:pt x="754441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63675" y="2477135"/>
            <a:ext cx="3399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企业未来规划</a:t>
            </a:r>
            <a:endParaRPr lang="zh-CN" altLang="en-US" sz="3600" b="1">
              <a:solidFill>
                <a:srgbClr val="1D1D1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63675" y="3168015"/>
            <a:ext cx="4180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Please add a clearbusinesstemplatefor the titlecontent you want to add Please add a clearbusinesstempl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企业未来规划</a:t>
            </a:r>
          </a:p>
        </p:txBody>
      </p:sp>
      <p:grpSp>
        <p:nvGrpSpPr>
          <p:cNvPr id="12" name="Group 3"/>
          <p:cNvGrpSpPr/>
          <p:nvPr/>
        </p:nvGrpSpPr>
        <p:grpSpPr>
          <a:xfrm>
            <a:off x="6520657" y="1616521"/>
            <a:ext cx="1865760" cy="1865760"/>
            <a:chOff x="1447864" y="1680671"/>
            <a:chExt cx="1256032" cy="1256032"/>
          </a:xfrm>
        </p:grpSpPr>
        <p:sp>
          <p:nvSpPr>
            <p:cNvPr id="13" name="Donut 51"/>
            <p:cNvSpPr/>
            <p:nvPr/>
          </p:nvSpPr>
          <p:spPr>
            <a:xfrm>
              <a:off x="1447864" y="1680671"/>
              <a:ext cx="1256032" cy="1256032"/>
            </a:xfrm>
            <a:prstGeom prst="donut">
              <a:avLst>
                <a:gd name="adj" fmla="val 1168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14" name="Block Arc 5"/>
            <p:cNvSpPr/>
            <p:nvPr/>
          </p:nvSpPr>
          <p:spPr>
            <a:xfrm>
              <a:off x="1447864" y="1680671"/>
              <a:ext cx="1256032" cy="1256032"/>
            </a:xfrm>
            <a:prstGeom prst="blockArc">
              <a:avLst>
                <a:gd name="adj1" fmla="val 16162069"/>
                <a:gd name="adj2" fmla="val 3793687"/>
                <a:gd name="adj3" fmla="val 11689"/>
              </a:avLst>
            </a:prstGeom>
            <a:solidFill>
              <a:srgbClr val="205A9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</a:endParaRPr>
            </a:p>
          </p:txBody>
        </p:sp>
      </p:grpSp>
      <p:sp>
        <p:nvSpPr>
          <p:cNvPr id="15" name="Rounded Rectangle 40"/>
          <p:cNvSpPr/>
          <p:nvPr/>
        </p:nvSpPr>
        <p:spPr>
          <a:xfrm>
            <a:off x="6816990" y="5035236"/>
            <a:ext cx="1270000" cy="486297"/>
          </a:xfrm>
          <a:prstGeom prst="roundRect">
            <a:avLst>
              <a:gd name="adj" fmla="val 50000"/>
            </a:avLst>
          </a:prstGeom>
          <a:solidFill>
            <a:srgbClr val="205A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spc="200" dirty="0">
              <a:latin typeface="+mn-ea"/>
              <a:cs typeface="+mn-ea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6941294" y="2238664"/>
            <a:ext cx="1031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 dirty="0">
                <a:solidFill>
                  <a:srgbClr val="205A9A"/>
                </a:solidFill>
                <a:latin typeface="+mn-ea"/>
                <a:cs typeface="+mn-ea"/>
              </a:rPr>
              <a:t>40%</a:t>
            </a:r>
          </a:p>
        </p:txBody>
      </p:sp>
      <p:grpSp>
        <p:nvGrpSpPr>
          <p:cNvPr id="19" name="Group 10"/>
          <p:cNvGrpSpPr/>
          <p:nvPr/>
        </p:nvGrpSpPr>
        <p:grpSpPr>
          <a:xfrm>
            <a:off x="9184746" y="1616521"/>
            <a:ext cx="1865760" cy="1865760"/>
            <a:chOff x="1447864" y="1680671"/>
            <a:chExt cx="1256032" cy="1256032"/>
          </a:xfrm>
        </p:grpSpPr>
        <p:sp>
          <p:nvSpPr>
            <p:cNvPr id="20" name="Donut 48"/>
            <p:cNvSpPr/>
            <p:nvPr/>
          </p:nvSpPr>
          <p:spPr>
            <a:xfrm>
              <a:off x="1447864" y="1680671"/>
              <a:ext cx="1256032" cy="1256032"/>
            </a:xfrm>
            <a:prstGeom prst="donut">
              <a:avLst>
                <a:gd name="adj" fmla="val 1168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21" name="Block Arc 12"/>
            <p:cNvSpPr/>
            <p:nvPr/>
          </p:nvSpPr>
          <p:spPr>
            <a:xfrm>
              <a:off x="1447864" y="1680671"/>
              <a:ext cx="1256032" cy="1256032"/>
            </a:xfrm>
            <a:prstGeom prst="blockArc">
              <a:avLst>
                <a:gd name="adj1" fmla="val 16162069"/>
                <a:gd name="adj2" fmla="val 9513426"/>
                <a:gd name="adj3" fmla="val 11542"/>
              </a:avLst>
            </a:prstGeom>
            <a:solidFill>
              <a:srgbClr val="205A9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</a:endParaRPr>
            </a:p>
          </p:txBody>
        </p:sp>
      </p:grpSp>
      <p:sp>
        <p:nvSpPr>
          <p:cNvPr id="22" name="Rounded Rectangle 46"/>
          <p:cNvSpPr/>
          <p:nvPr/>
        </p:nvSpPr>
        <p:spPr>
          <a:xfrm>
            <a:off x="9481079" y="5035236"/>
            <a:ext cx="1270000" cy="486297"/>
          </a:xfrm>
          <a:prstGeom prst="roundRect">
            <a:avLst>
              <a:gd name="adj" fmla="val 50000"/>
            </a:avLst>
          </a:prstGeom>
          <a:solidFill>
            <a:srgbClr val="205A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spc="200" dirty="0">
              <a:latin typeface="+mn-ea"/>
              <a:cs typeface="+mn-ea"/>
            </a:endParaRPr>
          </a:p>
        </p:txBody>
      </p:sp>
      <p:sp>
        <p:nvSpPr>
          <p:cNvPr id="23" name="Rectangle 14"/>
          <p:cNvSpPr/>
          <p:nvPr/>
        </p:nvSpPr>
        <p:spPr>
          <a:xfrm>
            <a:off x="9605383" y="2238664"/>
            <a:ext cx="1031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 dirty="0">
                <a:solidFill>
                  <a:srgbClr val="205A9A"/>
                </a:solidFill>
                <a:latin typeface="+mn-ea"/>
                <a:cs typeface="+mn-ea"/>
              </a:rPr>
              <a:t>69%</a:t>
            </a:r>
          </a:p>
        </p:txBody>
      </p:sp>
      <p:grpSp>
        <p:nvGrpSpPr>
          <p:cNvPr id="26" name="Group 17"/>
          <p:cNvGrpSpPr/>
          <p:nvPr/>
        </p:nvGrpSpPr>
        <p:grpSpPr>
          <a:xfrm>
            <a:off x="1154289" y="1616521"/>
            <a:ext cx="1865760" cy="1865760"/>
            <a:chOff x="1447864" y="1680671"/>
            <a:chExt cx="1256032" cy="1256032"/>
          </a:xfrm>
        </p:grpSpPr>
        <p:sp>
          <p:nvSpPr>
            <p:cNvPr id="27" name="Donut 2"/>
            <p:cNvSpPr/>
            <p:nvPr/>
          </p:nvSpPr>
          <p:spPr>
            <a:xfrm>
              <a:off x="1447864" y="1680671"/>
              <a:ext cx="1256032" cy="1256032"/>
            </a:xfrm>
            <a:prstGeom prst="donut">
              <a:avLst>
                <a:gd name="adj" fmla="val 1168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28" name="Block Arc 19"/>
            <p:cNvSpPr/>
            <p:nvPr/>
          </p:nvSpPr>
          <p:spPr>
            <a:xfrm>
              <a:off x="1447864" y="1680671"/>
              <a:ext cx="1256032" cy="1256032"/>
            </a:xfrm>
            <a:prstGeom prst="blockArc">
              <a:avLst>
                <a:gd name="adj1" fmla="val 16162069"/>
                <a:gd name="adj2" fmla="val 0"/>
                <a:gd name="adj3" fmla="val 11812"/>
              </a:avLst>
            </a:prstGeom>
            <a:solidFill>
              <a:srgbClr val="205A9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</a:endParaRPr>
            </a:p>
          </p:txBody>
        </p:sp>
      </p:grpSp>
      <p:sp>
        <p:nvSpPr>
          <p:cNvPr id="29" name="Rounded Rectangle 5"/>
          <p:cNvSpPr/>
          <p:nvPr/>
        </p:nvSpPr>
        <p:spPr>
          <a:xfrm>
            <a:off x="1450622" y="5035236"/>
            <a:ext cx="1270000" cy="486297"/>
          </a:xfrm>
          <a:prstGeom prst="roundRect">
            <a:avLst>
              <a:gd name="adj" fmla="val 50000"/>
            </a:avLst>
          </a:prstGeom>
          <a:solidFill>
            <a:srgbClr val="205A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spc="200" dirty="0">
              <a:latin typeface="+mn-ea"/>
              <a:cs typeface="+mn-ea"/>
            </a:endParaRPr>
          </a:p>
        </p:txBody>
      </p:sp>
      <p:sp>
        <p:nvSpPr>
          <p:cNvPr id="30" name="Rectangle 21"/>
          <p:cNvSpPr/>
          <p:nvPr/>
        </p:nvSpPr>
        <p:spPr>
          <a:xfrm>
            <a:off x="1574926" y="2238664"/>
            <a:ext cx="1031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 dirty="0">
                <a:solidFill>
                  <a:srgbClr val="205A9A"/>
                </a:solidFill>
                <a:latin typeface="+mn-ea"/>
                <a:cs typeface="+mn-ea"/>
              </a:rPr>
              <a:t>25%</a:t>
            </a:r>
          </a:p>
        </p:txBody>
      </p:sp>
      <p:grpSp>
        <p:nvGrpSpPr>
          <p:cNvPr id="33" name="Group 24"/>
          <p:cNvGrpSpPr/>
          <p:nvPr/>
        </p:nvGrpSpPr>
        <p:grpSpPr>
          <a:xfrm>
            <a:off x="3818378" y="1616521"/>
            <a:ext cx="1865760" cy="1865760"/>
            <a:chOff x="1447864" y="1680671"/>
            <a:chExt cx="1256032" cy="1256032"/>
          </a:xfrm>
        </p:grpSpPr>
        <p:sp>
          <p:nvSpPr>
            <p:cNvPr id="34" name="Donut 32"/>
            <p:cNvSpPr/>
            <p:nvPr/>
          </p:nvSpPr>
          <p:spPr>
            <a:xfrm>
              <a:off x="1447864" y="1680671"/>
              <a:ext cx="1256032" cy="1256032"/>
            </a:xfrm>
            <a:prstGeom prst="donut">
              <a:avLst>
                <a:gd name="adj" fmla="val 1168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5" name="Block Arc 26"/>
            <p:cNvSpPr/>
            <p:nvPr/>
          </p:nvSpPr>
          <p:spPr>
            <a:xfrm>
              <a:off x="1447864" y="1680671"/>
              <a:ext cx="1256032" cy="1256032"/>
            </a:xfrm>
            <a:prstGeom prst="blockArc">
              <a:avLst>
                <a:gd name="adj1" fmla="val 16162069"/>
                <a:gd name="adj2" fmla="val 9513426"/>
                <a:gd name="adj3" fmla="val 11542"/>
              </a:avLst>
            </a:prstGeom>
            <a:solidFill>
              <a:srgbClr val="205A9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</a:endParaRPr>
            </a:p>
          </p:txBody>
        </p:sp>
      </p:grpSp>
      <p:sp>
        <p:nvSpPr>
          <p:cNvPr id="36" name="Rounded Rectangle 34"/>
          <p:cNvSpPr/>
          <p:nvPr/>
        </p:nvSpPr>
        <p:spPr>
          <a:xfrm>
            <a:off x="4114711" y="5035236"/>
            <a:ext cx="1270000" cy="486297"/>
          </a:xfrm>
          <a:prstGeom prst="roundRect">
            <a:avLst>
              <a:gd name="adj" fmla="val 50000"/>
            </a:avLst>
          </a:prstGeom>
          <a:solidFill>
            <a:srgbClr val="205A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spc="200" dirty="0">
              <a:latin typeface="+mn-ea"/>
              <a:cs typeface="+mn-ea"/>
            </a:endParaRPr>
          </a:p>
        </p:txBody>
      </p:sp>
      <p:sp>
        <p:nvSpPr>
          <p:cNvPr id="37" name="Rectangle 28"/>
          <p:cNvSpPr/>
          <p:nvPr/>
        </p:nvSpPr>
        <p:spPr>
          <a:xfrm>
            <a:off x="4239015" y="2238664"/>
            <a:ext cx="1031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 dirty="0">
                <a:solidFill>
                  <a:srgbClr val="205A9A"/>
                </a:solidFill>
                <a:latin typeface="+mn-ea"/>
                <a:cs typeface="+mn-ea"/>
              </a:rPr>
              <a:t>69%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41780" y="508635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43000" y="4157345"/>
            <a:ext cx="1894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06240" y="508635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30390" y="508635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572625" y="508635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07460" y="4157345"/>
            <a:ext cx="1894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2245" y="4157345"/>
            <a:ext cx="1894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8765" y="4157345"/>
            <a:ext cx="18948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企业未来规划</a:t>
            </a:r>
          </a:p>
        </p:txBody>
      </p:sp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1104855" y="4029279"/>
            <a:ext cx="9982293" cy="82525"/>
          </a:xfrm>
          <a:prstGeom prst="rect">
            <a:avLst/>
          </a:prstGeom>
          <a:solidFill>
            <a:srgbClr val="205A9A"/>
          </a:solidFill>
          <a:ln>
            <a:noFill/>
          </a:ln>
        </p:spPr>
        <p:txBody>
          <a:bodyPr lIns="91412" tIns="45707" rIns="91412" bIns="45707" anchor="ctr"/>
          <a:lstStyle/>
          <a:p>
            <a:pPr algn="ctr" defTabSz="913765">
              <a:defRPr/>
            </a:pPr>
            <a:endParaRPr lang="en-US" kern="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18"/>
          <p:cNvSpPr>
            <a:spLocks noChangeArrowheads="1"/>
          </p:cNvSpPr>
          <p:nvPr/>
        </p:nvSpPr>
        <p:spPr bwMode="auto">
          <a:xfrm>
            <a:off x="2287176" y="3965798"/>
            <a:ext cx="179333" cy="179333"/>
          </a:xfrm>
          <a:prstGeom prst="ellipse">
            <a:avLst/>
          </a:prstGeom>
          <a:solidFill>
            <a:srgbClr val="205A9A"/>
          </a:solidFill>
          <a:ln w="25400" cmpd="sng">
            <a:solidFill>
              <a:srgbClr val="FFFFFF"/>
            </a:solidFill>
            <a:round/>
          </a:ln>
        </p:spPr>
        <p:txBody>
          <a:bodyPr lIns="91412" tIns="45707" rIns="91412" bIns="45707" anchor="ctr"/>
          <a:lstStyle/>
          <a:p>
            <a:pPr algn="ctr" defTabSz="913765"/>
            <a:endParaRPr 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19"/>
          <p:cNvSpPr>
            <a:spLocks noChangeArrowheads="1"/>
          </p:cNvSpPr>
          <p:nvPr/>
        </p:nvSpPr>
        <p:spPr bwMode="auto">
          <a:xfrm>
            <a:off x="4767674" y="3965798"/>
            <a:ext cx="177745" cy="179333"/>
          </a:xfrm>
          <a:prstGeom prst="ellipse">
            <a:avLst/>
          </a:prstGeom>
          <a:solidFill>
            <a:srgbClr val="205A9A"/>
          </a:solidFill>
          <a:ln w="25400" cmpd="sng">
            <a:solidFill>
              <a:srgbClr val="FFFFFF"/>
            </a:solidFill>
            <a:round/>
          </a:ln>
        </p:spPr>
        <p:txBody>
          <a:bodyPr lIns="91412" tIns="45707" rIns="91412" bIns="45707" anchor="ctr"/>
          <a:lstStyle/>
          <a:p>
            <a:pPr algn="ctr" defTabSz="913765"/>
            <a:endParaRPr 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20"/>
          <p:cNvSpPr>
            <a:spLocks noChangeArrowheads="1"/>
          </p:cNvSpPr>
          <p:nvPr/>
        </p:nvSpPr>
        <p:spPr bwMode="auto">
          <a:xfrm>
            <a:off x="7246585" y="3965798"/>
            <a:ext cx="177745" cy="179333"/>
          </a:xfrm>
          <a:prstGeom prst="ellipse">
            <a:avLst/>
          </a:prstGeom>
          <a:solidFill>
            <a:srgbClr val="205A9A"/>
          </a:solidFill>
          <a:ln w="25400" cmpd="sng">
            <a:solidFill>
              <a:srgbClr val="FFFFFF"/>
            </a:solidFill>
            <a:round/>
          </a:ln>
        </p:spPr>
        <p:txBody>
          <a:bodyPr lIns="91412" tIns="45707" rIns="91412" bIns="45707" anchor="ctr"/>
          <a:lstStyle/>
          <a:p>
            <a:pPr algn="ctr" defTabSz="913765"/>
            <a:endParaRPr 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28"/>
          <p:cNvSpPr>
            <a:spLocks noChangeArrowheads="1"/>
          </p:cNvSpPr>
          <p:nvPr/>
        </p:nvSpPr>
        <p:spPr bwMode="auto">
          <a:xfrm>
            <a:off x="9725494" y="3965798"/>
            <a:ext cx="179332" cy="179333"/>
          </a:xfrm>
          <a:prstGeom prst="ellipse">
            <a:avLst/>
          </a:prstGeom>
          <a:solidFill>
            <a:srgbClr val="205A9A"/>
          </a:solidFill>
          <a:ln w="25400" cmpd="sng">
            <a:solidFill>
              <a:srgbClr val="FFFFFF"/>
            </a:solidFill>
            <a:round/>
          </a:ln>
        </p:spPr>
        <p:txBody>
          <a:bodyPr lIns="91412" tIns="45707" rIns="91412" bIns="45707" anchor="ctr"/>
          <a:lstStyle/>
          <a:p>
            <a:pPr algn="ctr" defTabSz="913765"/>
            <a:endParaRPr 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 29"/>
          <p:cNvSpPr>
            <a:spLocks noChangeArrowheads="1"/>
          </p:cNvSpPr>
          <p:nvPr/>
        </p:nvSpPr>
        <p:spPr bwMode="auto">
          <a:xfrm>
            <a:off x="1707921" y="1999492"/>
            <a:ext cx="1366415" cy="1829821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lIns="91412" tIns="0" rIns="91412" bIns="359889" anchor="ctr"/>
          <a:lstStyle/>
          <a:p>
            <a:pPr algn="ctr" defTabSz="913765">
              <a:defRPr/>
            </a:pPr>
            <a:r>
              <a:rPr lang="en-US" sz="2655" b="1" kern="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</a:rPr>
              <a:t>2015</a:t>
            </a:r>
            <a:endParaRPr lang="en-US" altLang="en-US" sz="2655" b="1" kern="0" dirty="0">
              <a:solidFill>
                <a:srgbClr val="205A9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多边形 30"/>
          <p:cNvSpPr>
            <a:spLocks noChangeArrowheads="1"/>
          </p:cNvSpPr>
          <p:nvPr/>
        </p:nvSpPr>
        <p:spPr bwMode="auto">
          <a:xfrm>
            <a:off x="9128779" y="1999492"/>
            <a:ext cx="1366415" cy="1829821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lIns="91412" tIns="0" rIns="91412" bIns="359889" anchor="ctr"/>
          <a:lstStyle/>
          <a:p>
            <a:pPr algn="ctr" defTabSz="913765">
              <a:defRPr/>
            </a:pPr>
            <a:r>
              <a:rPr lang="en-US" sz="2655" b="1" kern="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</a:rPr>
              <a:t>2018</a:t>
            </a:r>
            <a:endParaRPr lang="en-US" altLang="en-US" sz="2655" b="1" kern="0" dirty="0">
              <a:solidFill>
                <a:srgbClr val="205A9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多边形 31"/>
          <p:cNvSpPr>
            <a:spLocks noChangeArrowheads="1"/>
          </p:cNvSpPr>
          <p:nvPr/>
        </p:nvSpPr>
        <p:spPr bwMode="auto">
          <a:xfrm>
            <a:off x="4182067" y="1999492"/>
            <a:ext cx="1364829" cy="1829821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lIns="91412" tIns="0" rIns="91412" bIns="359889" anchor="ctr"/>
          <a:lstStyle/>
          <a:p>
            <a:pPr algn="ctr" defTabSz="913765">
              <a:defRPr/>
            </a:pPr>
            <a:r>
              <a:rPr lang="en-US" sz="2655" b="1" kern="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</a:rPr>
              <a:t>2016</a:t>
            </a:r>
            <a:endParaRPr lang="en-US" altLang="en-US" sz="2655" b="1" kern="0" dirty="0">
              <a:solidFill>
                <a:srgbClr val="205A9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32"/>
          <p:cNvSpPr>
            <a:spLocks noChangeArrowheads="1"/>
          </p:cNvSpPr>
          <p:nvPr/>
        </p:nvSpPr>
        <p:spPr bwMode="auto">
          <a:xfrm>
            <a:off x="6656215" y="1999492"/>
            <a:ext cx="1364829" cy="1829821"/>
          </a:xfrm>
          <a:custGeom>
            <a:avLst/>
            <a:gdLst>
              <a:gd name="T0" fmla="*/ 683043 w 1057026"/>
              <a:gd name="T1" fmla="*/ 148780 h 1416380"/>
              <a:gd name="T2" fmla="*/ 154711 w 1057026"/>
              <a:gd name="T3" fmla="*/ 677112 h 1416380"/>
              <a:gd name="T4" fmla="*/ 683043 w 1057026"/>
              <a:gd name="T5" fmla="*/ 1205444 h 1416380"/>
              <a:gd name="T6" fmla="*/ 1211375 w 1057026"/>
              <a:gd name="T7" fmla="*/ 677112 h 1416380"/>
              <a:gd name="T8" fmla="*/ 683043 w 1057026"/>
              <a:gd name="T9" fmla="*/ 148780 h 1416380"/>
              <a:gd name="T10" fmla="*/ 683039 w 1057026"/>
              <a:gd name="T11" fmla="*/ 0 h 1416380"/>
              <a:gd name="T12" fmla="*/ 1166022 w 1057026"/>
              <a:gd name="T13" fmla="*/ 200058 h 1416380"/>
              <a:gd name="T14" fmla="*/ 1166022 w 1057026"/>
              <a:gd name="T15" fmla="*/ 1166023 h 1416380"/>
              <a:gd name="T16" fmla="*/ 683039 w 1057026"/>
              <a:gd name="T17" fmla="*/ 1830499 h 1416380"/>
              <a:gd name="T18" fmla="*/ 200056 w 1057026"/>
              <a:gd name="T19" fmla="*/ 1166023 h 1416380"/>
              <a:gd name="T20" fmla="*/ 200056 w 1057026"/>
              <a:gd name="T21" fmla="*/ 200058 h 1416380"/>
              <a:gd name="T22" fmla="*/ 683039 w 1057026"/>
              <a:gd name="T23" fmla="*/ 0 h 14163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7026"/>
              <a:gd name="T37" fmla="*/ 0 h 1416380"/>
              <a:gd name="T38" fmla="*/ 1057026 w 1057026"/>
              <a:gd name="T39" fmla="*/ 1416380 h 14163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rgbClr val="205A9A"/>
          </a:solidFill>
          <a:ln>
            <a:noFill/>
          </a:ln>
        </p:spPr>
        <p:txBody>
          <a:bodyPr lIns="91412" tIns="0" rIns="91412" bIns="359889" anchor="ctr"/>
          <a:lstStyle/>
          <a:p>
            <a:pPr algn="ctr" defTabSz="913765">
              <a:defRPr/>
            </a:pPr>
            <a:r>
              <a:rPr lang="en-US" sz="2655" b="1" kern="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endParaRPr lang="en-US" altLang="en-US" sz="2655" b="1" kern="0" dirty="0">
              <a:solidFill>
                <a:srgbClr val="205A9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42770" y="459422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34148" y="4920615"/>
            <a:ext cx="19145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15460" y="459422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06838" y="4920615"/>
            <a:ext cx="19145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89420" y="459422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80798" y="4920615"/>
            <a:ext cx="19145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62745" y="459422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54123" y="4920615"/>
            <a:ext cx="19145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企业未来规划</a:t>
            </a: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 flipH="1" flipV="1">
            <a:off x="3476625" y="2734310"/>
            <a:ext cx="1504950" cy="749300"/>
          </a:xfrm>
          <a:prstGeom prst="line">
            <a:avLst/>
          </a:prstGeom>
          <a:noFill/>
          <a:ln w="6350">
            <a:solidFill>
              <a:srgbClr val="205A9A"/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 flipH="1" flipV="1">
            <a:off x="7247255" y="4337050"/>
            <a:ext cx="1474470" cy="721995"/>
          </a:xfrm>
          <a:prstGeom prst="line">
            <a:avLst/>
          </a:prstGeom>
          <a:noFill/>
          <a:ln w="6350">
            <a:solidFill>
              <a:srgbClr val="205A9A"/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 flipV="1">
            <a:off x="7247255" y="2734310"/>
            <a:ext cx="1436370" cy="749300"/>
          </a:xfrm>
          <a:prstGeom prst="line">
            <a:avLst/>
          </a:prstGeom>
          <a:noFill/>
          <a:ln w="6350">
            <a:solidFill>
              <a:srgbClr val="205A9A"/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 flipV="1">
            <a:off x="3514725" y="4337050"/>
            <a:ext cx="1487170" cy="747395"/>
          </a:xfrm>
          <a:prstGeom prst="line">
            <a:avLst/>
          </a:prstGeom>
          <a:noFill/>
          <a:ln w="6350">
            <a:solidFill>
              <a:srgbClr val="205A9A"/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763895" y="1680210"/>
            <a:ext cx="670560" cy="671195"/>
          </a:xfrm>
          <a:prstGeom prst="ellipse">
            <a:avLst/>
          </a:prstGeom>
          <a:solidFill>
            <a:srgbClr val="205A9A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050405" y="2233295"/>
            <a:ext cx="672465" cy="671195"/>
          </a:xfrm>
          <a:prstGeom prst="ellipse">
            <a:avLst/>
          </a:prstGeom>
          <a:solidFill>
            <a:srgbClr val="205A9A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7626350" y="3567430"/>
            <a:ext cx="670560" cy="671195"/>
          </a:xfrm>
          <a:prstGeom prst="ellipse">
            <a:avLst/>
          </a:prstGeom>
          <a:solidFill>
            <a:srgbClr val="205A9A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900805" y="3567430"/>
            <a:ext cx="670560" cy="671195"/>
          </a:xfrm>
          <a:prstGeom prst="ellipse">
            <a:avLst/>
          </a:prstGeom>
          <a:solidFill>
            <a:srgbClr val="205A9A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4446270" y="4829810"/>
            <a:ext cx="670560" cy="671195"/>
          </a:xfrm>
          <a:prstGeom prst="ellipse">
            <a:avLst/>
          </a:prstGeom>
          <a:solidFill>
            <a:srgbClr val="205A9A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7050405" y="4829810"/>
            <a:ext cx="672465" cy="671195"/>
          </a:xfrm>
          <a:prstGeom prst="ellipse">
            <a:avLst/>
          </a:prstGeom>
          <a:solidFill>
            <a:srgbClr val="205A9A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4446270" y="2233295"/>
            <a:ext cx="670560" cy="671195"/>
          </a:xfrm>
          <a:prstGeom prst="ellipse">
            <a:avLst/>
          </a:prstGeom>
          <a:solidFill>
            <a:srgbClr val="205A9A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6" name="Freeform 22"/>
          <p:cNvSpPr/>
          <p:nvPr/>
        </p:nvSpPr>
        <p:spPr bwMode="auto">
          <a:xfrm>
            <a:off x="5943600" y="1875155"/>
            <a:ext cx="310515" cy="282575"/>
          </a:xfrm>
          <a:custGeom>
            <a:avLst/>
            <a:gdLst>
              <a:gd name="T0" fmla="*/ 94 w 94"/>
              <a:gd name="T1" fmla="*/ 43 h 86"/>
              <a:gd name="T2" fmla="*/ 94 w 94"/>
              <a:gd name="T3" fmla="*/ 9 h 86"/>
              <a:gd name="T4" fmla="*/ 82 w 94"/>
              <a:gd name="T5" fmla="*/ 21 h 86"/>
              <a:gd name="T6" fmla="*/ 44 w 94"/>
              <a:gd name="T7" fmla="*/ 0 h 86"/>
              <a:gd name="T8" fmla="*/ 0 w 94"/>
              <a:gd name="T9" fmla="*/ 43 h 86"/>
              <a:gd name="T10" fmla="*/ 44 w 94"/>
              <a:gd name="T11" fmla="*/ 86 h 86"/>
              <a:gd name="T12" fmla="*/ 83 w 94"/>
              <a:gd name="T13" fmla="*/ 63 h 86"/>
              <a:gd name="T14" fmla="*/ 73 w 94"/>
              <a:gd name="T15" fmla="*/ 53 h 86"/>
              <a:gd name="T16" fmla="*/ 44 w 94"/>
              <a:gd name="T17" fmla="*/ 72 h 86"/>
              <a:gd name="T18" fmla="*/ 14 w 94"/>
              <a:gd name="T19" fmla="*/ 43 h 86"/>
              <a:gd name="T20" fmla="*/ 44 w 94"/>
              <a:gd name="T21" fmla="*/ 14 h 86"/>
              <a:gd name="T22" fmla="*/ 71 w 94"/>
              <a:gd name="T23" fmla="*/ 31 h 86"/>
              <a:gd name="T24" fmla="*/ 58 w 94"/>
              <a:gd name="T25" fmla="*/ 43 h 86"/>
              <a:gd name="T26" fmla="*/ 94 w 94"/>
              <a:gd name="T27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86">
                <a:moveTo>
                  <a:pt x="94" y="43"/>
                </a:moveTo>
                <a:cubicBezTo>
                  <a:pt x="94" y="9"/>
                  <a:pt x="94" y="9"/>
                  <a:pt x="94" y="9"/>
                </a:cubicBezTo>
                <a:cubicBezTo>
                  <a:pt x="82" y="21"/>
                  <a:pt x="82" y="21"/>
                  <a:pt x="82" y="21"/>
                </a:cubicBezTo>
                <a:cubicBezTo>
                  <a:pt x="74" y="8"/>
                  <a:pt x="60" y="0"/>
                  <a:pt x="44" y="0"/>
                </a:cubicBezTo>
                <a:cubicBezTo>
                  <a:pt x="20" y="0"/>
                  <a:pt x="0" y="19"/>
                  <a:pt x="0" y="43"/>
                </a:cubicBezTo>
                <a:cubicBezTo>
                  <a:pt x="0" y="67"/>
                  <a:pt x="20" y="86"/>
                  <a:pt x="44" y="86"/>
                </a:cubicBezTo>
                <a:cubicBezTo>
                  <a:pt x="61" y="86"/>
                  <a:pt x="76" y="77"/>
                  <a:pt x="83" y="63"/>
                </a:cubicBezTo>
                <a:cubicBezTo>
                  <a:pt x="73" y="53"/>
                  <a:pt x="73" y="53"/>
                  <a:pt x="73" y="53"/>
                </a:cubicBezTo>
                <a:cubicBezTo>
                  <a:pt x="68" y="64"/>
                  <a:pt x="57" y="72"/>
                  <a:pt x="44" y="72"/>
                </a:cubicBezTo>
                <a:cubicBezTo>
                  <a:pt x="27" y="72"/>
                  <a:pt x="14" y="59"/>
                  <a:pt x="14" y="43"/>
                </a:cubicBezTo>
                <a:cubicBezTo>
                  <a:pt x="14" y="27"/>
                  <a:pt x="27" y="14"/>
                  <a:pt x="44" y="14"/>
                </a:cubicBezTo>
                <a:cubicBezTo>
                  <a:pt x="56" y="14"/>
                  <a:pt x="67" y="21"/>
                  <a:pt x="71" y="31"/>
                </a:cubicBezTo>
                <a:cubicBezTo>
                  <a:pt x="58" y="43"/>
                  <a:pt x="58" y="43"/>
                  <a:pt x="58" y="43"/>
                </a:cubicBezTo>
                <a:lnTo>
                  <a:pt x="94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Freeform 23"/>
          <p:cNvSpPr/>
          <p:nvPr/>
        </p:nvSpPr>
        <p:spPr bwMode="auto">
          <a:xfrm>
            <a:off x="7218680" y="2413635"/>
            <a:ext cx="335280" cy="310515"/>
          </a:xfrm>
          <a:custGeom>
            <a:avLst/>
            <a:gdLst>
              <a:gd name="T0" fmla="*/ 101 w 203"/>
              <a:gd name="T1" fmla="*/ 16 h 188"/>
              <a:gd name="T2" fmla="*/ 95 w 203"/>
              <a:gd name="T3" fmla="*/ 20 h 188"/>
              <a:gd name="T4" fmla="*/ 123 w 203"/>
              <a:gd name="T5" fmla="*/ 76 h 188"/>
              <a:gd name="T6" fmla="*/ 171 w 203"/>
              <a:gd name="T7" fmla="*/ 82 h 188"/>
              <a:gd name="T8" fmla="*/ 135 w 203"/>
              <a:gd name="T9" fmla="*/ 114 h 188"/>
              <a:gd name="T10" fmla="*/ 143 w 203"/>
              <a:gd name="T11" fmla="*/ 162 h 188"/>
              <a:gd name="T12" fmla="*/ 101 w 203"/>
              <a:gd name="T13" fmla="*/ 140 h 188"/>
              <a:gd name="T14" fmla="*/ 60 w 203"/>
              <a:gd name="T15" fmla="*/ 162 h 188"/>
              <a:gd name="T16" fmla="*/ 68 w 203"/>
              <a:gd name="T17" fmla="*/ 114 h 188"/>
              <a:gd name="T18" fmla="*/ 32 w 203"/>
              <a:gd name="T19" fmla="*/ 82 h 188"/>
              <a:gd name="T20" fmla="*/ 80 w 203"/>
              <a:gd name="T21" fmla="*/ 76 h 188"/>
              <a:gd name="T22" fmla="*/ 107 w 203"/>
              <a:gd name="T23" fmla="*/ 20 h 188"/>
              <a:gd name="T24" fmla="*/ 101 w 203"/>
              <a:gd name="T25" fmla="*/ 16 h 188"/>
              <a:gd name="T26" fmla="*/ 95 w 203"/>
              <a:gd name="T27" fmla="*/ 20 h 188"/>
              <a:gd name="T28" fmla="*/ 101 w 203"/>
              <a:gd name="T29" fmla="*/ 16 h 188"/>
              <a:gd name="T30" fmla="*/ 95 w 203"/>
              <a:gd name="T31" fmla="*/ 14 h 188"/>
              <a:gd name="T32" fmla="*/ 70 w 203"/>
              <a:gd name="T33" fmla="*/ 62 h 188"/>
              <a:gd name="T34" fmla="*/ 0 w 203"/>
              <a:gd name="T35" fmla="*/ 72 h 188"/>
              <a:gd name="T36" fmla="*/ 52 w 203"/>
              <a:gd name="T37" fmla="*/ 120 h 188"/>
              <a:gd name="T38" fmla="*/ 40 w 203"/>
              <a:gd name="T39" fmla="*/ 188 h 188"/>
              <a:gd name="T40" fmla="*/ 101 w 203"/>
              <a:gd name="T41" fmla="*/ 156 h 188"/>
              <a:gd name="T42" fmla="*/ 163 w 203"/>
              <a:gd name="T43" fmla="*/ 188 h 188"/>
              <a:gd name="T44" fmla="*/ 151 w 203"/>
              <a:gd name="T45" fmla="*/ 120 h 188"/>
              <a:gd name="T46" fmla="*/ 203 w 203"/>
              <a:gd name="T47" fmla="*/ 72 h 188"/>
              <a:gd name="T48" fmla="*/ 133 w 203"/>
              <a:gd name="T49" fmla="*/ 62 h 188"/>
              <a:gd name="T50" fmla="*/ 101 w 203"/>
              <a:gd name="T51" fmla="*/ 0 h 188"/>
              <a:gd name="T52" fmla="*/ 95 w 203"/>
              <a:gd name="T53" fmla="*/ 14 h 188"/>
              <a:gd name="T54" fmla="*/ 101 w 203"/>
              <a:gd name="T55" fmla="*/ 1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" h="188">
                <a:moveTo>
                  <a:pt x="101" y="16"/>
                </a:moveTo>
                <a:lnTo>
                  <a:pt x="95" y="20"/>
                </a:lnTo>
                <a:lnTo>
                  <a:pt x="123" y="76"/>
                </a:lnTo>
                <a:lnTo>
                  <a:pt x="171" y="82"/>
                </a:lnTo>
                <a:lnTo>
                  <a:pt x="135" y="114"/>
                </a:lnTo>
                <a:lnTo>
                  <a:pt x="143" y="162"/>
                </a:lnTo>
                <a:lnTo>
                  <a:pt x="101" y="140"/>
                </a:lnTo>
                <a:lnTo>
                  <a:pt x="60" y="162"/>
                </a:lnTo>
                <a:lnTo>
                  <a:pt x="68" y="114"/>
                </a:lnTo>
                <a:lnTo>
                  <a:pt x="32" y="82"/>
                </a:lnTo>
                <a:lnTo>
                  <a:pt x="80" y="76"/>
                </a:lnTo>
                <a:lnTo>
                  <a:pt x="107" y="20"/>
                </a:lnTo>
                <a:lnTo>
                  <a:pt x="101" y="16"/>
                </a:lnTo>
                <a:lnTo>
                  <a:pt x="95" y="20"/>
                </a:lnTo>
                <a:lnTo>
                  <a:pt x="101" y="16"/>
                </a:lnTo>
                <a:lnTo>
                  <a:pt x="95" y="14"/>
                </a:lnTo>
                <a:lnTo>
                  <a:pt x="70" y="62"/>
                </a:lnTo>
                <a:lnTo>
                  <a:pt x="0" y="72"/>
                </a:lnTo>
                <a:lnTo>
                  <a:pt x="52" y="120"/>
                </a:lnTo>
                <a:lnTo>
                  <a:pt x="40" y="188"/>
                </a:lnTo>
                <a:lnTo>
                  <a:pt x="101" y="156"/>
                </a:lnTo>
                <a:lnTo>
                  <a:pt x="163" y="188"/>
                </a:lnTo>
                <a:lnTo>
                  <a:pt x="151" y="120"/>
                </a:lnTo>
                <a:lnTo>
                  <a:pt x="203" y="72"/>
                </a:lnTo>
                <a:lnTo>
                  <a:pt x="133" y="62"/>
                </a:lnTo>
                <a:lnTo>
                  <a:pt x="101" y="0"/>
                </a:lnTo>
                <a:lnTo>
                  <a:pt x="95" y="14"/>
                </a:lnTo>
                <a:lnTo>
                  <a:pt x="10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8" name="Group 40"/>
          <p:cNvGrpSpPr/>
          <p:nvPr/>
        </p:nvGrpSpPr>
        <p:grpSpPr bwMode="auto">
          <a:xfrm>
            <a:off x="4665980" y="2439670"/>
            <a:ext cx="272415" cy="257810"/>
            <a:chOff x="2143" y="1118"/>
            <a:chExt cx="165" cy="156"/>
          </a:xfrm>
        </p:grpSpPr>
        <p:sp>
          <p:nvSpPr>
            <p:cNvPr id="43" name="Freeform 24"/>
            <p:cNvSpPr/>
            <p:nvPr/>
          </p:nvSpPr>
          <p:spPr bwMode="auto">
            <a:xfrm>
              <a:off x="2231" y="1174"/>
              <a:ext cx="77" cy="76"/>
            </a:xfrm>
            <a:custGeom>
              <a:avLst/>
              <a:gdLst>
                <a:gd name="T0" fmla="*/ 33 w 39"/>
                <a:gd name="T1" fmla="*/ 13 h 38"/>
                <a:gd name="T2" fmla="*/ 25 w 39"/>
                <a:gd name="T3" fmla="*/ 13 h 38"/>
                <a:gd name="T4" fmla="*/ 25 w 39"/>
                <a:gd name="T5" fmla="*/ 6 h 38"/>
                <a:gd name="T6" fmla="*/ 19 w 39"/>
                <a:gd name="T7" fmla="*/ 0 h 38"/>
                <a:gd name="T8" fmla="*/ 13 w 39"/>
                <a:gd name="T9" fmla="*/ 6 h 38"/>
                <a:gd name="T10" fmla="*/ 13 w 39"/>
                <a:gd name="T11" fmla="*/ 13 h 38"/>
                <a:gd name="T12" fmla="*/ 6 w 39"/>
                <a:gd name="T13" fmla="*/ 13 h 38"/>
                <a:gd name="T14" fmla="*/ 0 w 39"/>
                <a:gd name="T15" fmla="*/ 19 h 38"/>
                <a:gd name="T16" fmla="*/ 6 w 39"/>
                <a:gd name="T17" fmla="*/ 25 h 38"/>
                <a:gd name="T18" fmla="*/ 13 w 39"/>
                <a:gd name="T19" fmla="*/ 25 h 38"/>
                <a:gd name="T20" fmla="*/ 13 w 39"/>
                <a:gd name="T21" fmla="*/ 32 h 38"/>
                <a:gd name="T22" fmla="*/ 19 w 39"/>
                <a:gd name="T23" fmla="*/ 38 h 38"/>
                <a:gd name="T24" fmla="*/ 25 w 39"/>
                <a:gd name="T25" fmla="*/ 32 h 38"/>
                <a:gd name="T26" fmla="*/ 25 w 39"/>
                <a:gd name="T27" fmla="*/ 25 h 38"/>
                <a:gd name="T28" fmla="*/ 33 w 39"/>
                <a:gd name="T29" fmla="*/ 25 h 38"/>
                <a:gd name="T30" fmla="*/ 39 w 39"/>
                <a:gd name="T31" fmla="*/ 19 h 38"/>
                <a:gd name="T32" fmla="*/ 33 w 39"/>
                <a:gd name="T33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8">
                  <a:moveTo>
                    <a:pt x="33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3" y="0"/>
                    <a:pt x="19" y="0"/>
                  </a:cubicBezTo>
                  <a:cubicBezTo>
                    <a:pt x="16" y="0"/>
                    <a:pt x="13" y="3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2"/>
                    <a:pt x="2" y="25"/>
                    <a:pt x="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6" y="38"/>
                    <a:pt x="19" y="38"/>
                  </a:cubicBezTo>
                  <a:cubicBezTo>
                    <a:pt x="23" y="38"/>
                    <a:pt x="25" y="36"/>
                    <a:pt x="25" y="3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25"/>
                    <a:pt x="39" y="22"/>
                    <a:pt x="39" y="19"/>
                  </a:cubicBezTo>
                  <a:cubicBezTo>
                    <a:pt x="39" y="16"/>
                    <a:pt x="36" y="13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2173" y="1118"/>
              <a:ext cx="62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2143" y="1186"/>
              <a:ext cx="122" cy="88"/>
            </a:xfrm>
            <a:custGeom>
              <a:avLst/>
              <a:gdLst>
                <a:gd name="T0" fmla="*/ 49 w 61"/>
                <a:gd name="T1" fmla="*/ 25 h 44"/>
                <a:gd name="T2" fmla="*/ 35 w 61"/>
                <a:gd name="T3" fmla="*/ 13 h 44"/>
                <a:gd name="T4" fmla="*/ 43 w 61"/>
                <a:gd name="T5" fmla="*/ 4 h 44"/>
                <a:gd name="T6" fmla="*/ 31 w 61"/>
                <a:gd name="T7" fmla="*/ 0 h 44"/>
                <a:gd name="T8" fmla="*/ 0 w 61"/>
                <a:gd name="T9" fmla="*/ 42 h 44"/>
                <a:gd name="T10" fmla="*/ 0 w 61"/>
                <a:gd name="T11" fmla="*/ 44 h 44"/>
                <a:gd name="T12" fmla="*/ 61 w 61"/>
                <a:gd name="T13" fmla="*/ 44 h 44"/>
                <a:gd name="T14" fmla="*/ 61 w 61"/>
                <a:gd name="T15" fmla="*/ 42 h 44"/>
                <a:gd name="T16" fmla="*/ 61 w 61"/>
                <a:gd name="T17" fmla="*/ 39 h 44"/>
                <a:gd name="T18" fmla="*/ 49 w 61"/>
                <a:gd name="T1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44">
                  <a:moveTo>
                    <a:pt x="49" y="25"/>
                  </a:moveTo>
                  <a:cubicBezTo>
                    <a:pt x="49" y="25"/>
                    <a:pt x="34" y="27"/>
                    <a:pt x="35" y="13"/>
                  </a:cubicBezTo>
                  <a:cubicBezTo>
                    <a:pt x="36" y="8"/>
                    <a:pt x="40" y="5"/>
                    <a:pt x="43" y="4"/>
                  </a:cubicBezTo>
                  <a:cubicBezTo>
                    <a:pt x="40" y="2"/>
                    <a:pt x="35" y="0"/>
                    <a:pt x="31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57" y="39"/>
                    <a:pt x="48" y="37"/>
                    <a:pt x="4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9" name="Freeform 27"/>
          <p:cNvSpPr/>
          <p:nvPr/>
        </p:nvSpPr>
        <p:spPr bwMode="auto">
          <a:xfrm>
            <a:off x="4116070" y="3764280"/>
            <a:ext cx="224790" cy="277495"/>
          </a:xfrm>
          <a:custGeom>
            <a:avLst/>
            <a:gdLst>
              <a:gd name="T0" fmla="*/ 67 w 68"/>
              <a:gd name="T1" fmla="*/ 56 h 84"/>
              <a:gd name="T2" fmla="*/ 68 w 68"/>
              <a:gd name="T3" fmla="*/ 56 h 84"/>
              <a:gd name="T4" fmla="*/ 68 w 68"/>
              <a:gd name="T5" fmla="*/ 21 h 84"/>
              <a:gd name="T6" fmla="*/ 63 w 68"/>
              <a:gd name="T7" fmla="*/ 16 h 84"/>
              <a:gd name="T8" fmla="*/ 59 w 68"/>
              <a:gd name="T9" fmla="*/ 21 h 84"/>
              <a:gd name="T10" fmla="*/ 59 w 68"/>
              <a:gd name="T11" fmla="*/ 40 h 84"/>
              <a:gd name="T12" fmla="*/ 54 w 68"/>
              <a:gd name="T13" fmla="*/ 36 h 84"/>
              <a:gd name="T14" fmla="*/ 54 w 68"/>
              <a:gd name="T15" fmla="*/ 6 h 84"/>
              <a:gd name="T16" fmla="*/ 49 w 68"/>
              <a:gd name="T17" fmla="*/ 0 h 84"/>
              <a:gd name="T18" fmla="*/ 44 w 68"/>
              <a:gd name="T19" fmla="*/ 6 h 84"/>
              <a:gd name="T20" fmla="*/ 44 w 68"/>
              <a:gd name="T21" fmla="*/ 33 h 84"/>
              <a:gd name="T22" fmla="*/ 42 w 68"/>
              <a:gd name="T23" fmla="*/ 33 h 84"/>
              <a:gd name="T24" fmla="*/ 40 w 68"/>
              <a:gd name="T25" fmla="*/ 33 h 84"/>
              <a:gd name="T26" fmla="*/ 40 w 68"/>
              <a:gd name="T27" fmla="*/ 6 h 84"/>
              <a:gd name="T28" fmla="*/ 36 w 68"/>
              <a:gd name="T29" fmla="*/ 0 h 84"/>
              <a:gd name="T30" fmla="*/ 31 w 68"/>
              <a:gd name="T31" fmla="*/ 5 h 84"/>
              <a:gd name="T32" fmla="*/ 31 w 68"/>
              <a:gd name="T33" fmla="*/ 35 h 84"/>
              <a:gd name="T34" fmla="*/ 26 w 68"/>
              <a:gd name="T35" fmla="*/ 38 h 84"/>
              <a:gd name="T36" fmla="*/ 26 w 68"/>
              <a:gd name="T37" fmla="*/ 19 h 84"/>
              <a:gd name="T38" fmla="*/ 22 w 68"/>
              <a:gd name="T39" fmla="*/ 13 h 84"/>
              <a:gd name="T40" fmla="*/ 18 w 68"/>
              <a:gd name="T41" fmla="*/ 19 h 84"/>
              <a:gd name="T42" fmla="*/ 18 w 68"/>
              <a:gd name="T43" fmla="*/ 53 h 84"/>
              <a:gd name="T44" fmla="*/ 12 w 68"/>
              <a:gd name="T45" fmla="*/ 47 h 84"/>
              <a:gd name="T46" fmla="*/ 2 w 68"/>
              <a:gd name="T47" fmla="*/ 47 h 84"/>
              <a:gd name="T48" fmla="*/ 2 w 68"/>
              <a:gd name="T49" fmla="*/ 56 h 84"/>
              <a:gd name="T50" fmla="*/ 22 w 68"/>
              <a:gd name="T51" fmla="*/ 75 h 84"/>
              <a:gd name="T52" fmla="*/ 23 w 68"/>
              <a:gd name="T53" fmla="*/ 76 h 84"/>
              <a:gd name="T54" fmla="*/ 42 w 68"/>
              <a:gd name="T55" fmla="*/ 84 h 84"/>
              <a:gd name="T56" fmla="*/ 68 w 68"/>
              <a:gd name="T57" fmla="*/ 59 h 84"/>
              <a:gd name="T58" fmla="*/ 67 w 68"/>
              <a:gd name="T59" fmla="*/ 5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" h="84">
                <a:moveTo>
                  <a:pt x="67" y="56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6" y="16"/>
                  <a:pt x="63" y="16"/>
                </a:cubicBezTo>
                <a:cubicBezTo>
                  <a:pt x="60" y="16"/>
                  <a:pt x="59" y="18"/>
                  <a:pt x="59" y="21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39"/>
                  <a:pt x="56" y="37"/>
                  <a:pt x="54" y="3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2"/>
                  <a:pt x="52" y="0"/>
                  <a:pt x="49" y="0"/>
                </a:cubicBezTo>
                <a:cubicBezTo>
                  <a:pt x="47" y="0"/>
                  <a:pt x="44" y="2"/>
                  <a:pt x="44" y="6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2" y="33"/>
                </a:cubicBezTo>
                <a:cubicBezTo>
                  <a:pt x="41" y="33"/>
                  <a:pt x="41" y="33"/>
                  <a:pt x="40" y="33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2"/>
                  <a:pt x="38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6"/>
                  <a:pt x="28" y="38"/>
                  <a:pt x="26" y="38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5"/>
                  <a:pt x="25" y="13"/>
                  <a:pt x="22" y="13"/>
                </a:cubicBezTo>
                <a:cubicBezTo>
                  <a:pt x="19" y="13"/>
                  <a:pt x="18" y="15"/>
                  <a:pt x="18" y="19"/>
                </a:cubicBezTo>
                <a:cubicBezTo>
                  <a:pt x="18" y="53"/>
                  <a:pt x="18" y="53"/>
                  <a:pt x="18" y="53"/>
                </a:cubicBezTo>
                <a:cubicBezTo>
                  <a:pt x="12" y="47"/>
                  <a:pt x="12" y="47"/>
                  <a:pt x="12" y="47"/>
                </a:cubicBezTo>
                <a:cubicBezTo>
                  <a:pt x="9" y="44"/>
                  <a:pt x="5" y="44"/>
                  <a:pt x="2" y="47"/>
                </a:cubicBezTo>
                <a:cubicBezTo>
                  <a:pt x="0" y="49"/>
                  <a:pt x="0" y="53"/>
                  <a:pt x="2" y="56"/>
                </a:cubicBezTo>
                <a:cubicBezTo>
                  <a:pt x="22" y="75"/>
                  <a:pt x="22" y="75"/>
                  <a:pt x="22" y="75"/>
                </a:cubicBezTo>
                <a:cubicBezTo>
                  <a:pt x="23" y="76"/>
                  <a:pt x="23" y="76"/>
                  <a:pt x="23" y="76"/>
                </a:cubicBezTo>
                <a:cubicBezTo>
                  <a:pt x="28" y="81"/>
                  <a:pt x="34" y="84"/>
                  <a:pt x="42" y="84"/>
                </a:cubicBezTo>
                <a:cubicBezTo>
                  <a:pt x="56" y="84"/>
                  <a:pt x="68" y="72"/>
                  <a:pt x="68" y="59"/>
                </a:cubicBezTo>
                <a:cubicBezTo>
                  <a:pt x="68" y="58"/>
                  <a:pt x="68" y="57"/>
                  <a:pt x="67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0" name="Group 42"/>
          <p:cNvGrpSpPr/>
          <p:nvPr/>
        </p:nvGrpSpPr>
        <p:grpSpPr bwMode="auto">
          <a:xfrm>
            <a:off x="7249795" y="5067300"/>
            <a:ext cx="252730" cy="208280"/>
            <a:chOff x="3448" y="2446"/>
            <a:chExt cx="153" cy="126"/>
          </a:xfrm>
        </p:grpSpPr>
        <p:sp>
          <p:nvSpPr>
            <p:cNvPr id="38" name="Freeform 28"/>
            <p:cNvSpPr/>
            <p:nvPr/>
          </p:nvSpPr>
          <p:spPr bwMode="auto">
            <a:xfrm>
              <a:off x="3525" y="2522"/>
              <a:ext cx="22" cy="50"/>
            </a:xfrm>
            <a:custGeom>
              <a:avLst/>
              <a:gdLst>
                <a:gd name="T0" fmla="*/ 0 w 22"/>
                <a:gd name="T1" fmla="*/ 12 h 50"/>
                <a:gd name="T2" fmla="*/ 0 w 22"/>
                <a:gd name="T3" fmla="*/ 50 h 50"/>
                <a:gd name="T4" fmla="*/ 22 w 22"/>
                <a:gd name="T5" fmla="*/ 50 h 50"/>
                <a:gd name="T6" fmla="*/ 22 w 22"/>
                <a:gd name="T7" fmla="*/ 0 h 50"/>
                <a:gd name="T8" fmla="*/ 4 w 22"/>
                <a:gd name="T9" fmla="*/ 16 h 50"/>
                <a:gd name="T10" fmla="*/ 0 w 22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">
                  <a:moveTo>
                    <a:pt x="0" y="12"/>
                  </a:move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lnTo>
                    <a:pt x="4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3486" y="2510"/>
              <a:ext cx="23" cy="62"/>
            </a:xfrm>
            <a:custGeom>
              <a:avLst/>
              <a:gdLst>
                <a:gd name="T0" fmla="*/ 0 w 23"/>
                <a:gd name="T1" fmla="*/ 10 h 62"/>
                <a:gd name="T2" fmla="*/ 0 w 23"/>
                <a:gd name="T3" fmla="*/ 62 h 62"/>
                <a:gd name="T4" fmla="*/ 23 w 23"/>
                <a:gd name="T5" fmla="*/ 62 h 62"/>
                <a:gd name="T6" fmla="*/ 23 w 23"/>
                <a:gd name="T7" fmla="*/ 10 h 62"/>
                <a:gd name="T8" fmla="*/ 12 w 23"/>
                <a:gd name="T9" fmla="*/ 0 h 62"/>
                <a:gd name="T10" fmla="*/ 0 w 23"/>
                <a:gd name="T1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2">
                  <a:moveTo>
                    <a:pt x="0" y="10"/>
                  </a:moveTo>
                  <a:lnTo>
                    <a:pt x="0" y="62"/>
                  </a:lnTo>
                  <a:lnTo>
                    <a:pt x="23" y="62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3448" y="2534"/>
              <a:ext cx="22" cy="38"/>
            </a:xfrm>
            <a:custGeom>
              <a:avLst/>
              <a:gdLst>
                <a:gd name="T0" fmla="*/ 0 w 22"/>
                <a:gd name="T1" fmla="*/ 38 h 38"/>
                <a:gd name="T2" fmla="*/ 22 w 22"/>
                <a:gd name="T3" fmla="*/ 38 h 38"/>
                <a:gd name="T4" fmla="*/ 22 w 22"/>
                <a:gd name="T5" fmla="*/ 0 h 38"/>
                <a:gd name="T6" fmla="*/ 0 w 22"/>
                <a:gd name="T7" fmla="*/ 18 h 38"/>
                <a:gd name="T8" fmla="*/ 0 w 2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22" y="38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3563" y="2488"/>
              <a:ext cx="24" cy="84"/>
            </a:xfrm>
            <a:custGeom>
              <a:avLst/>
              <a:gdLst>
                <a:gd name="T0" fmla="*/ 0 w 24"/>
                <a:gd name="T1" fmla="*/ 84 h 84"/>
                <a:gd name="T2" fmla="*/ 24 w 24"/>
                <a:gd name="T3" fmla="*/ 84 h 84"/>
                <a:gd name="T4" fmla="*/ 24 w 24"/>
                <a:gd name="T5" fmla="*/ 0 h 84"/>
                <a:gd name="T6" fmla="*/ 0 w 24"/>
                <a:gd name="T7" fmla="*/ 20 h 84"/>
                <a:gd name="T8" fmla="*/ 0 w 2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0" y="84"/>
                  </a:moveTo>
                  <a:lnTo>
                    <a:pt x="24" y="84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3448" y="2446"/>
              <a:ext cx="153" cy="92"/>
            </a:xfrm>
            <a:custGeom>
              <a:avLst/>
              <a:gdLst>
                <a:gd name="T0" fmla="*/ 109 w 153"/>
                <a:gd name="T1" fmla="*/ 0 h 92"/>
                <a:gd name="T2" fmla="*/ 129 w 153"/>
                <a:gd name="T3" fmla="*/ 18 h 92"/>
                <a:gd name="T4" fmla="*/ 81 w 153"/>
                <a:gd name="T5" fmla="*/ 60 h 92"/>
                <a:gd name="T6" fmla="*/ 50 w 153"/>
                <a:gd name="T7" fmla="*/ 32 h 92"/>
                <a:gd name="T8" fmla="*/ 0 w 153"/>
                <a:gd name="T9" fmla="*/ 74 h 92"/>
                <a:gd name="T10" fmla="*/ 0 w 153"/>
                <a:gd name="T11" fmla="*/ 92 h 92"/>
                <a:gd name="T12" fmla="*/ 50 w 153"/>
                <a:gd name="T13" fmla="*/ 50 h 92"/>
                <a:gd name="T14" fmla="*/ 81 w 153"/>
                <a:gd name="T15" fmla="*/ 78 h 92"/>
                <a:gd name="T16" fmla="*/ 139 w 153"/>
                <a:gd name="T17" fmla="*/ 28 h 92"/>
                <a:gd name="T18" fmla="*/ 153 w 153"/>
                <a:gd name="T19" fmla="*/ 44 h 92"/>
                <a:gd name="T20" fmla="*/ 153 w 153"/>
                <a:gd name="T21" fmla="*/ 0 h 92"/>
                <a:gd name="T22" fmla="*/ 109 w 153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2">
                  <a:moveTo>
                    <a:pt x="109" y="0"/>
                  </a:moveTo>
                  <a:lnTo>
                    <a:pt x="129" y="18"/>
                  </a:lnTo>
                  <a:lnTo>
                    <a:pt x="81" y="60"/>
                  </a:lnTo>
                  <a:lnTo>
                    <a:pt x="50" y="32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50" y="50"/>
                  </a:lnTo>
                  <a:lnTo>
                    <a:pt x="81" y="78"/>
                  </a:lnTo>
                  <a:lnTo>
                    <a:pt x="139" y="28"/>
                  </a:lnTo>
                  <a:lnTo>
                    <a:pt x="153" y="44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1" name="Group 43"/>
          <p:cNvGrpSpPr/>
          <p:nvPr/>
        </p:nvGrpSpPr>
        <p:grpSpPr bwMode="auto">
          <a:xfrm>
            <a:off x="4608195" y="5025390"/>
            <a:ext cx="370205" cy="322580"/>
            <a:chOff x="2125" y="2446"/>
            <a:chExt cx="179" cy="156"/>
          </a:xfrm>
        </p:grpSpPr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2" name="Group 41"/>
          <p:cNvGrpSpPr/>
          <p:nvPr/>
        </p:nvGrpSpPr>
        <p:grpSpPr bwMode="auto">
          <a:xfrm>
            <a:off x="7899400" y="3773805"/>
            <a:ext cx="125730" cy="257810"/>
            <a:chOff x="3782" y="1791"/>
            <a:chExt cx="76" cy="156"/>
          </a:xfrm>
        </p:grpSpPr>
        <p:sp>
          <p:nvSpPr>
            <p:cNvPr id="34" name="Freeform 35"/>
            <p:cNvSpPr/>
            <p:nvPr/>
          </p:nvSpPr>
          <p:spPr bwMode="auto">
            <a:xfrm>
              <a:off x="3798" y="1791"/>
              <a:ext cx="44" cy="102"/>
            </a:xfrm>
            <a:custGeom>
              <a:avLst/>
              <a:gdLst>
                <a:gd name="T0" fmla="*/ 22 w 22"/>
                <a:gd name="T1" fmla="*/ 10 h 51"/>
                <a:gd name="T2" fmla="*/ 11 w 22"/>
                <a:gd name="T3" fmla="*/ 0 h 51"/>
                <a:gd name="T4" fmla="*/ 11 w 22"/>
                <a:gd name="T5" fmla="*/ 0 h 51"/>
                <a:gd name="T6" fmla="*/ 0 w 22"/>
                <a:gd name="T7" fmla="*/ 10 h 51"/>
                <a:gd name="T8" fmla="*/ 0 w 22"/>
                <a:gd name="T9" fmla="*/ 40 h 51"/>
                <a:gd name="T10" fmla="*/ 11 w 22"/>
                <a:gd name="T11" fmla="*/ 51 h 51"/>
                <a:gd name="T12" fmla="*/ 11 w 22"/>
                <a:gd name="T13" fmla="*/ 51 h 51"/>
                <a:gd name="T14" fmla="*/ 22 w 22"/>
                <a:gd name="T15" fmla="*/ 40 h 51"/>
                <a:gd name="T16" fmla="*/ 22 w 22"/>
                <a:gd name="T1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2" y="10"/>
                  </a:moveTo>
                  <a:cubicBezTo>
                    <a:pt x="22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51"/>
                    <a:pt x="22" y="46"/>
                    <a:pt x="22" y="4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3782" y="1871"/>
              <a:ext cx="76" cy="76"/>
            </a:xfrm>
            <a:custGeom>
              <a:avLst/>
              <a:gdLst>
                <a:gd name="T0" fmla="*/ 38 w 38"/>
                <a:gd name="T1" fmla="*/ 0 h 38"/>
                <a:gd name="T2" fmla="*/ 38 w 38"/>
                <a:gd name="T3" fmla="*/ 0 h 38"/>
                <a:gd name="T4" fmla="*/ 34 w 38"/>
                <a:gd name="T5" fmla="*/ 0 h 38"/>
                <a:gd name="T6" fmla="*/ 34 w 38"/>
                <a:gd name="T7" fmla="*/ 0 h 38"/>
                <a:gd name="T8" fmla="*/ 19 w 38"/>
                <a:gd name="T9" fmla="*/ 15 h 38"/>
                <a:gd name="T10" fmla="*/ 4 w 38"/>
                <a:gd name="T11" fmla="*/ 0 h 38"/>
                <a:gd name="T12" fmla="*/ 4 w 38"/>
                <a:gd name="T13" fmla="*/ 0 h 38"/>
                <a:gd name="T14" fmla="*/ 0 w 38"/>
                <a:gd name="T15" fmla="*/ 0 h 38"/>
                <a:gd name="T16" fmla="*/ 0 w 38"/>
                <a:gd name="T17" fmla="*/ 0 h 38"/>
                <a:gd name="T18" fmla="*/ 17 w 38"/>
                <a:gd name="T19" fmla="*/ 19 h 38"/>
                <a:gd name="T20" fmla="*/ 17 w 38"/>
                <a:gd name="T21" fmla="*/ 32 h 38"/>
                <a:gd name="T22" fmla="*/ 7 w 38"/>
                <a:gd name="T23" fmla="*/ 38 h 38"/>
                <a:gd name="T24" fmla="*/ 30 w 38"/>
                <a:gd name="T25" fmla="*/ 38 h 38"/>
                <a:gd name="T26" fmla="*/ 21 w 38"/>
                <a:gd name="T27" fmla="*/ 32 h 38"/>
                <a:gd name="T28" fmla="*/ 21 w 38"/>
                <a:gd name="T29" fmla="*/ 19 h 38"/>
                <a:gd name="T30" fmla="*/ 38 w 3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27" y="15"/>
                    <a:pt x="19" y="15"/>
                  </a:cubicBezTo>
                  <a:cubicBezTo>
                    <a:pt x="11" y="15"/>
                    <a:pt x="4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7" y="18"/>
                    <a:pt x="17" y="1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1" y="32"/>
                    <a:pt x="7" y="35"/>
                    <a:pt x="7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5"/>
                    <a:pt x="26" y="32"/>
                    <a:pt x="21" y="3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1" y="18"/>
                    <a:pt x="38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3" name="Group 48"/>
          <p:cNvGrpSpPr/>
          <p:nvPr/>
        </p:nvGrpSpPr>
        <p:grpSpPr bwMode="auto">
          <a:xfrm>
            <a:off x="5403215" y="3347085"/>
            <a:ext cx="1397635" cy="1149350"/>
            <a:chOff x="2508" y="1534"/>
            <a:chExt cx="747" cy="614"/>
          </a:xfrm>
          <a:solidFill>
            <a:srgbClr val="205A9A"/>
          </a:solidFill>
        </p:grpSpPr>
        <p:sp>
          <p:nvSpPr>
            <p:cNvPr id="32" name="Freeform 37"/>
            <p:cNvSpPr/>
            <p:nvPr/>
          </p:nvSpPr>
          <p:spPr bwMode="auto">
            <a:xfrm>
              <a:off x="2669" y="1670"/>
              <a:ext cx="424" cy="478"/>
            </a:xfrm>
            <a:custGeom>
              <a:avLst/>
              <a:gdLst>
                <a:gd name="T0" fmla="*/ 213 w 213"/>
                <a:gd name="T1" fmla="*/ 106 h 240"/>
                <a:gd name="T2" fmla="*/ 205 w 213"/>
                <a:gd name="T3" fmla="*/ 88 h 240"/>
                <a:gd name="T4" fmla="*/ 125 w 213"/>
                <a:gd name="T5" fmla="*/ 10 h 240"/>
                <a:gd name="T6" fmla="*/ 88 w 213"/>
                <a:gd name="T7" fmla="*/ 10 h 240"/>
                <a:gd name="T8" fmla="*/ 8 w 213"/>
                <a:gd name="T9" fmla="*/ 88 h 240"/>
                <a:gd name="T10" fmla="*/ 0 w 213"/>
                <a:gd name="T11" fmla="*/ 106 h 240"/>
                <a:gd name="T12" fmla="*/ 0 w 213"/>
                <a:gd name="T13" fmla="*/ 106 h 240"/>
                <a:gd name="T14" fmla="*/ 0 w 213"/>
                <a:gd name="T15" fmla="*/ 208 h 240"/>
                <a:gd name="T16" fmla="*/ 33 w 213"/>
                <a:gd name="T17" fmla="*/ 240 h 240"/>
                <a:gd name="T18" fmla="*/ 62 w 213"/>
                <a:gd name="T19" fmla="*/ 240 h 240"/>
                <a:gd name="T20" fmla="*/ 62 w 213"/>
                <a:gd name="T21" fmla="*/ 165 h 240"/>
                <a:gd name="T22" fmla="*/ 96 w 213"/>
                <a:gd name="T23" fmla="*/ 132 h 240"/>
                <a:gd name="T24" fmla="*/ 119 w 213"/>
                <a:gd name="T25" fmla="*/ 132 h 240"/>
                <a:gd name="T26" fmla="*/ 153 w 213"/>
                <a:gd name="T27" fmla="*/ 165 h 240"/>
                <a:gd name="T28" fmla="*/ 153 w 213"/>
                <a:gd name="T29" fmla="*/ 240 h 240"/>
                <a:gd name="T30" fmla="*/ 180 w 213"/>
                <a:gd name="T31" fmla="*/ 240 h 240"/>
                <a:gd name="T32" fmla="*/ 213 w 213"/>
                <a:gd name="T33" fmla="*/ 208 h 240"/>
                <a:gd name="T34" fmla="*/ 213 w 213"/>
                <a:gd name="T35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40">
                  <a:moveTo>
                    <a:pt x="213" y="106"/>
                  </a:moveTo>
                  <a:cubicBezTo>
                    <a:pt x="213" y="99"/>
                    <a:pt x="210" y="93"/>
                    <a:pt x="205" y="88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98" y="0"/>
                    <a:pt x="88" y="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3" y="93"/>
                    <a:pt x="0" y="99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6"/>
                    <a:pt x="15" y="240"/>
                    <a:pt x="33" y="240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2" y="147"/>
                    <a:pt x="77" y="132"/>
                    <a:pt x="96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8" y="132"/>
                    <a:pt x="153" y="147"/>
                    <a:pt x="153" y="165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98" y="240"/>
                    <a:pt x="213" y="226"/>
                    <a:pt x="213" y="208"/>
                  </a:cubicBezTo>
                  <a:cubicBezTo>
                    <a:pt x="213" y="106"/>
                    <a:pt x="213" y="106"/>
                    <a:pt x="21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2508" y="1534"/>
              <a:ext cx="747" cy="339"/>
            </a:xfrm>
            <a:custGeom>
              <a:avLst/>
              <a:gdLst>
                <a:gd name="T0" fmla="*/ 345 w 375"/>
                <a:gd name="T1" fmla="*/ 141 h 170"/>
                <a:gd name="T2" fmla="*/ 216 w 375"/>
                <a:gd name="T3" fmla="*/ 15 h 170"/>
                <a:gd name="T4" fmla="*/ 203 w 375"/>
                <a:gd name="T5" fmla="*/ 7 h 170"/>
                <a:gd name="T6" fmla="*/ 187 w 375"/>
                <a:gd name="T7" fmla="*/ 4 h 170"/>
                <a:gd name="T8" fmla="*/ 172 w 375"/>
                <a:gd name="T9" fmla="*/ 7 h 170"/>
                <a:gd name="T10" fmla="*/ 158 w 375"/>
                <a:gd name="T11" fmla="*/ 15 h 170"/>
                <a:gd name="T12" fmla="*/ 133 w 375"/>
                <a:gd name="T13" fmla="*/ 40 h 170"/>
                <a:gd name="T14" fmla="*/ 133 w 375"/>
                <a:gd name="T15" fmla="*/ 9 h 170"/>
                <a:gd name="T16" fmla="*/ 124 w 375"/>
                <a:gd name="T17" fmla="*/ 0 h 170"/>
                <a:gd name="T18" fmla="*/ 107 w 375"/>
                <a:gd name="T19" fmla="*/ 0 h 170"/>
                <a:gd name="T20" fmla="*/ 97 w 375"/>
                <a:gd name="T21" fmla="*/ 9 h 170"/>
                <a:gd name="T22" fmla="*/ 97 w 375"/>
                <a:gd name="T23" fmla="*/ 71 h 170"/>
                <a:gd name="T24" fmla="*/ 98 w 375"/>
                <a:gd name="T25" fmla="*/ 74 h 170"/>
                <a:gd name="T26" fmla="*/ 27 w 375"/>
                <a:gd name="T27" fmla="*/ 143 h 170"/>
                <a:gd name="T28" fmla="*/ 27 w 375"/>
                <a:gd name="T29" fmla="*/ 143 h 170"/>
                <a:gd name="T30" fmla="*/ 0 w 375"/>
                <a:gd name="T31" fmla="*/ 170 h 170"/>
                <a:gd name="T32" fmla="*/ 50 w 375"/>
                <a:gd name="T33" fmla="*/ 170 h 170"/>
                <a:gd name="T34" fmla="*/ 183 w 375"/>
                <a:gd name="T35" fmla="*/ 40 h 170"/>
                <a:gd name="T36" fmla="*/ 185 w 375"/>
                <a:gd name="T37" fmla="*/ 38 h 170"/>
                <a:gd name="T38" fmla="*/ 187 w 375"/>
                <a:gd name="T39" fmla="*/ 38 h 170"/>
                <a:gd name="T40" fmla="*/ 190 w 375"/>
                <a:gd name="T41" fmla="*/ 38 h 170"/>
                <a:gd name="T42" fmla="*/ 192 w 375"/>
                <a:gd name="T43" fmla="*/ 40 h 170"/>
                <a:gd name="T44" fmla="*/ 320 w 375"/>
                <a:gd name="T45" fmla="*/ 165 h 170"/>
                <a:gd name="T46" fmla="*/ 325 w 375"/>
                <a:gd name="T47" fmla="*/ 170 h 170"/>
                <a:gd name="T48" fmla="*/ 375 w 375"/>
                <a:gd name="T49" fmla="*/ 170 h 170"/>
                <a:gd name="T50" fmla="*/ 345 w 375"/>
                <a:gd name="T51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170">
                  <a:moveTo>
                    <a:pt x="345" y="141"/>
                  </a:moveTo>
                  <a:cubicBezTo>
                    <a:pt x="216" y="15"/>
                    <a:pt x="216" y="15"/>
                    <a:pt x="216" y="15"/>
                  </a:cubicBezTo>
                  <a:cubicBezTo>
                    <a:pt x="212" y="11"/>
                    <a:pt x="208" y="8"/>
                    <a:pt x="203" y="7"/>
                  </a:cubicBezTo>
                  <a:cubicBezTo>
                    <a:pt x="198" y="5"/>
                    <a:pt x="193" y="4"/>
                    <a:pt x="187" y="4"/>
                  </a:cubicBezTo>
                  <a:cubicBezTo>
                    <a:pt x="182" y="4"/>
                    <a:pt x="177" y="5"/>
                    <a:pt x="172" y="7"/>
                  </a:cubicBezTo>
                  <a:cubicBezTo>
                    <a:pt x="167" y="8"/>
                    <a:pt x="162" y="11"/>
                    <a:pt x="158" y="15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7" y="4"/>
                    <a:pt x="97" y="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3"/>
                    <a:pt x="98" y="74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4" y="39"/>
                    <a:pt x="184" y="39"/>
                    <a:pt x="185" y="38"/>
                  </a:cubicBezTo>
                  <a:cubicBezTo>
                    <a:pt x="186" y="38"/>
                    <a:pt x="187" y="38"/>
                    <a:pt x="187" y="38"/>
                  </a:cubicBezTo>
                  <a:cubicBezTo>
                    <a:pt x="188" y="38"/>
                    <a:pt x="189" y="38"/>
                    <a:pt x="190" y="38"/>
                  </a:cubicBezTo>
                  <a:cubicBezTo>
                    <a:pt x="190" y="39"/>
                    <a:pt x="191" y="39"/>
                    <a:pt x="192" y="40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75" y="170"/>
                    <a:pt x="375" y="170"/>
                    <a:pt x="375" y="170"/>
                  </a:cubicBezTo>
                  <a:lnTo>
                    <a:pt x="345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8" name="Group 39"/>
          <p:cNvGrpSpPr/>
          <p:nvPr/>
        </p:nvGrpSpPr>
        <p:grpSpPr bwMode="auto">
          <a:xfrm>
            <a:off x="4850130" y="2672715"/>
            <a:ext cx="2497455" cy="4147820"/>
            <a:chOff x="2290" y="1278"/>
            <a:chExt cx="1180" cy="1959"/>
          </a:xfrm>
          <a:solidFill>
            <a:srgbClr val="205A9A"/>
          </a:solidFill>
        </p:grpSpPr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2290" y="1278"/>
              <a:ext cx="1180" cy="1180"/>
            </a:xfrm>
            <a:custGeom>
              <a:avLst/>
              <a:gdLst>
                <a:gd name="T0" fmla="*/ 296 w 592"/>
                <a:gd name="T1" fmla="*/ 0 h 593"/>
                <a:gd name="T2" fmla="*/ 0 w 592"/>
                <a:gd name="T3" fmla="*/ 297 h 593"/>
                <a:gd name="T4" fmla="*/ 296 w 592"/>
                <a:gd name="T5" fmla="*/ 593 h 593"/>
                <a:gd name="T6" fmla="*/ 592 w 592"/>
                <a:gd name="T7" fmla="*/ 297 h 593"/>
                <a:gd name="T8" fmla="*/ 296 w 592"/>
                <a:gd name="T9" fmla="*/ 0 h 593"/>
                <a:gd name="T10" fmla="*/ 296 w 592"/>
                <a:gd name="T11" fmla="*/ 561 h 593"/>
                <a:gd name="T12" fmla="*/ 32 w 592"/>
                <a:gd name="T13" fmla="*/ 297 h 593"/>
                <a:gd name="T14" fmla="*/ 296 w 592"/>
                <a:gd name="T15" fmla="*/ 32 h 593"/>
                <a:gd name="T16" fmla="*/ 560 w 592"/>
                <a:gd name="T17" fmla="*/ 297 h 593"/>
                <a:gd name="T18" fmla="*/ 296 w 592"/>
                <a:gd name="T19" fmla="*/ 56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593">
                  <a:moveTo>
                    <a:pt x="296" y="0"/>
                  </a:moveTo>
                  <a:cubicBezTo>
                    <a:pt x="132" y="0"/>
                    <a:pt x="0" y="133"/>
                    <a:pt x="0" y="297"/>
                  </a:cubicBezTo>
                  <a:cubicBezTo>
                    <a:pt x="0" y="460"/>
                    <a:pt x="132" y="593"/>
                    <a:pt x="296" y="593"/>
                  </a:cubicBezTo>
                  <a:cubicBezTo>
                    <a:pt x="460" y="593"/>
                    <a:pt x="592" y="460"/>
                    <a:pt x="592" y="297"/>
                  </a:cubicBezTo>
                  <a:cubicBezTo>
                    <a:pt x="592" y="133"/>
                    <a:pt x="460" y="0"/>
                    <a:pt x="296" y="0"/>
                  </a:cubicBezTo>
                  <a:close/>
                  <a:moveTo>
                    <a:pt x="296" y="561"/>
                  </a:moveTo>
                  <a:cubicBezTo>
                    <a:pt x="150" y="561"/>
                    <a:pt x="32" y="443"/>
                    <a:pt x="32" y="297"/>
                  </a:cubicBezTo>
                  <a:cubicBezTo>
                    <a:pt x="32" y="151"/>
                    <a:pt x="150" y="32"/>
                    <a:pt x="296" y="32"/>
                  </a:cubicBezTo>
                  <a:cubicBezTo>
                    <a:pt x="442" y="32"/>
                    <a:pt x="560" y="151"/>
                    <a:pt x="560" y="297"/>
                  </a:cubicBezTo>
                  <a:cubicBezTo>
                    <a:pt x="560" y="443"/>
                    <a:pt x="442" y="561"/>
                    <a:pt x="296" y="5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794" y="2435"/>
              <a:ext cx="172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2727" y="2564"/>
              <a:ext cx="306" cy="6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928735" y="208724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928735" y="2413635"/>
            <a:ext cx="2174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28735" y="452945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928735" y="4855845"/>
            <a:ext cx="2174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137410" y="466534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59815" y="4991735"/>
            <a:ext cx="2174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233930" y="214566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156335" y="2472055"/>
            <a:ext cx="21748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V="1">
            <a:off x="0" y="0"/>
            <a:ext cx="7544417" cy="6858000"/>
          </a:xfrm>
          <a:custGeom>
            <a:avLst/>
            <a:gdLst>
              <a:gd name="connsiteX0" fmla="*/ 0 w 7544417"/>
              <a:gd name="connsiteY0" fmla="*/ 6858000 h 6858000"/>
              <a:gd name="connsiteX1" fmla="*/ 3379760 w 7544417"/>
              <a:gd name="connsiteY1" fmla="*/ 6858000 h 6858000"/>
              <a:gd name="connsiteX2" fmla="*/ 7544417 w 7544417"/>
              <a:gd name="connsiteY2" fmla="*/ 0 h 6858000"/>
              <a:gd name="connsiteX3" fmla="*/ 0 w 7544417"/>
              <a:gd name="connsiteY3" fmla="*/ 0 h 6858000"/>
              <a:gd name="connsiteX4" fmla="*/ 0 w 754441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4417" h="6858000">
                <a:moveTo>
                  <a:pt x="0" y="6858000"/>
                </a:moveTo>
                <a:lnTo>
                  <a:pt x="3379760" y="6858000"/>
                </a:lnTo>
                <a:lnTo>
                  <a:pt x="754441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flipV="1">
            <a:off x="3965331" y="-1"/>
            <a:ext cx="5547946" cy="3217985"/>
          </a:xfrm>
          <a:prstGeom prst="triangle">
            <a:avLst>
              <a:gd name="adj" fmla="val 37355"/>
            </a:avLst>
          </a:prstGeom>
          <a:solidFill>
            <a:srgbClr val="2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93205" y="3106420"/>
            <a:ext cx="52508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1D1D1B"/>
                </a:solidFill>
                <a:latin typeface="微软雅黑" panose="020B0503020204020204" charset="-122"/>
                <a:ea typeface="微软雅黑" panose="020B0503020204020204" charset="-122"/>
              </a:rPr>
              <a:t>感谢你的观看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553835" y="3874770"/>
            <a:ext cx="5290185" cy="564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PleaseaddaclearbusinesstemplateforthetitlecontentyouwanttoaddPleaseaddaclebusinessPleaseaddaPleaseaddaclearbusinesstemplatef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49465" y="4632960"/>
            <a:ext cx="4694555" cy="368300"/>
          </a:xfrm>
          <a:prstGeom prst="rect">
            <a:avLst/>
          </a:prstGeom>
          <a:solidFill>
            <a:srgbClr val="205A9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CN" altLang="en-US">
                <a:solidFill>
                  <a:schemeClr val="bg1"/>
                </a:solidFill>
              </a:rPr>
              <a:t>汇报人：</a:t>
            </a:r>
            <a:r>
              <a:rPr lang="en-US" altLang="zh-CN">
                <a:solidFill>
                  <a:schemeClr val="bg1"/>
                </a:solidFill>
              </a:rPr>
              <a:t>xiazaii        </a:t>
            </a:r>
            <a:r>
              <a:rPr lang="zh-CN" altLang="en-US">
                <a:solidFill>
                  <a:schemeClr val="bg1"/>
                </a:solidFill>
              </a:rPr>
              <a:t>时间：</a:t>
            </a:r>
            <a:r>
              <a:rPr lang="en-US" altLang="zh-CN">
                <a:solidFill>
                  <a:schemeClr val="bg1"/>
                </a:solidFill>
              </a:rPr>
              <a:t>202X.12.9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99295" y="2106295"/>
            <a:ext cx="15989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205A9A"/>
                </a:solidFill>
                <a:latin typeface="Ravie" panose="04040805050809020602" charset="0"/>
                <a:ea typeface="微软雅黑" panose="020B0503020204020204" charset="-122"/>
                <a:cs typeface="Ravie" panose="04040805050809020602" charset="0"/>
              </a:rPr>
              <a:t>2</a:t>
            </a:r>
            <a:r>
              <a:rPr lang="en-US" sz="5400" b="1" dirty="0">
                <a:solidFill>
                  <a:srgbClr val="BD1928"/>
                </a:solidFill>
                <a:latin typeface="Ravie" panose="04040805050809020602" charset="0"/>
                <a:ea typeface="微软雅黑" panose="020B0503020204020204" charset="-122"/>
                <a:cs typeface="Ravie" panose="04040805050809020602" charset="0"/>
              </a:rPr>
              <a:t> </a:t>
            </a:r>
            <a:r>
              <a:rPr lang="en-US" sz="5400" b="1" dirty="0">
                <a:solidFill>
                  <a:srgbClr val="1D1D1B"/>
                </a:solidFill>
                <a:latin typeface="Ravie" panose="04040805050809020602" charset="0"/>
                <a:ea typeface="微软雅黑" panose="020B0503020204020204" charset="-122"/>
                <a:cs typeface="Ravie" panose="04040805050809020602" charset="0"/>
              </a:rPr>
              <a:t>0</a:t>
            </a:r>
            <a:r>
              <a:rPr lang="en-US" sz="5400" b="1" dirty="0">
                <a:solidFill>
                  <a:srgbClr val="333333"/>
                </a:solidFill>
                <a:latin typeface="Ravie" panose="04040805050809020602" charset="0"/>
                <a:ea typeface="微软雅黑" panose="020B0503020204020204" charset="-122"/>
                <a:cs typeface="Ravie" panose="04040805050809020602" charset="0"/>
              </a:rPr>
              <a:t> 2</a:t>
            </a:r>
            <a:r>
              <a:rPr lang="en-US" sz="5400" b="1" dirty="0">
                <a:solidFill>
                  <a:srgbClr val="205A9A"/>
                </a:solidFill>
                <a:latin typeface="Ravie" panose="04040805050809020602" charset="0"/>
                <a:ea typeface="微软雅黑" panose="020B0503020204020204" charset="-122"/>
                <a:cs typeface="Ravie" panose="04040805050809020602" charset="0"/>
              </a:rPr>
              <a:t> X</a:t>
            </a:r>
            <a:endParaRPr lang="en-US" sz="5400" b="1" dirty="0">
              <a:solidFill>
                <a:srgbClr val="1D1D1B"/>
              </a:solidFill>
              <a:latin typeface="Ravie" panose="04040805050809020602" charset="0"/>
              <a:ea typeface="微软雅黑" panose="020B0503020204020204" charset="-122"/>
              <a:cs typeface="Ravie" panose="0404080505080902060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 flipV="1">
            <a:off x="6283325" y="0"/>
            <a:ext cx="5908675" cy="6858000"/>
          </a:xfrm>
          <a:custGeom>
            <a:avLst/>
            <a:gdLst>
              <a:gd name="connsiteX0" fmla="*/ 0 w 7544417"/>
              <a:gd name="connsiteY0" fmla="*/ 6858000 h 6858000"/>
              <a:gd name="connsiteX1" fmla="*/ 3379760 w 7544417"/>
              <a:gd name="connsiteY1" fmla="*/ 6858000 h 6858000"/>
              <a:gd name="connsiteX2" fmla="*/ 7544417 w 7544417"/>
              <a:gd name="connsiteY2" fmla="*/ 0 h 6858000"/>
              <a:gd name="connsiteX3" fmla="*/ 0 w 7544417"/>
              <a:gd name="connsiteY3" fmla="*/ 0 h 6858000"/>
              <a:gd name="connsiteX4" fmla="*/ 0 w 754441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4417" h="6858000">
                <a:moveTo>
                  <a:pt x="0" y="6858000"/>
                </a:moveTo>
                <a:lnTo>
                  <a:pt x="3379760" y="6858000"/>
                </a:lnTo>
                <a:lnTo>
                  <a:pt x="754441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63675" y="2477135"/>
            <a:ext cx="3399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企业文化简介</a:t>
            </a:r>
            <a:endParaRPr lang="zh-CN" altLang="en-US" sz="3600" b="1">
              <a:solidFill>
                <a:srgbClr val="1D1D1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63675" y="3168015"/>
            <a:ext cx="4180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Please add a clearbusinesstemplatefor the titlecontent you want to add Please add a clearbusinesstempl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</a:rPr>
              <a:t>企业文化简介</a:t>
            </a:r>
          </a:p>
        </p:txBody>
      </p:sp>
      <p:sp>
        <p:nvSpPr>
          <p:cNvPr id="14" name="i$liḋe-Oval 6"/>
          <p:cNvSpPr/>
          <p:nvPr/>
        </p:nvSpPr>
        <p:spPr>
          <a:xfrm>
            <a:off x="2768600" y="3922395"/>
            <a:ext cx="1216660" cy="52260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5" name="i$liḋe-Teardrop 3"/>
          <p:cNvSpPr/>
          <p:nvPr/>
        </p:nvSpPr>
        <p:spPr>
          <a:xfrm rot="8100000">
            <a:off x="2476500" y="2004060"/>
            <a:ext cx="1800860" cy="1800860"/>
          </a:xfrm>
          <a:prstGeom prst="teardrop">
            <a:avLst/>
          </a:prstGeom>
          <a:solidFill>
            <a:srgbClr val="205A9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6" name="i$liḋe-Oval 7"/>
          <p:cNvSpPr/>
          <p:nvPr/>
        </p:nvSpPr>
        <p:spPr>
          <a:xfrm>
            <a:off x="5487670" y="3922395"/>
            <a:ext cx="1216660" cy="52260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7" name="i$liḋe-Oval 8"/>
          <p:cNvSpPr/>
          <p:nvPr/>
        </p:nvSpPr>
        <p:spPr>
          <a:xfrm>
            <a:off x="8206740" y="3922395"/>
            <a:ext cx="1216660" cy="52260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8" name="i$liḋe-Teardrop 4"/>
          <p:cNvSpPr/>
          <p:nvPr/>
        </p:nvSpPr>
        <p:spPr>
          <a:xfrm rot="8100000">
            <a:off x="5195570" y="2004060"/>
            <a:ext cx="1800860" cy="1800860"/>
          </a:xfrm>
          <a:prstGeom prst="teardrop">
            <a:avLst/>
          </a:prstGeom>
          <a:solidFill>
            <a:srgbClr val="205A9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9" name="i$liḋe-Teardrop 5"/>
          <p:cNvSpPr/>
          <p:nvPr/>
        </p:nvSpPr>
        <p:spPr>
          <a:xfrm rot="8100000">
            <a:off x="7914640" y="2004060"/>
            <a:ext cx="1800860" cy="1800860"/>
          </a:xfrm>
          <a:prstGeom prst="teardrop">
            <a:avLst/>
          </a:prstGeom>
          <a:solidFill>
            <a:srgbClr val="205A9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0" name="i$liḋe-Rectangle 10"/>
          <p:cNvSpPr/>
          <p:nvPr/>
        </p:nvSpPr>
        <p:spPr>
          <a:xfrm>
            <a:off x="2643505" y="3020695"/>
            <a:ext cx="1512570" cy="243840"/>
          </a:xfrm>
          <a:prstGeom prst="rect">
            <a:avLst/>
          </a:prstGeom>
        </p:spPr>
        <p:txBody>
          <a:bodyPr wrap="none" lIns="0" tIns="0" rIns="0" bIns="0" anchor="ctr" anchorCtr="1">
            <a:normAutofit fontScale="95000" lnSpcReduction="10000"/>
          </a:bodyPr>
          <a:lstStyle/>
          <a:p>
            <a:pPr algn="ctr" defTabSz="1217930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21" name="i$liḋe-Freeform: Shape 11"/>
          <p:cNvSpPr/>
          <p:nvPr/>
        </p:nvSpPr>
        <p:spPr bwMode="auto">
          <a:xfrm>
            <a:off x="3246755" y="2260600"/>
            <a:ext cx="260985" cy="469900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2" name="i$liḋe-Rectangle 13"/>
          <p:cNvSpPr/>
          <p:nvPr/>
        </p:nvSpPr>
        <p:spPr>
          <a:xfrm>
            <a:off x="5318125" y="3020695"/>
            <a:ext cx="1512570" cy="243840"/>
          </a:xfrm>
          <a:prstGeom prst="rect">
            <a:avLst/>
          </a:prstGeom>
        </p:spPr>
        <p:txBody>
          <a:bodyPr wrap="none" lIns="0" tIns="0" rIns="0" bIns="0" anchor="ctr" anchorCtr="1">
            <a:normAutofit fontScale="95000" lnSpcReduction="10000"/>
          </a:bodyPr>
          <a:lstStyle/>
          <a:p>
            <a:pPr algn="ctr" defTabSz="1217930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23" name="i$liḋe-Rectangle 15"/>
          <p:cNvSpPr/>
          <p:nvPr/>
        </p:nvSpPr>
        <p:spPr>
          <a:xfrm>
            <a:off x="8058785" y="3020695"/>
            <a:ext cx="1512570" cy="243840"/>
          </a:xfrm>
          <a:prstGeom prst="rect">
            <a:avLst/>
          </a:prstGeom>
        </p:spPr>
        <p:txBody>
          <a:bodyPr wrap="none" lIns="0" tIns="0" rIns="0" bIns="0" anchor="ctr" anchorCtr="1">
            <a:normAutofit fontScale="95000" lnSpcReduction="10000"/>
          </a:bodyPr>
          <a:lstStyle/>
          <a:p>
            <a:pPr algn="ctr" defTabSz="1217930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添加标题</a:t>
            </a:r>
          </a:p>
        </p:txBody>
      </p:sp>
      <p:sp>
        <p:nvSpPr>
          <p:cNvPr id="24" name="i$liḋe-Freeform: Shape 16"/>
          <p:cNvSpPr/>
          <p:nvPr/>
        </p:nvSpPr>
        <p:spPr bwMode="auto">
          <a:xfrm>
            <a:off x="8550275" y="2260600"/>
            <a:ext cx="530225" cy="528955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5" name="i$liḋe-Freeform: Shape 17"/>
          <p:cNvSpPr/>
          <p:nvPr/>
        </p:nvSpPr>
        <p:spPr bwMode="auto">
          <a:xfrm>
            <a:off x="5828665" y="2289810"/>
            <a:ext cx="535305" cy="439420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6" name="i$liḋe-Rectangle 2"/>
          <p:cNvSpPr/>
          <p:nvPr/>
        </p:nvSpPr>
        <p:spPr>
          <a:xfrm>
            <a:off x="3143250" y="1412875"/>
            <a:ext cx="441325" cy="64643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rgbClr val="205A9A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1</a:t>
            </a:r>
          </a:p>
        </p:txBody>
      </p:sp>
      <p:sp>
        <p:nvSpPr>
          <p:cNvPr id="27" name="îṥļîḑé-Rectangle 18"/>
          <p:cNvSpPr/>
          <p:nvPr/>
        </p:nvSpPr>
        <p:spPr>
          <a:xfrm>
            <a:off x="5875655" y="1412875"/>
            <a:ext cx="441325" cy="64643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rgbClr val="205A9A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</a:t>
            </a:r>
          </a:p>
        </p:txBody>
      </p:sp>
      <p:sp>
        <p:nvSpPr>
          <p:cNvPr id="28" name="îṥļîḑé-Rectangle 19"/>
          <p:cNvSpPr/>
          <p:nvPr/>
        </p:nvSpPr>
        <p:spPr>
          <a:xfrm>
            <a:off x="8594725" y="1412875"/>
            <a:ext cx="441325" cy="64643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rgbClr val="205A9A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814955" y="456311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412048" y="4881245"/>
            <a:ext cx="19030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525135" y="456311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122228" y="4881245"/>
            <a:ext cx="19030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66430" y="456311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863523" y="4881245"/>
            <a:ext cx="19030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</a:rPr>
              <a:t>企业文化简介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430390" y="1553851"/>
            <a:ext cx="4071494" cy="3616239"/>
            <a:chOff x="5625793" y="1599766"/>
            <a:chExt cx="4594903" cy="4080928"/>
          </a:xfrm>
          <a:solidFill>
            <a:srgbClr val="205A9A"/>
          </a:solidFill>
        </p:grpSpPr>
        <p:grpSp>
          <p:nvGrpSpPr>
            <p:cNvPr id="3" name="Group 58"/>
            <p:cNvGrpSpPr/>
            <p:nvPr/>
          </p:nvGrpSpPr>
          <p:grpSpPr>
            <a:xfrm>
              <a:off x="6191250" y="1599766"/>
              <a:ext cx="3473482" cy="1069614"/>
              <a:chOff x="6191250" y="1599766"/>
              <a:chExt cx="3473482" cy="1069614"/>
            </a:xfrm>
            <a:grpFill/>
          </p:grpSpPr>
          <p:sp>
            <p:nvSpPr>
              <p:cNvPr id="21" name="Freeform 64"/>
              <p:cNvSpPr/>
              <p:nvPr/>
            </p:nvSpPr>
            <p:spPr bwMode="auto">
              <a:xfrm>
                <a:off x="6191250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Freeform 65"/>
              <p:cNvSpPr/>
              <p:nvPr/>
            </p:nvSpPr>
            <p:spPr bwMode="auto">
              <a:xfrm flipH="1">
                <a:off x="804310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" name="Group 59"/>
            <p:cNvGrpSpPr/>
            <p:nvPr/>
          </p:nvGrpSpPr>
          <p:grpSpPr>
            <a:xfrm flipV="1">
              <a:off x="6191251" y="4611080"/>
              <a:ext cx="3473482" cy="1069614"/>
              <a:chOff x="6191251" y="1599766"/>
              <a:chExt cx="3473482" cy="1069614"/>
            </a:xfrm>
            <a:grpFill/>
          </p:grpSpPr>
          <p:sp>
            <p:nvSpPr>
              <p:cNvPr id="19" name="Freeform 62"/>
              <p:cNvSpPr/>
              <p:nvPr/>
            </p:nvSpPr>
            <p:spPr bwMode="auto">
              <a:xfrm>
                <a:off x="619125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Freeform 63"/>
              <p:cNvSpPr/>
              <p:nvPr/>
            </p:nvSpPr>
            <p:spPr bwMode="auto">
              <a:xfrm flipH="1">
                <a:off x="8043102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" name="Freeform 60"/>
            <p:cNvSpPr/>
            <p:nvPr/>
          </p:nvSpPr>
          <p:spPr bwMode="auto">
            <a:xfrm rot="17954294">
              <a:off x="5349784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<a:noAutofit/>
            </a:bodyPr>
            <a:lstStyle/>
            <a:p>
              <a:pPr algn="ctr" defTabSz="931545" fontAlgn="base">
                <a:spcBef>
                  <a:spcPct val="0"/>
                </a:spcBef>
                <a:spcAft>
                  <a:spcPct val="0"/>
                </a:spcAft>
              </a:pPr>
              <a:endParaRPr lang="en-US" sz="3200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Freeform 61"/>
            <p:cNvSpPr/>
            <p:nvPr/>
          </p:nvSpPr>
          <p:spPr bwMode="auto">
            <a:xfrm rot="3645706" flipH="1">
              <a:off x="8875073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<a:noAutofit/>
            </a:bodyPr>
            <a:lstStyle/>
            <a:p>
              <a:pPr algn="ctr" defTabSz="931545" fontAlgn="base">
                <a:spcBef>
                  <a:spcPct val="0"/>
                </a:spcBef>
                <a:spcAft>
                  <a:spcPct val="0"/>
                </a:spcAft>
              </a:pPr>
              <a:endParaRPr lang="en-US" sz="3200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Group 90"/>
          <p:cNvGrpSpPr/>
          <p:nvPr/>
        </p:nvGrpSpPr>
        <p:grpSpPr>
          <a:xfrm>
            <a:off x="6226461" y="3089781"/>
            <a:ext cx="844867" cy="750596"/>
            <a:chOff x="8698531" y="2391463"/>
            <a:chExt cx="828966" cy="736049"/>
          </a:xfrm>
          <a:solidFill>
            <a:srgbClr val="205A9A"/>
          </a:solidFill>
        </p:grpSpPr>
        <p:sp>
          <p:nvSpPr>
            <p:cNvPr id="27" name="Freeform 237"/>
            <p:cNvSpPr>
              <a:spLocks noChangeAspect="1"/>
            </p:cNvSpPr>
            <p:nvPr/>
          </p:nvSpPr>
          <p:spPr bwMode="auto">
            <a:xfrm>
              <a:off x="8933547" y="2599629"/>
              <a:ext cx="358934" cy="319717"/>
            </a:xfrm>
            <a:custGeom>
              <a:avLst/>
              <a:gdLst>
                <a:gd name="T0" fmla="*/ 95 w 95"/>
                <a:gd name="T1" fmla="*/ 85 h 85"/>
                <a:gd name="T2" fmla="*/ 0 w 95"/>
                <a:gd name="T3" fmla="*/ 85 h 85"/>
                <a:gd name="T4" fmla="*/ 0 w 95"/>
                <a:gd name="T5" fmla="*/ 76 h 85"/>
                <a:gd name="T6" fmla="*/ 5 w 95"/>
                <a:gd name="T7" fmla="*/ 67 h 85"/>
                <a:gd name="T8" fmla="*/ 36 w 95"/>
                <a:gd name="T9" fmla="*/ 54 h 85"/>
                <a:gd name="T10" fmla="*/ 38 w 95"/>
                <a:gd name="T11" fmla="*/ 51 h 85"/>
                <a:gd name="T12" fmla="*/ 36 w 95"/>
                <a:gd name="T13" fmla="*/ 47 h 85"/>
                <a:gd name="T14" fmla="*/ 48 w 95"/>
                <a:gd name="T15" fmla="*/ 0 h 85"/>
                <a:gd name="T16" fmla="*/ 59 w 95"/>
                <a:gd name="T17" fmla="*/ 47 h 85"/>
                <a:gd name="T18" fmla="*/ 57 w 95"/>
                <a:gd name="T19" fmla="*/ 51 h 85"/>
                <a:gd name="T20" fmla="*/ 59 w 95"/>
                <a:gd name="T21" fmla="*/ 54 h 85"/>
                <a:gd name="T22" fmla="*/ 91 w 95"/>
                <a:gd name="T23" fmla="*/ 67 h 85"/>
                <a:gd name="T24" fmla="*/ 95 w 95"/>
                <a:gd name="T25" fmla="*/ 76 h 85"/>
                <a:gd name="T26" fmla="*/ 95 w 95"/>
                <a:gd name="T2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85">
                  <a:moveTo>
                    <a:pt x="95" y="85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2"/>
                    <a:pt x="0" y="79"/>
                    <a:pt x="0" y="76"/>
                  </a:cubicBezTo>
                  <a:cubicBezTo>
                    <a:pt x="0" y="72"/>
                    <a:pt x="1" y="70"/>
                    <a:pt x="5" y="67"/>
                  </a:cubicBezTo>
                  <a:cubicBezTo>
                    <a:pt x="12" y="61"/>
                    <a:pt x="24" y="57"/>
                    <a:pt x="36" y="54"/>
                  </a:cubicBezTo>
                  <a:cubicBezTo>
                    <a:pt x="38" y="53"/>
                    <a:pt x="38" y="53"/>
                    <a:pt x="38" y="51"/>
                  </a:cubicBezTo>
                  <a:cubicBezTo>
                    <a:pt x="38" y="49"/>
                    <a:pt x="38" y="49"/>
                    <a:pt x="36" y="47"/>
                  </a:cubicBezTo>
                  <a:cubicBezTo>
                    <a:pt x="23" y="36"/>
                    <a:pt x="24" y="2"/>
                    <a:pt x="48" y="0"/>
                  </a:cubicBezTo>
                  <a:cubicBezTo>
                    <a:pt x="71" y="2"/>
                    <a:pt x="72" y="36"/>
                    <a:pt x="59" y="47"/>
                  </a:cubicBezTo>
                  <a:cubicBezTo>
                    <a:pt x="57" y="49"/>
                    <a:pt x="57" y="49"/>
                    <a:pt x="57" y="51"/>
                  </a:cubicBezTo>
                  <a:cubicBezTo>
                    <a:pt x="57" y="53"/>
                    <a:pt x="57" y="53"/>
                    <a:pt x="59" y="54"/>
                  </a:cubicBezTo>
                  <a:cubicBezTo>
                    <a:pt x="71" y="57"/>
                    <a:pt x="83" y="61"/>
                    <a:pt x="91" y="67"/>
                  </a:cubicBezTo>
                  <a:cubicBezTo>
                    <a:pt x="94" y="70"/>
                    <a:pt x="95" y="72"/>
                    <a:pt x="95" y="76"/>
                  </a:cubicBezTo>
                  <a:cubicBezTo>
                    <a:pt x="95" y="79"/>
                    <a:pt x="95" y="82"/>
                    <a:pt x="95" y="85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<a:noAutofit/>
            </a:bodyPr>
            <a:lstStyle/>
            <a:p>
              <a:pPr algn="ctr" defTabSz="931545"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 spc="-5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  <p:grpSp>
          <p:nvGrpSpPr>
            <p:cNvPr id="9" name="Group 92"/>
            <p:cNvGrpSpPr/>
            <p:nvPr/>
          </p:nvGrpSpPr>
          <p:grpSpPr>
            <a:xfrm>
              <a:off x="8698531" y="2391463"/>
              <a:ext cx="828966" cy="736049"/>
              <a:chOff x="5625794" y="1599766"/>
              <a:chExt cx="4594902" cy="4080930"/>
            </a:xfrm>
            <a:grpFill/>
          </p:grpSpPr>
          <p:grpSp>
            <p:nvGrpSpPr>
              <p:cNvPr id="10" name="Group 93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35" name="Freeform 99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6" name="Freeform 100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6" name="Group 94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33" name="Freeform 97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4" name="Freeform 98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31" name="Freeform 95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Freeform 96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2" name="Group 101"/>
          <p:cNvGrpSpPr/>
          <p:nvPr/>
        </p:nvGrpSpPr>
        <p:grpSpPr>
          <a:xfrm>
            <a:off x="6226461" y="4560457"/>
            <a:ext cx="844867" cy="750596"/>
            <a:chOff x="8698531" y="3979675"/>
            <a:chExt cx="828966" cy="736049"/>
          </a:xfrm>
          <a:solidFill>
            <a:srgbClr val="205A9A"/>
          </a:solidFill>
        </p:grpSpPr>
        <p:sp>
          <p:nvSpPr>
            <p:cNvPr id="38" name="Freeform 100"/>
            <p:cNvSpPr>
              <a:spLocks noEditPoints="1"/>
            </p:cNvSpPr>
            <p:nvPr/>
          </p:nvSpPr>
          <p:spPr bwMode="black">
            <a:xfrm>
              <a:off x="8957393" y="4225167"/>
              <a:ext cx="371203" cy="245065"/>
            </a:xfrm>
            <a:custGeom>
              <a:avLst/>
              <a:gdLst>
                <a:gd name="T0" fmla="*/ 103 w 103"/>
                <a:gd name="T1" fmla="*/ 33 h 68"/>
                <a:gd name="T2" fmla="*/ 56 w 103"/>
                <a:gd name="T3" fmla="*/ 68 h 68"/>
                <a:gd name="T4" fmla="*/ 56 w 103"/>
                <a:gd name="T5" fmla="*/ 0 h 68"/>
                <a:gd name="T6" fmla="*/ 103 w 103"/>
                <a:gd name="T7" fmla="*/ 33 h 68"/>
                <a:gd name="T8" fmla="*/ 0 w 103"/>
                <a:gd name="T9" fmla="*/ 0 h 68"/>
                <a:gd name="T10" fmla="*/ 0 w 103"/>
                <a:gd name="T11" fmla="*/ 68 h 68"/>
                <a:gd name="T12" fmla="*/ 47 w 103"/>
                <a:gd name="T13" fmla="*/ 33 h 68"/>
                <a:gd name="T14" fmla="*/ 0 w 103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8">
                  <a:moveTo>
                    <a:pt x="103" y="33"/>
                  </a:moveTo>
                  <a:lnTo>
                    <a:pt x="56" y="68"/>
                  </a:lnTo>
                  <a:lnTo>
                    <a:pt x="56" y="0"/>
                  </a:lnTo>
                  <a:lnTo>
                    <a:pt x="103" y="33"/>
                  </a:lnTo>
                  <a:close/>
                  <a:moveTo>
                    <a:pt x="0" y="0"/>
                  </a:moveTo>
                  <a:lnTo>
                    <a:pt x="0" y="68"/>
                  </a:lnTo>
                  <a:lnTo>
                    <a:pt x="47" y="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<a:noAutofit/>
            </a:bodyPr>
            <a:lstStyle/>
            <a:p>
              <a:pPr algn="ctr" defTabSz="931545"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 spc="-5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  <p:grpSp>
          <p:nvGrpSpPr>
            <p:cNvPr id="13" name="Group 103"/>
            <p:cNvGrpSpPr/>
            <p:nvPr/>
          </p:nvGrpSpPr>
          <p:grpSpPr>
            <a:xfrm>
              <a:off x="8698531" y="3979675"/>
              <a:ext cx="828966" cy="736049"/>
              <a:chOff x="5625794" y="1599766"/>
              <a:chExt cx="4594902" cy="4080930"/>
            </a:xfrm>
            <a:grpFill/>
          </p:grpSpPr>
          <p:grpSp>
            <p:nvGrpSpPr>
              <p:cNvPr id="14" name="Group 104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46" name="Freeform 110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7" name="Freeform 111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5" name="Group 105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44" name="Freeform 108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5" name="Freeform 109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42" name="Freeform 106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Freeform 107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48" name="Right Brace 112"/>
          <p:cNvSpPr/>
          <p:nvPr/>
        </p:nvSpPr>
        <p:spPr>
          <a:xfrm rot="10800000">
            <a:off x="5461594" y="1951958"/>
            <a:ext cx="569884" cy="3011425"/>
          </a:xfrm>
          <a:prstGeom prst="rightBrace">
            <a:avLst>
              <a:gd name="adj1" fmla="val 47292"/>
              <a:gd name="adj2" fmla="val 50110"/>
            </a:avLst>
          </a:prstGeom>
          <a:ln w="12700">
            <a:solidFill>
              <a:srgbClr val="205A9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3166" tIns="46584" rIns="93166" bIns="46584" rtlCol="0" anchor="ctr"/>
          <a:lstStyle/>
          <a:p>
            <a:pPr algn="ctr" defTabSz="931545"/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Group 113"/>
          <p:cNvGrpSpPr/>
          <p:nvPr/>
        </p:nvGrpSpPr>
        <p:grpSpPr>
          <a:xfrm>
            <a:off x="6213355" y="1841882"/>
            <a:ext cx="844867" cy="750596"/>
            <a:chOff x="2393096" y="3314046"/>
            <a:chExt cx="828750" cy="736049"/>
          </a:xfrm>
          <a:solidFill>
            <a:srgbClr val="205A9A"/>
          </a:solidFill>
        </p:grpSpPr>
        <p:sp>
          <p:nvSpPr>
            <p:cNvPr id="50" name="Donut 1"/>
            <p:cNvSpPr/>
            <p:nvPr/>
          </p:nvSpPr>
          <p:spPr bwMode="auto">
            <a:xfrm>
              <a:off x="2627474" y="3511580"/>
              <a:ext cx="359995" cy="358073"/>
            </a:xfrm>
            <a:custGeom>
              <a:avLst/>
              <a:gdLst/>
              <a:ahLst/>
              <a:cxnLst/>
              <a:rect l="l" t="t" r="r" b="b"/>
              <a:pathLst>
                <a:path w="359995" h="358073">
                  <a:moveTo>
                    <a:pt x="1123" y="199707"/>
                  </a:moveTo>
                  <a:lnTo>
                    <a:pt x="124671" y="200830"/>
                  </a:lnTo>
                  <a:lnTo>
                    <a:pt x="166228" y="236771"/>
                  </a:lnTo>
                  <a:cubicBezTo>
                    <a:pt x="147787" y="236941"/>
                    <a:pt x="129346" y="237110"/>
                    <a:pt x="110905" y="237279"/>
                  </a:cubicBezTo>
                  <a:cubicBezTo>
                    <a:pt x="126331" y="262471"/>
                    <a:pt x="154567" y="277062"/>
                    <a:pt x="186212" y="277062"/>
                  </a:cubicBezTo>
                  <a:cubicBezTo>
                    <a:pt x="225799" y="277062"/>
                    <a:pt x="260053" y="254227"/>
                    <a:pt x="276157" y="220830"/>
                  </a:cubicBezTo>
                  <a:lnTo>
                    <a:pt x="356653" y="220830"/>
                  </a:lnTo>
                  <a:cubicBezTo>
                    <a:pt x="337124" y="296696"/>
                    <a:pt x="268203" y="352658"/>
                    <a:pt x="186212" y="352658"/>
                  </a:cubicBezTo>
                  <a:cubicBezTo>
                    <a:pt x="127185" y="352658"/>
                    <a:pt x="74933" y="323655"/>
                    <a:pt x="43803" y="278531"/>
                  </a:cubicBezTo>
                  <a:lnTo>
                    <a:pt x="43803" y="289560"/>
                  </a:lnTo>
                  <a:lnTo>
                    <a:pt x="38188" y="358073"/>
                  </a:lnTo>
                  <a:lnTo>
                    <a:pt x="0" y="326625"/>
                  </a:lnTo>
                  <a:close/>
                  <a:moveTo>
                    <a:pt x="186212" y="0"/>
                  </a:moveTo>
                  <a:cubicBezTo>
                    <a:pt x="241995" y="0"/>
                    <a:pt x="291729" y="25904"/>
                    <a:pt x="321951" y="67970"/>
                  </a:cubicBezTo>
                  <a:cubicBezTo>
                    <a:pt x="322151" y="46267"/>
                    <a:pt x="322350" y="24565"/>
                    <a:pt x="322549" y="2862"/>
                  </a:cubicBezTo>
                  <a:lnTo>
                    <a:pt x="358490" y="44419"/>
                  </a:lnTo>
                  <a:lnTo>
                    <a:pt x="359413" y="145933"/>
                  </a:lnTo>
                  <a:cubicBezTo>
                    <a:pt x="359808" y="146450"/>
                    <a:pt x="359903" y="147019"/>
                    <a:pt x="359995" y="147588"/>
                  </a:cubicBezTo>
                  <a:lnTo>
                    <a:pt x="359428" y="147588"/>
                  </a:lnTo>
                  <a:lnTo>
                    <a:pt x="359613" y="167968"/>
                  </a:lnTo>
                  <a:lnTo>
                    <a:pt x="232696" y="169091"/>
                  </a:lnTo>
                  <a:lnTo>
                    <a:pt x="201247" y="130903"/>
                  </a:lnTo>
                  <a:lnTo>
                    <a:pt x="269760" y="125288"/>
                  </a:lnTo>
                  <a:lnTo>
                    <a:pt x="271731" y="125288"/>
                  </a:lnTo>
                  <a:cubicBezTo>
                    <a:pt x="255176" y="95313"/>
                    <a:pt x="222996" y="75596"/>
                    <a:pt x="186212" y="75596"/>
                  </a:cubicBezTo>
                  <a:cubicBezTo>
                    <a:pt x="140615" y="75596"/>
                    <a:pt x="102095" y="105890"/>
                    <a:pt x="90145" y="147588"/>
                  </a:cubicBezTo>
                  <a:lnTo>
                    <a:pt x="12428" y="147588"/>
                  </a:lnTo>
                  <a:cubicBezTo>
                    <a:pt x="25957" y="63857"/>
                    <a:pt x="98627" y="0"/>
                    <a:pt x="186212" y="0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<a:noAutofit/>
            </a:bodyPr>
            <a:lstStyle/>
            <a:p>
              <a:pPr algn="ctr" defTabSz="931545" fontAlgn="base">
                <a:spcBef>
                  <a:spcPct val="0"/>
                </a:spcBef>
                <a:spcAft>
                  <a:spcPct val="0"/>
                </a:spcAft>
              </a:pPr>
              <a:endParaRPr lang="en-US" sz="1800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endParaRPr>
            </a:p>
          </p:txBody>
        </p:sp>
        <p:grpSp>
          <p:nvGrpSpPr>
            <p:cNvPr id="26" name="Group 115"/>
            <p:cNvGrpSpPr/>
            <p:nvPr/>
          </p:nvGrpSpPr>
          <p:grpSpPr>
            <a:xfrm>
              <a:off x="2393096" y="3314046"/>
              <a:ext cx="828750" cy="736049"/>
              <a:chOff x="5625794" y="1599766"/>
              <a:chExt cx="4594902" cy="4080930"/>
            </a:xfrm>
            <a:grpFill/>
          </p:grpSpPr>
          <p:grpSp>
            <p:nvGrpSpPr>
              <p:cNvPr id="28" name="Group 116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58" name="Freeform 122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9" name="Freeform 123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29" name="Group 117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56" name="Freeform 120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7" name="Freeform 121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  <a:noAutofit/>
                </a:bodyPr>
                <a:lstStyle/>
                <a:p>
                  <a:pPr algn="ctr" defTabSz="93154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pc="-5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54" name="Freeform 118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Freeform 119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18" tIns="46608" rIns="46608" bIns="93218" numCol="1" spcCol="0" rtlCol="0" fromWordArt="0" anchor="b" anchorCtr="0" forceAA="0" compatLnSpc="1">
                <a:noAutofit/>
              </a:bodyPr>
              <a:lstStyle/>
              <a:p>
                <a:pPr algn="ctr" defTabSz="93154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pc="-5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7284403" y="162941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84720" y="1947545"/>
            <a:ext cx="3051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84403" y="296862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284720" y="3286760"/>
            <a:ext cx="3051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84403" y="443928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284720" y="4757420"/>
            <a:ext cx="3051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901633" y="270510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484121" y="3147060"/>
            <a:ext cx="19323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</a:rPr>
              <a:t>企业文化简介</a:t>
            </a:r>
          </a:p>
        </p:txBody>
      </p:sp>
      <p:sp>
        <p:nvSpPr>
          <p:cNvPr id="5" name="Rectangle 117"/>
          <p:cNvSpPr/>
          <p:nvPr/>
        </p:nvSpPr>
        <p:spPr>
          <a:xfrm>
            <a:off x="7315835" y="4181475"/>
            <a:ext cx="1414145" cy="563245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Rectangle 118"/>
          <p:cNvSpPr/>
          <p:nvPr/>
        </p:nvSpPr>
        <p:spPr>
          <a:xfrm>
            <a:off x="3812540" y="4181475"/>
            <a:ext cx="1414145" cy="563245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Rectangle 119"/>
          <p:cNvSpPr/>
          <p:nvPr/>
        </p:nvSpPr>
        <p:spPr>
          <a:xfrm>
            <a:off x="7315835" y="2055495"/>
            <a:ext cx="1414145" cy="563245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Rectangle 120"/>
          <p:cNvSpPr/>
          <p:nvPr/>
        </p:nvSpPr>
        <p:spPr>
          <a:xfrm>
            <a:off x="3812540" y="2058670"/>
            <a:ext cx="1414145" cy="563245"/>
          </a:xfrm>
          <a:prstGeom prst="rect">
            <a:avLst/>
          </a:prstGeom>
          <a:solidFill>
            <a:srgbClr val="E6E7EA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Straight Connector 121"/>
          <p:cNvSpPr/>
          <p:nvPr/>
        </p:nvSpPr>
        <p:spPr>
          <a:xfrm flipH="1" flipV="1">
            <a:off x="5461635" y="2610485"/>
            <a:ext cx="395605" cy="395605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Straight Connector 122"/>
          <p:cNvSpPr/>
          <p:nvPr/>
        </p:nvSpPr>
        <p:spPr>
          <a:xfrm flipV="1">
            <a:off x="6654165" y="2609215"/>
            <a:ext cx="395605" cy="395605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" name="Straight Connector 123"/>
          <p:cNvSpPr/>
          <p:nvPr/>
        </p:nvSpPr>
        <p:spPr>
          <a:xfrm>
            <a:off x="6655435" y="3802380"/>
            <a:ext cx="395605" cy="395605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Straight Connector 124"/>
          <p:cNvSpPr/>
          <p:nvPr/>
        </p:nvSpPr>
        <p:spPr>
          <a:xfrm flipH="1">
            <a:off x="5462270" y="3803015"/>
            <a:ext cx="395605" cy="395605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3" name="Group 125"/>
          <p:cNvGrpSpPr/>
          <p:nvPr/>
        </p:nvGrpSpPr>
        <p:grpSpPr>
          <a:xfrm>
            <a:off x="5424170" y="2560955"/>
            <a:ext cx="1692910" cy="1692910"/>
            <a:chOff x="701214" y="701214"/>
            <a:chExt cx="3385762" cy="3385762"/>
          </a:xfrm>
          <a:solidFill>
            <a:srgbClr val="205A9A"/>
          </a:solidFill>
        </p:grpSpPr>
        <p:sp>
          <p:nvSpPr>
            <p:cNvPr id="59" name="Freeform: Shape 126"/>
            <p:cNvSpPr/>
            <p:nvPr/>
          </p:nvSpPr>
          <p:spPr>
            <a:xfrm rot="18900000">
              <a:off x="701214" y="701214"/>
              <a:ext cx="3385762" cy="3385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1612" y="0"/>
                    <a:pt x="3600" y="0"/>
                  </a:cubicBezTo>
                  <a:lnTo>
                    <a:pt x="18000" y="0"/>
                  </a:lnTo>
                  <a:cubicBezTo>
                    <a:pt x="1998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Rectangle 127"/>
            <p:cNvSpPr/>
            <p:nvPr/>
          </p:nvSpPr>
          <p:spPr>
            <a:xfrm>
              <a:off x="817200" y="1756119"/>
              <a:ext cx="3214951" cy="12676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ctr">
              <a:normAutofit/>
            </a:bodyPr>
            <a:lstStyle/>
            <a:p>
              <a:pPr algn="ctr"/>
              <a:r>
                <a:rPr lang="en-US" sz="3375" b="1">
                  <a:solidFill>
                    <a:schemeClr val="bg1"/>
                  </a:solidFill>
                </a:rPr>
                <a:t>SWOT</a:t>
              </a:r>
            </a:p>
          </p:txBody>
        </p:sp>
      </p:grpSp>
      <p:sp>
        <p:nvSpPr>
          <p:cNvPr id="57" name="Freeform: Shape 129"/>
          <p:cNvSpPr/>
          <p:nvPr/>
        </p:nvSpPr>
        <p:spPr>
          <a:xfrm rot="18900000">
            <a:off x="4817110" y="1964690"/>
            <a:ext cx="755015" cy="755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rgbClr val="205A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Rectangle 130"/>
          <p:cNvSpPr/>
          <p:nvPr/>
        </p:nvSpPr>
        <p:spPr>
          <a:xfrm>
            <a:off x="4885690" y="2096135"/>
            <a:ext cx="617855" cy="490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05A9A"/>
                </a:solidFill>
              </a14:hiddenFill>
            </a:ext>
          </a:extLst>
        </p:spPr>
        <p:txBody>
          <a:bodyPr wrap="square" lIns="25400" tIns="25400" rIns="25400" bIns="25400" anchor="ctr">
            <a:normAutofit/>
          </a:bodyPr>
          <a:lstStyle/>
          <a:p>
            <a:pPr algn="ctr"/>
            <a:r>
              <a:rPr lang="en-US" sz="27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5" name="Freeform: Shape 132"/>
          <p:cNvSpPr/>
          <p:nvPr/>
        </p:nvSpPr>
        <p:spPr>
          <a:xfrm rot="18900000">
            <a:off x="6939280" y="1964690"/>
            <a:ext cx="755015" cy="755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rgbClr val="205A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Rectangle 133"/>
          <p:cNvSpPr/>
          <p:nvPr/>
        </p:nvSpPr>
        <p:spPr>
          <a:xfrm>
            <a:off x="7007225" y="2096135"/>
            <a:ext cx="617855" cy="490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05A9A"/>
                </a:solidFill>
              </a14:hiddenFill>
            </a:ext>
          </a:extLst>
        </p:spPr>
        <p:txBody>
          <a:bodyPr wrap="square" lIns="25400" tIns="25400" rIns="25400" bIns="25400" anchor="ctr">
            <a:normAutofit/>
          </a:bodyPr>
          <a:lstStyle/>
          <a:p>
            <a:pPr algn="ctr"/>
            <a:r>
              <a:rPr lang="en-US" sz="2520" b="1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53" name="Freeform: Shape 135"/>
          <p:cNvSpPr/>
          <p:nvPr/>
        </p:nvSpPr>
        <p:spPr>
          <a:xfrm rot="18900000">
            <a:off x="6939280" y="4086860"/>
            <a:ext cx="755015" cy="755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rgbClr val="205A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Rectangle 136"/>
          <p:cNvSpPr/>
          <p:nvPr/>
        </p:nvSpPr>
        <p:spPr>
          <a:xfrm>
            <a:off x="7007225" y="4217035"/>
            <a:ext cx="617855" cy="490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05A9A"/>
                </a:solidFill>
              </a14:hiddenFill>
            </a:ext>
          </a:extLst>
        </p:spPr>
        <p:txBody>
          <a:bodyPr wrap="square" lIns="25400" tIns="25400" rIns="25400" bIns="25400" anchor="ctr"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1" name="Freeform: Shape 138"/>
          <p:cNvSpPr/>
          <p:nvPr/>
        </p:nvSpPr>
        <p:spPr>
          <a:xfrm rot="18900000">
            <a:off x="4817110" y="4086860"/>
            <a:ext cx="755015" cy="755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1612" y="0"/>
                  <a:pt x="3600" y="0"/>
                </a:cubicBez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solidFill>
            <a:srgbClr val="205A9A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Rectangle 139"/>
          <p:cNvSpPr/>
          <p:nvPr/>
        </p:nvSpPr>
        <p:spPr>
          <a:xfrm>
            <a:off x="4885690" y="4217035"/>
            <a:ext cx="617855" cy="490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05A9A"/>
                </a:solidFill>
              </a14:hiddenFill>
            </a:ext>
          </a:extLst>
        </p:spPr>
        <p:txBody>
          <a:bodyPr wrap="square" lIns="25400" tIns="25400" rIns="25400" bIns="25400" anchor="ctr">
            <a:normAutofit/>
          </a:bodyPr>
          <a:lstStyle/>
          <a:p>
            <a:pPr algn="ctr"/>
            <a:r>
              <a:rPr lang="en-US" sz="2520" b="1">
                <a:solidFill>
                  <a:schemeClr val="bg1"/>
                </a:solidFill>
              </a:rPr>
              <a:t>T</a:t>
            </a:r>
          </a:p>
        </p:txBody>
      </p:sp>
      <p:grpSp>
        <p:nvGrpSpPr>
          <p:cNvPr id="25" name="Group 147"/>
          <p:cNvGrpSpPr/>
          <p:nvPr/>
        </p:nvGrpSpPr>
        <p:grpSpPr>
          <a:xfrm>
            <a:off x="3810635" y="2055495"/>
            <a:ext cx="568325" cy="568325"/>
            <a:chOff x="0" y="0"/>
            <a:chExt cx="1136953" cy="1136953"/>
          </a:xfrm>
        </p:grpSpPr>
        <p:sp>
          <p:nvSpPr>
            <p:cNvPr id="42" name="Oval 148"/>
            <p:cNvSpPr/>
            <p:nvPr/>
          </p:nvSpPr>
          <p:spPr>
            <a:xfrm>
              <a:off x="0" y="0"/>
              <a:ext cx="1136953" cy="1136953"/>
            </a:xfrm>
            <a:prstGeom prst="ellipse">
              <a:avLst/>
            </a:prstGeom>
            <a:solidFill>
              <a:srgbClr val="205A9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3" name="Group 149"/>
            <p:cNvGrpSpPr/>
            <p:nvPr/>
          </p:nvGrpSpPr>
          <p:grpSpPr>
            <a:xfrm>
              <a:off x="203319" y="310561"/>
              <a:ext cx="730313" cy="516364"/>
              <a:chOff x="0" y="0"/>
              <a:chExt cx="730313" cy="516364"/>
            </a:xfrm>
          </p:grpSpPr>
          <p:sp>
            <p:nvSpPr>
              <p:cNvPr id="44" name="Oval 150"/>
              <p:cNvSpPr/>
              <p:nvPr/>
            </p:nvSpPr>
            <p:spPr>
              <a:xfrm>
                <a:off x="312059" y="205265"/>
                <a:ext cx="104310" cy="10431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51"/>
              <p:cNvSpPr/>
              <p:nvPr/>
            </p:nvSpPr>
            <p:spPr>
              <a:xfrm>
                <a:off x="438269" y="147014"/>
                <a:ext cx="82721" cy="221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30" y="0"/>
                    </a:moveTo>
                    <a:lnTo>
                      <a:pt x="0" y="3600"/>
                    </a:lnTo>
                    <a:cubicBezTo>
                      <a:pt x="5148" y="5519"/>
                      <a:pt x="7980" y="8080"/>
                      <a:pt x="7980" y="10800"/>
                    </a:cubicBezTo>
                    <a:cubicBezTo>
                      <a:pt x="7980" y="13520"/>
                      <a:pt x="5148" y="16076"/>
                      <a:pt x="0" y="18000"/>
                    </a:cubicBezTo>
                    <a:lnTo>
                      <a:pt x="9630" y="21600"/>
                    </a:lnTo>
                    <a:cubicBezTo>
                      <a:pt x="17344" y="18716"/>
                      <a:pt x="21600" y="14883"/>
                      <a:pt x="21600" y="10800"/>
                    </a:cubicBezTo>
                    <a:cubicBezTo>
                      <a:pt x="21600" y="6718"/>
                      <a:pt x="17344" y="2884"/>
                      <a:pt x="9630" y="0"/>
                    </a:cubicBezTo>
                    <a:cubicBezTo>
                      <a:pt x="9630" y="0"/>
                      <a:pt x="9630" y="0"/>
                      <a:pt x="96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152"/>
              <p:cNvSpPr/>
              <p:nvPr/>
            </p:nvSpPr>
            <p:spPr>
              <a:xfrm>
                <a:off x="511777" y="73507"/>
                <a:ext cx="113122" cy="368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37" h="21600" extrusionOk="0">
                    <a:moveTo>
                      <a:pt x="5749" y="0"/>
                    </a:moveTo>
                    <a:lnTo>
                      <a:pt x="0" y="2160"/>
                    </a:lnTo>
                    <a:cubicBezTo>
                      <a:pt x="12681" y="6924"/>
                      <a:pt x="12681" y="14676"/>
                      <a:pt x="0" y="19440"/>
                    </a:cubicBezTo>
                    <a:lnTo>
                      <a:pt x="5749" y="21600"/>
                    </a:lnTo>
                    <a:cubicBezTo>
                      <a:pt x="21600" y="15646"/>
                      <a:pt x="21600" y="5957"/>
                      <a:pt x="5749" y="0"/>
                    </a:cubicBezTo>
                    <a:cubicBezTo>
                      <a:pt x="5749" y="0"/>
                      <a:pt x="5749" y="0"/>
                      <a:pt x="5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53"/>
              <p:cNvSpPr/>
              <p:nvPr/>
            </p:nvSpPr>
            <p:spPr>
              <a:xfrm>
                <a:off x="586671" y="0"/>
                <a:ext cx="143642" cy="51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11" h="21600" extrusionOk="0">
                    <a:moveTo>
                      <a:pt x="4444" y="0"/>
                    </a:moveTo>
                    <a:lnTo>
                      <a:pt x="0" y="1543"/>
                    </a:lnTo>
                    <a:cubicBezTo>
                      <a:pt x="14701" y="6645"/>
                      <a:pt x="14701" y="14952"/>
                      <a:pt x="0" y="20058"/>
                    </a:cubicBezTo>
                    <a:lnTo>
                      <a:pt x="4444" y="21600"/>
                    </a:lnTo>
                    <a:cubicBezTo>
                      <a:pt x="21600" y="15643"/>
                      <a:pt x="21600" y="5955"/>
                      <a:pt x="4444" y="0"/>
                    </a:cubicBezTo>
                    <a:cubicBezTo>
                      <a:pt x="4444" y="0"/>
                      <a:pt x="4444" y="0"/>
                      <a:pt x="4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154"/>
              <p:cNvSpPr/>
              <p:nvPr/>
            </p:nvSpPr>
            <p:spPr>
              <a:xfrm>
                <a:off x="208039" y="147014"/>
                <a:ext cx="82721" cy="221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70" y="0"/>
                    </a:moveTo>
                    <a:cubicBezTo>
                      <a:pt x="4256" y="2884"/>
                      <a:pt x="0" y="6718"/>
                      <a:pt x="0" y="10800"/>
                    </a:cubicBezTo>
                    <a:cubicBezTo>
                      <a:pt x="0" y="14883"/>
                      <a:pt x="4256" y="18716"/>
                      <a:pt x="11970" y="21600"/>
                    </a:cubicBezTo>
                    <a:lnTo>
                      <a:pt x="21600" y="18000"/>
                    </a:lnTo>
                    <a:cubicBezTo>
                      <a:pt x="16452" y="16076"/>
                      <a:pt x="13620" y="13520"/>
                      <a:pt x="13620" y="10800"/>
                    </a:cubicBezTo>
                    <a:cubicBezTo>
                      <a:pt x="13620" y="8080"/>
                      <a:pt x="16452" y="5519"/>
                      <a:pt x="21600" y="3600"/>
                    </a:cubicBezTo>
                    <a:cubicBezTo>
                      <a:pt x="21600" y="3600"/>
                      <a:pt x="11970" y="0"/>
                      <a:pt x="119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155"/>
              <p:cNvSpPr/>
              <p:nvPr/>
            </p:nvSpPr>
            <p:spPr>
              <a:xfrm>
                <a:off x="104019" y="73507"/>
                <a:ext cx="113126" cy="368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38" h="21600" extrusionOk="0">
                    <a:moveTo>
                      <a:pt x="17638" y="2160"/>
                    </a:moveTo>
                    <a:lnTo>
                      <a:pt x="11888" y="0"/>
                    </a:lnTo>
                    <a:cubicBezTo>
                      <a:pt x="-3962" y="5957"/>
                      <a:pt x="-3962" y="15646"/>
                      <a:pt x="11888" y="21600"/>
                    </a:cubicBezTo>
                    <a:lnTo>
                      <a:pt x="17638" y="19440"/>
                    </a:lnTo>
                    <a:cubicBezTo>
                      <a:pt x="4956" y="14676"/>
                      <a:pt x="4956" y="6924"/>
                      <a:pt x="17638" y="2160"/>
                    </a:cubicBezTo>
                    <a:cubicBezTo>
                      <a:pt x="17638" y="2160"/>
                      <a:pt x="17638" y="2160"/>
                      <a:pt x="17638" y="2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156"/>
              <p:cNvSpPr/>
              <p:nvPr/>
            </p:nvSpPr>
            <p:spPr>
              <a:xfrm>
                <a:off x="0" y="0"/>
                <a:ext cx="143606" cy="51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11" h="21600" extrusionOk="0">
                    <a:moveTo>
                      <a:pt x="17311" y="1543"/>
                    </a:moveTo>
                    <a:lnTo>
                      <a:pt x="12866" y="0"/>
                    </a:lnTo>
                    <a:cubicBezTo>
                      <a:pt x="-4289" y="5955"/>
                      <a:pt x="-4289" y="15643"/>
                      <a:pt x="12866" y="21600"/>
                    </a:cubicBezTo>
                    <a:lnTo>
                      <a:pt x="17311" y="20058"/>
                    </a:lnTo>
                    <a:cubicBezTo>
                      <a:pt x="2606" y="14952"/>
                      <a:pt x="2606" y="6645"/>
                      <a:pt x="17311" y="1543"/>
                    </a:cubicBezTo>
                    <a:cubicBezTo>
                      <a:pt x="17311" y="1543"/>
                      <a:pt x="17311" y="1543"/>
                      <a:pt x="17311" y="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6" name="Group 157"/>
          <p:cNvGrpSpPr/>
          <p:nvPr/>
        </p:nvGrpSpPr>
        <p:grpSpPr>
          <a:xfrm>
            <a:off x="8164195" y="2055495"/>
            <a:ext cx="568325" cy="568325"/>
            <a:chOff x="0" y="0"/>
            <a:chExt cx="1136953" cy="1136953"/>
          </a:xfrm>
        </p:grpSpPr>
        <p:sp>
          <p:nvSpPr>
            <p:cNvPr id="33" name="Oval 158"/>
            <p:cNvSpPr/>
            <p:nvPr/>
          </p:nvSpPr>
          <p:spPr>
            <a:xfrm>
              <a:off x="0" y="0"/>
              <a:ext cx="1136953" cy="1136953"/>
            </a:xfrm>
            <a:prstGeom prst="ellipse">
              <a:avLst/>
            </a:prstGeom>
            <a:solidFill>
              <a:srgbClr val="205A9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Group 159"/>
            <p:cNvGrpSpPr/>
            <p:nvPr/>
          </p:nvGrpSpPr>
          <p:grpSpPr>
            <a:xfrm>
              <a:off x="203319" y="310561"/>
              <a:ext cx="730313" cy="516364"/>
              <a:chOff x="0" y="0"/>
              <a:chExt cx="730313" cy="516364"/>
            </a:xfrm>
          </p:grpSpPr>
          <p:sp>
            <p:nvSpPr>
              <p:cNvPr id="35" name="Oval 160"/>
              <p:cNvSpPr/>
              <p:nvPr/>
            </p:nvSpPr>
            <p:spPr>
              <a:xfrm>
                <a:off x="312059" y="205265"/>
                <a:ext cx="104310" cy="104312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61"/>
              <p:cNvSpPr/>
              <p:nvPr/>
            </p:nvSpPr>
            <p:spPr>
              <a:xfrm>
                <a:off x="438269" y="147014"/>
                <a:ext cx="82721" cy="221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30" y="0"/>
                    </a:moveTo>
                    <a:lnTo>
                      <a:pt x="0" y="3600"/>
                    </a:lnTo>
                    <a:cubicBezTo>
                      <a:pt x="5148" y="5519"/>
                      <a:pt x="7980" y="8080"/>
                      <a:pt x="7980" y="10800"/>
                    </a:cubicBezTo>
                    <a:cubicBezTo>
                      <a:pt x="7980" y="13520"/>
                      <a:pt x="5148" y="16076"/>
                      <a:pt x="0" y="18000"/>
                    </a:cubicBezTo>
                    <a:lnTo>
                      <a:pt x="9630" y="21600"/>
                    </a:lnTo>
                    <a:cubicBezTo>
                      <a:pt x="17344" y="18716"/>
                      <a:pt x="21600" y="14883"/>
                      <a:pt x="21600" y="10800"/>
                    </a:cubicBezTo>
                    <a:cubicBezTo>
                      <a:pt x="21600" y="6718"/>
                      <a:pt x="17344" y="2884"/>
                      <a:pt x="9630" y="0"/>
                    </a:cubicBezTo>
                    <a:cubicBezTo>
                      <a:pt x="9630" y="0"/>
                      <a:pt x="9630" y="0"/>
                      <a:pt x="96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62"/>
              <p:cNvSpPr/>
              <p:nvPr/>
            </p:nvSpPr>
            <p:spPr>
              <a:xfrm>
                <a:off x="511777" y="73507"/>
                <a:ext cx="113122" cy="368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37" h="21600" extrusionOk="0">
                    <a:moveTo>
                      <a:pt x="5749" y="0"/>
                    </a:moveTo>
                    <a:lnTo>
                      <a:pt x="0" y="2160"/>
                    </a:lnTo>
                    <a:cubicBezTo>
                      <a:pt x="12681" y="6924"/>
                      <a:pt x="12681" y="14676"/>
                      <a:pt x="0" y="19440"/>
                    </a:cubicBezTo>
                    <a:lnTo>
                      <a:pt x="5749" y="21600"/>
                    </a:lnTo>
                    <a:cubicBezTo>
                      <a:pt x="21600" y="15646"/>
                      <a:pt x="21600" y="5957"/>
                      <a:pt x="5749" y="0"/>
                    </a:cubicBezTo>
                    <a:cubicBezTo>
                      <a:pt x="5749" y="0"/>
                      <a:pt x="5749" y="0"/>
                      <a:pt x="5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63"/>
              <p:cNvSpPr/>
              <p:nvPr/>
            </p:nvSpPr>
            <p:spPr>
              <a:xfrm>
                <a:off x="586671" y="0"/>
                <a:ext cx="143642" cy="51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11" h="21600" extrusionOk="0">
                    <a:moveTo>
                      <a:pt x="4444" y="0"/>
                    </a:moveTo>
                    <a:lnTo>
                      <a:pt x="0" y="1543"/>
                    </a:lnTo>
                    <a:cubicBezTo>
                      <a:pt x="14701" y="6645"/>
                      <a:pt x="14701" y="14952"/>
                      <a:pt x="0" y="20058"/>
                    </a:cubicBezTo>
                    <a:lnTo>
                      <a:pt x="4444" y="21600"/>
                    </a:lnTo>
                    <a:cubicBezTo>
                      <a:pt x="21600" y="15643"/>
                      <a:pt x="21600" y="5955"/>
                      <a:pt x="4444" y="0"/>
                    </a:cubicBezTo>
                    <a:cubicBezTo>
                      <a:pt x="4444" y="0"/>
                      <a:pt x="4444" y="0"/>
                      <a:pt x="4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64"/>
              <p:cNvSpPr/>
              <p:nvPr/>
            </p:nvSpPr>
            <p:spPr>
              <a:xfrm>
                <a:off x="208039" y="147014"/>
                <a:ext cx="82721" cy="221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70" y="0"/>
                    </a:moveTo>
                    <a:cubicBezTo>
                      <a:pt x="4256" y="2884"/>
                      <a:pt x="0" y="6718"/>
                      <a:pt x="0" y="10800"/>
                    </a:cubicBezTo>
                    <a:cubicBezTo>
                      <a:pt x="0" y="14883"/>
                      <a:pt x="4256" y="18716"/>
                      <a:pt x="11970" y="21600"/>
                    </a:cubicBezTo>
                    <a:lnTo>
                      <a:pt x="21600" y="18000"/>
                    </a:lnTo>
                    <a:cubicBezTo>
                      <a:pt x="16452" y="16076"/>
                      <a:pt x="13620" y="13520"/>
                      <a:pt x="13620" y="10800"/>
                    </a:cubicBezTo>
                    <a:cubicBezTo>
                      <a:pt x="13620" y="8080"/>
                      <a:pt x="16452" y="5519"/>
                      <a:pt x="21600" y="3600"/>
                    </a:cubicBezTo>
                    <a:cubicBezTo>
                      <a:pt x="21600" y="3600"/>
                      <a:pt x="11970" y="0"/>
                      <a:pt x="119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65"/>
              <p:cNvSpPr/>
              <p:nvPr/>
            </p:nvSpPr>
            <p:spPr>
              <a:xfrm>
                <a:off x="104019" y="73507"/>
                <a:ext cx="113126" cy="368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38" h="21600" extrusionOk="0">
                    <a:moveTo>
                      <a:pt x="17638" y="2160"/>
                    </a:moveTo>
                    <a:lnTo>
                      <a:pt x="11888" y="0"/>
                    </a:lnTo>
                    <a:cubicBezTo>
                      <a:pt x="-3962" y="5957"/>
                      <a:pt x="-3962" y="15646"/>
                      <a:pt x="11888" y="21600"/>
                    </a:cubicBezTo>
                    <a:lnTo>
                      <a:pt x="17638" y="19440"/>
                    </a:lnTo>
                    <a:cubicBezTo>
                      <a:pt x="4956" y="14676"/>
                      <a:pt x="4956" y="6924"/>
                      <a:pt x="17638" y="2160"/>
                    </a:cubicBezTo>
                    <a:cubicBezTo>
                      <a:pt x="17638" y="2160"/>
                      <a:pt x="17638" y="2160"/>
                      <a:pt x="17638" y="2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66"/>
              <p:cNvSpPr/>
              <p:nvPr/>
            </p:nvSpPr>
            <p:spPr>
              <a:xfrm>
                <a:off x="0" y="0"/>
                <a:ext cx="143606" cy="51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11" h="21600" extrusionOk="0">
                    <a:moveTo>
                      <a:pt x="17311" y="1543"/>
                    </a:moveTo>
                    <a:lnTo>
                      <a:pt x="12866" y="0"/>
                    </a:lnTo>
                    <a:cubicBezTo>
                      <a:pt x="-4289" y="5955"/>
                      <a:pt x="-4289" y="15643"/>
                      <a:pt x="12866" y="21600"/>
                    </a:cubicBezTo>
                    <a:lnTo>
                      <a:pt x="17311" y="20058"/>
                    </a:lnTo>
                    <a:cubicBezTo>
                      <a:pt x="2606" y="14952"/>
                      <a:pt x="2606" y="6645"/>
                      <a:pt x="17311" y="1543"/>
                    </a:cubicBezTo>
                    <a:cubicBezTo>
                      <a:pt x="17311" y="1543"/>
                      <a:pt x="17311" y="1543"/>
                      <a:pt x="17311" y="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7" name="Group 167"/>
          <p:cNvGrpSpPr/>
          <p:nvPr/>
        </p:nvGrpSpPr>
        <p:grpSpPr>
          <a:xfrm>
            <a:off x="3810635" y="4178935"/>
            <a:ext cx="568325" cy="568325"/>
            <a:chOff x="0" y="0"/>
            <a:chExt cx="1136953" cy="1136953"/>
          </a:xfrm>
        </p:grpSpPr>
        <p:sp>
          <p:nvSpPr>
            <p:cNvPr id="31" name="Oval 168"/>
            <p:cNvSpPr/>
            <p:nvPr/>
          </p:nvSpPr>
          <p:spPr>
            <a:xfrm>
              <a:off x="0" y="0"/>
              <a:ext cx="1136953" cy="1136953"/>
            </a:xfrm>
            <a:prstGeom prst="ellipse">
              <a:avLst/>
            </a:prstGeom>
            <a:solidFill>
              <a:srgbClr val="205A9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69"/>
            <p:cNvSpPr/>
            <p:nvPr/>
          </p:nvSpPr>
          <p:spPr>
            <a:xfrm>
              <a:off x="308169" y="323733"/>
              <a:ext cx="520615" cy="46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extrusionOk="0">
                  <a:moveTo>
                    <a:pt x="20520" y="10845"/>
                  </a:moveTo>
                  <a:lnTo>
                    <a:pt x="17280" y="10845"/>
                  </a:lnTo>
                  <a:lnTo>
                    <a:pt x="17280" y="7836"/>
                  </a:lnTo>
                  <a:cubicBezTo>
                    <a:pt x="17280" y="7802"/>
                    <a:pt x="17273" y="7771"/>
                    <a:pt x="17271" y="7739"/>
                  </a:cubicBezTo>
                  <a:lnTo>
                    <a:pt x="19664" y="5069"/>
                  </a:lnTo>
                  <a:cubicBezTo>
                    <a:pt x="20085" y="4599"/>
                    <a:pt x="20085" y="3836"/>
                    <a:pt x="19664" y="3365"/>
                  </a:cubicBezTo>
                  <a:cubicBezTo>
                    <a:pt x="19242" y="2895"/>
                    <a:pt x="18558" y="2895"/>
                    <a:pt x="18136" y="3365"/>
                  </a:cubicBezTo>
                  <a:lnTo>
                    <a:pt x="15744" y="6035"/>
                  </a:lnTo>
                  <a:cubicBezTo>
                    <a:pt x="15714" y="6033"/>
                    <a:pt x="15687" y="6025"/>
                    <a:pt x="15657" y="6025"/>
                  </a:cubicBezTo>
                  <a:lnTo>
                    <a:pt x="5943" y="6025"/>
                  </a:lnTo>
                  <a:cubicBezTo>
                    <a:pt x="5913" y="6025"/>
                    <a:pt x="5886" y="6033"/>
                    <a:pt x="5856" y="6035"/>
                  </a:cubicBezTo>
                  <a:lnTo>
                    <a:pt x="3463" y="3365"/>
                  </a:lnTo>
                  <a:cubicBezTo>
                    <a:pt x="3042" y="2895"/>
                    <a:pt x="2358" y="2895"/>
                    <a:pt x="1936" y="3365"/>
                  </a:cubicBezTo>
                  <a:cubicBezTo>
                    <a:pt x="1515" y="3836"/>
                    <a:pt x="1515" y="4599"/>
                    <a:pt x="1936" y="5069"/>
                  </a:cubicBezTo>
                  <a:lnTo>
                    <a:pt x="4329" y="7739"/>
                  </a:lnTo>
                  <a:cubicBezTo>
                    <a:pt x="4327" y="7771"/>
                    <a:pt x="4320" y="7802"/>
                    <a:pt x="4320" y="7836"/>
                  </a:cubicBezTo>
                  <a:lnTo>
                    <a:pt x="4320" y="10845"/>
                  </a:lnTo>
                  <a:lnTo>
                    <a:pt x="1080" y="10845"/>
                  </a:lnTo>
                  <a:cubicBezTo>
                    <a:pt x="484" y="10845"/>
                    <a:pt x="0" y="11384"/>
                    <a:pt x="0" y="12050"/>
                  </a:cubicBezTo>
                  <a:cubicBezTo>
                    <a:pt x="0" y="12715"/>
                    <a:pt x="484" y="13255"/>
                    <a:pt x="1080" y="13255"/>
                  </a:cubicBezTo>
                  <a:lnTo>
                    <a:pt x="4320" y="13255"/>
                  </a:lnTo>
                  <a:cubicBezTo>
                    <a:pt x="4320" y="14194"/>
                    <a:pt x="4489" y="15087"/>
                    <a:pt x="4781" y="15910"/>
                  </a:cubicBezTo>
                  <a:cubicBezTo>
                    <a:pt x="4734" y="15948"/>
                    <a:pt x="4679" y="15970"/>
                    <a:pt x="4636" y="16017"/>
                  </a:cubicBezTo>
                  <a:lnTo>
                    <a:pt x="1581" y="19425"/>
                  </a:lnTo>
                  <a:cubicBezTo>
                    <a:pt x="1160" y="19896"/>
                    <a:pt x="1160" y="20659"/>
                    <a:pt x="1581" y="21130"/>
                  </a:cubicBezTo>
                  <a:cubicBezTo>
                    <a:pt x="2003" y="21600"/>
                    <a:pt x="2688" y="21600"/>
                    <a:pt x="3109" y="21130"/>
                  </a:cubicBezTo>
                  <a:lnTo>
                    <a:pt x="5919" y="17995"/>
                  </a:lnTo>
                  <a:cubicBezTo>
                    <a:pt x="6882" y="19226"/>
                    <a:pt x="8211" y="20093"/>
                    <a:pt x="9720" y="20376"/>
                  </a:cubicBezTo>
                  <a:lnTo>
                    <a:pt x="9720" y="8435"/>
                  </a:lnTo>
                  <a:lnTo>
                    <a:pt x="11880" y="8435"/>
                  </a:lnTo>
                  <a:lnTo>
                    <a:pt x="11880" y="20376"/>
                  </a:lnTo>
                  <a:cubicBezTo>
                    <a:pt x="13389" y="20093"/>
                    <a:pt x="14717" y="19226"/>
                    <a:pt x="15681" y="17995"/>
                  </a:cubicBezTo>
                  <a:lnTo>
                    <a:pt x="18491" y="21130"/>
                  </a:lnTo>
                  <a:cubicBezTo>
                    <a:pt x="18913" y="21600"/>
                    <a:pt x="19596" y="21600"/>
                    <a:pt x="20019" y="21130"/>
                  </a:cubicBezTo>
                  <a:cubicBezTo>
                    <a:pt x="20440" y="20659"/>
                    <a:pt x="20440" y="19896"/>
                    <a:pt x="20019" y="19425"/>
                  </a:cubicBezTo>
                  <a:lnTo>
                    <a:pt x="16964" y="16017"/>
                  </a:lnTo>
                  <a:cubicBezTo>
                    <a:pt x="16921" y="15970"/>
                    <a:pt x="16866" y="15948"/>
                    <a:pt x="16819" y="15910"/>
                  </a:cubicBezTo>
                  <a:cubicBezTo>
                    <a:pt x="17111" y="15087"/>
                    <a:pt x="17280" y="14194"/>
                    <a:pt x="17280" y="13255"/>
                  </a:cubicBezTo>
                  <a:lnTo>
                    <a:pt x="20520" y="13255"/>
                  </a:lnTo>
                  <a:cubicBezTo>
                    <a:pt x="21116" y="13255"/>
                    <a:pt x="21600" y="12715"/>
                    <a:pt x="21600" y="12050"/>
                  </a:cubicBezTo>
                  <a:cubicBezTo>
                    <a:pt x="21600" y="11384"/>
                    <a:pt x="21116" y="10845"/>
                    <a:pt x="20520" y="10845"/>
                  </a:cubicBezTo>
                  <a:close/>
                  <a:moveTo>
                    <a:pt x="10800" y="0"/>
                  </a:moveTo>
                  <a:cubicBezTo>
                    <a:pt x="8414" y="0"/>
                    <a:pt x="6480" y="2158"/>
                    <a:pt x="6480" y="4820"/>
                  </a:cubicBezTo>
                  <a:lnTo>
                    <a:pt x="15120" y="4820"/>
                  </a:lnTo>
                  <a:cubicBezTo>
                    <a:pt x="15120" y="2158"/>
                    <a:pt x="13186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Group 170"/>
          <p:cNvGrpSpPr/>
          <p:nvPr/>
        </p:nvGrpSpPr>
        <p:grpSpPr>
          <a:xfrm>
            <a:off x="8164195" y="4178935"/>
            <a:ext cx="568325" cy="568325"/>
            <a:chOff x="0" y="0"/>
            <a:chExt cx="1136953" cy="1136953"/>
          </a:xfrm>
        </p:grpSpPr>
        <p:sp>
          <p:nvSpPr>
            <p:cNvPr id="29" name="Oval 171"/>
            <p:cNvSpPr/>
            <p:nvPr/>
          </p:nvSpPr>
          <p:spPr>
            <a:xfrm>
              <a:off x="0" y="0"/>
              <a:ext cx="1136953" cy="1136953"/>
            </a:xfrm>
            <a:prstGeom prst="ellipse">
              <a:avLst/>
            </a:prstGeom>
            <a:solidFill>
              <a:srgbClr val="205A9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72"/>
            <p:cNvSpPr/>
            <p:nvPr/>
          </p:nvSpPr>
          <p:spPr>
            <a:xfrm>
              <a:off x="386489" y="319718"/>
              <a:ext cx="363974" cy="45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073" extrusionOk="0">
                  <a:moveTo>
                    <a:pt x="17465" y="6506"/>
                  </a:moveTo>
                  <a:cubicBezTo>
                    <a:pt x="16409" y="7764"/>
                    <a:pt x="15332" y="6878"/>
                    <a:pt x="13825" y="5995"/>
                  </a:cubicBezTo>
                  <a:cubicBezTo>
                    <a:pt x="12317" y="5116"/>
                    <a:pt x="10949" y="4574"/>
                    <a:pt x="12003" y="3316"/>
                  </a:cubicBezTo>
                  <a:cubicBezTo>
                    <a:pt x="13059" y="2059"/>
                    <a:pt x="15136" y="1752"/>
                    <a:pt x="16646" y="2634"/>
                  </a:cubicBezTo>
                  <a:cubicBezTo>
                    <a:pt x="18155" y="3514"/>
                    <a:pt x="18520" y="5248"/>
                    <a:pt x="17465" y="6506"/>
                  </a:cubicBezTo>
                  <a:close/>
                  <a:moveTo>
                    <a:pt x="20866" y="4864"/>
                  </a:moveTo>
                  <a:cubicBezTo>
                    <a:pt x="20189" y="1664"/>
                    <a:pt x="16529" y="-475"/>
                    <a:pt x="12692" y="90"/>
                  </a:cubicBezTo>
                  <a:cubicBezTo>
                    <a:pt x="8853" y="655"/>
                    <a:pt x="5612" y="3118"/>
                    <a:pt x="6290" y="6320"/>
                  </a:cubicBezTo>
                  <a:cubicBezTo>
                    <a:pt x="6434" y="7009"/>
                    <a:pt x="6839" y="8087"/>
                    <a:pt x="7317" y="8862"/>
                  </a:cubicBezTo>
                  <a:lnTo>
                    <a:pt x="347" y="17165"/>
                  </a:lnTo>
                  <a:cubicBezTo>
                    <a:pt x="89" y="17471"/>
                    <a:pt x="-56" y="18024"/>
                    <a:pt x="21" y="18391"/>
                  </a:cubicBezTo>
                  <a:lnTo>
                    <a:pt x="469" y="20510"/>
                  </a:lnTo>
                  <a:cubicBezTo>
                    <a:pt x="547" y="20878"/>
                    <a:pt x="970" y="21125"/>
                    <a:pt x="1412" y="21063"/>
                  </a:cubicBezTo>
                  <a:lnTo>
                    <a:pt x="3454" y="20761"/>
                  </a:lnTo>
                  <a:cubicBezTo>
                    <a:pt x="3896" y="20697"/>
                    <a:pt x="4456" y="20386"/>
                    <a:pt x="4699" y="20074"/>
                  </a:cubicBezTo>
                  <a:lnTo>
                    <a:pt x="7456" y="16514"/>
                  </a:lnTo>
                  <a:lnTo>
                    <a:pt x="7480" y="16491"/>
                  </a:lnTo>
                  <a:lnTo>
                    <a:pt x="9347" y="16216"/>
                  </a:lnTo>
                  <a:lnTo>
                    <a:pt x="12566" y="12045"/>
                  </a:lnTo>
                  <a:cubicBezTo>
                    <a:pt x="13624" y="12195"/>
                    <a:pt x="15142" y="12144"/>
                    <a:pt x="16039" y="12012"/>
                  </a:cubicBezTo>
                  <a:cubicBezTo>
                    <a:pt x="19875" y="11447"/>
                    <a:pt x="21544" y="8067"/>
                    <a:pt x="20866" y="486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991283" y="187515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91600" y="2193290"/>
            <a:ext cx="3051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91283" y="403479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991600" y="4352925"/>
            <a:ext cx="3051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08885" y="189230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4990" y="2210435"/>
            <a:ext cx="3051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08885" y="4034790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54990" y="4352925"/>
            <a:ext cx="3051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</a:rPr>
              <a:t>企业文化简介</a:t>
            </a:r>
          </a:p>
        </p:txBody>
      </p:sp>
      <p:sp>
        <p:nvSpPr>
          <p:cNvPr id="16" name="ïṥļîḑe"/>
          <p:cNvSpPr/>
          <p:nvPr/>
        </p:nvSpPr>
        <p:spPr bwMode="auto">
          <a:xfrm>
            <a:off x="3700145" y="2467610"/>
            <a:ext cx="348615" cy="309880"/>
          </a:xfrm>
          <a:custGeom>
            <a:avLst/>
            <a:gdLst/>
            <a:ahLst/>
            <a:cxnLst>
              <a:cxn ang="0">
                <a:pos x="186" y="97"/>
              </a:cxn>
              <a:cxn ang="0">
                <a:pos x="186" y="97"/>
              </a:cxn>
              <a:cxn ang="0">
                <a:pos x="183" y="94"/>
              </a:cxn>
              <a:cxn ang="0">
                <a:pos x="178" y="92"/>
              </a:cxn>
              <a:cxn ang="0">
                <a:pos x="161" y="88"/>
              </a:cxn>
              <a:cxn ang="0">
                <a:pos x="130" y="81"/>
              </a:cxn>
              <a:cxn ang="0">
                <a:pos x="90" y="4"/>
              </a:cxn>
              <a:cxn ang="0">
                <a:pos x="75" y="0"/>
              </a:cxn>
              <a:cxn ang="0">
                <a:pos x="83" y="72"/>
              </a:cxn>
              <a:cxn ang="0">
                <a:pos x="43" y="64"/>
              </a:cxn>
              <a:cxn ang="0">
                <a:pos x="26" y="32"/>
              </a:cxn>
              <a:cxn ang="0">
                <a:pos x="18" y="31"/>
              </a:cxn>
              <a:cxn ang="0">
                <a:pos x="18" y="34"/>
              </a:cxn>
              <a:cxn ang="0">
                <a:pos x="16" y="33"/>
              </a:cxn>
              <a:cxn ang="0">
                <a:pos x="19" y="69"/>
              </a:cxn>
              <a:cxn ang="0">
                <a:pos x="19" y="75"/>
              </a:cxn>
              <a:cxn ang="0">
                <a:pos x="17" y="80"/>
              </a:cxn>
              <a:cxn ang="0">
                <a:pos x="0" y="111"/>
              </a:cxn>
              <a:cxn ang="0">
                <a:pos x="2" y="112"/>
              </a:cxn>
              <a:cxn ang="0">
                <a:pos x="0" y="114"/>
              </a:cxn>
              <a:cxn ang="0">
                <a:pos x="9" y="117"/>
              </a:cxn>
              <a:cxn ang="0">
                <a:pos x="38" y="95"/>
              </a:cxn>
              <a:cxn ang="0">
                <a:pos x="77" y="102"/>
              </a:cxn>
              <a:cxn ang="0">
                <a:pos x="41" y="165"/>
              </a:cxn>
              <a:cxn ang="0">
                <a:pos x="57" y="168"/>
              </a:cxn>
              <a:cxn ang="0">
                <a:pos x="124" y="111"/>
              </a:cxn>
              <a:cxn ang="0">
                <a:pos x="155" y="118"/>
              </a:cxn>
              <a:cxn ang="0">
                <a:pos x="173" y="121"/>
              </a:cxn>
              <a:cxn ang="0">
                <a:pos x="173" y="121"/>
              </a:cxn>
              <a:cxn ang="0">
                <a:pos x="177" y="121"/>
              </a:cxn>
              <a:cxn ang="0">
                <a:pos x="181" y="119"/>
              </a:cxn>
              <a:cxn ang="0">
                <a:pos x="181" y="119"/>
              </a:cxn>
              <a:cxn ang="0">
                <a:pos x="186" y="115"/>
              </a:cxn>
              <a:cxn ang="0">
                <a:pos x="188" y="112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9"/>
              </a:cxn>
              <a:cxn ang="0">
                <a:pos x="189" y="106"/>
              </a:cxn>
              <a:cxn ang="0">
                <a:pos x="189" y="102"/>
              </a:cxn>
              <a:cxn ang="0">
                <a:pos x="186" y="97"/>
              </a:cxn>
              <a:cxn ang="0">
                <a:pos x="186" y="97"/>
              </a:cxn>
            </a:cxnLst>
            <a:rect l="0" t="0" r="r" b="b"/>
            <a:pathLst>
              <a:path w="189" h="168">
                <a:moveTo>
                  <a:pt x="186" y="97"/>
                </a:moveTo>
                <a:lnTo>
                  <a:pt x="186" y="97"/>
                </a:lnTo>
                <a:lnTo>
                  <a:pt x="183" y="94"/>
                </a:lnTo>
                <a:lnTo>
                  <a:pt x="178" y="92"/>
                </a:lnTo>
                <a:lnTo>
                  <a:pt x="161" y="88"/>
                </a:lnTo>
                <a:lnTo>
                  <a:pt x="130" y="81"/>
                </a:lnTo>
                <a:lnTo>
                  <a:pt x="90" y="4"/>
                </a:lnTo>
                <a:lnTo>
                  <a:pt x="75" y="0"/>
                </a:lnTo>
                <a:lnTo>
                  <a:pt x="83" y="72"/>
                </a:lnTo>
                <a:lnTo>
                  <a:pt x="43" y="64"/>
                </a:lnTo>
                <a:lnTo>
                  <a:pt x="26" y="32"/>
                </a:lnTo>
                <a:lnTo>
                  <a:pt x="18" y="31"/>
                </a:lnTo>
                <a:lnTo>
                  <a:pt x="18" y="34"/>
                </a:lnTo>
                <a:lnTo>
                  <a:pt x="16" y="33"/>
                </a:lnTo>
                <a:lnTo>
                  <a:pt x="19" y="69"/>
                </a:lnTo>
                <a:lnTo>
                  <a:pt x="19" y="75"/>
                </a:lnTo>
                <a:lnTo>
                  <a:pt x="17" y="80"/>
                </a:lnTo>
                <a:lnTo>
                  <a:pt x="0" y="111"/>
                </a:lnTo>
                <a:lnTo>
                  <a:pt x="2" y="112"/>
                </a:lnTo>
                <a:lnTo>
                  <a:pt x="0" y="114"/>
                </a:lnTo>
                <a:lnTo>
                  <a:pt x="9" y="117"/>
                </a:lnTo>
                <a:lnTo>
                  <a:pt x="38" y="95"/>
                </a:lnTo>
                <a:lnTo>
                  <a:pt x="77" y="102"/>
                </a:lnTo>
                <a:lnTo>
                  <a:pt x="41" y="165"/>
                </a:lnTo>
                <a:lnTo>
                  <a:pt x="57" y="168"/>
                </a:lnTo>
                <a:lnTo>
                  <a:pt x="124" y="111"/>
                </a:lnTo>
                <a:lnTo>
                  <a:pt x="155" y="118"/>
                </a:lnTo>
                <a:lnTo>
                  <a:pt x="173" y="121"/>
                </a:lnTo>
                <a:lnTo>
                  <a:pt x="173" y="121"/>
                </a:lnTo>
                <a:lnTo>
                  <a:pt x="177" y="121"/>
                </a:lnTo>
                <a:lnTo>
                  <a:pt x="181" y="119"/>
                </a:lnTo>
                <a:lnTo>
                  <a:pt x="181" y="119"/>
                </a:lnTo>
                <a:lnTo>
                  <a:pt x="186" y="115"/>
                </a:lnTo>
                <a:lnTo>
                  <a:pt x="188" y="112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9"/>
                </a:lnTo>
                <a:lnTo>
                  <a:pt x="189" y="106"/>
                </a:lnTo>
                <a:lnTo>
                  <a:pt x="189" y="102"/>
                </a:lnTo>
                <a:lnTo>
                  <a:pt x="186" y="97"/>
                </a:lnTo>
                <a:lnTo>
                  <a:pt x="186" y="97"/>
                </a:lnTo>
                <a:close/>
              </a:path>
            </a:pathLst>
          </a:custGeom>
          <a:solidFill>
            <a:srgbClr val="205A9A"/>
          </a:solidFill>
          <a:ln w="9525">
            <a:noFill/>
            <a:rou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/>
          </a:p>
        </p:txBody>
      </p:sp>
      <p:grpSp>
        <p:nvGrpSpPr>
          <p:cNvPr id="2" name="组合 1"/>
          <p:cNvGrpSpPr/>
          <p:nvPr/>
        </p:nvGrpSpPr>
        <p:grpSpPr>
          <a:xfrm>
            <a:off x="2278380" y="2557780"/>
            <a:ext cx="1384935" cy="413385"/>
            <a:chOff x="3632" y="4040"/>
            <a:chExt cx="2181" cy="651"/>
          </a:xfrm>
          <a:solidFill>
            <a:srgbClr val="205A9A"/>
          </a:solidFill>
        </p:grpSpPr>
        <p:sp>
          <p:nvSpPr>
            <p:cNvPr id="17" name="íSľîḑe"/>
            <p:cNvSpPr/>
            <p:nvPr/>
          </p:nvSpPr>
          <p:spPr bwMode="auto">
            <a:xfrm>
              <a:off x="4320" y="4212"/>
              <a:ext cx="99" cy="5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18" name="ïṧľiďé"/>
            <p:cNvSpPr/>
            <p:nvPr/>
          </p:nvSpPr>
          <p:spPr bwMode="auto">
            <a:xfrm>
              <a:off x="4137" y="4290"/>
              <a:ext cx="99" cy="5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19" name="íṧ1íḋè"/>
            <p:cNvSpPr/>
            <p:nvPr/>
          </p:nvSpPr>
          <p:spPr bwMode="auto">
            <a:xfrm>
              <a:off x="3957" y="4380"/>
              <a:ext cx="99" cy="7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20" name="íṣḻîďe"/>
            <p:cNvSpPr/>
            <p:nvPr/>
          </p:nvSpPr>
          <p:spPr bwMode="auto">
            <a:xfrm>
              <a:off x="3632" y="4607"/>
              <a:ext cx="90" cy="8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21" name="ïšlíḍe"/>
            <p:cNvSpPr/>
            <p:nvPr/>
          </p:nvSpPr>
          <p:spPr bwMode="auto">
            <a:xfrm>
              <a:off x="3789" y="4487"/>
              <a:ext cx="93" cy="7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22" name="ïṥ1ïdè"/>
            <p:cNvSpPr/>
            <p:nvPr/>
          </p:nvSpPr>
          <p:spPr bwMode="auto">
            <a:xfrm>
              <a:off x="5104" y="4046"/>
              <a:ext cx="102" cy="2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23" name="îṣḷidê"/>
            <p:cNvSpPr/>
            <p:nvPr/>
          </p:nvSpPr>
          <p:spPr bwMode="auto">
            <a:xfrm>
              <a:off x="5511" y="4040"/>
              <a:ext cx="102" cy="2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24" name="îşļïḍè"/>
            <p:cNvSpPr/>
            <p:nvPr/>
          </p:nvSpPr>
          <p:spPr bwMode="auto">
            <a:xfrm>
              <a:off x="5304" y="4040"/>
              <a:ext cx="105" cy="2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25" name="îṡliḋê"/>
            <p:cNvSpPr/>
            <p:nvPr/>
          </p:nvSpPr>
          <p:spPr bwMode="auto">
            <a:xfrm>
              <a:off x="5711" y="4055"/>
              <a:ext cx="102" cy="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68" name="íŝ1iďé"/>
            <p:cNvSpPr/>
            <p:nvPr/>
          </p:nvSpPr>
          <p:spPr bwMode="auto">
            <a:xfrm>
              <a:off x="4904" y="4067"/>
              <a:ext cx="102" cy="35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72" name="ïṣľídè"/>
            <p:cNvSpPr/>
            <p:nvPr/>
          </p:nvSpPr>
          <p:spPr bwMode="auto">
            <a:xfrm>
              <a:off x="4706" y="4101"/>
              <a:ext cx="102" cy="4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73" name="îṩḷîḓé"/>
            <p:cNvSpPr/>
            <p:nvPr/>
          </p:nvSpPr>
          <p:spPr bwMode="auto">
            <a:xfrm>
              <a:off x="4509" y="4148"/>
              <a:ext cx="105" cy="4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</p:grpSp>
      <p:sp>
        <p:nvSpPr>
          <p:cNvPr id="77" name="ïsļïdê"/>
          <p:cNvSpPr/>
          <p:nvPr/>
        </p:nvSpPr>
        <p:spPr bwMode="auto">
          <a:xfrm>
            <a:off x="3683614" y="2706798"/>
            <a:ext cx="1889328" cy="907846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rgbClr val="205A9A"/>
          </a:solidFill>
          <a:ln w="9525">
            <a:noFill/>
            <a:rou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/>
          </a:p>
        </p:txBody>
      </p:sp>
      <p:grpSp>
        <p:nvGrpSpPr>
          <p:cNvPr id="78" name="ïṡḷîḍe"/>
          <p:cNvGrpSpPr/>
          <p:nvPr/>
        </p:nvGrpSpPr>
        <p:grpSpPr>
          <a:xfrm rot="20994702" flipV="1">
            <a:off x="4803691" y="3495951"/>
            <a:ext cx="1732764" cy="497034"/>
            <a:chOff x="2193925" y="503878"/>
            <a:chExt cx="1492251" cy="427986"/>
          </a:xfrm>
          <a:solidFill>
            <a:srgbClr val="205A9A"/>
          </a:solidFill>
        </p:grpSpPr>
        <p:sp>
          <p:nvSpPr>
            <p:cNvPr id="79" name="îšľïḑê"/>
            <p:cNvSpPr/>
            <p:nvPr/>
          </p:nvSpPr>
          <p:spPr bwMode="auto">
            <a:xfrm>
              <a:off x="3386138" y="503878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80" name="ïšľiḑè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81" name="íṥḷïḋè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82" name="íśḻíḍê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83" name="îsļîḋe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84" name="iśļiḑê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85" name="iSḻíḍè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86" name="iṡḻíḋe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87" name="ïṧḻiḍê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88" name="iśļîḍé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89" name="í$ļíďè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90" name="ï$ḻîḓè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91" name="íSḻîḋê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</p:grpSp>
      <p:sp>
        <p:nvSpPr>
          <p:cNvPr id="92" name="iśḻíḓè"/>
          <p:cNvSpPr/>
          <p:nvPr/>
        </p:nvSpPr>
        <p:spPr bwMode="auto">
          <a:xfrm>
            <a:off x="6432240" y="2706798"/>
            <a:ext cx="1889327" cy="907846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rgbClr val="205A9A"/>
          </a:solidFill>
          <a:ln w="9525">
            <a:noFill/>
            <a:rou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/>
          </a:p>
        </p:txBody>
      </p:sp>
      <p:grpSp>
        <p:nvGrpSpPr>
          <p:cNvPr id="93" name="iṡ1ïḋè"/>
          <p:cNvGrpSpPr/>
          <p:nvPr/>
        </p:nvGrpSpPr>
        <p:grpSpPr>
          <a:xfrm>
            <a:off x="7611155" y="2467925"/>
            <a:ext cx="1741981" cy="510682"/>
            <a:chOff x="2193925" y="492126"/>
            <a:chExt cx="1500188" cy="439738"/>
          </a:xfrm>
          <a:solidFill>
            <a:srgbClr val="205A9A"/>
          </a:solidFill>
        </p:grpSpPr>
        <p:sp>
          <p:nvSpPr>
            <p:cNvPr id="94" name="iSḷïdè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95" name="íŝļíde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96" name="îṣľîḑe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97" name="ís1îḓè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106" name="ïṥ1îḑe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107" name="îšľiḋê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108" name="îšlîḋe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109" name="îSḻîďé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110" name="îṩḷïḋé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111" name="íṥľíďè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112" name="íšlíďe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113" name="ïṩľîdé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  <p:sp>
          <p:nvSpPr>
            <p:cNvPr id="136" name="ïṣḻiďé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/>
            </a:p>
          </p:txBody>
        </p:sp>
      </p:grpSp>
      <p:sp>
        <p:nvSpPr>
          <p:cNvPr id="137" name="í$ļíde"/>
          <p:cNvSpPr/>
          <p:nvPr/>
        </p:nvSpPr>
        <p:spPr bwMode="auto">
          <a:xfrm>
            <a:off x="9085670" y="2706798"/>
            <a:ext cx="1889327" cy="907846"/>
          </a:xfrm>
          <a:custGeom>
            <a:avLst/>
            <a:gdLst/>
            <a:ahLst/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l="0" t="0" r="r" b="b"/>
            <a:pathLst>
              <a:path w="179" h="86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rgbClr val="205A9A"/>
          </a:solidFill>
          <a:ln w="9525">
            <a:noFill/>
            <a:rou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sz="2400"/>
          </a:p>
        </p:txBody>
      </p:sp>
      <p:sp>
        <p:nvSpPr>
          <p:cNvPr id="138" name="íŝḷîďé"/>
          <p:cNvSpPr txBox="1"/>
          <p:nvPr/>
        </p:nvSpPr>
        <p:spPr>
          <a:xfrm>
            <a:off x="4192712" y="2987784"/>
            <a:ext cx="871132" cy="497033"/>
          </a:xfrm>
          <a:prstGeom prst="rect">
            <a:avLst/>
          </a:prstGeom>
          <a:noFill/>
        </p:spPr>
        <p:txBody>
          <a:bodyPr wrap="none" lIns="89979" tIns="46789" rIns="89979" bIns="46789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39" name="í$ḻîḍè"/>
          <p:cNvSpPr txBox="1"/>
          <p:nvPr/>
        </p:nvSpPr>
        <p:spPr>
          <a:xfrm>
            <a:off x="6941336" y="2987784"/>
            <a:ext cx="871132" cy="497033"/>
          </a:xfrm>
          <a:prstGeom prst="rect">
            <a:avLst/>
          </a:prstGeom>
          <a:noFill/>
        </p:spPr>
        <p:txBody>
          <a:bodyPr wrap="none" lIns="89979" tIns="46789" rIns="89979" bIns="46789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40" name="ï$1ïḓè"/>
          <p:cNvSpPr txBox="1"/>
          <p:nvPr/>
        </p:nvSpPr>
        <p:spPr>
          <a:xfrm>
            <a:off x="9594767" y="2987784"/>
            <a:ext cx="871132" cy="497033"/>
          </a:xfrm>
          <a:prstGeom prst="rect">
            <a:avLst/>
          </a:prstGeom>
          <a:noFill/>
        </p:spPr>
        <p:txBody>
          <a:bodyPr wrap="none" lIns="89979" tIns="46789" rIns="89979" bIns="46789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300">
                <a:solidFill>
                  <a:schemeClr val="bg1"/>
                </a:solidFill>
              </a:rPr>
              <a:t>关键词</a:t>
            </a:r>
            <a:endParaRPr lang="zh-CN" altLang="en-US" b="1" spc="3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0770" y="249999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4480" y="281813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96690" y="420814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98545" y="452628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62445" y="420814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64300" y="452628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83725" y="4208145"/>
            <a:ext cx="10972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85580" y="4526280"/>
            <a:ext cx="1893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766695" y="446405"/>
            <a:ext cx="9425305" cy="14605"/>
          </a:xfrm>
          <a:prstGeom prst="line">
            <a:avLst/>
          </a:prstGeom>
          <a:ln w="28575">
            <a:solidFill>
              <a:srgbClr val="20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/>
          <p:nvPr/>
        </p:nvSpPr>
        <p:spPr>
          <a:xfrm>
            <a:off x="170180" y="193040"/>
            <a:ext cx="259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</a:rPr>
              <a:t>企业文化简介</a:t>
            </a:r>
          </a:p>
        </p:txBody>
      </p:sp>
      <p:sp>
        <p:nvSpPr>
          <p:cNvPr id="12" name="任意多边形: 形状 11"/>
          <p:cNvSpPr/>
          <p:nvPr/>
        </p:nvSpPr>
        <p:spPr bwMode="auto">
          <a:xfrm rot="5400000">
            <a:off x="6122670" y="1856105"/>
            <a:ext cx="1346200" cy="1598930"/>
          </a:xfrm>
          <a:custGeom>
            <a:avLst/>
            <a:gdLst>
              <a:gd name="T0" fmla="*/ 0 w 581"/>
              <a:gd name="T1" fmla="*/ 690 h 690"/>
              <a:gd name="T2" fmla="*/ 0 w 581"/>
              <a:gd name="T3" fmla="*/ 328 h 690"/>
              <a:gd name="T4" fmla="*/ 128 w 581"/>
              <a:gd name="T5" fmla="*/ 200 h 690"/>
              <a:gd name="T6" fmla="*/ 382 w 581"/>
              <a:gd name="T7" fmla="*/ 200 h 690"/>
              <a:gd name="T8" fmla="*/ 581 w 581"/>
              <a:gd name="T9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" h="690">
                <a:moveTo>
                  <a:pt x="0" y="690"/>
                </a:moveTo>
                <a:cubicBezTo>
                  <a:pt x="0" y="328"/>
                  <a:pt x="0" y="328"/>
                  <a:pt x="0" y="328"/>
                </a:cubicBezTo>
                <a:cubicBezTo>
                  <a:pt x="0" y="257"/>
                  <a:pt x="57" y="200"/>
                  <a:pt x="128" y="200"/>
                </a:cubicBezTo>
                <a:cubicBezTo>
                  <a:pt x="382" y="200"/>
                  <a:pt x="382" y="200"/>
                  <a:pt x="382" y="200"/>
                </a:cubicBezTo>
                <a:cubicBezTo>
                  <a:pt x="492" y="200"/>
                  <a:pt x="581" y="111"/>
                  <a:pt x="581" y="0"/>
                </a:cubicBezTo>
              </a:path>
            </a:pathLst>
          </a:custGeom>
          <a:noFill/>
          <a:ln w="180975" cap="rnd">
            <a:solidFill>
              <a:srgbClr val="205A9A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任意多边形: 形状 12"/>
          <p:cNvSpPr/>
          <p:nvPr/>
        </p:nvSpPr>
        <p:spPr bwMode="auto">
          <a:xfrm rot="5400000">
            <a:off x="6097270" y="3602990"/>
            <a:ext cx="1346200" cy="1649730"/>
          </a:xfrm>
          <a:custGeom>
            <a:avLst/>
            <a:gdLst>
              <a:gd name="T0" fmla="*/ 581 w 581"/>
              <a:gd name="T1" fmla="*/ 712 h 712"/>
              <a:gd name="T2" fmla="*/ 581 w 581"/>
              <a:gd name="T3" fmla="*/ 328 h 712"/>
              <a:gd name="T4" fmla="*/ 453 w 581"/>
              <a:gd name="T5" fmla="*/ 200 h 712"/>
              <a:gd name="T6" fmla="*/ 200 w 581"/>
              <a:gd name="T7" fmla="*/ 200 h 712"/>
              <a:gd name="T8" fmla="*/ 0 w 581"/>
              <a:gd name="T9" fmla="*/ 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" h="712">
                <a:moveTo>
                  <a:pt x="581" y="712"/>
                </a:moveTo>
                <a:cubicBezTo>
                  <a:pt x="581" y="328"/>
                  <a:pt x="581" y="328"/>
                  <a:pt x="581" y="328"/>
                </a:cubicBezTo>
                <a:cubicBezTo>
                  <a:pt x="581" y="257"/>
                  <a:pt x="524" y="200"/>
                  <a:pt x="453" y="200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90" y="200"/>
                  <a:pt x="0" y="111"/>
                  <a:pt x="0" y="0"/>
                </a:cubicBezTo>
              </a:path>
            </a:pathLst>
          </a:custGeom>
          <a:noFill/>
          <a:ln w="180975" cap="rnd">
            <a:solidFill>
              <a:srgbClr val="205A9A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任意多边形: 形状 13"/>
          <p:cNvSpPr/>
          <p:nvPr/>
        </p:nvSpPr>
        <p:spPr bwMode="auto">
          <a:xfrm rot="5400000">
            <a:off x="7681595" y="1414780"/>
            <a:ext cx="1495425" cy="4290060"/>
          </a:xfrm>
          <a:custGeom>
            <a:avLst/>
            <a:gdLst>
              <a:gd name="T0" fmla="*/ 0 w 645"/>
              <a:gd name="T1" fmla="*/ 1852 h 1852"/>
              <a:gd name="T2" fmla="*/ 0 w 645"/>
              <a:gd name="T3" fmla="*/ 1691 h 1852"/>
              <a:gd name="T4" fmla="*/ 65 w 645"/>
              <a:gd name="T5" fmla="*/ 1625 h 1852"/>
              <a:gd name="T6" fmla="*/ 208 w 645"/>
              <a:gd name="T7" fmla="*/ 1625 h 1852"/>
              <a:gd name="T8" fmla="*/ 407 w 645"/>
              <a:gd name="T9" fmla="*/ 1426 h 1852"/>
              <a:gd name="T10" fmla="*/ 407 w 645"/>
              <a:gd name="T11" fmla="*/ 1405 h 1852"/>
              <a:gd name="T12" fmla="*/ 407 w 645"/>
              <a:gd name="T13" fmla="*/ 676 h 1852"/>
              <a:gd name="T14" fmla="*/ 495 w 645"/>
              <a:gd name="T15" fmla="*/ 587 h 1852"/>
              <a:gd name="T16" fmla="*/ 556 w 645"/>
              <a:gd name="T17" fmla="*/ 587 h 1852"/>
              <a:gd name="T18" fmla="*/ 645 w 645"/>
              <a:gd name="T19" fmla="*/ 499 h 1852"/>
              <a:gd name="T20" fmla="*/ 633 w 645"/>
              <a:gd name="T21" fmla="*/ 454 h 1852"/>
              <a:gd name="T22" fmla="*/ 319 w 645"/>
              <a:gd name="T23" fmla="*/ 0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5" h="1852">
                <a:moveTo>
                  <a:pt x="0" y="1852"/>
                </a:moveTo>
                <a:cubicBezTo>
                  <a:pt x="0" y="1691"/>
                  <a:pt x="0" y="1691"/>
                  <a:pt x="0" y="1691"/>
                </a:cubicBezTo>
                <a:cubicBezTo>
                  <a:pt x="0" y="1655"/>
                  <a:pt x="29" y="1625"/>
                  <a:pt x="65" y="1625"/>
                </a:cubicBezTo>
                <a:cubicBezTo>
                  <a:pt x="208" y="1625"/>
                  <a:pt x="208" y="1625"/>
                  <a:pt x="208" y="1625"/>
                </a:cubicBezTo>
                <a:cubicBezTo>
                  <a:pt x="318" y="1625"/>
                  <a:pt x="407" y="1536"/>
                  <a:pt x="407" y="1426"/>
                </a:cubicBezTo>
                <a:cubicBezTo>
                  <a:pt x="407" y="1405"/>
                  <a:pt x="407" y="1405"/>
                  <a:pt x="407" y="1405"/>
                </a:cubicBezTo>
                <a:cubicBezTo>
                  <a:pt x="407" y="676"/>
                  <a:pt x="407" y="676"/>
                  <a:pt x="407" y="676"/>
                </a:cubicBezTo>
                <a:cubicBezTo>
                  <a:pt x="407" y="627"/>
                  <a:pt x="446" y="587"/>
                  <a:pt x="495" y="587"/>
                </a:cubicBezTo>
                <a:cubicBezTo>
                  <a:pt x="556" y="587"/>
                  <a:pt x="556" y="587"/>
                  <a:pt x="556" y="587"/>
                </a:cubicBezTo>
                <a:cubicBezTo>
                  <a:pt x="605" y="587"/>
                  <a:pt x="645" y="548"/>
                  <a:pt x="645" y="499"/>
                </a:cubicBezTo>
                <a:cubicBezTo>
                  <a:pt x="645" y="482"/>
                  <a:pt x="640" y="467"/>
                  <a:pt x="633" y="454"/>
                </a:cubicBezTo>
                <a:cubicBezTo>
                  <a:pt x="319" y="0"/>
                  <a:pt x="319" y="0"/>
                  <a:pt x="319" y="0"/>
                </a:cubicBezTo>
              </a:path>
            </a:pathLst>
          </a:custGeom>
          <a:noFill/>
          <a:ln w="180975" cap="rnd">
            <a:solidFill>
              <a:srgbClr val="205A9A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椭圆 14"/>
          <p:cNvSpPr/>
          <p:nvPr/>
        </p:nvSpPr>
        <p:spPr bwMode="auto">
          <a:xfrm rot="5400000">
            <a:off x="5634990" y="1746250"/>
            <a:ext cx="482600" cy="481965"/>
          </a:xfrm>
          <a:prstGeom prst="ellipse">
            <a:avLst/>
          </a:prstGeom>
          <a:solidFill>
            <a:schemeClr val="bg2"/>
          </a:solidFill>
          <a:ln w="104775" cap="rnd">
            <a:solidFill>
              <a:srgbClr val="205A9A"/>
            </a:solidFill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椭圆 15"/>
          <p:cNvSpPr/>
          <p:nvPr/>
        </p:nvSpPr>
        <p:spPr bwMode="auto">
          <a:xfrm rot="5400000">
            <a:off x="5584190" y="4829175"/>
            <a:ext cx="584200" cy="582930"/>
          </a:xfrm>
          <a:prstGeom prst="ellipse">
            <a:avLst/>
          </a:prstGeom>
          <a:solidFill>
            <a:schemeClr val="bg2"/>
          </a:solidFill>
          <a:ln w="104775" cap="rnd">
            <a:solidFill>
              <a:srgbClr val="205A9A"/>
            </a:solidFill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任意多边形: 形状 16"/>
          <p:cNvSpPr/>
          <p:nvPr/>
        </p:nvSpPr>
        <p:spPr bwMode="auto">
          <a:xfrm rot="5400000">
            <a:off x="7681595" y="1382395"/>
            <a:ext cx="1495425" cy="4290060"/>
          </a:xfrm>
          <a:custGeom>
            <a:avLst/>
            <a:gdLst>
              <a:gd name="T0" fmla="*/ 645 w 645"/>
              <a:gd name="T1" fmla="*/ 1852 h 1852"/>
              <a:gd name="T2" fmla="*/ 645 w 645"/>
              <a:gd name="T3" fmla="*/ 1691 h 1852"/>
              <a:gd name="T4" fmla="*/ 579 w 645"/>
              <a:gd name="T5" fmla="*/ 1625 h 1852"/>
              <a:gd name="T6" fmla="*/ 437 w 645"/>
              <a:gd name="T7" fmla="*/ 1625 h 1852"/>
              <a:gd name="T8" fmla="*/ 237 w 645"/>
              <a:gd name="T9" fmla="*/ 1426 h 1852"/>
              <a:gd name="T10" fmla="*/ 238 w 645"/>
              <a:gd name="T11" fmla="*/ 1405 h 1852"/>
              <a:gd name="T12" fmla="*/ 238 w 645"/>
              <a:gd name="T13" fmla="*/ 676 h 1852"/>
              <a:gd name="T14" fmla="*/ 149 w 645"/>
              <a:gd name="T15" fmla="*/ 587 h 1852"/>
              <a:gd name="T16" fmla="*/ 88 w 645"/>
              <a:gd name="T17" fmla="*/ 587 h 1852"/>
              <a:gd name="T18" fmla="*/ 0 w 645"/>
              <a:gd name="T19" fmla="*/ 499 h 1852"/>
              <a:gd name="T20" fmla="*/ 12 w 645"/>
              <a:gd name="T21" fmla="*/ 454 h 1852"/>
              <a:gd name="T22" fmla="*/ 325 w 645"/>
              <a:gd name="T23" fmla="*/ 0 h 1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5" h="1852">
                <a:moveTo>
                  <a:pt x="645" y="1852"/>
                </a:moveTo>
                <a:cubicBezTo>
                  <a:pt x="645" y="1691"/>
                  <a:pt x="645" y="1691"/>
                  <a:pt x="645" y="1691"/>
                </a:cubicBezTo>
                <a:cubicBezTo>
                  <a:pt x="645" y="1655"/>
                  <a:pt x="615" y="1625"/>
                  <a:pt x="579" y="1625"/>
                </a:cubicBezTo>
                <a:cubicBezTo>
                  <a:pt x="437" y="1625"/>
                  <a:pt x="437" y="1625"/>
                  <a:pt x="437" y="1625"/>
                </a:cubicBezTo>
                <a:cubicBezTo>
                  <a:pt x="327" y="1625"/>
                  <a:pt x="237" y="1536"/>
                  <a:pt x="237" y="1426"/>
                </a:cubicBezTo>
                <a:cubicBezTo>
                  <a:pt x="238" y="1405"/>
                  <a:pt x="238" y="1405"/>
                  <a:pt x="238" y="1405"/>
                </a:cubicBezTo>
                <a:cubicBezTo>
                  <a:pt x="238" y="676"/>
                  <a:pt x="238" y="676"/>
                  <a:pt x="238" y="676"/>
                </a:cubicBezTo>
                <a:cubicBezTo>
                  <a:pt x="238" y="627"/>
                  <a:pt x="198" y="587"/>
                  <a:pt x="149" y="587"/>
                </a:cubicBezTo>
                <a:cubicBezTo>
                  <a:pt x="88" y="587"/>
                  <a:pt x="88" y="587"/>
                  <a:pt x="88" y="587"/>
                </a:cubicBezTo>
                <a:cubicBezTo>
                  <a:pt x="39" y="587"/>
                  <a:pt x="0" y="548"/>
                  <a:pt x="0" y="499"/>
                </a:cubicBezTo>
                <a:cubicBezTo>
                  <a:pt x="0" y="482"/>
                  <a:pt x="4" y="467"/>
                  <a:pt x="12" y="454"/>
                </a:cubicBezTo>
                <a:cubicBezTo>
                  <a:pt x="325" y="0"/>
                  <a:pt x="325" y="0"/>
                  <a:pt x="325" y="0"/>
                </a:cubicBezTo>
              </a:path>
            </a:pathLst>
          </a:custGeom>
          <a:noFill/>
          <a:ln w="180975" cap="rnd">
            <a:solidFill>
              <a:srgbClr val="205A9A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椭圆 17"/>
          <p:cNvSpPr/>
          <p:nvPr/>
        </p:nvSpPr>
        <p:spPr bwMode="auto">
          <a:xfrm rot="5400000">
            <a:off x="6038850" y="4139565"/>
            <a:ext cx="260350" cy="260350"/>
          </a:xfrm>
          <a:prstGeom prst="ellipse">
            <a:avLst/>
          </a:prstGeom>
          <a:solidFill>
            <a:schemeClr val="bg2"/>
          </a:solidFill>
          <a:ln w="57150" cap="rnd">
            <a:solidFill>
              <a:srgbClr val="205A9A"/>
            </a:solidFill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椭圆 18"/>
          <p:cNvSpPr/>
          <p:nvPr/>
        </p:nvSpPr>
        <p:spPr bwMode="auto">
          <a:xfrm rot="5400000">
            <a:off x="6038850" y="2682240"/>
            <a:ext cx="260350" cy="260350"/>
          </a:xfrm>
          <a:prstGeom prst="ellipse">
            <a:avLst/>
          </a:prstGeom>
          <a:solidFill>
            <a:schemeClr val="bg2"/>
          </a:solidFill>
          <a:ln w="57150" cap="rnd">
            <a:solidFill>
              <a:srgbClr val="205A9A"/>
            </a:solidFill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Oval 38"/>
          <p:cNvSpPr/>
          <p:nvPr/>
        </p:nvSpPr>
        <p:spPr bwMode="auto">
          <a:xfrm>
            <a:off x="1685849" y="1976920"/>
            <a:ext cx="357579" cy="357579"/>
          </a:xfrm>
          <a:prstGeom prst="ellipse">
            <a:avLst/>
          </a:prstGeom>
          <a:solidFill>
            <a:srgbClr val="205A9A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39"/>
          <p:cNvSpPr/>
          <p:nvPr/>
        </p:nvSpPr>
        <p:spPr bwMode="auto">
          <a:xfrm>
            <a:off x="1758649" y="2056146"/>
            <a:ext cx="204484" cy="100636"/>
          </a:xfrm>
          <a:custGeom>
            <a:avLst/>
            <a:gdLst/>
            <a:ahLst/>
            <a:cxnLst>
              <a:cxn ang="0">
                <a:pos x="85" y="83"/>
              </a:cxn>
              <a:cxn ang="0">
                <a:pos x="169" y="62"/>
              </a:cxn>
              <a:cxn ang="0">
                <a:pos x="168" y="39"/>
              </a:cxn>
              <a:cxn ang="0">
                <a:pos x="155" y="26"/>
              </a:cxn>
              <a:cxn ang="0">
                <a:pos x="115" y="26"/>
              </a:cxn>
              <a:cxn ang="0">
                <a:pos x="85" y="0"/>
              </a:cxn>
              <a:cxn ang="0">
                <a:pos x="54" y="27"/>
              </a:cxn>
              <a:cxn ang="0">
                <a:pos x="13" y="27"/>
              </a:cxn>
              <a:cxn ang="0">
                <a:pos x="0" y="40"/>
              </a:cxn>
              <a:cxn ang="0">
                <a:pos x="1" y="61"/>
              </a:cxn>
              <a:cxn ang="0">
                <a:pos x="85" y="83"/>
              </a:cxn>
              <a:cxn ang="0">
                <a:pos x="85" y="77"/>
              </a:cxn>
              <a:cxn ang="0">
                <a:pos x="74" y="72"/>
              </a:cxn>
              <a:cxn ang="0">
                <a:pos x="85" y="67"/>
              </a:cxn>
              <a:cxn ang="0">
                <a:pos x="95" y="72"/>
              </a:cxn>
              <a:cxn ang="0">
                <a:pos x="85" y="77"/>
              </a:cxn>
              <a:cxn ang="0">
                <a:pos x="85" y="7"/>
              </a:cxn>
              <a:cxn ang="0">
                <a:pos x="112" y="26"/>
              </a:cxn>
              <a:cxn ang="0">
                <a:pos x="57" y="27"/>
              </a:cxn>
              <a:cxn ang="0">
                <a:pos x="85" y="7"/>
              </a:cxn>
            </a:cxnLst>
            <a:rect l="0" t="0" r="r" b="b"/>
            <a:pathLst>
              <a:path w="169" h="83">
                <a:moveTo>
                  <a:pt x="85" y="83"/>
                </a:moveTo>
                <a:cubicBezTo>
                  <a:pt x="119" y="83"/>
                  <a:pt x="149" y="75"/>
                  <a:pt x="169" y="62"/>
                </a:cubicBezTo>
                <a:cubicBezTo>
                  <a:pt x="168" y="39"/>
                  <a:pt x="168" y="39"/>
                  <a:pt x="168" y="39"/>
                </a:cubicBezTo>
                <a:cubicBezTo>
                  <a:pt x="168" y="32"/>
                  <a:pt x="163" y="26"/>
                  <a:pt x="155" y="26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3" y="11"/>
                  <a:pt x="100" y="0"/>
                  <a:pt x="85" y="0"/>
                </a:cubicBezTo>
                <a:cubicBezTo>
                  <a:pt x="69" y="0"/>
                  <a:pt x="56" y="11"/>
                  <a:pt x="54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6" y="27"/>
                  <a:pt x="0" y="33"/>
                  <a:pt x="0" y="40"/>
                </a:cubicBezTo>
                <a:cubicBezTo>
                  <a:pt x="1" y="61"/>
                  <a:pt x="1" y="61"/>
                  <a:pt x="1" y="61"/>
                </a:cubicBezTo>
                <a:cubicBezTo>
                  <a:pt x="20" y="75"/>
                  <a:pt x="51" y="83"/>
                  <a:pt x="85" y="83"/>
                </a:cubicBezTo>
                <a:close/>
                <a:moveTo>
                  <a:pt x="85" y="77"/>
                </a:moveTo>
                <a:cubicBezTo>
                  <a:pt x="79" y="77"/>
                  <a:pt x="74" y="74"/>
                  <a:pt x="74" y="72"/>
                </a:cubicBezTo>
                <a:cubicBezTo>
                  <a:pt x="74" y="69"/>
                  <a:pt x="79" y="67"/>
                  <a:pt x="85" y="67"/>
                </a:cubicBezTo>
                <a:cubicBezTo>
                  <a:pt x="90" y="67"/>
                  <a:pt x="95" y="69"/>
                  <a:pt x="95" y="72"/>
                </a:cubicBezTo>
                <a:cubicBezTo>
                  <a:pt x="95" y="74"/>
                  <a:pt x="90" y="77"/>
                  <a:pt x="85" y="77"/>
                </a:cubicBezTo>
                <a:close/>
                <a:moveTo>
                  <a:pt x="85" y="7"/>
                </a:moveTo>
                <a:cubicBezTo>
                  <a:pt x="97" y="7"/>
                  <a:pt x="108" y="15"/>
                  <a:pt x="112" y="26"/>
                </a:cubicBezTo>
                <a:cubicBezTo>
                  <a:pt x="57" y="27"/>
                  <a:pt x="57" y="27"/>
                  <a:pt x="57" y="27"/>
                </a:cubicBezTo>
                <a:cubicBezTo>
                  <a:pt x="60" y="15"/>
                  <a:pt x="71" y="7"/>
                  <a:pt x="85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40"/>
          <p:cNvSpPr/>
          <p:nvPr/>
        </p:nvSpPr>
        <p:spPr bwMode="auto">
          <a:xfrm>
            <a:off x="1758649" y="2137510"/>
            <a:ext cx="204484" cy="92071"/>
          </a:xfrm>
          <a:custGeom>
            <a:avLst/>
            <a:gdLst/>
            <a:ahLst/>
            <a:cxnLst>
              <a:cxn ang="0">
                <a:pos x="168" y="0"/>
              </a:cxn>
              <a:cxn ang="0">
                <a:pos x="84" y="21"/>
              </a:cxn>
              <a:cxn ang="0">
                <a:pos x="0" y="0"/>
              </a:cxn>
              <a:cxn ang="0">
                <a:pos x="1" y="64"/>
              </a:cxn>
              <a:cxn ang="0">
                <a:pos x="14" y="77"/>
              </a:cxn>
              <a:cxn ang="0">
                <a:pos x="156" y="76"/>
              </a:cxn>
              <a:cxn ang="0">
                <a:pos x="169" y="63"/>
              </a:cxn>
              <a:cxn ang="0">
                <a:pos x="168" y="0"/>
              </a:cxn>
            </a:cxnLst>
            <a:rect l="0" t="0" r="r" b="b"/>
            <a:pathLst>
              <a:path w="169" h="77">
                <a:moveTo>
                  <a:pt x="168" y="0"/>
                </a:moveTo>
                <a:cubicBezTo>
                  <a:pt x="148" y="13"/>
                  <a:pt x="118" y="21"/>
                  <a:pt x="84" y="21"/>
                </a:cubicBezTo>
                <a:cubicBezTo>
                  <a:pt x="51" y="21"/>
                  <a:pt x="21" y="13"/>
                  <a:pt x="0" y="0"/>
                </a:cubicBezTo>
                <a:cubicBezTo>
                  <a:pt x="1" y="64"/>
                  <a:pt x="1" y="64"/>
                  <a:pt x="1" y="64"/>
                </a:cubicBezTo>
                <a:cubicBezTo>
                  <a:pt x="1" y="72"/>
                  <a:pt x="7" y="77"/>
                  <a:pt x="14" y="77"/>
                </a:cubicBezTo>
                <a:cubicBezTo>
                  <a:pt x="156" y="76"/>
                  <a:pt x="156" y="76"/>
                  <a:pt x="156" y="76"/>
                </a:cubicBezTo>
                <a:cubicBezTo>
                  <a:pt x="163" y="76"/>
                  <a:pt x="169" y="70"/>
                  <a:pt x="169" y="63"/>
                </a:cubicBezTo>
                <a:lnTo>
                  <a:pt x="16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Oval 35"/>
          <p:cNvSpPr/>
          <p:nvPr/>
        </p:nvSpPr>
        <p:spPr bwMode="auto">
          <a:xfrm>
            <a:off x="1685849" y="2847561"/>
            <a:ext cx="357579" cy="357579"/>
          </a:xfrm>
          <a:prstGeom prst="ellipse">
            <a:avLst/>
          </a:prstGeom>
          <a:solidFill>
            <a:srgbClr val="205A9A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36"/>
          <p:cNvSpPr/>
          <p:nvPr/>
        </p:nvSpPr>
        <p:spPr bwMode="auto">
          <a:xfrm>
            <a:off x="1796119" y="3022392"/>
            <a:ext cx="126331" cy="65307"/>
          </a:xfrm>
          <a:custGeom>
            <a:avLst/>
            <a:gdLst/>
            <a:ahLst/>
            <a:cxnLst>
              <a:cxn ang="0">
                <a:pos x="55" y="22"/>
              </a:cxn>
              <a:cxn ang="0">
                <a:pos x="54" y="21"/>
              </a:cxn>
              <a:cxn ang="0">
                <a:pos x="0" y="0"/>
              </a:cxn>
              <a:cxn ang="0">
                <a:pos x="0" y="31"/>
              </a:cxn>
              <a:cxn ang="0">
                <a:pos x="52" y="54"/>
              </a:cxn>
              <a:cxn ang="0">
                <a:pos x="104" y="31"/>
              </a:cxn>
              <a:cxn ang="0">
                <a:pos x="104" y="2"/>
              </a:cxn>
              <a:cxn ang="0">
                <a:pos x="55" y="22"/>
              </a:cxn>
            </a:cxnLst>
            <a:rect l="0" t="0" r="r" b="b"/>
            <a:pathLst>
              <a:path w="104" h="54">
                <a:moveTo>
                  <a:pt x="55" y="22"/>
                </a:moveTo>
                <a:cubicBezTo>
                  <a:pt x="54" y="21"/>
                  <a:pt x="54" y="21"/>
                  <a:pt x="54" y="21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4"/>
                  <a:pt x="23" y="54"/>
                  <a:pt x="52" y="54"/>
                </a:cubicBezTo>
                <a:cubicBezTo>
                  <a:pt x="81" y="54"/>
                  <a:pt x="104" y="44"/>
                  <a:pt x="104" y="31"/>
                </a:cubicBezTo>
                <a:cubicBezTo>
                  <a:pt x="104" y="2"/>
                  <a:pt x="104" y="2"/>
                  <a:pt x="104" y="2"/>
                </a:cubicBezTo>
                <a:lnTo>
                  <a:pt x="55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37"/>
          <p:cNvSpPr/>
          <p:nvPr/>
        </p:nvSpPr>
        <p:spPr bwMode="auto">
          <a:xfrm>
            <a:off x="1728673" y="2936746"/>
            <a:ext cx="271931" cy="143460"/>
          </a:xfrm>
          <a:custGeom>
            <a:avLst/>
            <a:gdLst/>
            <a:ahLst/>
            <a:cxnLst>
              <a:cxn ang="0">
                <a:pos x="225" y="117"/>
              </a:cxn>
              <a:cxn ang="0">
                <a:pos x="216" y="92"/>
              </a:cxn>
              <a:cxn ang="0">
                <a:pos x="216" y="88"/>
              </a:cxn>
              <a:cxn ang="0">
                <a:pos x="216" y="48"/>
              </a:cxn>
              <a:cxn ang="0">
                <a:pos x="216" y="48"/>
              </a:cxn>
              <a:cxn ang="0">
                <a:pos x="216" y="48"/>
              </a:cxn>
              <a:cxn ang="0">
                <a:pos x="216" y="47"/>
              </a:cxn>
              <a:cxn ang="0">
                <a:pos x="215" y="47"/>
              </a:cxn>
              <a:cxn ang="0">
                <a:pos x="108" y="0"/>
              </a:cxn>
              <a:cxn ang="0">
                <a:pos x="0" y="47"/>
              </a:cxn>
              <a:cxn ang="0">
                <a:pos x="111" y="90"/>
              </a:cxn>
              <a:cxn ang="0">
                <a:pos x="209" y="50"/>
              </a:cxn>
              <a:cxn ang="0">
                <a:pos x="209" y="92"/>
              </a:cxn>
              <a:cxn ang="0">
                <a:pos x="201" y="117"/>
              </a:cxn>
              <a:cxn ang="0">
                <a:pos x="207" y="119"/>
              </a:cxn>
              <a:cxn ang="0">
                <a:pos x="210" y="112"/>
              </a:cxn>
              <a:cxn ang="0">
                <a:pos x="210" y="119"/>
              </a:cxn>
              <a:cxn ang="0">
                <a:pos x="216" y="119"/>
              </a:cxn>
              <a:cxn ang="0">
                <a:pos x="216" y="112"/>
              </a:cxn>
              <a:cxn ang="0">
                <a:pos x="219" y="119"/>
              </a:cxn>
              <a:cxn ang="0">
                <a:pos x="225" y="117"/>
              </a:cxn>
            </a:cxnLst>
            <a:rect l="0" t="0" r="r" b="b"/>
            <a:pathLst>
              <a:path w="225" h="119">
                <a:moveTo>
                  <a:pt x="225" y="117"/>
                </a:moveTo>
                <a:cubicBezTo>
                  <a:pt x="216" y="92"/>
                  <a:pt x="216" y="92"/>
                  <a:pt x="216" y="92"/>
                </a:cubicBezTo>
                <a:cubicBezTo>
                  <a:pt x="216" y="91"/>
                  <a:pt x="216" y="89"/>
                  <a:pt x="216" y="88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5" y="47"/>
                  <a:pt x="215" y="47"/>
                  <a:pt x="215" y="47"/>
                </a:cubicBezTo>
                <a:cubicBezTo>
                  <a:pt x="108" y="0"/>
                  <a:pt x="108" y="0"/>
                  <a:pt x="108" y="0"/>
                </a:cubicBezTo>
                <a:cubicBezTo>
                  <a:pt x="0" y="47"/>
                  <a:pt x="0" y="47"/>
                  <a:pt x="0" y="47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92"/>
                  <a:pt x="209" y="92"/>
                  <a:pt x="209" y="92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7" y="119"/>
                  <a:pt x="207" y="119"/>
                  <a:pt x="207" y="119"/>
                </a:cubicBezTo>
                <a:cubicBezTo>
                  <a:pt x="210" y="112"/>
                  <a:pt x="210" y="112"/>
                  <a:pt x="210" y="112"/>
                </a:cubicBezTo>
                <a:cubicBezTo>
                  <a:pt x="210" y="119"/>
                  <a:pt x="210" y="119"/>
                  <a:pt x="210" y="119"/>
                </a:cubicBezTo>
                <a:cubicBezTo>
                  <a:pt x="216" y="119"/>
                  <a:pt x="216" y="119"/>
                  <a:pt x="216" y="119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9" y="119"/>
                  <a:pt x="219" y="119"/>
                  <a:pt x="219" y="119"/>
                </a:cubicBezTo>
                <a:lnTo>
                  <a:pt x="225" y="11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Oval 31"/>
          <p:cNvSpPr/>
          <p:nvPr/>
        </p:nvSpPr>
        <p:spPr bwMode="auto">
          <a:xfrm>
            <a:off x="1685849" y="3699928"/>
            <a:ext cx="357579" cy="357579"/>
          </a:xfrm>
          <a:prstGeom prst="ellipse">
            <a:avLst/>
          </a:prstGeom>
          <a:solidFill>
            <a:srgbClr val="205A9A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Freeform: Shape 32"/>
          <p:cNvSpPr/>
          <p:nvPr/>
        </p:nvSpPr>
        <p:spPr bwMode="auto">
          <a:xfrm>
            <a:off x="1797191" y="3763095"/>
            <a:ext cx="24624" cy="19271"/>
          </a:xfrm>
          <a:custGeom>
            <a:avLst/>
            <a:gdLst/>
            <a:ahLst/>
            <a:cxnLst>
              <a:cxn ang="0">
                <a:pos x="23" y="3"/>
              </a:cxn>
              <a:cxn ang="0">
                <a:pos x="21" y="0"/>
              </a:cxn>
              <a:cxn ang="0">
                <a:pos x="0" y="15"/>
              </a:cxn>
              <a:cxn ang="0">
                <a:pos x="2" y="18"/>
              </a:cxn>
              <a:cxn ang="0">
                <a:pos x="23" y="3"/>
              </a:cxn>
            </a:cxnLst>
            <a:rect l="0" t="0" r="r" b="b"/>
            <a:pathLst>
              <a:path w="23" h="18">
                <a:moveTo>
                  <a:pt x="23" y="3"/>
                </a:moveTo>
                <a:lnTo>
                  <a:pt x="21" y="0"/>
                </a:lnTo>
                <a:lnTo>
                  <a:pt x="0" y="15"/>
                </a:lnTo>
                <a:lnTo>
                  <a:pt x="2" y="18"/>
                </a:lnTo>
                <a:lnTo>
                  <a:pt x="23" y="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Freeform: Shape 33"/>
          <p:cNvSpPr/>
          <p:nvPr/>
        </p:nvSpPr>
        <p:spPr bwMode="auto">
          <a:xfrm>
            <a:off x="1869992" y="3874436"/>
            <a:ext cx="43895" cy="33189"/>
          </a:xfrm>
          <a:custGeom>
            <a:avLst/>
            <a:gdLst/>
            <a:ahLst/>
            <a:cxnLst>
              <a:cxn ang="0">
                <a:pos x="4" y="31"/>
              </a:cxn>
              <a:cxn ang="0">
                <a:pos x="41" y="5"/>
              </a:cxn>
              <a:cxn ang="0">
                <a:pos x="36" y="0"/>
              </a:cxn>
              <a:cxn ang="0">
                <a:pos x="0" y="26"/>
              </a:cxn>
              <a:cxn ang="0">
                <a:pos x="4" y="31"/>
              </a:cxn>
            </a:cxnLst>
            <a:rect l="0" t="0" r="r" b="b"/>
            <a:pathLst>
              <a:path w="41" h="31">
                <a:moveTo>
                  <a:pt x="4" y="31"/>
                </a:moveTo>
                <a:lnTo>
                  <a:pt x="41" y="5"/>
                </a:lnTo>
                <a:lnTo>
                  <a:pt x="36" y="0"/>
                </a:lnTo>
                <a:lnTo>
                  <a:pt x="0" y="26"/>
                </a:lnTo>
                <a:lnTo>
                  <a:pt x="4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Freeform: Shape 34"/>
          <p:cNvSpPr/>
          <p:nvPr/>
        </p:nvSpPr>
        <p:spPr bwMode="auto">
          <a:xfrm>
            <a:off x="1775779" y="3770588"/>
            <a:ext cx="163803" cy="228037"/>
          </a:xfrm>
          <a:custGeom>
            <a:avLst/>
            <a:gdLst/>
            <a:ahLst/>
            <a:cxnLst>
              <a:cxn ang="0">
                <a:pos x="112" y="164"/>
              </a:cxn>
              <a:cxn ang="0">
                <a:pos x="93" y="164"/>
              </a:cxn>
              <a:cxn ang="0">
                <a:pos x="93" y="159"/>
              </a:cxn>
              <a:cxn ang="0">
                <a:pos x="94" y="157"/>
              </a:cxn>
              <a:cxn ang="0">
                <a:pos x="84" y="144"/>
              </a:cxn>
              <a:cxn ang="0">
                <a:pos x="84" y="139"/>
              </a:cxn>
              <a:cxn ang="0">
                <a:pos x="91" y="136"/>
              </a:cxn>
              <a:cxn ang="0">
                <a:pos x="92" y="136"/>
              </a:cxn>
              <a:cxn ang="0">
                <a:pos x="135" y="107"/>
              </a:cxn>
              <a:cxn ang="0">
                <a:pos x="130" y="100"/>
              </a:cxn>
              <a:cxn ang="0">
                <a:pos x="86" y="129"/>
              </a:cxn>
              <a:cxn ang="0">
                <a:pos x="87" y="129"/>
              </a:cxn>
              <a:cxn ang="0">
                <a:pos x="23" y="99"/>
              </a:cxn>
              <a:cxn ang="0">
                <a:pos x="36" y="35"/>
              </a:cxn>
              <a:cxn ang="0">
                <a:pos x="83" y="104"/>
              </a:cxn>
              <a:cxn ang="0">
                <a:pos x="104" y="89"/>
              </a:cxn>
              <a:cxn ang="0">
                <a:pos x="44" y="7"/>
              </a:cxn>
              <a:cxn ang="0">
                <a:pos x="41" y="9"/>
              </a:cxn>
              <a:cxn ang="0">
                <a:pos x="34" y="0"/>
              </a:cxn>
              <a:cxn ang="0">
                <a:pos x="23" y="8"/>
              </a:cxn>
              <a:cxn ang="0">
                <a:pos x="29" y="17"/>
              </a:cxn>
              <a:cxn ang="0">
                <a:pos x="26" y="19"/>
              </a:cxn>
              <a:cxn ang="0">
                <a:pos x="30" y="26"/>
              </a:cxn>
              <a:cxn ang="0">
                <a:pos x="12" y="104"/>
              </a:cxn>
              <a:cxn ang="0">
                <a:pos x="78" y="139"/>
              </a:cxn>
              <a:cxn ang="0">
                <a:pos x="78" y="144"/>
              </a:cxn>
              <a:cxn ang="0">
                <a:pos x="68" y="157"/>
              </a:cxn>
              <a:cxn ang="0">
                <a:pos x="68" y="164"/>
              </a:cxn>
              <a:cxn ang="0">
                <a:pos x="50" y="164"/>
              </a:cxn>
              <a:cxn ang="0">
                <a:pos x="38" y="177"/>
              </a:cxn>
              <a:cxn ang="0">
                <a:pos x="50" y="189"/>
              </a:cxn>
              <a:cxn ang="0">
                <a:pos x="112" y="189"/>
              </a:cxn>
              <a:cxn ang="0">
                <a:pos x="124" y="177"/>
              </a:cxn>
              <a:cxn ang="0">
                <a:pos x="112" y="164"/>
              </a:cxn>
            </a:cxnLst>
            <a:rect l="0" t="0" r="r" b="b"/>
            <a:pathLst>
              <a:path w="135" h="189">
                <a:moveTo>
                  <a:pt x="112" y="164"/>
                </a:moveTo>
                <a:cubicBezTo>
                  <a:pt x="93" y="164"/>
                  <a:pt x="93" y="164"/>
                  <a:pt x="93" y="164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58"/>
                  <a:pt x="94" y="158"/>
                  <a:pt x="94" y="157"/>
                </a:cubicBezTo>
                <a:cubicBezTo>
                  <a:pt x="94" y="151"/>
                  <a:pt x="90" y="146"/>
                  <a:pt x="84" y="144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7" y="138"/>
                  <a:pt x="89" y="137"/>
                  <a:pt x="91" y="13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35" y="107"/>
                  <a:pt x="135" y="107"/>
                  <a:pt x="135" y="107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60" y="133"/>
                  <a:pt x="34" y="122"/>
                  <a:pt x="23" y="99"/>
                </a:cubicBezTo>
                <a:cubicBezTo>
                  <a:pt x="13" y="78"/>
                  <a:pt x="19" y="53"/>
                  <a:pt x="36" y="35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44" y="7"/>
                  <a:pt x="44" y="7"/>
                  <a:pt x="44" y="7"/>
                </a:cubicBezTo>
                <a:cubicBezTo>
                  <a:pt x="41" y="9"/>
                  <a:pt x="41" y="9"/>
                  <a:pt x="41" y="9"/>
                </a:cubicBezTo>
                <a:cubicBezTo>
                  <a:pt x="34" y="0"/>
                  <a:pt x="34" y="0"/>
                  <a:pt x="34" y="0"/>
                </a:cubicBezTo>
                <a:cubicBezTo>
                  <a:pt x="23" y="8"/>
                  <a:pt x="23" y="8"/>
                  <a:pt x="23" y="8"/>
                </a:cubicBezTo>
                <a:cubicBezTo>
                  <a:pt x="29" y="17"/>
                  <a:pt x="29" y="17"/>
                  <a:pt x="29" y="17"/>
                </a:cubicBezTo>
                <a:cubicBezTo>
                  <a:pt x="26" y="19"/>
                  <a:pt x="26" y="19"/>
                  <a:pt x="26" y="19"/>
                </a:cubicBezTo>
                <a:cubicBezTo>
                  <a:pt x="30" y="26"/>
                  <a:pt x="30" y="26"/>
                  <a:pt x="30" y="26"/>
                </a:cubicBezTo>
                <a:cubicBezTo>
                  <a:pt x="8" y="46"/>
                  <a:pt x="0" y="77"/>
                  <a:pt x="12" y="104"/>
                </a:cubicBezTo>
                <a:cubicBezTo>
                  <a:pt x="23" y="127"/>
                  <a:pt x="55" y="141"/>
                  <a:pt x="78" y="139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72" y="146"/>
                  <a:pt x="68" y="151"/>
                  <a:pt x="68" y="157"/>
                </a:cubicBezTo>
                <a:cubicBezTo>
                  <a:pt x="68" y="164"/>
                  <a:pt x="68" y="164"/>
                  <a:pt x="68" y="164"/>
                </a:cubicBezTo>
                <a:cubicBezTo>
                  <a:pt x="50" y="164"/>
                  <a:pt x="50" y="164"/>
                  <a:pt x="50" y="164"/>
                </a:cubicBezTo>
                <a:cubicBezTo>
                  <a:pt x="43" y="164"/>
                  <a:pt x="38" y="170"/>
                  <a:pt x="38" y="177"/>
                </a:cubicBezTo>
                <a:cubicBezTo>
                  <a:pt x="38" y="183"/>
                  <a:pt x="43" y="189"/>
                  <a:pt x="50" y="189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9" y="189"/>
                  <a:pt x="124" y="183"/>
                  <a:pt x="124" y="177"/>
                </a:cubicBezTo>
                <a:cubicBezTo>
                  <a:pt x="124" y="170"/>
                  <a:pt x="119" y="164"/>
                  <a:pt x="112" y="16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Oval 29"/>
          <p:cNvSpPr/>
          <p:nvPr/>
        </p:nvSpPr>
        <p:spPr bwMode="auto">
          <a:xfrm>
            <a:off x="1685849" y="4551817"/>
            <a:ext cx="357579" cy="357579"/>
          </a:xfrm>
          <a:prstGeom prst="ellipse">
            <a:avLst/>
          </a:prstGeom>
          <a:solidFill>
            <a:srgbClr val="205A9A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Freeform: Shape 30"/>
          <p:cNvSpPr/>
          <p:nvPr/>
        </p:nvSpPr>
        <p:spPr bwMode="auto">
          <a:xfrm>
            <a:off x="1785415" y="4638935"/>
            <a:ext cx="157377" cy="189496"/>
          </a:xfrm>
          <a:custGeom>
            <a:avLst/>
            <a:gdLst/>
            <a:ahLst/>
            <a:cxnLst>
              <a:cxn ang="0">
                <a:pos x="7" y="2"/>
              </a:cxn>
              <a:cxn ang="0">
                <a:pos x="1" y="149"/>
              </a:cxn>
              <a:cxn ang="0">
                <a:pos x="122" y="155"/>
              </a:cxn>
              <a:cxn ang="0">
                <a:pos x="128" y="8"/>
              </a:cxn>
              <a:cxn ang="0">
                <a:pos x="27" y="133"/>
              </a:cxn>
              <a:cxn ang="0">
                <a:pos x="26" y="117"/>
              </a:cxn>
              <a:cxn ang="0">
                <a:pos x="27" y="133"/>
              </a:cxn>
              <a:cxn ang="0">
                <a:pos x="18" y="99"/>
              </a:cxn>
              <a:cxn ang="0">
                <a:pos x="34" y="99"/>
              </a:cxn>
              <a:cxn ang="0">
                <a:pos x="26" y="82"/>
              </a:cxn>
              <a:cxn ang="0">
                <a:pos x="26" y="65"/>
              </a:cxn>
              <a:cxn ang="0">
                <a:pos x="26" y="82"/>
              </a:cxn>
              <a:cxn ang="0">
                <a:pos x="44" y="125"/>
              </a:cxn>
              <a:cxn ang="0">
                <a:pos x="60" y="125"/>
              </a:cxn>
              <a:cxn ang="0">
                <a:pos x="52" y="107"/>
              </a:cxn>
              <a:cxn ang="0">
                <a:pos x="52" y="91"/>
              </a:cxn>
              <a:cxn ang="0">
                <a:pos x="52" y="107"/>
              </a:cxn>
              <a:cxn ang="0">
                <a:pos x="43" y="73"/>
              </a:cxn>
              <a:cxn ang="0">
                <a:pos x="60" y="73"/>
              </a:cxn>
              <a:cxn ang="0">
                <a:pos x="78" y="133"/>
              </a:cxn>
              <a:cxn ang="0">
                <a:pos x="78" y="116"/>
              </a:cxn>
              <a:cxn ang="0">
                <a:pos x="78" y="133"/>
              </a:cxn>
              <a:cxn ang="0">
                <a:pos x="69" y="99"/>
              </a:cxn>
              <a:cxn ang="0">
                <a:pos x="86" y="98"/>
              </a:cxn>
              <a:cxn ang="0">
                <a:pos x="78" y="81"/>
              </a:cxn>
              <a:cxn ang="0">
                <a:pos x="77" y="64"/>
              </a:cxn>
              <a:cxn ang="0">
                <a:pos x="78" y="81"/>
              </a:cxn>
              <a:cxn ang="0">
                <a:pos x="104" y="133"/>
              </a:cxn>
              <a:cxn ang="0">
                <a:pos x="95" y="99"/>
              </a:cxn>
              <a:cxn ang="0">
                <a:pos x="112" y="99"/>
              </a:cxn>
              <a:cxn ang="0">
                <a:pos x="95" y="73"/>
              </a:cxn>
              <a:cxn ang="0">
                <a:pos x="112" y="72"/>
              </a:cxn>
              <a:cxn ang="0">
                <a:pos x="95" y="73"/>
              </a:cxn>
              <a:cxn ang="0">
                <a:pos x="29" y="45"/>
              </a:cxn>
              <a:cxn ang="0">
                <a:pos x="28" y="16"/>
              </a:cxn>
              <a:cxn ang="0">
                <a:pos x="115" y="29"/>
              </a:cxn>
            </a:cxnLst>
            <a:rect l="0" t="0" r="r" b="b"/>
            <a:pathLst>
              <a:path w="130" h="157">
                <a:moveTo>
                  <a:pt x="121" y="0"/>
                </a:moveTo>
                <a:cubicBezTo>
                  <a:pt x="7" y="2"/>
                  <a:pt x="7" y="2"/>
                  <a:pt x="7" y="2"/>
                </a:cubicBezTo>
                <a:cubicBezTo>
                  <a:pt x="3" y="2"/>
                  <a:pt x="0" y="5"/>
                  <a:pt x="0" y="9"/>
                </a:cubicBezTo>
                <a:cubicBezTo>
                  <a:pt x="1" y="149"/>
                  <a:pt x="1" y="149"/>
                  <a:pt x="1" y="149"/>
                </a:cubicBezTo>
                <a:cubicBezTo>
                  <a:pt x="1" y="153"/>
                  <a:pt x="5" y="157"/>
                  <a:pt x="9" y="157"/>
                </a:cubicBezTo>
                <a:cubicBezTo>
                  <a:pt x="122" y="155"/>
                  <a:pt x="122" y="155"/>
                  <a:pt x="122" y="155"/>
                </a:cubicBezTo>
                <a:cubicBezTo>
                  <a:pt x="127" y="155"/>
                  <a:pt x="130" y="152"/>
                  <a:pt x="130" y="148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4"/>
                  <a:pt x="125" y="0"/>
                  <a:pt x="121" y="0"/>
                </a:cubicBezTo>
                <a:close/>
                <a:moveTo>
                  <a:pt x="27" y="133"/>
                </a:moveTo>
                <a:cubicBezTo>
                  <a:pt x="22" y="133"/>
                  <a:pt x="18" y="130"/>
                  <a:pt x="18" y="125"/>
                </a:cubicBezTo>
                <a:cubicBezTo>
                  <a:pt x="18" y="120"/>
                  <a:pt x="22" y="117"/>
                  <a:pt x="26" y="117"/>
                </a:cubicBezTo>
                <a:cubicBezTo>
                  <a:pt x="31" y="117"/>
                  <a:pt x="35" y="120"/>
                  <a:pt x="35" y="125"/>
                </a:cubicBezTo>
                <a:cubicBezTo>
                  <a:pt x="35" y="129"/>
                  <a:pt x="31" y="133"/>
                  <a:pt x="27" y="133"/>
                </a:cubicBezTo>
                <a:close/>
                <a:moveTo>
                  <a:pt x="26" y="107"/>
                </a:moveTo>
                <a:cubicBezTo>
                  <a:pt x="22" y="107"/>
                  <a:pt x="18" y="104"/>
                  <a:pt x="18" y="99"/>
                </a:cubicBezTo>
                <a:cubicBezTo>
                  <a:pt x="18" y="95"/>
                  <a:pt x="21" y="91"/>
                  <a:pt x="26" y="91"/>
                </a:cubicBezTo>
                <a:cubicBezTo>
                  <a:pt x="31" y="91"/>
                  <a:pt x="34" y="94"/>
                  <a:pt x="34" y="99"/>
                </a:cubicBezTo>
                <a:cubicBezTo>
                  <a:pt x="34" y="104"/>
                  <a:pt x="31" y="107"/>
                  <a:pt x="26" y="107"/>
                </a:cubicBezTo>
                <a:close/>
                <a:moveTo>
                  <a:pt x="26" y="82"/>
                </a:moveTo>
                <a:cubicBezTo>
                  <a:pt x="21" y="82"/>
                  <a:pt x="18" y="78"/>
                  <a:pt x="18" y="73"/>
                </a:cubicBezTo>
                <a:cubicBezTo>
                  <a:pt x="17" y="69"/>
                  <a:pt x="21" y="65"/>
                  <a:pt x="26" y="65"/>
                </a:cubicBezTo>
                <a:cubicBezTo>
                  <a:pt x="30" y="65"/>
                  <a:pt x="34" y="69"/>
                  <a:pt x="34" y="73"/>
                </a:cubicBezTo>
                <a:cubicBezTo>
                  <a:pt x="34" y="78"/>
                  <a:pt x="30" y="82"/>
                  <a:pt x="26" y="82"/>
                </a:cubicBezTo>
                <a:close/>
                <a:moveTo>
                  <a:pt x="52" y="133"/>
                </a:moveTo>
                <a:cubicBezTo>
                  <a:pt x="48" y="133"/>
                  <a:pt x="44" y="129"/>
                  <a:pt x="44" y="125"/>
                </a:cubicBezTo>
                <a:cubicBezTo>
                  <a:pt x="44" y="120"/>
                  <a:pt x="48" y="116"/>
                  <a:pt x="52" y="116"/>
                </a:cubicBezTo>
                <a:cubicBezTo>
                  <a:pt x="57" y="116"/>
                  <a:pt x="60" y="120"/>
                  <a:pt x="60" y="125"/>
                </a:cubicBezTo>
                <a:cubicBezTo>
                  <a:pt x="61" y="129"/>
                  <a:pt x="57" y="133"/>
                  <a:pt x="52" y="133"/>
                </a:cubicBezTo>
                <a:close/>
                <a:moveTo>
                  <a:pt x="52" y="107"/>
                </a:moveTo>
                <a:cubicBezTo>
                  <a:pt x="47" y="107"/>
                  <a:pt x="44" y="103"/>
                  <a:pt x="44" y="99"/>
                </a:cubicBezTo>
                <a:cubicBezTo>
                  <a:pt x="44" y="94"/>
                  <a:pt x="47" y="91"/>
                  <a:pt x="52" y="91"/>
                </a:cubicBezTo>
                <a:cubicBezTo>
                  <a:pt x="56" y="91"/>
                  <a:pt x="60" y="94"/>
                  <a:pt x="60" y="99"/>
                </a:cubicBezTo>
                <a:cubicBezTo>
                  <a:pt x="60" y="103"/>
                  <a:pt x="57" y="107"/>
                  <a:pt x="52" y="107"/>
                </a:cubicBezTo>
                <a:close/>
                <a:moveTo>
                  <a:pt x="52" y="81"/>
                </a:moveTo>
                <a:cubicBezTo>
                  <a:pt x="47" y="81"/>
                  <a:pt x="43" y="78"/>
                  <a:pt x="43" y="73"/>
                </a:cubicBezTo>
                <a:cubicBezTo>
                  <a:pt x="43" y="69"/>
                  <a:pt x="47" y="65"/>
                  <a:pt x="52" y="65"/>
                </a:cubicBezTo>
                <a:cubicBezTo>
                  <a:pt x="56" y="65"/>
                  <a:pt x="60" y="68"/>
                  <a:pt x="60" y="73"/>
                </a:cubicBezTo>
                <a:cubicBezTo>
                  <a:pt x="60" y="77"/>
                  <a:pt x="56" y="81"/>
                  <a:pt x="52" y="81"/>
                </a:cubicBezTo>
                <a:close/>
                <a:moveTo>
                  <a:pt x="78" y="133"/>
                </a:moveTo>
                <a:cubicBezTo>
                  <a:pt x="74" y="133"/>
                  <a:pt x="70" y="129"/>
                  <a:pt x="70" y="124"/>
                </a:cubicBezTo>
                <a:cubicBezTo>
                  <a:pt x="70" y="120"/>
                  <a:pt x="73" y="116"/>
                  <a:pt x="78" y="116"/>
                </a:cubicBezTo>
                <a:cubicBezTo>
                  <a:pt x="83" y="116"/>
                  <a:pt x="86" y="120"/>
                  <a:pt x="86" y="124"/>
                </a:cubicBezTo>
                <a:cubicBezTo>
                  <a:pt x="86" y="129"/>
                  <a:pt x="83" y="133"/>
                  <a:pt x="78" y="133"/>
                </a:cubicBezTo>
                <a:close/>
                <a:moveTo>
                  <a:pt x="78" y="107"/>
                </a:moveTo>
                <a:cubicBezTo>
                  <a:pt x="73" y="107"/>
                  <a:pt x="70" y="103"/>
                  <a:pt x="69" y="99"/>
                </a:cubicBezTo>
                <a:cubicBezTo>
                  <a:pt x="69" y="94"/>
                  <a:pt x="73" y="90"/>
                  <a:pt x="78" y="90"/>
                </a:cubicBezTo>
                <a:cubicBezTo>
                  <a:pt x="82" y="90"/>
                  <a:pt x="86" y="94"/>
                  <a:pt x="86" y="98"/>
                </a:cubicBezTo>
                <a:cubicBezTo>
                  <a:pt x="86" y="103"/>
                  <a:pt x="82" y="107"/>
                  <a:pt x="78" y="107"/>
                </a:cubicBezTo>
                <a:close/>
                <a:moveTo>
                  <a:pt x="78" y="81"/>
                </a:moveTo>
                <a:cubicBezTo>
                  <a:pt x="73" y="81"/>
                  <a:pt x="69" y="77"/>
                  <a:pt x="69" y="73"/>
                </a:cubicBezTo>
                <a:cubicBezTo>
                  <a:pt x="69" y="68"/>
                  <a:pt x="73" y="65"/>
                  <a:pt x="77" y="64"/>
                </a:cubicBezTo>
                <a:cubicBezTo>
                  <a:pt x="82" y="64"/>
                  <a:pt x="86" y="68"/>
                  <a:pt x="86" y="73"/>
                </a:cubicBezTo>
                <a:cubicBezTo>
                  <a:pt x="86" y="77"/>
                  <a:pt x="82" y="81"/>
                  <a:pt x="78" y="81"/>
                </a:cubicBezTo>
                <a:close/>
                <a:moveTo>
                  <a:pt x="113" y="124"/>
                </a:moveTo>
                <a:cubicBezTo>
                  <a:pt x="113" y="129"/>
                  <a:pt x="109" y="133"/>
                  <a:pt x="104" y="133"/>
                </a:cubicBezTo>
                <a:cubicBezTo>
                  <a:pt x="99" y="133"/>
                  <a:pt x="95" y="129"/>
                  <a:pt x="95" y="124"/>
                </a:cubicBezTo>
                <a:cubicBezTo>
                  <a:pt x="95" y="99"/>
                  <a:pt x="95" y="99"/>
                  <a:pt x="95" y="99"/>
                </a:cubicBezTo>
                <a:cubicBezTo>
                  <a:pt x="95" y="94"/>
                  <a:pt x="99" y="90"/>
                  <a:pt x="103" y="90"/>
                </a:cubicBezTo>
                <a:cubicBezTo>
                  <a:pt x="108" y="90"/>
                  <a:pt x="112" y="94"/>
                  <a:pt x="112" y="99"/>
                </a:cubicBezTo>
                <a:lnTo>
                  <a:pt x="113" y="124"/>
                </a:lnTo>
                <a:close/>
                <a:moveTo>
                  <a:pt x="95" y="73"/>
                </a:moveTo>
                <a:cubicBezTo>
                  <a:pt x="95" y="68"/>
                  <a:pt x="99" y="64"/>
                  <a:pt x="103" y="64"/>
                </a:cubicBezTo>
                <a:cubicBezTo>
                  <a:pt x="108" y="64"/>
                  <a:pt x="112" y="68"/>
                  <a:pt x="112" y="72"/>
                </a:cubicBezTo>
                <a:cubicBezTo>
                  <a:pt x="112" y="77"/>
                  <a:pt x="108" y="81"/>
                  <a:pt x="103" y="81"/>
                </a:cubicBezTo>
                <a:cubicBezTo>
                  <a:pt x="99" y="81"/>
                  <a:pt x="95" y="77"/>
                  <a:pt x="95" y="73"/>
                </a:cubicBezTo>
                <a:close/>
                <a:moveTo>
                  <a:pt x="100" y="44"/>
                </a:moveTo>
                <a:cubicBezTo>
                  <a:pt x="29" y="45"/>
                  <a:pt x="29" y="45"/>
                  <a:pt x="29" y="45"/>
                </a:cubicBezTo>
                <a:cubicBezTo>
                  <a:pt x="20" y="45"/>
                  <a:pt x="14" y="38"/>
                  <a:pt x="14" y="30"/>
                </a:cubicBezTo>
                <a:cubicBezTo>
                  <a:pt x="14" y="22"/>
                  <a:pt x="20" y="16"/>
                  <a:pt x="28" y="16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8" y="15"/>
                  <a:pt x="115" y="21"/>
                  <a:pt x="115" y="29"/>
                </a:cubicBezTo>
                <a:cubicBezTo>
                  <a:pt x="115" y="37"/>
                  <a:pt x="108" y="44"/>
                  <a:pt x="100" y="4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2260600" y="1832610"/>
            <a:ext cx="31578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0600" y="2732405"/>
            <a:ext cx="31578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60600" y="3556000"/>
            <a:ext cx="31578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5035" y="4410710"/>
            <a:ext cx="31578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请在此添加您的文字内容，请在此添加您的文字内容。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 flipV="1">
            <a:off x="6283325" y="0"/>
            <a:ext cx="5908675" cy="6858000"/>
          </a:xfrm>
          <a:custGeom>
            <a:avLst/>
            <a:gdLst>
              <a:gd name="connsiteX0" fmla="*/ 0 w 7544417"/>
              <a:gd name="connsiteY0" fmla="*/ 6858000 h 6858000"/>
              <a:gd name="connsiteX1" fmla="*/ 3379760 w 7544417"/>
              <a:gd name="connsiteY1" fmla="*/ 6858000 h 6858000"/>
              <a:gd name="connsiteX2" fmla="*/ 7544417 w 7544417"/>
              <a:gd name="connsiteY2" fmla="*/ 0 h 6858000"/>
              <a:gd name="connsiteX3" fmla="*/ 0 w 7544417"/>
              <a:gd name="connsiteY3" fmla="*/ 0 h 6858000"/>
              <a:gd name="connsiteX4" fmla="*/ 0 w 754441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4417" h="6858000">
                <a:moveTo>
                  <a:pt x="0" y="6858000"/>
                </a:moveTo>
                <a:lnTo>
                  <a:pt x="3379760" y="6858000"/>
                </a:lnTo>
                <a:lnTo>
                  <a:pt x="754441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63675" y="2477135"/>
            <a:ext cx="3399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pc="300" dirty="0">
                <a:solidFill>
                  <a:srgbClr val="205A9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企业品牌介绍</a:t>
            </a:r>
            <a:endParaRPr lang="zh-CN" altLang="en-US" sz="3600" b="1">
              <a:solidFill>
                <a:srgbClr val="1D1D1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63675" y="3168015"/>
            <a:ext cx="4180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Please add a clearbusinesstemplatefor the titlecontent you want to add Please add a clearbusinesstempl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Microsoft Office PowerPoint</Application>
  <PresentationFormat>宽屏</PresentationFormat>
  <Paragraphs>246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Gill Sans</vt:lpstr>
      <vt:lpstr>微软雅黑</vt:lpstr>
      <vt:lpstr>Arial</vt:lpstr>
      <vt:lpstr>Calibri</vt:lpstr>
      <vt:lpstr>Calibri Light</vt:lpstr>
      <vt:lpstr>Ravie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商务企业品牌介绍PPT模板</dc:title>
  <dc:creator>ll</dc:creator>
  <cp:lastModifiedBy>天 下</cp:lastModifiedBy>
  <cp:revision>15</cp:revision>
  <dcterms:created xsi:type="dcterms:W3CDTF">2018-06-13T04:39:00Z</dcterms:created>
  <dcterms:modified xsi:type="dcterms:W3CDTF">2021-01-06T00:16:44Z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